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8" r:id="rId10"/>
    <p:sldId id="272" r:id="rId11"/>
    <p:sldId id="273" r:id="rId12"/>
    <p:sldId id="274" r:id="rId13"/>
    <p:sldId id="275" r:id="rId14"/>
    <p:sldId id="277" r:id="rId15"/>
    <p:sldId id="279" r:id="rId16"/>
    <p:sldId id="280" r:id="rId17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1326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1326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1326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1326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1326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1326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1326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1326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1326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1C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1326"/>
        </a:fontRef>
        <a:srgbClr val="001326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FF"/>
          </a:solidFill>
        </a:fill>
      </a:tcStyle>
    </a:wholeTbl>
    <a:band2H>
      <a:tcTxStyle/>
      <a:tcStyle>
        <a:tcBdr/>
        <a:fill>
          <a:solidFill>
            <a:srgbClr val="E6E6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1326"/>
        </a:fontRef>
        <a:srgbClr val="001326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FF"/>
          </a:solidFill>
        </a:fill>
      </a:tcStyle>
    </a:wholeTbl>
    <a:band2H>
      <a:tcTxStyle/>
      <a:tcStyle>
        <a:tcBdr/>
        <a:fill>
          <a:solidFill>
            <a:srgbClr val="E7EA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1326"/>
        </a:fontRef>
        <a:srgbClr val="001326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DEBFF"/>
          </a:solidFill>
        </a:fill>
      </a:tcStyle>
    </a:wholeTbl>
    <a:band2H>
      <a:tcTxStyle/>
      <a:tcStyle>
        <a:tcBdr/>
        <a:fill>
          <a:solidFill>
            <a:srgbClr val="EFF5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1326"/>
        </a:fontRef>
        <a:srgbClr val="00132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7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1326"/>
        </a:fontRef>
        <a:srgbClr val="00132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1326"/>
              </a:solidFill>
              <a:prstDash val="solid"/>
              <a:round/>
            </a:ln>
          </a:top>
          <a:bottom>
            <a:ln w="25400" cap="flat">
              <a:solidFill>
                <a:srgbClr val="00132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1326"/>
              </a:solidFill>
              <a:prstDash val="solid"/>
              <a:round/>
            </a:ln>
          </a:top>
          <a:bottom>
            <a:ln w="25400" cap="flat">
              <a:solidFill>
                <a:srgbClr val="00132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1326"/>
        </a:fontRef>
        <a:srgbClr val="001326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B"/>
          </a:solidFill>
        </a:fill>
      </a:tcStyle>
    </a:wholeTbl>
    <a:band2H>
      <a:tcTxStyle/>
      <a:tcStyle>
        <a:tcBdr/>
        <a:fill>
          <a:solidFill>
            <a:srgbClr val="E6E6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132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132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132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8" name="Shape 151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19" name="Shape 151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9;p2"/>
          <p:cNvGrpSpPr/>
          <p:nvPr/>
        </p:nvGrpSpPr>
        <p:grpSpPr>
          <a:xfrm>
            <a:off x="-363129" y="3553205"/>
            <a:ext cx="3534461" cy="1939207"/>
            <a:chOff x="0" y="0"/>
            <a:chExt cx="3534459" cy="1939206"/>
          </a:xfrm>
        </p:grpSpPr>
        <p:sp>
          <p:nvSpPr>
            <p:cNvPr id="48" name="Google Shape;10;p2"/>
            <p:cNvSpPr/>
            <p:nvPr/>
          </p:nvSpPr>
          <p:spPr>
            <a:xfrm>
              <a:off x="982030" y="849077"/>
              <a:ext cx="595573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568" extrusionOk="0">
                  <a:moveTo>
                    <a:pt x="5790" y="0"/>
                  </a:moveTo>
                  <a:cubicBezTo>
                    <a:pt x="5515" y="0"/>
                    <a:pt x="5226" y="173"/>
                    <a:pt x="5129" y="440"/>
                  </a:cubicBezTo>
                  <a:lnTo>
                    <a:pt x="117" y="10335"/>
                  </a:lnTo>
                  <a:cubicBezTo>
                    <a:pt x="-34" y="10650"/>
                    <a:pt x="-34" y="10980"/>
                    <a:pt x="91" y="11185"/>
                  </a:cubicBezTo>
                  <a:lnTo>
                    <a:pt x="5101" y="21080"/>
                  </a:lnTo>
                  <a:cubicBezTo>
                    <a:pt x="5280" y="21363"/>
                    <a:pt x="5459" y="21520"/>
                    <a:pt x="5748" y="21520"/>
                  </a:cubicBezTo>
                  <a:lnTo>
                    <a:pt x="15757" y="21568"/>
                  </a:lnTo>
                  <a:cubicBezTo>
                    <a:pt x="16046" y="21520"/>
                    <a:pt x="16252" y="21363"/>
                    <a:pt x="16431" y="21128"/>
                  </a:cubicBezTo>
                  <a:lnTo>
                    <a:pt x="21387" y="11185"/>
                  </a:lnTo>
                  <a:cubicBezTo>
                    <a:pt x="21566" y="10980"/>
                    <a:pt x="21538" y="10650"/>
                    <a:pt x="21456" y="10367"/>
                  </a:cubicBezTo>
                  <a:lnTo>
                    <a:pt x="16403" y="408"/>
                  </a:lnTo>
                  <a:cubicBezTo>
                    <a:pt x="16293" y="203"/>
                    <a:pt x="16018" y="-32"/>
                    <a:pt x="15811" y="30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" name="Google Shape;11;p2"/>
            <p:cNvSpPr/>
            <p:nvPr/>
          </p:nvSpPr>
          <p:spPr>
            <a:xfrm>
              <a:off x="981445" y="281751"/>
              <a:ext cx="596522" cy="521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21573" extrusionOk="0">
                  <a:moveTo>
                    <a:pt x="5796" y="0"/>
                  </a:moveTo>
                  <a:cubicBezTo>
                    <a:pt x="5521" y="32"/>
                    <a:pt x="5233" y="237"/>
                    <a:pt x="5109" y="410"/>
                  </a:cubicBezTo>
                  <a:lnTo>
                    <a:pt x="56" y="10327"/>
                  </a:lnTo>
                  <a:cubicBezTo>
                    <a:pt x="-40" y="10658"/>
                    <a:pt x="-13" y="11005"/>
                    <a:pt x="138" y="11147"/>
                  </a:cubicBezTo>
                  <a:lnTo>
                    <a:pt x="5164" y="21158"/>
                  </a:lnTo>
                  <a:cubicBezTo>
                    <a:pt x="5205" y="21474"/>
                    <a:pt x="5494" y="21600"/>
                    <a:pt x="5796" y="21568"/>
                  </a:cubicBezTo>
                  <a:lnTo>
                    <a:pt x="15710" y="21505"/>
                  </a:lnTo>
                  <a:cubicBezTo>
                    <a:pt x="15999" y="21600"/>
                    <a:pt x="16273" y="21411"/>
                    <a:pt x="16383" y="21064"/>
                  </a:cubicBezTo>
                  <a:lnTo>
                    <a:pt x="21423" y="11147"/>
                  </a:lnTo>
                  <a:cubicBezTo>
                    <a:pt x="21560" y="10973"/>
                    <a:pt x="21505" y="10627"/>
                    <a:pt x="21327" y="10327"/>
                  </a:cubicBezTo>
                  <a:lnTo>
                    <a:pt x="16356" y="505"/>
                  </a:lnTo>
                  <a:cubicBezTo>
                    <a:pt x="16301" y="158"/>
                    <a:pt x="15999" y="32"/>
                    <a:pt x="15710" y="64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" name="Google Shape;12;p2"/>
            <p:cNvSpPr/>
            <p:nvPr/>
          </p:nvSpPr>
          <p:spPr>
            <a:xfrm>
              <a:off x="0" y="279863"/>
              <a:ext cx="597873" cy="525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extrusionOk="0">
                  <a:moveTo>
                    <a:pt x="5664" y="0"/>
                  </a:moveTo>
                  <a:cubicBezTo>
                    <a:pt x="5459" y="313"/>
                    <a:pt x="5198" y="47"/>
                    <a:pt x="5253" y="579"/>
                  </a:cubicBezTo>
                  <a:lnTo>
                    <a:pt x="0" y="10314"/>
                  </a:lnTo>
                  <a:lnTo>
                    <a:pt x="83" y="11396"/>
                  </a:lnTo>
                  <a:lnTo>
                    <a:pt x="5020" y="21083"/>
                  </a:lnTo>
                  <a:cubicBezTo>
                    <a:pt x="5253" y="21364"/>
                    <a:pt x="5527" y="21600"/>
                    <a:pt x="5761" y="21285"/>
                  </a:cubicBezTo>
                  <a:lnTo>
                    <a:pt x="15690" y="21600"/>
                  </a:lnTo>
                  <a:cubicBezTo>
                    <a:pt x="15922" y="21285"/>
                    <a:pt x="16197" y="21553"/>
                    <a:pt x="16403" y="21255"/>
                  </a:cubicBezTo>
                  <a:lnTo>
                    <a:pt x="21395" y="11285"/>
                  </a:lnTo>
                  <a:cubicBezTo>
                    <a:pt x="21600" y="10988"/>
                    <a:pt x="21546" y="10439"/>
                    <a:pt x="21299" y="10204"/>
                  </a:cubicBezTo>
                  <a:lnTo>
                    <a:pt x="16375" y="517"/>
                  </a:lnTo>
                  <a:lnTo>
                    <a:pt x="15841" y="0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" name="Google Shape;13;p2"/>
            <p:cNvSpPr/>
            <p:nvPr/>
          </p:nvSpPr>
          <p:spPr>
            <a:xfrm>
              <a:off x="493798" y="0"/>
              <a:ext cx="595529" cy="522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561" extrusionOk="0">
                  <a:moveTo>
                    <a:pt x="5788" y="71"/>
                  </a:moveTo>
                  <a:cubicBezTo>
                    <a:pt x="5472" y="-39"/>
                    <a:pt x="5197" y="166"/>
                    <a:pt x="5087" y="339"/>
                  </a:cubicBezTo>
                  <a:lnTo>
                    <a:pt x="192" y="10376"/>
                  </a:lnTo>
                  <a:cubicBezTo>
                    <a:pt x="-69" y="10611"/>
                    <a:pt x="-41" y="10911"/>
                    <a:pt x="137" y="11225"/>
                  </a:cubicBezTo>
                  <a:lnTo>
                    <a:pt x="5142" y="21058"/>
                  </a:lnTo>
                  <a:cubicBezTo>
                    <a:pt x="5321" y="21356"/>
                    <a:pt x="5472" y="21499"/>
                    <a:pt x="5761" y="21467"/>
                  </a:cubicBezTo>
                  <a:lnTo>
                    <a:pt x="15688" y="21561"/>
                  </a:lnTo>
                  <a:cubicBezTo>
                    <a:pt x="15990" y="21499"/>
                    <a:pt x="16251" y="21294"/>
                    <a:pt x="16376" y="21121"/>
                  </a:cubicBezTo>
                  <a:lnTo>
                    <a:pt x="21435" y="11225"/>
                  </a:lnTo>
                  <a:cubicBezTo>
                    <a:pt x="21531" y="10879"/>
                    <a:pt x="21504" y="10549"/>
                    <a:pt x="21353" y="10408"/>
                  </a:cubicBezTo>
                  <a:lnTo>
                    <a:pt x="16320" y="449"/>
                  </a:lnTo>
                  <a:cubicBezTo>
                    <a:pt x="16279" y="102"/>
                    <a:pt x="15990" y="-39"/>
                    <a:pt x="15688" y="9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" name="Google Shape;14;p2"/>
            <p:cNvSpPr/>
            <p:nvPr/>
          </p:nvSpPr>
          <p:spPr>
            <a:xfrm>
              <a:off x="495049" y="568278"/>
              <a:ext cx="594825" cy="521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541" extrusionOk="0">
                  <a:moveTo>
                    <a:pt x="5667" y="0"/>
                  </a:moveTo>
                  <a:cubicBezTo>
                    <a:pt x="5406" y="32"/>
                    <a:pt x="5254" y="235"/>
                    <a:pt x="5131" y="408"/>
                  </a:cubicBezTo>
                  <a:lnTo>
                    <a:pt x="92" y="10304"/>
                  </a:lnTo>
                  <a:cubicBezTo>
                    <a:pt x="-32" y="10650"/>
                    <a:pt x="-4" y="10980"/>
                    <a:pt x="24" y="11153"/>
                  </a:cubicBezTo>
                  <a:lnTo>
                    <a:pt x="5049" y="21128"/>
                  </a:lnTo>
                  <a:cubicBezTo>
                    <a:pt x="5227" y="21427"/>
                    <a:pt x="5406" y="21600"/>
                    <a:pt x="5667" y="21522"/>
                  </a:cubicBezTo>
                  <a:lnTo>
                    <a:pt x="15759" y="21459"/>
                  </a:lnTo>
                  <a:cubicBezTo>
                    <a:pt x="16048" y="21568"/>
                    <a:pt x="16172" y="21395"/>
                    <a:pt x="16433" y="21019"/>
                  </a:cubicBezTo>
                  <a:lnTo>
                    <a:pt x="21361" y="11153"/>
                  </a:lnTo>
                  <a:cubicBezTo>
                    <a:pt x="21486" y="10950"/>
                    <a:pt x="21568" y="10604"/>
                    <a:pt x="21389" y="10304"/>
                  </a:cubicBezTo>
                  <a:lnTo>
                    <a:pt x="16405" y="503"/>
                  </a:lnTo>
                  <a:cubicBezTo>
                    <a:pt x="16226" y="173"/>
                    <a:pt x="16048" y="32"/>
                    <a:pt x="15759" y="62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" name="Google Shape;15;p2"/>
            <p:cNvSpPr/>
            <p:nvPr/>
          </p:nvSpPr>
          <p:spPr>
            <a:xfrm>
              <a:off x="1471716" y="567510"/>
              <a:ext cx="596380" cy="521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537" extrusionOk="0">
                  <a:moveTo>
                    <a:pt x="5683" y="32"/>
                  </a:moveTo>
                  <a:cubicBezTo>
                    <a:pt x="5531" y="32"/>
                    <a:pt x="5201" y="157"/>
                    <a:pt x="5119" y="410"/>
                  </a:cubicBezTo>
                  <a:lnTo>
                    <a:pt x="73" y="10399"/>
                  </a:lnTo>
                  <a:cubicBezTo>
                    <a:pt x="-9" y="10635"/>
                    <a:pt x="-37" y="10982"/>
                    <a:pt x="73" y="11185"/>
                  </a:cubicBezTo>
                  <a:lnTo>
                    <a:pt x="5091" y="21160"/>
                  </a:lnTo>
                  <a:cubicBezTo>
                    <a:pt x="5229" y="21349"/>
                    <a:pt x="5504" y="21554"/>
                    <a:pt x="5738" y="21490"/>
                  </a:cubicBezTo>
                  <a:lnTo>
                    <a:pt x="15692" y="21522"/>
                  </a:lnTo>
                  <a:cubicBezTo>
                    <a:pt x="15995" y="21600"/>
                    <a:pt x="16228" y="21349"/>
                    <a:pt x="16407" y="21192"/>
                  </a:cubicBezTo>
                  <a:lnTo>
                    <a:pt x="21438" y="11185"/>
                  </a:lnTo>
                  <a:cubicBezTo>
                    <a:pt x="21535" y="10950"/>
                    <a:pt x="21563" y="10604"/>
                    <a:pt x="21438" y="10447"/>
                  </a:cubicBezTo>
                  <a:lnTo>
                    <a:pt x="16435" y="440"/>
                  </a:lnTo>
                  <a:cubicBezTo>
                    <a:pt x="16228" y="157"/>
                    <a:pt x="16021" y="63"/>
                    <a:pt x="15719" y="0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" name="Google Shape;16;p2"/>
            <p:cNvSpPr/>
            <p:nvPr/>
          </p:nvSpPr>
          <p:spPr>
            <a:xfrm>
              <a:off x="2936968" y="1411411"/>
              <a:ext cx="597492" cy="527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450" extrusionOk="0">
                  <a:moveTo>
                    <a:pt x="5692" y="0"/>
                  </a:moveTo>
                  <a:lnTo>
                    <a:pt x="5256" y="605"/>
                  </a:lnTo>
                  <a:lnTo>
                    <a:pt x="291" y="10452"/>
                  </a:lnTo>
                  <a:cubicBezTo>
                    <a:pt x="87" y="10746"/>
                    <a:pt x="-144" y="11010"/>
                    <a:pt x="114" y="11288"/>
                  </a:cubicBezTo>
                  <a:lnTo>
                    <a:pt x="5012" y="20857"/>
                  </a:lnTo>
                  <a:lnTo>
                    <a:pt x="5542" y="21369"/>
                  </a:lnTo>
                  <a:lnTo>
                    <a:pt x="15634" y="21369"/>
                  </a:lnTo>
                  <a:cubicBezTo>
                    <a:pt x="15866" y="21600"/>
                    <a:pt x="16097" y="21290"/>
                    <a:pt x="16301" y="21028"/>
                  </a:cubicBezTo>
                  <a:lnTo>
                    <a:pt x="21253" y="11180"/>
                  </a:lnTo>
                  <a:cubicBezTo>
                    <a:pt x="21456" y="10885"/>
                    <a:pt x="21198" y="10654"/>
                    <a:pt x="21198" y="10654"/>
                  </a:cubicBezTo>
                  <a:lnTo>
                    <a:pt x="16274" y="511"/>
                  </a:lnTo>
                  <a:cubicBezTo>
                    <a:pt x="16016" y="264"/>
                    <a:pt x="16016" y="264"/>
                    <a:pt x="15539" y="310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" name="Google Shape;17;p2"/>
            <p:cNvSpPr/>
            <p:nvPr/>
          </p:nvSpPr>
          <p:spPr>
            <a:xfrm>
              <a:off x="2449220" y="1135572"/>
              <a:ext cx="596227" cy="524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5855" y="0"/>
                  </a:moveTo>
                  <a:cubicBezTo>
                    <a:pt x="5388" y="32"/>
                    <a:pt x="5155" y="345"/>
                    <a:pt x="5155" y="345"/>
                  </a:cubicBezTo>
                  <a:lnTo>
                    <a:pt x="188" y="10307"/>
                  </a:lnTo>
                  <a:cubicBezTo>
                    <a:pt x="-59" y="10620"/>
                    <a:pt x="9" y="11152"/>
                    <a:pt x="9" y="11152"/>
                  </a:cubicBezTo>
                  <a:lnTo>
                    <a:pt x="5183" y="21130"/>
                  </a:lnTo>
                  <a:lnTo>
                    <a:pt x="5718" y="21600"/>
                  </a:lnTo>
                  <a:lnTo>
                    <a:pt x="15626" y="21364"/>
                  </a:lnTo>
                  <a:cubicBezTo>
                    <a:pt x="15887" y="21600"/>
                    <a:pt x="16093" y="21334"/>
                    <a:pt x="16327" y="21035"/>
                  </a:cubicBezTo>
                  <a:lnTo>
                    <a:pt x="21294" y="11059"/>
                  </a:lnTo>
                  <a:cubicBezTo>
                    <a:pt x="21541" y="10745"/>
                    <a:pt x="21541" y="10745"/>
                    <a:pt x="21267" y="10509"/>
                  </a:cubicBezTo>
                  <a:lnTo>
                    <a:pt x="16573" y="502"/>
                  </a:lnTo>
                  <a:cubicBezTo>
                    <a:pt x="16299" y="236"/>
                    <a:pt x="16038" y="0"/>
                    <a:pt x="15558" y="63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80" name="Google Shape;32;p2"/>
          <p:cNvGrpSpPr/>
          <p:nvPr/>
        </p:nvGrpSpPr>
        <p:grpSpPr>
          <a:xfrm>
            <a:off x="6974151" y="3024371"/>
            <a:ext cx="2548138" cy="2113371"/>
            <a:chOff x="0" y="0"/>
            <a:chExt cx="2548137" cy="2113369"/>
          </a:xfrm>
        </p:grpSpPr>
        <p:sp>
          <p:nvSpPr>
            <p:cNvPr id="71" name="Google Shape;33;p2"/>
            <p:cNvSpPr/>
            <p:nvPr/>
          </p:nvSpPr>
          <p:spPr>
            <a:xfrm>
              <a:off x="481935" y="1415904"/>
              <a:ext cx="597304" cy="52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1" y="246"/>
                  </a:moveTo>
                  <a:cubicBezTo>
                    <a:pt x="5449" y="-21"/>
                    <a:pt x="5245" y="276"/>
                    <a:pt x="5040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71" y="21077"/>
                  </a:lnTo>
                  <a:cubicBezTo>
                    <a:pt x="5040" y="21344"/>
                    <a:pt x="5545" y="21312"/>
                    <a:pt x="5803" y="21547"/>
                  </a:cubicBezTo>
                  <a:lnTo>
                    <a:pt x="15636" y="21312"/>
                  </a:lnTo>
                  <a:cubicBezTo>
                    <a:pt x="15908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44" y="-53"/>
                    <a:pt x="15555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" name="Google Shape;34;p2"/>
            <p:cNvSpPr/>
            <p:nvPr/>
          </p:nvSpPr>
          <p:spPr>
            <a:xfrm>
              <a:off x="561597" y="1978521"/>
              <a:ext cx="444257" cy="134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" name="Google Shape;35;p2"/>
            <p:cNvSpPr/>
            <p:nvPr/>
          </p:nvSpPr>
          <p:spPr>
            <a:xfrm>
              <a:off x="1463946" y="848861"/>
              <a:ext cx="595358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extrusionOk="0">
                  <a:moveTo>
                    <a:pt x="5749" y="0"/>
                  </a:moveTo>
                  <a:cubicBezTo>
                    <a:pt x="5516" y="30"/>
                    <a:pt x="5213" y="204"/>
                    <a:pt x="5130" y="441"/>
                  </a:cubicBezTo>
                  <a:lnTo>
                    <a:pt x="78" y="10383"/>
                  </a:lnTo>
                  <a:cubicBezTo>
                    <a:pt x="-5" y="10634"/>
                    <a:pt x="-33" y="10965"/>
                    <a:pt x="50" y="11202"/>
                  </a:cubicBezTo>
                  <a:lnTo>
                    <a:pt x="5130" y="21159"/>
                  </a:lnTo>
                  <a:cubicBezTo>
                    <a:pt x="5213" y="21395"/>
                    <a:pt x="5488" y="21552"/>
                    <a:pt x="5749" y="21600"/>
                  </a:cubicBezTo>
                  <a:lnTo>
                    <a:pt x="15772" y="21522"/>
                  </a:lnTo>
                  <a:cubicBezTo>
                    <a:pt x="16075" y="21552"/>
                    <a:pt x="16253" y="21364"/>
                    <a:pt x="16432" y="21159"/>
                  </a:cubicBezTo>
                  <a:lnTo>
                    <a:pt x="21416" y="11233"/>
                  </a:lnTo>
                  <a:cubicBezTo>
                    <a:pt x="21567" y="10965"/>
                    <a:pt x="21527" y="10666"/>
                    <a:pt x="21388" y="10351"/>
                  </a:cubicBezTo>
                  <a:lnTo>
                    <a:pt x="16404" y="377"/>
                  </a:lnTo>
                  <a:cubicBezTo>
                    <a:pt x="16226" y="173"/>
                    <a:pt x="15978" y="0"/>
                    <a:pt x="15716" y="3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" name="Google Shape;36;p2"/>
            <p:cNvSpPr/>
            <p:nvPr/>
          </p:nvSpPr>
          <p:spPr>
            <a:xfrm>
              <a:off x="1462237" y="1415904"/>
              <a:ext cx="597311" cy="52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49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4" y="21312"/>
                    <a:pt x="5804" y="21547"/>
                  </a:cubicBezTo>
                  <a:lnTo>
                    <a:pt x="15636" y="21312"/>
                  </a:lnTo>
                  <a:cubicBezTo>
                    <a:pt x="15909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19" y="10458"/>
                  </a:cubicBezTo>
                  <a:lnTo>
                    <a:pt x="16086" y="481"/>
                  </a:lnTo>
                  <a:cubicBezTo>
                    <a:pt x="16289" y="183"/>
                    <a:pt x="16045" y="-53"/>
                    <a:pt x="15554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" name="Google Shape;37;p2"/>
            <p:cNvSpPr/>
            <p:nvPr/>
          </p:nvSpPr>
          <p:spPr>
            <a:xfrm>
              <a:off x="1541914" y="1978521"/>
              <a:ext cx="444257" cy="134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" name="Google Shape;38;p2"/>
            <p:cNvSpPr/>
            <p:nvPr/>
          </p:nvSpPr>
          <p:spPr>
            <a:xfrm>
              <a:off x="0" y="1702682"/>
              <a:ext cx="595549" cy="40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extrusionOk="0">
                  <a:moveTo>
                    <a:pt x="5682" y="300"/>
                  </a:moveTo>
                  <a:cubicBezTo>
                    <a:pt x="5448" y="0"/>
                    <a:pt x="5215" y="361"/>
                    <a:pt x="5009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4" y="21600"/>
                  </a:lnTo>
                  <a:lnTo>
                    <a:pt x="18457" y="21560"/>
                  </a:lnTo>
                  <a:lnTo>
                    <a:pt x="21147" y="14453"/>
                  </a:lnTo>
                  <a:cubicBezTo>
                    <a:pt x="21366" y="14072"/>
                    <a:pt x="21600" y="13671"/>
                    <a:pt x="21326" y="13369"/>
                  </a:cubicBezTo>
                  <a:lnTo>
                    <a:pt x="16385" y="963"/>
                  </a:lnTo>
                  <a:cubicBezTo>
                    <a:pt x="16358" y="260"/>
                    <a:pt x="15891" y="300"/>
                    <a:pt x="15617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" name="Google Shape;39;p2"/>
            <p:cNvSpPr/>
            <p:nvPr/>
          </p:nvSpPr>
          <p:spPr>
            <a:xfrm>
              <a:off x="1952481" y="0"/>
              <a:ext cx="595360" cy="521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extrusionOk="0">
                  <a:moveTo>
                    <a:pt x="5719" y="0"/>
                  </a:moveTo>
                  <a:cubicBezTo>
                    <a:pt x="5485" y="30"/>
                    <a:pt x="5209" y="158"/>
                    <a:pt x="5099" y="393"/>
                  </a:cubicBezTo>
                  <a:lnTo>
                    <a:pt x="47" y="10358"/>
                  </a:lnTo>
                  <a:cubicBezTo>
                    <a:pt x="-8" y="10626"/>
                    <a:pt x="-36" y="10926"/>
                    <a:pt x="88" y="11242"/>
                  </a:cubicBezTo>
                  <a:lnTo>
                    <a:pt x="5127" y="21127"/>
                  </a:lnTo>
                  <a:cubicBezTo>
                    <a:pt x="5250" y="21427"/>
                    <a:pt x="5485" y="21568"/>
                    <a:pt x="5746" y="21506"/>
                  </a:cubicBezTo>
                  <a:lnTo>
                    <a:pt x="15755" y="21600"/>
                  </a:lnTo>
                  <a:cubicBezTo>
                    <a:pt x="16044" y="21538"/>
                    <a:pt x="16305" y="21395"/>
                    <a:pt x="16429" y="21159"/>
                  </a:cubicBezTo>
                  <a:lnTo>
                    <a:pt x="21413" y="11242"/>
                  </a:lnTo>
                  <a:cubicBezTo>
                    <a:pt x="21536" y="10973"/>
                    <a:pt x="21564" y="10595"/>
                    <a:pt x="21385" y="10358"/>
                  </a:cubicBezTo>
                  <a:lnTo>
                    <a:pt x="16401" y="441"/>
                  </a:lnTo>
                  <a:cubicBezTo>
                    <a:pt x="16278" y="126"/>
                    <a:pt x="15989" y="0"/>
                    <a:pt x="15782" y="3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" name="Google Shape;40;p2"/>
            <p:cNvSpPr/>
            <p:nvPr/>
          </p:nvSpPr>
          <p:spPr>
            <a:xfrm>
              <a:off x="1952720" y="1136124"/>
              <a:ext cx="595418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5710" y="0"/>
                  </a:moveTo>
                  <a:cubicBezTo>
                    <a:pt x="5448" y="32"/>
                    <a:pt x="5241" y="173"/>
                    <a:pt x="5090" y="441"/>
                  </a:cubicBezTo>
                  <a:lnTo>
                    <a:pt x="106" y="10367"/>
                  </a:lnTo>
                  <a:cubicBezTo>
                    <a:pt x="-45" y="10666"/>
                    <a:pt x="-17" y="10934"/>
                    <a:pt x="79" y="11170"/>
                  </a:cubicBezTo>
                  <a:lnTo>
                    <a:pt x="5062" y="21159"/>
                  </a:lnTo>
                  <a:cubicBezTo>
                    <a:pt x="5173" y="21396"/>
                    <a:pt x="5421" y="21570"/>
                    <a:pt x="5710" y="21600"/>
                  </a:cubicBezTo>
                  <a:lnTo>
                    <a:pt x="15773" y="21600"/>
                  </a:lnTo>
                  <a:cubicBezTo>
                    <a:pt x="16007" y="21570"/>
                    <a:pt x="16296" y="21427"/>
                    <a:pt x="16365" y="21159"/>
                  </a:cubicBezTo>
                  <a:lnTo>
                    <a:pt x="21431" y="11202"/>
                  </a:lnTo>
                  <a:cubicBezTo>
                    <a:pt x="21527" y="10966"/>
                    <a:pt x="21555" y="10635"/>
                    <a:pt x="21431" y="10398"/>
                  </a:cubicBezTo>
                  <a:lnTo>
                    <a:pt x="16392" y="472"/>
                  </a:lnTo>
                  <a:cubicBezTo>
                    <a:pt x="16241" y="142"/>
                    <a:pt x="16035" y="79"/>
                    <a:pt x="15746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" name="Google Shape;41;p2"/>
            <p:cNvSpPr/>
            <p:nvPr/>
          </p:nvSpPr>
          <p:spPr>
            <a:xfrm>
              <a:off x="1952247" y="1702682"/>
              <a:ext cx="595274" cy="40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600" extrusionOk="0">
                  <a:moveTo>
                    <a:pt x="5685" y="300"/>
                  </a:moveTo>
                  <a:cubicBezTo>
                    <a:pt x="5452" y="0"/>
                    <a:pt x="5204" y="361"/>
                    <a:pt x="4999" y="742"/>
                  </a:cubicBezTo>
                  <a:lnTo>
                    <a:pt x="0" y="13509"/>
                  </a:lnTo>
                  <a:lnTo>
                    <a:pt x="55" y="14191"/>
                  </a:lnTo>
                  <a:lnTo>
                    <a:pt x="2966" y="21600"/>
                  </a:lnTo>
                  <a:lnTo>
                    <a:pt x="18470" y="21560"/>
                  </a:lnTo>
                  <a:lnTo>
                    <a:pt x="21161" y="14453"/>
                  </a:lnTo>
                  <a:cubicBezTo>
                    <a:pt x="21367" y="14072"/>
                    <a:pt x="21600" y="13671"/>
                    <a:pt x="21339" y="13369"/>
                  </a:cubicBezTo>
                  <a:lnTo>
                    <a:pt x="16396" y="963"/>
                  </a:lnTo>
                  <a:cubicBezTo>
                    <a:pt x="16368" y="260"/>
                    <a:pt x="15887" y="300"/>
                    <a:pt x="15627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81" name="Google Shape;42;p2"/>
          <p:cNvSpPr/>
          <p:nvPr/>
        </p:nvSpPr>
        <p:spPr>
          <a:xfrm>
            <a:off x="620010" y="1033659"/>
            <a:ext cx="593704" cy="5231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1600" extrusionOk="0">
                <a:moveTo>
                  <a:pt x="5750" y="30"/>
                </a:moveTo>
                <a:cubicBezTo>
                  <a:pt x="5543" y="30"/>
                  <a:pt x="5240" y="141"/>
                  <a:pt x="5158" y="472"/>
                </a:cubicBezTo>
                <a:lnTo>
                  <a:pt x="133" y="10383"/>
                </a:lnTo>
                <a:cubicBezTo>
                  <a:pt x="-74" y="10618"/>
                  <a:pt x="23" y="10949"/>
                  <a:pt x="23" y="11153"/>
                </a:cubicBezTo>
                <a:lnTo>
                  <a:pt x="5034" y="21159"/>
                </a:lnTo>
                <a:cubicBezTo>
                  <a:pt x="5212" y="21395"/>
                  <a:pt x="5501" y="21505"/>
                  <a:pt x="5708" y="21537"/>
                </a:cubicBezTo>
                <a:lnTo>
                  <a:pt x="15745" y="21600"/>
                </a:lnTo>
                <a:cubicBezTo>
                  <a:pt x="16006" y="21505"/>
                  <a:pt x="16309" y="21395"/>
                  <a:pt x="16309" y="21159"/>
                </a:cubicBezTo>
                <a:lnTo>
                  <a:pt x="21347" y="11263"/>
                </a:lnTo>
                <a:cubicBezTo>
                  <a:pt x="21444" y="10918"/>
                  <a:pt x="21526" y="10587"/>
                  <a:pt x="21347" y="10383"/>
                </a:cubicBezTo>
                <a:lnTo>
                  <a:pt x="16419" y="472"/>
                </a:lnTo>
                <a:cubicBezTo>
                  <a:pt x="16253" y="235"/>
                  <a:pt x="16034" y="30"/>
                  <a:pt x="15648" y="0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2" name="Google Shape;43;p2"/>
          <p:cNvSpPr/>
          <p:nvPr/>
        </p:nvSpPr>
        <p:spPr>
          <a:xfrm>
            <a:off x="618656" y="6463"/>
            <a:ext cx="595443" cy="413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9" h="21523" extrusionOk="0">
                <a:moveTo>
                  <a:pt x="3028" y="0"/>
                </a:moveTo>
                <a:lnTo>
                  <a:pt x="72" y="7438"/>
                </a:lnTo>
                <a:cubicBezTo>
                  <a:pt x="-52" y="7736"/>
                  <a:pt x="2" y="8173"/>
                  <a:pt x="99" y="8509"/>
                </a:cubicBezTo>
                <a:lnTo>
                  <a:pt x="5103" y="20985"/>
                </a:lnTo>
                <a:cubicBezTo>
                  <a:pt x="5228" y="21343"/>
                  <a:pt x="5489" y="21600"/>
                  <a:pt x="5791" y="21502"/>
                </a:cubicBezTo>
                <a:lnTo>
                  <a:pt x="15774" y="21462"/>
                </a:lnTo>
                <a:cubicBezTo>
                  <a:pt x="16007" y="21462"/>
                  <a:pt x="16240" y="21343"/>
                  <a:pt x="16365" y="20985"/>
                </a:cubicBezTo>
                <a:lnTo>
                  <a:pt x="21369" y="8469"/>
                </a:lnTo>
                <a:cubicBezTo>
                  <a:pt x="21494" y="8133"/>
                  <a:pt x="21548" y="7736"/>
                  <a:pt x="21397" y="7478"/>
                </a:cubicBezTo>
                <a:lnTo>
                  <a:pt x="18414" y="0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3" name="Google Shape;44;p2"/>
          <p:cNvSpPr/>
          <p:nvPr/>
        </p:nvSpPr>
        <p:spPr>
          <a:xfrm>
            <a:off x="2575466" y="7231"/>
            <a:ext cx="595007" cy="413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7" h="21600" extrusionOk="0">
                <a:moveTo>
                  <a:pt x="3035" y="0"/>
                </a:moveTo>
                <a:lnTo>
                  <a:pt x="57" y="7472"/>
                </a:lnTo>
                <a:cubicBezTo>
                  <a:pt x="-25" y="7732"/>
                  <a:pt x="-25" y="8130"/>
                  <a:pt x="99" y="8468"/>
                </a:cubicBezTo>
                <a:lnTo>
                  <a:pt x="5117" y="21001"/>
                </a:lnTo>
                <a:cubicBezTo>
                  <a:pt x="5227" y="21341"/>
                  <a:pt x="5502" y="21560"/>
                  <a:pt x="5764" y="21560"/>
                </a:cubicBezTo>
                <a:lnTo>
                  <a:pt x="15745" y="21600"/>
                </a:lnTo>
                <a:cubicBezTo>
                  <a:pt x="16020" y="21600"/>
                  <a:pt x="16282" y="21341"/>
                  <a:pt x="16406" y="21041"/>
                </a:cubicBezTo>
                <a:lnTo>
                  <a:pt x="21423" y="8508"/>
                </a:lnTo>
                <a:cubicBezTo>
                  <a:pt x="21575" y="8130"/>
                  <a:pt x="21547" y="7732"/>
                  <a:pt x="21423" y="7392"/>
                </a:cubicBezTo>
                <a:lnTo>
                  <a:pt x="18460" y="0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4" name="Google Shape;45;p2"/>
          <p:cNvSpPr/>
          <p:nvPr/>
        </p:nvSpPr>
        <p:spPr>
          <a:xfrm>
            <a:off x="201921" y="4959"/>
            <a:ext cx="456417" cy="130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66"/>
                </a:moveTo>
                <a:lnTo>
                  <a:pt x="3371" y="20463"/>
                </a:lnTo>
                <a:cubicBezTo>
                  <a:pt x="3371" y="20463"/>
                  <a:pt x="3713" y="21410"/>
                  <a:pt x="4381" y="21283"/>
                </a:cubicBezTo>
                <a:lnTo>
                  <a:pt x="17093" y="21600"/>
                </a:lnTo>
                <a:cubicBezTo>
                  <a:pt x="17741" y="21283"/>
                  <a:pt x="17741" y="21283"/>
                  <a:pt x="18031" y="20087"/>
                </a:cubicBezTo>
                <a:lnTo>
                  <a:pt x="21600" y="0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5" name="Google Shape;46;p2"/>
          <p:cNvSpPr/>
          <p:nvPr/>
        </p:nvSpPr>
        <p:spPr>
          <a:xfrm>
            <a:off x="131224" y="181343"/>
            <a:ext cx="595131" cy="5238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5756" y="0"/>
                </a:moveTo>
                <a:cubicBezTo>
                  <a:pt x="5466" y="79"/>
                  <a:pt x="5219" y="173"/>
                  <a:pt x="5108" y="441"/>
                </a:cubicBezTo>
                <a:lnTo>
                  <a:pt x="91" y="10368"/>
                </a:lnTo>
                <a:cubicBezTo>
                  <a:pt x="-34" y="10636"/>
                  <a:pt x="-34" y="11013"/>
                  <a:pt x="118" y="11216"/>
                </a:cubicBezTo>
                <a:lnTo>
                  <a:pt x="5135" y="21097"/>
                </a:lnTo>
                <a:cubicBezTo>
                  <a:pt x="5259" y="21365"/>
                  <a:pt x="5466" y="21506"/>
                  <a:pt x="5756" y="21600"/>
                </a:cubicBezTo>
                <a:lnTo>
                  <a:pt x="15805" y="21538"/>
                </a:lnTo>
                <a:cubicBezTo>
                  <a:pt x="16011" y="21570"/>
                  <a:pt x="16301" y="21365"/>
                  <a:pt x="16424" y="21129"/>
                </a:cubicBezTo>
                <a:lnTo>
                  <a:pt x="21442" y="11186"/>
                </a:lnTo>
                <a:cubicBezTo>
                  <a:pt x="21566" y="10934"/>
                  <a:pt x="21566" y="10667"/>
                  <a:pt x="21414" y="10338"/>
                </a:cubicBezTo>
                <a:lnTo>
                  <a:pt x="16398" y="441"/>
                </a:lnTo>
                <a:cubicBezTo>
                  <a:pt x="16301" y="173"/>
                  <a:pt x="16067" y="32"/>
                  <a:pt x="15805" y="111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6" name="Google Shape;47;p2"/>
          <p:cNvSpPr/>
          <p:nvPr/>
        </p:nvSpPr>
        <p:spPr>
          <a:xfrm>
            <a:off x="1108801" y="182032"/>
            <a:ext cx="595855" cy="521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5" h="21540" extrusionOk="0">
                <a:moveTo>
                  <a:pt x="5695" y="51"/>
                </a:moveTo>
                <a:cubicBezTo>
                  <a:pt x="5488" y="51"/>
                  <a:pt x="5241" y="177"/>
                  <a:pt x="5132" y="413"/>
                </a:cubicBezTo>
                <a:lnTo>
                  <a:pt x="133" y="10386"/>
                </a:lnTo>
                <a:cubicBezTo>
                  <a:pt x="10" y="10623"/>
                  <a:pt x="-73" y="10969"/>
                  <a:pt x="92" y="11174"/>
                </a:cubicBezTo>
                <a:lnTo>
                  <a:pt x="5104" y="21069"/>
                </a:lnTo>
                <a:cubicBezTo>
                  <a:pt x="5241" y="21399"/>
                  <a:pt x="5488" y="21540"/>
                  <a:pt x="5695" y="21540"/>
                </a:cubicBezTo>
                <a:lnTo>
                  <a:pt x="15690" y="21509"/>
                </a:lnTo>
                <a:cubicBezTo>
                  <a:pt x="15992" y="21572"/>
                  <a:pt x="16226" y="21335"/>
                  <a:pt x="16350" y="21069"/>
                </a:cubicBezTo>
                <a:lnTo>
                  <a:pt x="21402" y="11204"/>
                </a:lnTo>
                <a:cubicBezTo>
                  <a:pt x="21527" y="10921"/>
                  <a:pt x="21472" y="10623"/>
                  <a:pt x="21376" y="10354"/>
                </a:cubicBezTo>
                <a:lnTo>
                  <a:pt x="16378" y="413"/>
                </a:lnTo>
                <a:cubicBezTo>
                  <a:pt x="16254" y="177"/>
                  <a:pt x="15992" y="-28"/>
                  <a:pt x="15690" y="4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7" name="Google Shape;48;p2"/>
          <p:cNvSpPr/>
          <p:nvPr/>
        </p:nvSpPr>
        <p:spPr>
          <a:xfrm>
            <a:off x="2085886" y="181342"/>
            <a:ext cx="595310" cy="521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72" extrusionOk="0">
                <a:moveTo>
                  <a:pt x="5764" y="0"/>
                </a:moveTo>
                <a:cubicBezTo>
                  <a:pt x="5489" y="32"/>
                  <a:pt x="5228" y="237"/>
                  <a:pt x="5103" y="442"/>
                </a:cubicBezTo>
                <a:lnTo>
                  <a:pt x="98" y="10398"/>
                </a:lnTo>
                <a:cubicBezTo>
                  <a:pt x="-52" y="10666"/>
                  <a:pt x="-12" y="10965"/>
                  <a:pt x="98" y="11249"/>
                </a:cubicBezTo>
                <a:lnTo>
                  <a:pt x="5103" y="21158"/>
                </a:lnTo>
                <a:cubicBezTo>
                  <a:pt x="5228" y="21427"/>
                  <a:pt x="5461" y="21600"/>
                  <a:pt x="5736" y="21568"/>
                </a:cubicBezTo>
                <a:lnTo>
                  <a:pt x="15746" y="21568"/>
                </a:lnTo>
                <a:cubicBezTo>
                  <a:pt x="16007" y="21536"/>
                  <a:pt x="16254" y="21395"/>
                  <a:pt x="16365" y="21190"/>
                </a:cubicBezTo>
                <a:lnTo>
                  <a:pt x="21342" y="11249"/>
                </a:lnTo>
                <a:cubicBezTo>
                  <a:pt x="21494" y="10965"/>
                  <a:pt x="21548" y="10698"/>
                  <a:pt x="21383" y="10398"/>
                </a:cubicBezTo>
                <a:lnTo>
                  <a:pt x="16337" y="474"/>
                </a:lnTo>
                <a:cubicBezTo>
                  <a:pt x="16254" y="205"/>
                  <a:pt x="15979" y="32"/>
                  <a:pt x="15718" y="79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8" name="Google Shape;49;p2"/>
          <p:cNvSpPr/>
          <p:nvPr/>
        </p:nvSpPr>
        <p:spPr>
          <a:xfrm>
            <a:off x="128617" y="747900"/>
            <a:ext cx="600580" cy="525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extrusionOk="0">
                <a:moveTo>
                  <a:pt x="5754" y="0"/>
                </a:moveTo>
                <a:cubicBezTo>
                  <a:pt x="5551" y="282"/>
                  <a:pt x="5063" y="345"/>
                  <a:pt x="5063" y="345"/>
                </a:cubicBezTo>
                <a:lnTo>
                  <a:pt x="141" y="10266"/>
                </a:lnTo>
                <a:cubicBezTo>
                  <a:pt x="-90" y="10581"/>
                  <a:pt x="-22" y="11160"/>
                  <a:pt x="236" y="11396"/>
                </a:cubicBezTo>
                <a:lnTo>
                  <a:pt x="5090" y="21083"/>
                </a:lnTo>
                <a:lnTo>
                  <a:pt x="5605" y="21600"/>
                </a:lnTo>
                <a:lnTo>
                  <a:pt x="15666" y="21600"/>
                </a:lnTo>
                <a:cubicBezTo>
                  <a:pt x="15666" y="21600"/>
                  <a:pt x="16127" y="21553"/>
                  <a:pt x="16372" y="21255"/>
                </a:cubicBezTo>
                <a:lnTo>
                  <a:pt x="21280" y="11285"/>
                </a:lnTo>
                <a:cubicBezTo>
                  <a:pt x="21510" y="10988"/>
                  <a:pt x="21253" y="10753"/>
                  <a:pt x="21184" y="10204"/>
                </a:cubicBezTo>
                <a:lnTo>
                  <a:pt x="16331" y="486"/>
                </a:lnTo>
                <a:cubicBezTo>
                  <a:pt x="16073" y="236"/>
                  <a:pt x="15815" y="0"/>
                  <a:pt x="15612" y="313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9" name="Google Shape;50;p2"/>
          <p:cNvSpPr/>
          <p:nvPr/>
        </p:nvSpPr>
        <p:spPr>
          <a:xfrm>
            <a:off x="1107550" y="745596"/>
            <a:ext cx="596971" cy="5254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600" extrusionOk="0">
                <a:moveTo>
                  <a:pt x="5846" y="267"/>
                </a:moveTo>
                <a:cubicBezTo>
                  <a:pt x="5379" y="299"/>
                  <a:pt x="5379" y="299"/>
                  <a:pt x="5146" y="612"/>
                </a:cubicBezTo>
                <a:lnTo>
                  <a:pt x="179" y="10557"/>
                </a:lnTo>
                <a:cubicBezTo>
                  <a:pt x="-69" y="10840"/>
                  <a:pt x="205" y="11106"/>
                  <a:pt x="0" y="11403"/>
                </a:cubicBezTo>
                <a:lnTo>
                  <a:pt x="5174" y="21334"/>
                </a:lnTo>
                <a:cubicBezTo>
                  <a:pt x="5174" y="21334"/>
                  <a:pt x="5434" y="21600"/>
                  <a:pt x="5914" y="21538"/>
                </a:cubicBezTo>
                <a:lnTo>
                  <a:pt x="15616" y="21600"/>
                </a:lnTo>
                <a:cubicBezTo>
                  <a:pt x="16083" y="21538"/>
                  <a:pt x="16083" y="21538"/>
                  <a:pt x="16316" y="21224"/>
                </a:cubicBezTo>
                <a:lnTo>
                  <a:pt x="21283" y="11310"/>
                </a:lnTo>
                <a:cubicBezTo>
                  <a:pt x="21531" y="10997"/>
                  <a:pt x="21531" y="10997"/>
                  <a:pt x="21462" y="10464"/>
                </a:cubicBezTo>
                <a:lnTo>
                  <a:pt x="16289" y="501"/>
                </a:lnTo>
                <a:lnTo>
                  <a:pt x="15753" y="0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90" name="Google Shape;51;p2"/>
          <p:cNvSpPr/>
          <p:nvPr/>
        </p:nvSpPr>
        <p:spPr>
          <a:xfrm>
            <a:off x="130941" y="1316346"/>
            <a:ext cx="597161" cy="5254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9" h="21600" extrusionOk="0">
                <a:moveTo>
                  <a:pt x="5641" y="0"/>
                </a:moveTo>
                <a:lnTo>
                  <a:pt x="5187" y="610"/>
                </a:lnTo>
                <a:lnTo>
                  <a:pt x="183" y="10526"/>
                </a:lnTo>
                <a:cubicBezTo>
                  <a:pt x="-24" y="10839"/>
                  <a:pt x="-24" y="10839"/>
                  <a:pt x="31" y="11403"/>
                </a:cubicBezTo>
                <a:lnTo>
                  <a:pt x="4953" y="21099"/>
                </a:lnTo>
                <a:cubicBezTo>
                  <a:pt x="5215" y="21333"/>
                  <a:pt x="5490" y="21600"/>
                  <a:pt x="5958" y="21537"/>
                </a:cubicBezTo>
                <a:lnTo>
                  <a:pt x="15677" y="21600"/>
                </a:lnTo>
                <a:cubicBezTo>
                  <a:pt x="16159" y="21537"/>
                  <a:pt x="16159" y="21537"/>
                  <a:pt x="16366" y="21224"/>
                </a:cubicBezTo>
                <a:lnTo>
                  <a:pt x="21369" y="11308"/>
                </a:lnTo>
                <a:cubicBezTo>
                  <a:pt x="21576" y="10995"/>
                  <a:pt x="21548" y="10463"/>
                  <a:pt x="21548" y="10463"/>
                </a:cubicBezTo>
                <a:lnTo>
                  <a:pt x="16366" y="501"/>
                </a:lnTo>
                <a:lnTo>
                  <a:pt x="15829" y="0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91" name="Google Shape;52;p2"/>
          <p:cNvSpPr/>
          <p:nvPr/>
        </p:nvSpPr>
        <p:spPr>
          <a:xfrm>
            <a:off x="-361949" y="466717"/>
            <a:ext cx="596586" cy="523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0" h="21519" extrusionOk="0">
                <a:moveTo>
                  <a:pt x="5837" y="0"/>
                </a:moveTo>
                <a:cubicBezTo>
                  <a:pt x="5426" y="140"/>
                  <a:pt x="5193" y="267"/>
                  <a:pt x="5166" y="517"/>
                </a:cubicBezTo>
                <a:lnTo>
                  <a:pt x="81" y="10337"/>
                </a:lnTo>
                <a:cubicBezTo>
                  <a:pt x="27" y="10541"/>
                  <a:pt x="-70" y="10979"/>
                  <a:pt x="81" y="11215"/>
                </a:cubicBezTo>
                <a:lnTo>
                  <a:pt x="5070" y="20973"/>
                </a:lnTo>
                <a:cubicBezTo>
                  <a:pt x="5220" y="21239"/>
                  <a:pt x="5550" y="21536"/>
                  <a:pt x="5782" y="21364"/>
                </a:cubicBezTo>
                <a:lnTo>
                  <a:pt x="15801" y="21505"/>
                </a:lnTo>
                <a:cubicBezTo>
                  <a:pt x="15979" y="21568"/>
                  <a:pt x="16212" y="21411"/>
                  <a:pt x="16294" y="20973"/>
                </a:cubicBezTo>
                <a:lnTo>
                  <a:pt x="21379" y="11136"/>
                </a:lnTo>
                <a:cubicBezTo>
                  <a:pt x="21433" y="10933"/>
                  <a:pt x="21530" y="10494"/>
                  <a:pt x="21379" y="10228"/>
                </a:cubicBezTo>
                <a:lnTo>
                  <a:pt x="16390" y="517"/>
                </a:lnTo>
                <a:cubicBezTo>
                  <a:pt x="16240" y="235"/>
                  <a:pt x="16089" y="-32"/>
                  <a:pt x="15678" y="79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92" name="Google Shape;53;p2"/>
          <p:cNvSpPr/>
          <p:nvPr/>
        </p:nvSpPr>
        <p:spPr>
          <a:xfrm>
            <a:off x="-364292" y="7231"/>
            <a:ext cx="597369" cy="4172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7" h="21600" extrusionOk="0">
                <a:moveTo>
                  <a:pt x="2967" y="60"/>
                </a:moveTo>
                <a:lnTo>
                  <a:pt x="97" y="7397"/>
                </a:lnTo>
                <a:cubicBezTo>
                  <a:pt x="-135" y="7791"/>
                  <a:pt x="124" y="8088"/>
                  <a:pt x="124" y="8088"/>
                </a:cubicBezTo>
                <a:lnTo>
                  <a:pt x="5048" y="21007"/>
                </a:lnTo>
                <a:cubicBezTo>
                  <a:pt x="5320" y="21303"/>
                  <a:pt x="5320" y="21303"/>
                  <a:pt x="5783" y="21224"/>
                </a:cubicBezTo>
                <a:lnTo>
                  <a:pt x="15658" y="21600"/>
                </a:lnTo>
                <a:lnTo>
                  <a:pt x="16106" y="20889"/>
                </a:lnTo>
                <a:lnTo>
                  <a:pt x="21030" y="8345"/>
                </a:lnTo>
                <a:cubicBezTo>
                  <a:pt x="21262" y="7949"/>
                  <a:pt x="21465" y="7574"/>
                  <a:pt x="21207" y="7280"/>
                </a:cubicBezTo>
                <a:lnTo>
                  <a:pt x="18323" y="0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93" name="Google Shape;54;p2"/>
          <p:cNvSpPr/>
          <p:nvPr/>
        </p:nvSpPr>
        <p:spPr>
          <a:xfrm>
            <a:off x="-362468" y="1032892"/>
            <a:ext cx="596228" cy="524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5" h="21600" extrusionOk="0">
                <a:moveTo>
                  <a:pt x="5589" y="0"/>
                </a:moveTo>
                <a:lnTo>
                  <a:pt x="5150" y="611"/>
                </a:lnTo>
                <a:lnTo>
                  <a:pt x="183" y="10557"/>
                </a:lnTo>
                <a:cubicBezTo>
                  <a:pt x="-65" y="10855"/>
                  <a:pt x="-65" y="10855"/>
                  <a:pt x="210" y="11089"/>
                </a:cubicBezTo>
                <a:lnTo>
                  <a:pt x="4916" y="21098"/>
                </a:lnTo>
                <a:cubicBezTo>
                  <a:pt x="5178" y="21364"/>
                  <a:pt x="5438" y="21600"/>
                  <a:pt x="5644" y="21301"/>
                </a:cubicBezTo>
                <a:lnTo>
                  <a:pt x="15620" y="21600"/>
                </a:lnTo>
                <a:cubicBezTo>
                  <a:pt x="16087" y="21568"/>
                  <a:pt x="16320" y="21271"/>
                  <a:pt x="16320" y="21271"/>
                </a:cubicBezTo>
                <a:lnTo>
                  <a:pt x="21288" y="11293"/>
                </a:lnTo>
                <a:cubicBezTo>
                  <a:pt x="21535" y="11027"/>
                  <a:pt x="21466" y="10446"/>
                  <a:pt x="21466" y="10446"/>
                </a:cubicBezTo>
                <a:lnTo>
                  <a:pt x="16293" y="502"/>
                </a:lnTo>
                <a:lnTo>
                  <a:pt x="15757" y="0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33" name="Google Shape;57;p2"/>
          <p:cNvGrpSpPr/>
          <p:nvPr/>
        </p:nvGrpSpPr>
        <p:grpSpPr>
          <a:xfrm>
            <a:off x="-268256" y="7"/>
            <a:ext cx="992686" cy="2296423"/>
            <a:chOff x="0" y="0"/>
            <a:chExt cx="992684" cy="2296422"/>
          </a:xfrm>
        </p:grpSpPr>
        <p:sp>
          <p:nvSpPr>
            <p:cNvPr id="96" name="Google Shape;58;p2"/>
            <p:cNvSpPr/>
            <p:nvPr/>
          </p:nvSpPr>
          <p:spPr>
            <a:xfrm flipH="1">
              <a:off x="447370" y="1819727"/>
              <a:ext cx="545315" cy="476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3" h="21600" extrusionOk="0">
                  <a:moveTo>
                    <a:pt x="5745" y="0"/>
                  </a:moveTo>
                  <a:cubicBezTo>
                    <a:pt x="5477" y="0"/>
                    <a:pt x="5238" y="130"/>
                    <a:pt x="5126" y="404"/>
                  </a:cubicBezTo>
                  <a:lnTo>
                    <a:pt x="116" y="10388"/>
                  </a:lnTo>
                  <a:cubicBezTo>
                    <a:pt x="-39" y="10631"/>
                    <a:pt x="-39" y="10970"/>
                    <a:pt x="116" y="11212"/>
                  </a:cubicBezTo>
                  <a:lnTo>
                    <a:pt x="5126" y="21179"/>
                  </a:lnTo>
                  <a:cubicBezTo>
                    <a:pt x="5238" y="21422"/>
                    <a:pt x="5477" y="21600"/>
                    <a:pt x="5745" y="21600"/>
                  </a:cubicBezTo>
                  <a:lnTo>
                    <a:pt x="15778" y="21600"/>
                  </a:lnTo>
                  <a:cubicBezTo>
                    <a:pt x="16045" y="21600"/>
                    <a:pt x="16271" y="21422"/>
                    <a:pt x="16397" y="21179"/>
                  </a:cubicBezTo>
                  <a:lnTo>
                    <a:pt x="21406" y="11212"/>
                  </a:lnTo>
                  <a:cubicBezTo>
                    <a:pt x="21561" y="10970"/>
                    <a:pt x="21561" y="10631"/>
                    <a:pt x="21406" y="10388"/>
                  </a:cubicBezTo>
                  <a:lnTo>
                    <a:pt x="16397" y="404"/>
                  </a:lnTo>
                  <a:cubicBezTo>
                    <a:pt x="16271" y="130"/>
                    <a:pt x="16045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" name="Google Shape;59;p2"/>
            <p:cNvSpPr/>
            <p:nvPr/>
          </p:nvSpPr>
          <p:spPr>
            <a:xfrm flipH="1">
              <a:off x="576501" y="451001"/>
              <a:ext cx="274177" cy="285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8" name="Google Shape;60;p2"/>
            <p:cNvSpPr/>
            <p:nvPr/>
          </p:nvSpPr>
          <p:spPr>
            <a:xfrm flipH="1">
              <a:off x="847114" y="231384"/>
              <a:ext cx="130861" cy="505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1"/>
                  </a:lnTo>
                  <a:cubicBezTo>
                    <a:pt x="0" y="11760"/>
                    <a:pt x="648" y="12369"/>
                    <a:pt x="1765" y="12887"/>
                  </a:cubicBezTo>
                  <a:lnTo>
                    <a:pt x="20597" y="21525"/>
                  </a:lnTo>
                  <a:cubicBezTo>
                    <a:pt x="20715" y="21569"/>
                    <a:pt x="20893" y="21600"/>
                    <a:pt x="21071" y="21600"/>
                  </a:cubicBezTo>
                  <a:cubicBezTo>
                    <a:pt x="21363" y="21600"/>
                    <a:pt x="21600" y="21554"/>
                    <a:pt x="21600" y="21463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9" name="Google Shape;61;p2"/>
            <p:cNvSpPr/>
            <p:nvPr/>
          </p:nvSpPr>
          <p:spPr>
            <a:xfrm flipH="1">
              <a:off x="448516" y="231384"/>
              <a:ext cx="130861" cy="505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63"/>
                  </a:lnTo>
                  <a:cubicBezTo>
                    <a:pt x="0" y="21554"/>
                    <a:pt x="178" y="21600"/>
                    <a:pt x="415" y="21600"/>
                  </a:cubicBezTo>
                  <a:cubicBezTo>
                    <a:pt x="588" y="21600"/>
                    <a:pt x="766" y="21569"/>
                    <a:pt x="825" y="21525"/>
                  </a:cubicBezTo>
                  <a:lnTo>
                    <a:pt x="19717" y="12887"/>
                  </a:lnTo>
                  <a:cubicBezTo>
                    <a:pt x="20952" y="12369"/>
                    <a:pt x="21600" y="11760"/>
                    <a:pt x="21600" y="11151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" name="Google Shape;62;p2"/>
            <p:cNvSpPr/>
            <p:nvPr/>
          </p:nvSpPr>
          <p:spPr>
            <a:xfrm flipH="1">
              <a:off x="448598" y="0"/>
              <a:ext cx="529294" cy="463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33"/>
                    <a:pt x="5102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25"/>
                  </a:cubicBezTo>
                  <a:lnTo>
                    <a:pt x="5102" y="21168"/>
                  </a:lnTo>
                  <a:cubicBezTo>
                    <a:pt x="5233" y="21417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17"/>
                    <a:pt x="16417" y="21168"/>
                  </a:cubicBezTo>
                  <a:lnTo>
                    <a:pt x="21437" y="11225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" name="Google Shape;63;p2"/>
            <p:cNvSpPr/>
            <p:nvPr/>
          </p:nvSpPr>
          <p:spPr>
            <a:xfrm flipH="1">
              <a:off x="472053" y="275943"/>
              <a:ext cx="483463" cy="19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63"/>
                    <a:pt x="1211" y="5764"/>
                    <a:pt x="1848" y="8664"/>
                  </a:cubicBezTo>
                  <a:cubicBezTo>
                    <a:pt x="2454" y="11528"/>
                    <a:pt x="3090" y="14347"/>
                    <a:pt x="3743" y="17248"/>
                  </a:cubicBezTo>
                  <a:lnTo>
                    <a:pt x="4237" y="19343"/>
                  </a:lnTo>
                  <a:lnTo>
                    <a:pt x="4477" y="20392"/>
                  </a:lnTo>
                  <a:cubicBezTo>
                    <a:pt x="4572" y="20876"/>
                    <a:pt x="4747" y="21238"/>
                    <a:pt x="4906" y="21400"/>
                  </a:cubicBezTo>
                  <a:cubicBezTo>
                    <a:pt x="5018" y="21559"/>
                    <a:pt x="5145" y="21600"/>
                    <a:pt x="5273" y="21600"/>
                  </a:cubicBezTo>
                  <a:cubicBezTo>
                    <a:pt x="5353" y="21600"/>
                    <a:pt x="5416" y="21600"/>
                    <a:pt x="5480" y="21559"/>
                  </a:cubicBezTo>
                  <a:lnTo>
                    <a:pt x="14687" y="21559"/>
                  </a:lnTo>
                  <a:lnTo>
                    <a:pt x="15658" y="21478"/>
                  </a:lnTo>
                  <a:lnTo>
                    <a:pt x="16120" y="21478"/>
                  </a:lnTo>
                  <a:cubicBezTo>
                    <a:pt x="16295" y="21478"/>
                    <a:pt x="16471" y="21478"/>
                    <a:pt x="16662" y="21319"/>
                  </a:cubicBezTo>
                  <a:cubicBezTo>
                    <a:pt x="16837" y="21157"/>
                    <a:pt x="16996" y="20794"/>
                    <a:pt x="17107" y="20473"/>
                  </a:cubicBezTo>
                  <a:cubicBezTo>
                    <a:pt x="17204" y="20030"/>
                    <a:pt x="17268" y="19708"/>
                    <a:pt x="17331" y="19343"/>
                  </a:cubicBezTo>
                  <a:lnTo>
                    <a:pt x="17808" y="17248"/>
                  </a:lnTo>
                  <a:cubicBezTo>
                    <a:pt x="19083" y="11528"/>
                    <a:pt x="20326" y="5764"/>
                    <a:pt x="21600" y="81"/>
                  </a:cubicBezTo>
                  <a:cubicBezTo>
                    <a:pt x="20262" y="5683"/>
                    <a:pt x="18908" y="11284"/>
                    <a:pt x="17602" y="16885"/>
                  </a:cubicBezTo>
                  <a:lnTo>
                    <a:pt x="17107" y="19021"/>
                  </a:lnTo>
                  <a:cubicBezTo>
                    <a:pt x="17028" y="19343"/>
                    <a:pt x="16933" y="19786"/>
                    <a:pt x="16869" y="20030"/>
                  </a:cubicBezTo>
                  <a:cubicBezTo>
                    <a:pt x="16805" y="20310"/>
                    <a:pt x="16694" y="20554"/>
                    <a:pt x="16567" y="20632"/>
                  </a:cubicBezTo>
                  <a:cubicBezTo>
                    <a:pt x="16487" y="20713"/>
                    <a:pt x="16408" y="20754"/>
                    <a:pt x="16327" y="20754"/>
                  </a:cubicBezTo>
                  <a:cubicBezTo>
                    <a:pt x="16263" y="20754"/>
                    <a:pt x="16200" y="20754"/>
                    <a:pt x="16120" y="20713"/>
                  </a:cubicBezTo>
                  <a:lnTo>
                    <a:pt x="10785" y="20713"/>
                  </a:lnTo>
                  <a:lnTo>
                    <a:pt x="6929" y="20632"/>
                  </a:lnTo>
                  <a:lnTo>
                    <a:pt x="5480" y="20632"/>
                  </a:lnTo>
                  <a:cubicBezTo>
                    <a:pt x="5273" y="20632"/>
                    <a:pt x="5178" y="20632"/>
                    <a:pt x="5081" y="20554"/>
                  </a:cubicBezTo>
                  <a:cubicBezTo>
                    <a:pt x="4938" y="20392"/>
                    <a:pt x="4843" y="20189"/>
                    <a:pt x="4779" y="19948"/>
                  </a:cubicBezTo>
                  <a:lnTo>
                    <a:pt x="4539" y="18862"/>
                  </a:lnTo>
                  <a:lnTo>
                    <a:pt x="4030" y="16726"/>
                  </a:lnTo>
                  <a:cubicBezTo>
                    <a:pt x="3393" y="13904"/>
                    <a:pt x="2724" y="11125"/>
                    <a:pt x="2055" y="8302"/>
                  </a:cubicBezTo>
                  <a:cubicBezTo>
                    <a:pt x="1418" y="5524"/>
                    <a:pt x="717" y="2782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2" name="Google Shape;64;p2"/>
            <p:cNvSpPr/>
            <p:nvPr/>
          </p:nvSpPr>
          <p:spPr>
            <a:xfrm flipH="1">
              <a:off x="839881" y="459925"/>
              <a:ext cx="12701" cy="118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3" name="Google Shape;65;p2"/>
            <p:cNvSpPr/>
            <p:nvPr/>
          </p:nvSpPr>
          <p:spPr>
            <a:xfrm flipH="1">
              <a:off x="573550" y="459925"/>
              <a:ext cx="12701" cy="118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4" name="Google Shape;66;p2"/>
            <p:cNvSpPr/>
            <p:nvPr/>
          </p:nvSpPr>
          <p:spPr>
            <a:xfrm flipH="1">
              <a:off x="132985" y="695233"/>
              <a:ext cx="286306" cy="298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5" name="Google Shape;67;p2"/>
            <p:cNvSpPr/>
            <p:nvPr/>
          </p:nvSpPr>
          <p:spPr>
            <a:xfrm flipH="1">
              <a:off x="415726" y="465974"/>
              <a:ext cx="135832" cy="527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36"/>
                  </a:lnTo>
                  <a:cubicBezTo>
                    <a:pt x="0" y="11749"/>
                    <a:pt x="567" y="12376"/>
                    <a:pt x="1757" y="12887"/>
                  </a:cubicBezTo>
                  <a:lnTo>
                    <a:pt x="20638" y="21541"/>
                  </a:lnTo>
                  <a:cubicBezTo>
                    <a:pt x="20752" y="21585"/>
                    <a:pt x="20919" y="21600"/>
                    <a:pt x="21090" y="21600"/>
                  </a:cubicBezTo>
                  <a:cubicBezTo>
                    <a:pt x="21319" y="21600"/>
                    <a:pt x="21600" y="21556"/>
                    <a:pt x="21600" y="21482"/>
                  </a:cubicBezTo>
                  <a:lnTo>
                    <a:pt x="21600" y="9384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6" name="Google Shape;68;p2"/>
            <p:cNvSpPr/>
            <p:nvPr/>
          </p:nvSpPr>
          <p:spPr>
            <a:xfrm flipH="1">
              <a:off x="0" y="224617"/>
              <a:ext cx="552374" cy="483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44" y="143"/>
                    <a:pt x="5119" y="415"/>
                  </a:cubicBezTo>
                  <a:lnTo>
                    <a:pt x="115" y="10386"/>
                  </a:lnTo>
                  <a:cubicBezTo>
                    <a:pt x="-38" y="10608"/>
                    <a:pt x="-38" y="10959"/>
                    <a:pt x="115" y="11214"/>
                  </a:cubicBezTo>
                  <a:lnTo>
                    <a:pt x="5119" y="21169"/>
                  </a:lnTo>
                  <a:cubicBezTo>
                    <a:pt x="5244" y="21425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25"/>
                    <a:pt x="16433" y="21169"/>
                  </a:cubicBezTo>
                  <a:lnTo>
                    <a:pt x="21450" y="11214"/>
                  </a:lnTo>
                  <a:cubicBezTo>
                    <a:pt x="21562" y="10959"/>
                    <a:pt x="21562" y="10608"/>
                    <a:pt x="21450" y="10386"/>
                  </a:cubicBezTo>
                  <a:lnTo>
                    <a:pt x="16433" y="415"/>
                  </a:lnTo>
                  <a:cubicBezTo>
                    <a:pt x="16294" y="143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7" name="Google Shape;69;p2"/>
            <p:cNvSpPr/>
            <p:nvPr/>
          </p:nvSpPr>
          <p:spPr>
            <a:xfrm flipH="1">
              <a:off x="23896" y="512688"/>
              <a:ext cx="504484" cy="198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42"/>
                    <a:pt x="1221" y="5767"/>
                    <a:pt x="1832" y="8632"/>
                  </a:cubicBezTo>
                  <a:cubicBezTo>
                    <a:pt x="2473" y="11496"/>
                    <a:pt x="3084" y="14360"/>
                    <a:pt x="3740" y="17224"/>
                  </a:cubicBezTo>
                  <a:lnTo>
                    <a:pt x="4213" y="19432"/>
                  </a:lnTo>
                  <a:lnTo>
                    <a:pt x="4472" y="20478"/>
                  </a:lnTo>
                  <a:cubicBezTo>
                    <a:pt x="4564" y="20865"/>
                    <a:pt x="4732" y="21213"/>
                    <a:pt x="4885" y="21444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10778" y="21600"/>
                  </a:lnTo>
                  <a:lnTo>
                    <a:pt x="14670" y="21522"/>
                  </a:lnTo>
                  <a:lnTo>
                    <a:pt x="16120" y="21522"/>
                  </a:lnTo>
                  <a:cubicBezTo>
                    <a:pt x="16288" y="21522"/>
                    <a:pt x="16471" y="21522"/>
                    <a:pt x="16639" y="21366"/>
                  </a:cubicBezTo>
                  <a:cubicBezTo>
                    <a:pt x="16837" y="21213"/>
                    <a:pt x="16960" y="20865"/>
                    <a:pt x="17097" y="20478"/>
                  </a:cubicBezTo>
                  <a:cubicBezTo>
                    <a:pt x="17188" y="20052"/>
                    <a:pt x="17250" y="19740"/>
                    <a:pt x="17311" y="19432"/>
                  </a:cubicBezTo>
                  <a:lnTo>
                    <a:pt x="17800" y="17224"/>
                  </a:lnTo>
                  <a:cubicBezTo>
                    <a:pt x="19082" y="11574"/>
                    <a:pt x="20333" y="5767"/>
                    <a:pt x="21600" y="78"/>
                  </a:cubicBezTo>
                  <a:cubicBezTo>
                    <a:pt x="20242" y="5689"/>
                    <a:pt x="18929" y="11343"/>
                    <a:pt x="17601" y="16954"/>
                  </a:cubicBezTo>
                  <a:lnTo>
                    <a:pt x="17128" y="19084"/>
                  </a:lnTo>
                  <a:cubicBezTo>
                    <a:pt x="17020" y="19432"/>
                    <a:pt x="16960" y="19818"/>
                    <a:pt x="16868" y="20052"/>
                  </a:cubicBezTo>
                  <a:cubicBezTo>
                    <a:pt x="16807" y="20400"/>
                    <a:pt x="16669" y="20631"/>
                    <a:pt x="16547" y="20709"/>
                  </a:cubicBezTo>
                  <a:cubicBezTo>
                    <a:pt x="16471" y="20787"/>
                    <a:pt x="16410" y="20826"/>
                    <a:pt x="16348" y="20826"/>
                  </a:cubicBezTo>
                  <a:cubicBezTo>
                    <a:pt x="16273" y="20826"/>
                    <a:pt x="16211" y="20787"/>
                    <a:pt x="16120" y="20787"/>
                  </a:cubicBezTo>
                  <a:lnTo>
                    <a:pt x="14670" y="20787"/>
                  </a:lnTo>
                  <a:lnTo>
                    <a:pt x="10778" y="20709"/>
                  </a:lnTo>
                  <a:lnTo>
                    <a:pt x="5464" y="20709"/>
                  </a:lnTo>
                  <a:cubicBezTo>
                    <a:pt x="5281" y="20709"/>
                    <a:pt x="5175" y="20709"/>
                    <a:pt x="5053" y="20553"/>
                  </a:cubicBezTo>
                  <a:cubicBezTo>
                    <a:pt x="4931" y="20478"/>
                    <a:pt x="4823" y="20244"/>
                    <a:pt x="4763" y="19974"/>
                  </a:cubicBezTo>
                  <a:lnTo>
                    <a:pt x="4534" y="18928"/>
                  </a:lnTo>
                  <a:lnTo>
                    <a:pt x="4030" y="16798"/>
                  </a:lnTo>
                  <a:cubicBezTo>
                    <a:pt x="3373" y="13934"/>
                    <a:pt x="2732" y="11187"/>
                    <a:pt x="2060" y="8323"/>
                  </a:cubicBezTo>
                  <a:cubicBezTo>
                    <a:pt x="1389" y="5537"/>
                    <a:pt x="703" y="2750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8" name="Google Shape;70;p2"/>
            <p:cNvSpPr/>
            <p:nvPr/>
          </p:nvSpPr>
          <p:spPr>
            <a:xfrm flipH="1">
              <a:off x="408478" y="704156"/>
              <a:ext cx="12701" cy="12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9" name="Google Shape;71;p2"/>
            <p:cNvSpPr/>
            <p:nvPr/>
          </p:nvSpPr>
          <p:spPr>
            <a:xfrm flipH="1">
              <a:off x="570452" y="955514"/>
              <a:ext cx="286305" cy="299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0" name="Google Shape;72;p2"/>
            <p:cNvSpPr/>
            <p:nvPr/>
          </p:nvSpPr>
          <p:spPr>
            <a:xfrm flipH="1">
              <a:off x="853193" y="726974"/>
              <a:ext cx="135831" cy="527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6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1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" name="Google Shape;73;p2"/>
            <p:cNvSpPr/>
            <p:nvPr/>
          </p:nvSpPr>
          <p:spPr>
            <a:xfrm flipH="1">
              <a:off x="437466" y="726974"/>
              <a:ext cx="136910" cy="527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54"/>
                  </a:lnTo>
                  <a:cubicBezTo>
                    <a:pt x="0" y="21542"/>
                    <a:pt x="279" y="21600"/>
                    <a:pt x="506" y="21600"/>
                  </a:cubicBezTo>
                  <a:cubicBezTo>
                    <a:pt x="676" y="21600"/>
                    <a:pt x="846" y="21571"/>
                    <a:pt x="954" y="21513"/>
                  </a:cubicBezTo>
                  <a:lnTo>
                    <a:pt x="19857" y="12896"/>
                  </a:lnTo>
                  <a:cubicBezTo>
                    <a:pt x="21038" y="12341"/>
                    <a:pt x="21600" y="11756"/>
                    <a:pt x="21600" y="11143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" name="Google Shape;74;p2"/>
            <p:cNvSpPr/>
            <p:nvPr/>
          </p:nvSpPr>
          <p:spPr>
            <a:xfrm flipH="1">
              <a:off x="437459" y="484869"/>
              <a:ext cx="552381" cy="483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61"/>
                    <a:pt x="5119" y="431"/>
                  </a:cubicBezTo>
                  <a:lnTo>
                    <a:pt x="115" y="10378"/>
                  </a:lnTo>
                  <a:cubicBezTo>
                    <a:pt x="-38" y="10649"/>
                    <a:pt x="-38" y="10952"/>
                    <a:pt x="115" y="11222"/>
                  </a:cubicBezTo>
                  <a:lnTo>
                    <a:pt x="5119" y="21170"/>
                  </a:lnTo>
                  <a:cubicBezTo>
                    <a:pt x="5272" y="21441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41"/>
                    <a:pt x="16433" y="21170"/>
                  </a:cubicBezTo>
                  <a:lnTo>
                    <a:pt x="21451" y="11222"/>
                  </a:lnTo>
                  <a:cubicBezTo>
                    <a:pt x="21562" y="10952"/>
                    <a:pt x="21562" y="10649"/>
                    <a:pt x="21451" y="10378"/>
                  </a:cubicBezTo>
                  <a:lnTo>
                    <a:pt x="16433" y="431"/>
                  </a:lnTo>
                  <a:cubicBezTo>
                    <a:pt x="16294" y="161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3" name="Google Shape;75;p2"/>
            <p:cNvSpPr/>
            <p:nvPr/>
          </p:nvSpPr>
          <p:spPr>
            <a:xfrm flipH="1">
              <a:off x="461362" y="772610"/>
              <a:ext cx="504485" cy="20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776"/>
                    <a:pt x="1832" y="8703"/>
                  </a:cubicBezTo>
                  <a:cubicBezTo>
                    <a:pt x="2473" y="11552"/>
                    <a:pt x="3084" y="14362"/>
                    <a:pt x="3725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64" y="20791"/>
                    <a:pt x="4732" y="21215"/>
                    <a:pt x="4931" y="21370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6915" y="21600"/>
                  </a:lnTo>
                  <a:lnTo>
                    <a:pt x="10778" y="21522"/>
                  </a:lnTo>
                  <a:lnTo>
                    <a:pt x="14670" y="21522"/>
                  </a:lnTo>
                  <a:lnTo>
                    <a:pt x="15647" y="21448"/>
                  </a:lnTo>
                  <a:lnTo>
                    <a:pt x="16120" y="21448"/>
                  </a:lnTo>
                  <a:cubicBezTo>
                    <a:pt x="16182" y="21448"/>
                    <a:pt x="16257" y="21448"/>
                    <a:pt x="16334" y="21448"/>
                  </a:cubicBezTo>
                  <a:cubicBezTo>
                    <a:pt x="16441" y="21448"/>
                    <a:pt x="16547" y="21409"/>
                    <a:pt x="16639" y="21293"/>
                  </a:cubicBezTo>
                  <a:cubicBezTo>
                    <a:pt x="16837" y="21099"/>
                    <a:pt x="16991" y="20791"/>
                    <a:pt x="17082" y="20368"/>
                  </a:cubicBezTo>
                  <a:cubicBezTo>
                    <a:pt x="17188" y="20061"/>
                    <a:pt x="17250" y="19753"/>
                    <a:pt x="17311" y="19330"/>
                  </a:cubicBezTo>
                  <a:lnTo>
                    <a:pt x="17800" y="17211"/>
                  </a:lnTo>
                  <a:cubicBezTo>
                    <a:pt x="19082" y="11552"/>
                    <a:pt x="20333" y="5854"/>
                    <a:pt x="21600" y="78"/>
                  </a:cubicBezTo>
                  <a:cubicBezTo>
                    <a:pt x="20242" y="5698"/>
                    <a:pt x="18929" y="11280"/>
                    <a:pt x="17601" y="16904"/>
                  </a:cubicBezTo>
                  <a:lnTo>
                    <a:pt x="17128" y="19019"/>
                  </a:lnTo>
                  <a:cubicBezTo>
                    <a:pt x="17020" y="19330"/>
                    <a:pt x="16960" y="19753"/>
                    <a:pt x="16868" y="20061"/>
                  </a:cubicBezTo>
                  <a:cubicBezTo>
                    <a:pt x="16792" y="20290"/>
                    <a:pt x="16670" y="20562"/>
                    <a:pt x="16547" y="20639"/>
                  </a:cubicBezTo>
                  <a:cubicBezTo>
                    <a:pt x="16410" y="20791"/>
                    <a:pt x="16288" y="20791"/>
                    <a:pt x="16120" y="20791"/>
                  </a:cubicBezTo>
                  <a:lnTo>
                    <a:pt x="15647" y="20791"/>
                  </a:lnTo>
                  <a:lnTo>
                    <a:pt x="14670" y="20714"/>
                  </a:lnTo>
                  <a:lnTo>
                    <a:pt x="10778" y="20714"/>
                  </a:lnTo>
                  <a:lnTo>
                    <a:pt x="6915" y="20639"/>
                  </a:lnTo>
                  <a:lnTo>
                    <a:pt x="5464" y="20639"/>
                  </a:lnTo>
                  <a:cubicBezTo>
                    <a:pt x="5281" y="20639"/>
                    <a:pt x="5175" y="20639"/>
                    <a:pt x="5053" y="20562"/>
                  </a:cubicBezTo>
                  <a:cubicBezTo>
                    <a:pt x="4931" y="20368"/>
                    <a:pt x="4823" y="20216"/>
                    <a:pt x="4763" y="19905"/>
                  </a:cubicBezTo>
                  <a:lnTo>
                    <a:pt x="4534" y="18828"/>
                  </a:lnTo>
                  <a:lnTo>
                    <a:pt x="4030" y="16749"/>
                  </a:lnTo>
                  <a:cubicBezTo>
                    <a:pt x="3373" y="13977"/>
                    <a:pt x="2732" y="11128"/>
                    <a:pt x="2060" y="8353"/>
                  </a:cubicBezTo>
                  <a:cubicBezTo>
                    <a:pt x="1389" y="5543"/>
                    <a:pt x="703" y="2772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4" name="Google Shape;76;p2"/>
            <p:cNvSpPr/>
            <p:nvPr/>
          </p:nvSpPr>
          <p:spPr>
            <a:xfrm flipH="1">
              <a:off x="845944" y="965127"/>
              <a:ext cx="12701" cy="123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5" name="Google Shape;77;p2"/>
            <p:cNvSpPr/>
            <p:nvPr/>
          </p:nvSpPr>
          <p:spPr>
            <a:xfrm flipH="1">
              <a:off x="567486" y="965127"/>
              <a:ext cx="12701" cy="123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6" name="Google Shape;78;p2"/>
            <p:cNvSpPr/>
            <p:nvPr/>
          </p:nvSpPr>
          <p:spPr>
            <a:xfrm flipH="1">
              <a:off x="132985" y="1221486"/>
              <a:ext cx="286306" cy="29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" name="Google Shape;79;p2"/>
            <p:cNvSpPr/>
            <p:nvPr/>
          </p:nvSpPr>
          <p:spPr>
            <a:xfrm flipH="1">
              <a:off x="415726" y="992227"/>
              <a:ext cx="135832" cy="52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36"/>
                  </a:lnTo>
                  <a:cubicBezTo>
                    <a:pt x="0" y="11749"/>
                    <a:pt x="567" y="12362"/>
                    <a:pt x="1757" y="12887"/>
                  </a:cubicBezTo>
                  <a:lnTo>
                    <a:pt x="20638" y="21542"/>
                  </a:lnTo>
                  <a:cubicBezTo>
                    <a:pt x="20752" y="21585"/>
                    <a:pt x="20919" y="21600"/>
                    <a:pt x="21090" y="21600"/>
                  </a:cubicBezTo>
                  <a:cubicBezTo>
                    <a:pt x="21319" y="21600"/>
                    <a:pt x="21600" y="21557"/>
                    <a:pt x="21600" y="21469"/>
                  </a:cubicBezTo>
                  <a:lnTo>
                    <a:pt x="21600" y="9385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" name="Google Shape;80;p2"/>
            <p:cNvSpPr/>
            <p:nvPr/>
          </p:nvSpPr>
          <p:spPr>
            <a:xfrm flipH="1">
              <a:off x="0" y="750870"/>
              <a:ext cx="552374" cy="4834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44" y="175"/>
                    <a:pt x="5119" y="397"/>
                  </a:cubicBezTo>
                  <a:lnTo>
                    <a:pt x="115" y="10385"/>
                  </a:lnTo>
                  <a:cubicBezTo>
                    <a:pt x="-38" y="10609"/>
                    <a:pt x="-38" y="10943"/>
                    <a:pt x="115" y="11215"/>
                  </a:cubicBezTo>
                  <a:lnTo>
                    <a:pt x="5119" y="21154"/>
                  </a:lnTo>
                  <a:cubicBezTo>
                    <a:pt x="5244" y="21425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25"/>
                    <a:pt x="16433" y="21154"/>
                  </a:cubicBezTo>
                  <a:lnTo>
                    <a:pt x="21450" y="11215"/>
                  </a:lnTo>
                  <a:cubicBezTo>
                    <a:pt x="21562" y="10943"/>
                    <a:pt x="21562" y="10609"/>
                    <a:pt x="21450" y="10385"/>
                  </a:cubicBezTo>
                  <a:lnTo>
                    <a:pt x="16433" y="397"/>
                  </a:lnTo>
                  <a:cubicBezTo>
                    <a:pt x="16294" y="175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" name="Google Shape;81;p2"/>
            <p:cNvSpPr/>
            <p:nvPr/>
          </p:nvSpPr>
          <p:spPr>
            <a:xfrm flipH="1">
              <a:off x="23896" y="1038941"/>
              <a:ext cx="504484" cy="199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898"/>
                    <a:pt x="1221" y="5758"/>
                    <a:pt x="1832" y="8617"/>
                  </a:cubicBezTo>
                  <a:cubicBezTo>
                    <a:pt x="2473" y="11555"/>
                    <a:pt x="3084" y="14414"/>
                    <a:pt x="3740" y="17157"/>
                  </a:cubicBezTo>
                  <a:lnTo>
                    <a:pt x="4213" y="19360"/>
                  </a:lnTo>
                  <a:lnTo>
                    <a:pt x="4472" y="20441"/>
                  </a:lnTo>
                  <a:cubicBezTo>
                    <a:pt x="4564" y="20828"/>
                    <a:pt x="4732" y="21175"/>
                    <a:pt x="4885" y="21409"/>
                  </a:cubicBezTo>
                  <a:cubicBezTo>
                    <a:pt x="5037" y="21525"/>
                    <a:pt x="5190" y="21600"/>
                    <a:pt x="5327" y="21600"/>
                  </a:cubicBezTo>
                  <a:cubicBezTo>
                    <a:pt x="5373" y="21600"/>
                    <a:pt x="5434" y="21600"/>
                    <a:pt x="5464" y="21561"/>
                  </a:cubicBezTo>
                  <a:lnTo>
                    <a:pt x="10778" y="21561"/>
                  </a:lnTo>
                  <a:lnTo>
                    <a:pt x="14670" y="21486"/>
                  </a:lnTo>
                  <a:lnTo>
                    <a:pt x="16120" y="21486"/>
                  </a:lnTo>
                  <a:cubicBezTo>
                    <a:pt x="16288" y="21486"/>
                    <a:pt x="16471" y="21486"/>
                    <a:pt x="16639" y="21331"/>
                  </a:cubicBezTo>
                  <a:cubicBezTo>
                    <a:pt x="16837" y="21175"/>
                    <a:pt x="16960" y="20828"/>
                    <a:pt x="17097" y="20441"/>
                  </a:cubicBezTo>
                  <a:cubicBezTo>
                    <a:pt x="17188" y="20016"/>
                    <a:pt x="17250" y="19708"/>
                    <a:pt x="17311" y="19360"/>
                  </a:cubicBezTo>
                  <a:lnTo>
                    <a:pt x="17800" y="17274"/>
                  </a:lnTo>
                  <a:cubicBezTo>
                    <a:pt x="19082" y="11555"/>
                    <a:pt x="20333" y="5758"/>
                    <a:pt x="21600" y="78"/>
                  </a:cubicBezTo>
                  <a:cubicBezTo>
                    <a:pt x="20242" y="5680"/>
                    <a:pt x="18929" y="11321"/>
                    <a:pt x="17601" y="16926"/>
                  </a:cubicBezTo>
                  <a:lnTo>
                    <a:pt x="17128" y="19052"/>
                  </a:lnTo>
                  <a:cubicBezTo>
                    <a:pt x="17020" y="19360"/>
                    <a:pt x="16960" y="19786"/>
                    <a:pt x="16868" y="20094"/>
                  </a:cubicBezTo>
                  <a:cubicBezTo>
                    <a:pt x="16807" y="20363"/>
                    <a:pt x="16669" y="20597"/>
                    <a:pt x="16547" y="20675"/>
                  </a:cubicBezTo>
                  <a:cubicBezTo>
                    <a:pt x="16471" y="20750"/>
                    <a:pt x="16410" y="20789"/>
                    <a:pt x="16348" y="20789"/>
                  </a:cubicBezTo>
                  <a:cubicBezTo>
                    <a:pt x="16273" y="20789"/>
                    <a:pt x="16211" y="20750"/>
                    <a:pt x="16120" y="20750"/>
                  </a:cubicBezTo>
                  <a:lnTo>
                    <a:pt x="14670" y="20750"/>
                  </a:lnTo>
                  <a:lnTo>
                    <a:pt x="10778" y="20675"/>
                  </a:lnTo>
                  <a:lnTo>
                    <a:pt x="5464" y="20675"/>
                  </a:lnTo>
                  <a:cubicBezTo>
                    <a:pt x="5281" y="20675"/>
                    <a:pt x="5175" y="20675"/>
                    <a:pt x="5053" y="20519"/>
                  </a:cubicBezTo>
                  <a:cubicBezTo>
                    <a:pt x="4931" y="20441"/>
                    <a:pt x="4823" y="20172"/>
                    <a:pt x="4763" y="19938"/>
                  </a:cubicBezTo>
                  <a:lnTo>
                    <a:pt x="4534" y="18896"/>
                  </a:lnTo>
                  <a:lnTo>
                    <a:pt x="4030" y="16770"/>
                  </a:lnTo>
                  <a:cubicBezTo>
                    <a:pt x="3373" y="13911"/>
                    <a:pt x="2732" y="11129"/>
                    <a:pt x="2060" y="8384"/>
                  </a:cubicBezTo>
                  <a:cubicBezTo>
                    <a:pt x="1389" y="5524"/>
                    <a:pt x="703" y="2743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" name="Google Shape;82;p2"/>
            <p:cNvSpPr/>
            <p:nvPr/>
          </p:nvSpPr>
          <p:spPr>
            <a:xfrm flipH="1">
              <a:off x="408478" y="1230380"/>
              <a:ext cx="12701" cy="124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" name="Google Shape;83;p2"/>
            <p:cNvSpPr/>
            <p:nvPr/>
          </p:nvSpPr>
          <p:spPr>
            <a:xfrm flipH="1">
              <a:off x="132985" y="1743787"/>
              <a:ext cx="286306" cy="298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" name="Google Shape;84;p2"/>
            <p:cNvSpPr/>
            <p:nvPr/>
          </p:nvSpPr>
          <p:spPr>
            <a:xfrm flipH="1">
              <a:off x="415726" y="1514558"/>
              <a:ext cx="135832" cy="528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28"/>
                  </a:lnTo>
                  <a:cubicBezTo>
                    <a:pt x="0" y="11740"/>
                    <a:pt x="567" y="12367"/>
                    <a:pt x="1757" y="12893"/>
                  </a:cubicBezTo>
                  <a:lnTo>
                    <a:pt x="20638" y="21527"/>
                  </a:lnTo>
                  <a:cubicBezTo>
                    <a:pt x="20752" y="21571"/>
                    <a:pt x="20919" y="21600"/>
                    <a:pt x="21090" y="21600"/>
                  </a:cubicBezTo>
                  <a:cubicBezTo>
                    <a:pt x="21319" y="21600"/>
                    <a:pt x="21600" y="21541"/>
                    <a:pt x="21600" y="21469"/>
                  </a:cubicBezTo>
                  <a:lnTo>
                    <a:pt x="21600" y="9377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" name="Google Shape;85;p2"/>
            <p:cNvSpPr/>
            <p:nvPr/>
          </p:nvSpPr>
          <p:spPr>
            <a:xfrm flipH="1">
              <a:off x="0" y="1273171"/>
              <a:ext cx="552374" cy="483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44" y="175"/>
                    <a:pt x="5119" y="415"/>
                  </a:cubicBezTo>
                  <a:lnTo>
                    <a:pt x="115" y="10386"/>
                  </a:lnTo>
                  <a:cubicBezTo>
                    <a:pt x="-38" y="10625"/>
                    <a:pt x="-38" y="10960"/>
                    <a:pt x="115" y="11230"/>
                  </a:cubicBezTo>
                  <a:lnTo>
                    <a:pt x="5119" y="21171"/>
                  </a:lnTo>
                  <a:cubicBezTo>
                    <a:pt x="5244" y="21425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25"/>
                    <a:pt x="16433" y="21171"/>
                  </a:cubicBezTo>
                  <a:lnTo>
                    <a:pt x="21450" y="11230"/>
                  </a:lnTo>
                  <a:cubicBezTo>
                    <a:pt x="21562" y="10960"/>
                    <a:pt x="21562" y="10625"/>
                    <a:pt x="21450" y="10386"/>
                  </a:cubicBezTo>
                  <a:lnTo>
                    <a:pt x="16433" y="415"/>
                  </a:lnTo>
                  <a:cubicBezTo>
                    <a:pt x="16294" y="175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" name="Google Shape;86;p2"/>
            <p:cNvSpPr/>
            <p:nvPr/>
          </p:nvSpPr>
          <p:spPr>
            <a:xfrm flipH="1">
              <a:off x="23896" y="1561242"/>
              <a:ext cx="504484" cy="199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37"/>
                    <a:pt x="1221" y="5796"/>
                    <a:pt x="1832" y="8616"/>
                  </a:cubicBezTo>
                  <a:cubicBezTo>
                    <a:pt x="2473" y="11478"/>
                    <a:pt x="3084" y="14337"/>
                    <a:pt x="3740" y="17196"/>
                  </a:cubicBezTo>
                  <a:lnTo>
                    <a:pt x="4213" y="19397"/>
                  </a:lnTo>
                  <a:lnTo>
                    <a:pt x="4472" y="20441"/>
                  </a:lnTo>
                  <a:cubicBezTo>
                    <a:pt x="4564" y="20867"/>
                    <a:pt x="4732" y="21175"/>
                    <a:pt x="4885" y="21405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10778" y="21600"/>
                  </a:lnTo>
                  <a:lnTo>
                    <a:pt x="14670" y="21483"/>
                  </a:lnTo>
                  <a:lnTo>
                    <a:pt x="16120" y="21483"/>
                  </a:lnTo>
                  <a:cubicBezTo>
                    <a:pt x="16288" y="21483"/>
                    <a:pt x="16471" y="21483"/>
                    <a:pt x="16639" y="21331"/>
                  </a:cubicBezTo>
                  <a:cubicBezTo>
                    <a:pt x="16837" y="21175"/>
                    <a:pt x="16960" y="20867"/>
                    <a:pt x="17097" y="20441"/>
                  </a:cubicBezTo>
                  <a:cubicBezTo>
                    <a:pt x="17188" y="20016"/>
                    <a:pt x="17250" y="19708"/>
                    <a:pt x="17311" y="19397"/>
                  </a:cubicBezTo>
                  <a:lnTo>
                    <a:pt x="17800" y="17196"/>
                  </a:lnTo>
                  <a:cubicBezTo>
                    <a:pt x="19082" y="11553"/>
                    <a:pt x="20333" y="5796"/>
                    <a:pt x="21600" y="78"/>
                  </a:cubicBezTo>
                  <a:cubicBezTo>
                    <a:pt x="20242" y="5682"/>
                    <a:pt x="18929" y="11322"/>
                    <a:pt x="17601" y="16924"/>
                  </a:cubicBezTo>
                  <a:lnTo>
                    <a:pt x="17128" y="19049"/>
                  </a:lnTo>
                  <a:cubicBezTo>
                    <a:pt x="17020" y="19397"/>
                    <a:pt x="16960" y="19783"/>
                    <a:pt x="16868" y="20133"/>
                  </a:cubicBezTo>
                  <a:cubicBezTo>
                    <a:pt x="16807" y="20364"/>
                    <a:pt x="16669" y="20594"/>
                    <a:pt x="16547" y="20672"/>
                  </a:cubicBezTo>
                  <a:cubicBezTo>
                    <a:pt x="16471" y="20750"/>
                    <a:pt x="16410" y="20789"/>
                    <a:pt x="16348" y="20789"/>
                  </a:cubicBezTo>
                  <a:cubicBezTo>
                    <a:pt x="16273" y="20789"/>
                    <a:pt x="16211" y="20750"/>
                    <a:pt x="16120" y="20750"/>
                  </a:cubicBezTo>
                  <a:lnTo>
                    <a:pt x="14670" y="20750"/>
                  </a:lnTo>
                  <a:lnTo>
                    <a:pt x="10778" y="20672"/>
                  </a:lnTo>
                  <a:lnTo>
                    <a:pt x="5464" y="20672"/>
                  </a:lnTo>
                  <a:cubicBezTo>
                    <a:pt x="5281" y="20672"/>
                    <a:pt x="5175" y="20672"/>
                    <a:pt x="5053" y="20519"/>
                  </a:cubicBezTo>
                  <a:cubicBezTo>
                    <a:pt x="4931" y="20441"/>
                    <a:pt x="4823" y="20208"/>
                    <a:pt x="4763" y="19938"/>
                  </a:cubicBezTo>
                  <a:lnTo>
                    <a:pt x="4534" y="18897"/>
                  </a:lnTo>
                  <a:lnTo>
                    <a:pt x="4030" y="16771"/>
                  </a:lnTo>
                  <a:cubicBezTo>
                    <a:pt x="3373" y="13912"/>
                    <a:pt x="2732" y="11167"/>
                    <a:pt x="2060" y="8386"/>
                  </a:cubicBezTo>
                  <a:cubicBezTo>
                    <a:pt x="1389" y="5527"/>
                    <a:pt x="703" y="2784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" name="Google Shape;87;p2"/>
            <p:cNvSpPr/>
            <p:nvPr/>
          </p:nvSpPr>
          <p:spPr>
            <a:xfrm flipH="1">
              <a:off x="408478" y="1752710"/>
              <a:ext cx="12701" cy="12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" name="Google Shape;88;p2"/>
            <p:cNvSpPr/>
            <p:nvPr/>
          </p:nvSpPr>
          <p:spPr>
            <a:xfrm flipH="1">
              <a:off x="570452" y="1998020"/>
              <a:ext cx="286305" cy="29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" name="Google Shape;89;p2"/>
            <p:cNvSpPr/>
            <p:nvPr/>
          </p:nvSpPr>
          <p:spPr>
            <a:xfrm flipH="1">
              <a:off x="853193" y="1768761"/>
              <a:ext cx="135831" cy="52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35"/>
                  </a:lnTo>
                  <a:cubicBezTo>
                    <a:pt x="0" y="11748"/>
                    <a:pt x="567" y="12361"/>
                    <a:pt x="1757" y="12887"/>
                  </a:cubicBezTo>
                  <a:lnTo>
                    <a:pt x="20638" y="21541"/>
                  </a:lnTo>
                  <a:cubicBezTo>
                    <a:pt x="20752" y="21585"/>
                    <a:pt x="20919" y="21600"/>
                    <a:pt x="21090" y="21600"/>
                  </a:cubicBezTo>
                  <a:cubicBezTo>
                    <a:pt x="21319" y="21600"/>
                    <a:pt x="21600" y="21556"/>
                    <a:pt x="21600" y="21469"/>
                  </a:cubicBezTo>
                  <a:lnTo>
                    <a:pt x="21600" y="9385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" name="Google Shape;90;p2"/>
            <p:cNvSpPr/>
            <p:nvPr/>
          </p:nvSpPr>
          <p:spPr>
            <a:xfrm flipH="1">
              <a:off x="437466" y="1768761"/>
              <a:ext cx="136910" cy="52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5"/>
                  </a:lnTo>
                  <a:lnTo>
                    <a:pt x="0" y="21469"/>
                  </a:lnTo>
                  <a:cubicBezTo>
                    <a:pt x="0" y="21556"/>
                    <a:pt x="279" y="21600"/>
                    <a:pt x="562" y="21600"/>
                  </a:cubicBezTo>
                  <a:cubicBezTo>
                    <a:pt x="732" y="21600"/>
                    <a:pt x="898" y="21585"/>
                    <a:pt x="954" y="21541"/>
                  </a:cubicBezTo>
                  <a:lnTo>
                    <a:pt x="19857" y="12887"/>
                  </a:lnTo>
                  <a:cubicBezTo>
                    <a:pt x="21038" y="12361"/>
                    <a:pt x="21600" y="11748"/>
                    <a:pt x="21600" y="11135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9" name="Google Shape;91;p2"/>
            <p:cNvSpPr/>
            <p:nvPr/>
          </p:nvSpPr>
          <p:spPr>
            <a:xfrm flipH="1">
              <a:off x="437459" y="1527374"/>
              <a:ext cx="552381" cy="483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75"/>
                    <a:pt x="5119" y="399"/>
                  </a:cubicBezTo>
                  <a:lnTo>
                    <a:pt x="115" y="10370"/>
                  </a:lnTo>
                  <a:cubicBezTo>
                    <a:pt x="-38" y="10609"/>
                    <a:pt x="-38" y="10944"/>
                    <a:pt x="115" y="11214"/>
                  </a:cubicBezTo>
                  <a:lnTo>
                    <a:pt x="5119" y="21154"/>
                  </a:lnTo>
                  <a:cubicBezTo>
                    <a:pt x="5272" y="21425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25"/>
                    <a:pt x="16433" y="21154"/>
                  </a:cubicBezTo>
                  <a:lnTo>
                    <a:pt x="21451" y="11214"/>
                  </a:lnTo>
                  <a:cubicBezTo>
                    <a:pt x="21562" y="10944"/>
                    <a:pt x="21562" y="10609"/>
                    <a:pt x="21451" y="10370"/>
                  </a:cubicBezTo>
                  <a:lnTo>
                    <a:pt x="16433" y="399"/>
                  </a:lnTo>
                  <a:cubicBezTo>
                    <a:pt x="16294" y="175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" name="Google Shape;92;p2"/>
            <p:cNvSpPr/>
            <p:nvPr/>
          </p:nvSpPr>
          <p:spPr>
            <a:xfrm flipH="1">
              <a:off x="461362" y="1815116"/>
              <a:ext cx="504485" cy="199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34"/>
                    <a:pt x="1221" y="5797"/>
                    <a:pt x="1832" y="8656"/>
                  </a:cubicBezTo>
                  <a:cubicBezTo>
                    <a:pt x="2473" y="11590"/>
                    <a:pt x="3084" y="14453"/>
                    <a:pt x="3725" y="17196"/>
                  </a:cubicBezTo>
                  <a:lnTo>
                    <a:pt x="4213" y="19399"/>
                  </a:lnTo>
                  <a:lnTo>
                    <a:pt x="4472" y="20480"/>
                  </a:lnTo>
                  <a:cubicBezTo>
                    <a:pt x="4564" y="20866"/>
                    <a:pt x="4732" y="21214"/>
                    <a:pt x="4931" y="21447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10778" y="21600"/>
                  </a:lnTo>
                  <a:lnTo>
                    <a:pt x="14670" y="21522"/>
                  </a:lnTo>
                  <a:lnTo>
                    <a:pt x="16120" y="21522"/>
                  </a:lnTo>
                  <a:cubicBezTo>
                    <a:pt x="16288" y="21522"/>
                    <a:pt x="16471" y="21522"/>
                    <a:pt x="16639" y="21370"/>
                  </a:cubicBezTo>
                  <a:cubicBezTo>
                    <a:pt x="16837" y="21214"/>
                    <a:pt x="16991" y="20866"/>
                    <a:pt x="17082" y="20480"/>
                  </a:cubicBezTo>
                  <a:cubicBezTo>
                    <a:pt x="17188" y="20055"/>
                    <a:pt x="17250" y="19747"/>
                    <a:pt x="17311" y="19399"/>
                  </a:cubicBezTo>
                  <a:lnTo>
                    <a:pt x="17800" y="17274"/>
                  </a:lnTo>
                  <a:cubicBezTo>
                    <a:pt x="19082" y="11590"/>
                    <a:pt x="20333" y="5797"/>
                    <a:pt x="21600" y="114"/>
                  </a:cubicBezTo>
                  <a:cubicBezTo>
                    <a:pt x="20242" y="5719"/>
                    <a:pt x="18929" y="11321"/>
                    <a:pt x="17601" y="16962"/>
                  </a:cubicBezTo>
                  <a:lnTo>
                    <a:pt x="17128" y="19088"/>
                  </a:lnTo>
                  <a:cubicBezTo>
                    <a:pt x="17020" y="19399"/>
                    <a:pt x="16960" y="19825"/>
                    <a:pt x="16868" y="20133"/>
                  </a:cubicBezTo>
                  <a:cubicBezTo>
                    <a:pt x="16792" y="20363"/>
                    <a:pt x="16670" y="20636"/>
                    <a:pt x="16547" y="20711"/>
                  </a:cubicBezTo>
                  <a:cubicBezTo>
                    <a:pt x="16471" y="20789"/>
                    <a:pt x="16410" y="20828"/>
                    <a:pt x="16348" y="20828"/>
                  </a:cubicBezTo>
                  <a:cubicBezTo>
                    <a:pt x="16273" y="20828"/>
                    <a:pt x="16211" y="20789"/>
                    <a:pt x="16120" y="20789"/>
                  </a:cubicBezTo>
                  <a:lnTo>
                    <a:pt x="14670" y="20789"/>
                  </a:lnTo>
                  <a:lnTo>
                    <a:pt x="10778" y="20711"/>
                  </a:lnTo>
                  <a:lnTo>
                    <a:pt x="5464" y="20711"/>
                  </a:lnTo>
                  <a:cubicBezTo>
                    <a:pt x="5281" y="20711"/>
                    <a:pt x="5175" y="20711"/>
                    <a:pt x="5053" y="20558"/>
                  </a:cubicBezTo>
                  <a:cubicBezTo>
                    <a:pt x="4931" y="20480"/>
                    <a:pt x="4823" y="20211"/>
                    <a:pt x="4763" y="19977"/>
                  </a:cubicBezTo>
                  <a:lnTo>
                    <a:pt x="4534" y="18935"/>
                  </a:lnTo>
                  <a:lnTo>
                    <a:pt x="4030" y="16809"/>
                  </a:lnTo>
                  <a:cubicBezTo>
                    <a:pt x="3373" y="13950"/>
                    <a:pt x="2732" y="11168"/>
                    <a:pt x="2060" y="8423"/>
                  </a:cubicBezTo>
                  <a:cubicBezTo>
                    <a:pt x="1389" y="5563"/>
                    <a:pt x="703" y="2782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" name="Google Shape;93;p2"/>
            <p:cNvSpPr/>
            <p:nvPr/>
          </p:nvSpPr>
          <p:spPr>
            <a:xfrm flipH="1">
              <a:off x="845944" y="2006913"/>
              <a:ext cx="12701" cy="124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" name="Google Shape;94;p2"/>
            <p:cNvSpPr/>
            <p:nvPr/>
          </p:nvSpPr>
          <p:spPr>
            <a:xfrm flipH="1">
              <a:off x="567486" y="2006913"/>
              <a:ext cx="12701" cy="124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BBFC3F2-FBCA-2A90-0168-94FE078DC9D6}"/>
              </a:ext>
            </a:extLst>
          </p:cNvPr>
          <p:cNvGrpSpPr/>
          <p:nvPr userDrawn="1"/>
        </p:nvGrpSpPr>
        <p:grpSpPr>
          <a:xfrm>
            <a:off x="6163695" y="-311403"/>
            <a:ext cx="3182086" cy="2553074"/>
            <a:chOff x="6593991" y="-265520"/>
            <a:chExt cx="2598602" cy="2084929"/>
          </a:xfrm>
        </p:grpSpPr>
        <p:grpSp>
          <p:nvGrpSpPr>
            <p:cNvPr id="70" name="Google Shape;18;p2"/>
            <p:cNvGrpSpPr/>
            <p:nvPr/>
          </p:nvGrpSpPr>
          <p:grpSpPr>
            <a:xfrm>
              <a:off x="6593991" y="-16014"/>
              <a:ext cx="2550009" cy="1835423"/>
              <a:chOff x="0" y="0"/>
              <a:chExt cx="2550008" cy="1835421"/>
            </a:xfrm>
          </p:grpSpPr>
          <p:sp>
            <p:nvSpPr>
              <p:cNvPr id="57" name="Google Shape;19;p2"/>
              <p:cNvSpPr/>
              <p:nvPr/>
            </p:nvSpPr>
            <p:spPr>
              <a:xfrm>
                <a:off x="485590" y="461758"/>
                <a:ext cx="596519" cy="523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1519" extrusionOk="0">
                    <a:moveTo>
                      <a:pt x="5848" y="0"/>
                    </a:moveTo>
                    <a:cubicBezTo>
                      <a:pt x="5423" y="140"/>
                      <a:pt x="5191" y="267"/>
                      <a:pt x="5163" y="517"/>
                    </a:cubicBezTo>
                    <a:lnTo>
                      <a:pt x="75" y="10337"/>
                    </a:lnTo>
                    <a:cubicBezTo>
                      <a:pt x="20" y="10541"/>
                      <a:pt x="-62" y="10979"/>
                      <a:pt x="75" y="11215"/>
                    </a:cubicBezTo>
                    <a:lnTo>
                      <a:pt x="5080" y="20973"/>
                    </a:lnTo>
                    <a:cubicBezTo>
                      <a:pt x="5218" y="21239"/>
                      <a:pt x="5546" y="21536"/>
                      <a:pt x="5780" y="21364"/>
                    </a:cubicBezTo>
                    <a:lnTo>
                      <a:pt x="15805" y="21505"/>
                    </a:lnTo>
                    <a:cubicBezTo>
                      <a:pt x="15984" y="21568"/>
                      <a:pt x="16216" y="21411"/>
                      <a:pt x="16313" y="20973"/>
                    </a:cubicBezTo>
                    <a:lnTo>
                      <a:pt x="21387" y="11136"/>
                    </a:lnTo>
                    <a:cubicBezTo>
                      <a:pt x="21456" y="10933"/>
                      <a:pt x="21538" y="10494"/>
                      <a:pt x="21387" y="10228"/>
                    </a:cubicBezTo>
                    <a:lnTo>
                      <a:pt x="16395" y="517"/>
                    </a:lnTo>
                    <a:cubicBezTo>
                      <a:pt x="16244" y="235"/>
                      <a:pt x="16093" y="-32"/>
                      <a:pt x="15682" y="79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8" name="Google Shape;20;p2"/>
              <p:cNvSpPr/>
              <p:nvPr/>
            </p:nvSpPr>
            <p:spPr>
              <a:xfrm>
                <a:off x="483071" y="2271"/>
                <a:ext cx="597380" cy="4172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27" h="21600" extrusionOk="0">
                    <a:moveTo>
                      <a:pt x="2966" y="60"/>
                    </a:moveTo>
                    <a:lnTo>
                      <a:pt x="96" y="7397"/>
                    </a:lnTo>
                    <a:cubicBezTo>
                      <a:pt x="-135" y="7791"/>
                      <a:pt x="123" y="8088"/>
                      <a:pt x="123" y="8088"/>
                    </a:cubicBezTo>
                    <a:lnTo>
                      <a:pt x="5047" y="21007"/>
                    </a:lnTo>
                    <a:cubicBezTo>
                      <a:pt x="5319" y="21303"/>
                      <a:pt x="5319" y="21303"/>
                      <a:pt x="5782" y="21224"/>
                    </a:cubicBezTo>
                    <a:lnTo>
                      <a:pt x="15657" y="21600"/>
                    </a:lnTo>
                    <a:lnTo>
                      <a:pt x="16106" y="20889"/>
                    </a:lnTo>
                    <a:lnTo>
                      <a:pt x="21030" y="8345"/>
                    </a:lnTo>
                    <a:cubicBezTo>
                      <a:pt x="21261" y="7949"/>
                      <a:pt x="21465" y="7574"/>
                      <a:pt x="21207" y="7280"/>
                    </a:cubicBezTo>
                    <a:lnTo>
                      <a:pt x="18336" y="0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" name="Google Shape;21;p2"/>
              <p:cNvSpPr/>
              <p:nvPr/>
            </p:nvSpPr>
            <p:spPr>
              <a:xfrm>
                <a:off x="76576" y="0"/>
                <a:ext cx="450721" cy="132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450" y="19619"/>
                    </a:lnTo>
                    <a:cubicBezTo>
                      <a:pt x="3141" y="20794"/>
                      <a:pt x="3762" y="20550"/>
                      <a:pt x="4127" y="21600"/>
                    </a:cubicBezTo>
                    <a:lnTo>
                      <a:pt x="17346" y="20550"/>
                    </a:lnTo>
                    <a:cubicBezTo>
                      <a:pt x="17656" y="21600"/>
                      <a:pt x="17967" y="20425"/>
                      <a:pt x="18258" y="19188"/>
                    </a:cubicBezTo>
                    <a:lnTo>
                      <a:pt x="21600" y="681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" name="Google Shape;22;p2"/>
              <p:cNvSpPr/>
              <p:nvPr/>
            </p:nvSpPr>
            <p:spPr>
              <a:xfrm>
                <a:off x="0" y="171454"/>
                <a:ext cx="597097" cy="5257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0" h="21600" extrusionOk="0">
                    <a:moveTo>
                      <a:pt x="5864" y="281"/>
                    </a:moveTo>
                    <a:cubicBezTo>
                      <a:pt x="5355" y="313"/>
                      <a:pt x="5355" y="313"/>
                      <a:pt x="5150" y="610"/>
                    </a:cubicBezTo>
                    <a:lnTo>
                      <a:pt x="151" y="10565"/>
                    </a:lnTo>
                    <a:cubicBezTo>
                      <a:pt x="-55" y="10832"/>
                      <a:pt x="206" y="11097"/>
                      <a:pt x="0" y="11410"/>
                    </a:cubicBezTo>
                    <a:lnTo>
                      <a:pt x="5176" y="21319"/>
                    </a:lnTo>
                    <a:cubicBezTo>
                      <a:pt x="5451" y="21600"/>
                      <a:pt x="5451" y="21600"/>
                      <a:pt x="5918" y="21522"/>
                    </a:cubicBezTo>
                    <a:lnTo>
                      <a:pt x="15626" y="21600"/>
                    </a:lnTo>
                    <a:cubicBezTo>
                      <a:pt x="16107" y="21522"/>
                      <a:pt x="16107" y="21522"/>
                      <a:pt x="16313" y="21224"/>
                    </a:cubicBezTo>
                    <a:lnTo>
                      <a:pt x="21311" y="11301"/>
                    </a:lnTo>
                    <a:cubicBezTo>
                      <a:pt x="21545" y="11004"/>
                      <a:pt x="21545" y="11004"/>
                      <a:pt x="21490" y="10456"/>
                    </a:cubicBezTo>
                    <a:lnTo>
                      <a:pt x="16574" y="782"/>
                    </a:lnTo>
                    <a:lnTo>
                      <a:pt x="15777" y="0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1" name="Google Shape;23;p2"/>
              <p:cNvSpPr/>
              <p:nvPr/>
            </p:nvSpPr>
            <p:spPr>
              <a:xfrm>
                <a:off x="1465883" y="461758"/>
                <a:ext cx="596532" cy="523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1519" extrusionOk="0">
                    <a:moveTo>
                      <a:pt x="5849" y="0"/>
                    </a:moveTo>
                    <a:cubicBezTo>
                      <a:pt x="5424" y="140"/>
                      <a:pt x="5191" y="267"/>
                      <a:pt x="5164" y="517"/>
                    </a:cubicBezTo>
                    <a:lnTo>
                      <a:pt x="75" y="10337"/>
                    </a:lnTo>
                    <a:cubicBezTo>
                      <a:pt x="21" y="10541"/>
                      <a:pt x="-62" y="10979"/>
                      <a:pt x="75" y="11215"/>
                    </a:cubicBezTo>
                    <a:lnTo>
                      <a:pt x="5081" y="20973"/>
                    </a:lnTo>
                    <a:cubicBezTo>
                      <a:pt x="5218" y="21239"/>
                      <a:pt x="5547" y="21536"/>
                      <a:pt x="5780" y="21364"/>
                    </a:cubicBezTo>
                    <a:lnTo>
                      <a:pt x="15805" y="21505"/>
                    </a:lnTo>
                    <a:cubicBezTo>
                      <a:pt x="15984" y="21568"/>
                      <a:pt x="16217" y="21411"/>
                      <a:pt x="16300" y="20973"/>
                    </a:cubicBezTo>
                    <a:lnTo>
                      <a:pt x="21387" y="11136"/>
                    </a:lnTo>
                    <a:cubicBezTo>
                      <a:pt x="21455" y="10933"/>
                      <a:pt x="21538" y="10494"/>
                      <a:pt x="21387" y="10228"/>
                    </a:cubicBezTo>
                    <a:lnTo>
                      <a:pt x="16395" y="517"/>
                    </a:lnTo>
                    <a:cubicBezTo>
                      <a:pt x="16244" y="235"/>
                      <a:pt x="16093" y="-32"/>
                      <a:pt x="15682" y="79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2" name="Google Shape;24;p2"/>
              <p:cNvSpPr/>
              <p:nvPr/>
            </p:nvSpPr>
            <p:spPr>
              <a:xfrm>
                <a:off x="1463387" y="2271"/>
                <a:ext cx="597371" cy="4172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27" h="21600" extrusionOk="0">
                    <a:moveTo>
                      <a:pt x="2966" y="60"/>
                    </a:moveTo>
                    <a:lnTo>
                      <a:pt x="96" y="7397"/>
                    </a:lnTo>
                    <a:cubicBezTo>
                      <a:pt x="-135" y="7791"/>
                      <a:pt x="123" y="8088"/>
                      <a:pt x="123" y="8088"/>
                    </a:cubicBezTo>
                    <a:lnTo>
                      <a:pt x="5047" y="21007"/>
                    </a:lnTo>
                    <a:cubicBezTo>
                      <a:pt x="5319" y="21303"/>
                      <a:pt x="5319" y="21303"/>
                      <a:pt x="5782" y="21224"/>
                    </a:cubicBezTo>
                    <a:lnTo>
                      <a:pt x="15657" y="21600"/>
                    </a:lnTo>
                    <a:lnTo>
                      <a:pt x="16106" y="20889"/>
                    </a:lnTo>
                    <a:lnTo>
                      <a:pt x="21030" y="8345"/>
                    </a:lnTo>
                    <a:cubicBezTo>
                      <a:pt x="21261" y="7949"/>
                      <a:pt x="21465" y="7574"/>
                      <a:pt x="21206" y="7280"/>
                    </a:cubicBezTo>
                    <a:lnTo>
                      <a:pt x="18322" y="0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3" name="Google Shape;25;p2"/>
              <p:cNvSpPr/>
              <p:nvPr/>
            </p:nvSpPr>
            <p:spPr>
              <a:xfrm>
                <a:off x="1048124" y="0"/>
                <a:ext cx="451105" cy="132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466" y="19619"/>
                    </a:lnTo>
                    <a:cubicBezTo>
                      <a:pt x="3156" y="20794"/>
                      <a:pt x="3775" y="20550"/>
                      <a:pt x="4142" y="21600"/>
                    </a:cubicBezTo>
                    <a:lnTo>
                      <a:pt x="17350" y="20550"/>
                    </a:lnTo>
                    <a:cubicBezTo>
                      <a:pt x="17659" y="21600"/>
                      <a:pt x="17969" y="20425"/>
                      <a:pt x="18243" y="19188"/>
                    </a:cubicBezTo>
                    <a:lnTo>
                      <a:pt x="21600" y="681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4" name="Google Shape;26;p2"/>
              <p:cNvSpPr/>
              <p:nvPr/>
            </p:nvSpPr>
            <p:spPr>
              <a:xfrm>
                <a:off x="2028440" y="0"/>
                <a:ext cx="450721" cy="132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469" y="19619"/>
                    </a:lnTo>
                    <a:cubicBezTo>
                      <a:pt x="3158" y="20794"/>
                      <a:pt x="3779" y="20550"/>
                      <a:pt x="4144" y="21600"/>
                    </a:cubicBezTo>
                    <a:lnTo>
                      <a:pt x="17363" y="20550"/>
                    </a:lnTo>
                    <a:cubicBezTo>
                      <a:pt x="17674" y="21600"/>
                      <a:pt x="17984" y="20425"/>
                      <a:pt x="18258" y="19188"/>
                    </a:cubicBezTo>
                    <a:lnTo>
                      <a:pt x="21600" y="681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5" name="Google Shape;27;p2"/>
              <p:cNvSpPr/>
              <p:nvPr/>
            </p:nvSpPr>
            <p:spPr>
              <a:xfrm>
                <a:off x="971932" y="171454"/>
                <a:ext cx="597076" cy="5257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0" h="21600" extrusionOk="0">
                    <a:moveTo>
                      <a:pt x="5864" y="281"/>
                    </a:moveTo>
                    <a:cubicBezTo>
                      <a:pt x="5355" y="313"/>
                      <a:pt x="5355" y="313"/>
                      <a:pt x="5149" y="610"/>
                    </a:cubicBezTo>
                    <a:lnTo>
                      <a:pt x="151" y="10565"/>
                    </a:lnTo>
                    <a:cubicBezTo>
                      <a:pt x="-55" y="10832"/>
                      <a:pt x="206" y="11097"/>
                      <a:pt x="0" y="11410"/>
                    </a:cubicBezTo>
                    <a:lnTo>
                      <a:pt x="5177" y="21319"/>
                    </a:lnTo>
                    <a:cubicBezTo>
                      <a:pt x="5437" y="21600"/>
                      <a:pt x="5437" y="21600"/>
                      <a:pt x="5918" y="21522"/>
                    </a:cubicBezTo>
                    <a:lnTo>
                      <a:pt x="15627" y="21600"/>
                    </a:lnTo>
                    <a:cubicBezTo>
                      <a:pt x="16094" y="21522"/>
                      <a:pt x="16094" y="21522"/>
                      <a:pt x="16300" y="21224"/>
                    </a:cubicBezTo>
                    <a:lnTo>
                      <a:pt x="21312" y="11301"/>
                    </a:lnTo>
                    <a:cubicBezTo>
                      <a:pt x="21545" y="11004"/>
                      <a:pt x="21545" y="11004"/>
                      <a:pt x="21491" y="10456"/>
                    </a:cubicBezTo>
                    <a:lnTo>
                      <a:pt x="16574" y="782"/>
                    </a:lnTo>
                    <a:lnTo>
                      <a:pt x="15778" y="0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6" name="Google Shape;28;p2"/>
              <p:cNvSpPr/>
              <p:nvPr/>
            </p:nvSpPr>
            <p:spPr>
              <a:xfrm>
                <a:off x="1952216" y="171454"/>
                <a:ext cx="596997" cy="5257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7" h="21600" extrusionOk="0">
                    <a:moveTo>
                      <a:pt x="5864" y="281"/>
                    </a:moveTo>
                    <a:cubicBezTo>
                      <a:pt x="5356" y="313"/>
                      <a:pt x="5356" y="313"/>
                      <a:pt x="5150" y="610"/>
                    </a:cubicBezTo>
                    <a:lnTo>
                      <a:pt x="151" y="10565"/>
                    </a:lnTo>
                    <a:cubicBezTo>
                      <a:pt x="-54" y="10832"/>
                      <a:pt x="207" y="11097"/>
                      <a:pt x="0" y="11410"/>
                    </a:cubicBezTo>
                    <a:lnTo>
                      <a:pt x="5178" y="21319"/>
                    </a:lnTo>
                    <a:cubicBezTo>
                      <a:pt x="5438" y="21600"/>
                      <a:pt x="5438" y="21600"/>
                      <a:pt x="5919" y="21522"/>
                    </a:cubicBezTo>
                    <a:lnTo>
                      <a:pt x="15628" y="21600"/>
                    </a:lnTo>
                    <a:cubicBezTo>
                      <a:pt x="16094" y="21522"/>
                      <a:pt x="16094" y="21522"/>
                      <a:pt x="16301" y="21224"/>
                    </a:cubicBezTo>
                    <a:lnTo>
                      <a:pt x="21313" y="11301"/>
                    </a:lnTo>
                    <a:cubicBezTo>
                      <a:pt x="21546" y="11004"/>
                      <a:pt x="21546" y="11004"/>
                      <a:pt x="21478" y="10456"/>
                    </a:cubicBezTo>
                    <a:lnTo>
                      <a:pt x="16575" y="782"/>
                    </a:lnTo>
                    <a:lnTo>
                      <a:pt x="15779" y="0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7" name="Google Shape;29;p2"/>
              <p:cNvSpPr/>
              <p:nvPr/>
            </p:nvSpPr>
            <p:spPr>
              <a:xfrm>
                <a:off x="1952984" y="746365"/>
                <a:ext cx="595581" cy="525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600" extrusionOk="0">
                    <a:moveTo>
                      <a:pt x="5712" y="0"/>
                    </a:moveTo>
                    <a:cubicBezTo>
                      <a:pt x="5712" y="0"/>
                      <a:pt x="5205" y="63"/>
                      <a:pt x="4998" y="376"/>
                    </a:cubicBezTo>
                    <a:lnTo>
                      <a:pt x="0" y="10290"/>
                    </a:lnTo>
                    <a:cubicBezTo>
                      <a:pt x="0" y="10290"/>
                      <a:pt x="55" y="10839"/>
                      <a:pt x="330" y="11106"/>
                    </a:cubicBezTo>
                    <a:lnTo>
                      <a:pt x="5026" y="21099"/>
                    </a:lnTo>
                    <a:cubicBezTo>
                      <a:pt x="5301" y="21333"/>
                      <a:pt x="5561" y="21600"/>
                      <a:pt x="5768" y="21303"/>
                    </a:cubicBezTo>
                    <a:lnTo>
                      <a:pt x="15751" y="21600"/>
                    </a:lnTo>
                    <a:cubicBezTo>
                      <a:pt x="15956" y="21303"/>
                      <a:pt x="16423" y="21240"/>
                      <a:pt x="16162" y="20988"/>
                    </a:cubicBezTo>
                    <a:lnTo>
                      <a:pt x="21421" y="11308"/>
                    </a:lnTo>
                    <a:cubicBezTo>
                      <a:pt x="21366" y="10761"/>
                      <a:pt x="21600" y="10463"/>
                      <a:pt x="21338" y="10197"/>
                    </a:cubicBezTo>
                    <a:lnTo>
                      <a:pt x="16395" y="501"/>
                    </a:lnTo>
                    <a:lnTo>
                      <a:pt x="15888" y="0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8" name="Google Shape;30;p2"/>
              <p:cNvSpPr/>
              <p:nvPr/>
            </p:nvSpPr>
            <p:spPr>
              <a:xfrm>
                <a:off x="1954997" y="1314527"/>
                <a:ext cx="595012" cy="520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3" h="21414" extrusionOk="0">
                    <a:moveTo>
                      <a:pt x="5524" y="27"/>
                    </a:moveTo>
                    <a:cubicBezTo>
                      <a:pt x="5524" y="27"/>
                      <a:pt x="5028" y="75"/>
                      <a:pt x="5084" y="638"/>
                    </a:cubicBezTo>
                    <a:lnTo>
                      <a:pt x="51" y="10020"/>
                    </a:lnTo>
                    <a:cubicBezTo>
                      <a:pt x="79" y="10569"/>
                      <a:pt x="-127" y="10866"/>
                      <a:pt x="134" y="11101"/>
                    </a:cubicBezTo>
                    <a:lnTo>
                      <a:pt x="5056" y="20829"/>
                    </a:lnTo>
                    <a:cubicBezTo>
                      <a:pt x="5111" y="21376"/>
                      <a:pt x="5593" y="21298"/>
                      <a:pt x="5593" y="21298"/>
                    </a:cubicBezTo>
                    <a:lnTo>
                      <a:pt x="15781" y="21330"/>
                    </a:lnTo>
                    <a:cubicBezTo>
                      <a:pt x="16042" y="21564"/>
                      <a:pt x="16249" y="21267"/>
                      <a:pt x="16496" y="20969"/>
                    </a:cubicBezTo>
                    <a:lnTo>
                      <a:pt x="21473" y="11038"/>
                    </a:lnTo>
                    <a:cubicBezTo>
                      <a:pt x="21473" y="11038"/>
                      <a:pt x="21445" y="10459"/>
                      <a:pt x="21170" y="10224"/>
                    </a:cubicBezTo>
                    <a:lnTo>
                      <a:pt x="16221" y="544"/>
                    </a:lnTo>
                    <a:cubicBezTo>
                      <a:pt x="16193" y="-36"/>
                      <a:pt x="16193" y="-36"/>
                      <a:pt x="15725" y="27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9" name="Google Shape;31;p2"/>
              <p:cNvSpPr/>
              <p:nvPr/>
            </p:nvSpPr>
            <p:spPr>
              <a:xfrm>
                <a:off x="768" y="746365"/>
                <a:ext cx="595754" cy="525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9" h="21600" extrusionOk="0">
                    <a:moveTo>
                      <a:pt x="5709" y="0"/>
                    </a:moveTo>
                    <a:cubicBezTo>
                      <a:pt x="5709" y="0"/>
                      <a:pt x="5214" y="63"/>
                      <a:pt x="5008" y="376"/>
                    </a:cubicBezTo>
                    <a:lnTo>
                      <a:pt x="0" y="10290"/>
                    </a:lnTo>
                    <a:cubicBezTo>
                      <a:pt x="0" y="10290"/>
                      <a:pt x="68" y="10839"/>
                      <a:pt x="328" y="11106"/>
                    </a:cubicBezTo>
                    <a:lnTo>
                      <a:pt x="5036" y="21099"/>
                    </a:lnTo>
                    <a:cubicBezTo>
                      <a:pt x="5296" y="21333"/>
                      <a:pt x="5558" y="21600"/>
                      <a:pt x="5777" y="21303"/>
                    </a:cubicBezTo>
                    <a:lnTo>
                      <a:pt x="15740" y="21600"/>
                    </a:lnTo>
                    <a:cubicBezTo>
                      <a:pt x="15946" y="21303"/>
                      <a:pt x="16412" y="21240"/>
                      <a:pt x="16152" y="20988"/>
                    </a:cubicBezTo>
                    <a:lnTo>
                      <a:pt x="21421" y="11308"/>
                    </a:lnTo>
                    <a:cubicBezTo>
                      <a:pt x="21353" y="10761"/>
                      <a:pt x="21600" y="10463"/>
                      <a:pt x="21326" y="10197"/>
                    </a:cubicBezTo>
                    <a:lnTo>
                      <a:pt x="16386" y="501"/>
                    </a:lnTo>
                    <a:lnTo>
                      <a:pt x="15891" y="0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grpSp>
          <p:nvGrpSpPr>
            <p:cNvPr id="166" name="Google Shape;95;p2"/>
            <p:cNvGrpSpPr/>
            <p:nvPr/>
          </p:nvGrpSpPr>
          <p:grpSpPr>
            <a:xfrm>
              <a:off x="7059611" y="-265520"/>
              <a:ext cx="2132982" cy="1494874"/>
              <a:chOff x="0" y="0"/>
              <a:chExt cx="2132980" cy="1494871"/>
            </a:xfrm>
          </p:grpSpPr>
          <p:sp>
            <p:nvSpPr>
              <p:cNvPr id="134" name="Google Shape;96;p2"/>
              <p:cNvSpPr/>
              <p:nvPr/>
            </p:nvSpPr>
            <p:spPr>
              <a:xfrm>
                <a:off x="1652244" y="835510"/>
                <a:ext cx="324342" cy="3494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69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30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5" name="Google Shape;97;p2"/>
              <p:cNvSpPr/>
              <p:nvPr/>
            </p:nvSpPr>
            <p:spPr>
              <a:xfrm>
                <a:off x="144081" y="528093"/>
                <a:ext cx="310603" cy="3343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1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37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6" name="Google Shape;98;p2"/>
              <p:cNvSpPr/>
              <p:nvPr/>
            </p:nvSpPr>
            <p:spPr>
              <a:xfrm>
                <a:off x="314" y="270917"/>
                <a:ext cx="147805" cy="591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59"/>
                    </a:lnTo>
                    <a:cubicBezTo>
                      <a:pt x="0" y="11769"/>
                      <a:pt x="590" y="12378"/>
                      <a:pt x="1710" y="12896"/>
                    </a:cubicBezTo>
                    <a:lnTo>
                      <a:pt x="20658" y="21540"/>
                    </a:lnTo>
                    <a:cubicBezTo>
                      <a:pt x="20718" y="21585"/>
                      <a:pt x="20891" y="21600"/>
                      <a:pt x="21070" y="21600"/>
                    </a:cubicBezTo>
                    <a:cubicBezTo>
                      <a:pt x="21367" y="21600"/>
                      <a:pt x="21600" y="21555"/>
                      <a:pt x="21600" y="21463"/>
                    </a:cubicBezTo>
                    <a:lnTo>
                      <a:pt x="21600" y="9391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7" name="Google Shape;99;p2"/>
              <p:cNvSpPr/>
              <p:nvPr/>
            </p:nvSpPr>
            <p:spPr>
              <a:xfrm>
                <a:off x="451460" y="270917"/>
                <a:ext cx="148212" cy="591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9391"/>
                    </a:lnTo>
                    <a:lnTo>
                      <a:pt x="0" y="21463"/>
                    </a:lnTo>
                    <a:cubicBezTo>
                      <a:pt x="0" y="21555"/>
                      <a:pt x="237" y="21600"/>
                      <a:pt x="470" y="21600"/>
                    </a:cubicBezTo>
                    <a:cubicBezTo>
                      <a:pt x="648" y="21600"/>
                      <a:pt x="766" y="21585"/>
                      <a:pt x="880" y="21540"/>
                    </a:cubicBezTo>
                    <a:lnTo>
                      <a:pt x="19716" y="12896"/>
                    </a:lnTo>
                    <a:cubicBezTo>
                      <a:pt x="20957" y="12378"/>
                      <a:pt x="21600" y="11769"/>
                      <a:pt x="21600" y="1115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8" name="Google Shape;100;p2"/>
              <p:cNvSpPr/>
              <p:nvPr/>
            </p:nvSpPr>
            <p:spPr>
              <a:xfrm>
                <a:off x="0" y="0"/>
                <a:ext cx="599375" cy="541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8" h="21600" extrusionOk="0">
                    <a:moveTo>
                      <a:pt x="5754" y="0"/>
                    </a:moveTo>
                    <a:cubicBezTo>
                      <a:pt x="5479" y="0"/>
                      <a:pt x="5233" y="133"/>
                      <a:pt x="5117" y="417"/>
                    </a:cubicBezTo>
                    <a:lnTo>
                      <a:pt x="97" y="10385"/>
                    </a:lnTo>
                    <a:cubicBezTo>
                      <a:pt x="-33" y="10634"/>
                      <a:pt x="-33" y="10950"/>
                      <a:pt x="97" y="11217"/>
                    </a:cubicBezTo>
                    <a:lnTo>
                      <a:pt x="5117" y="21185"/>
                    </a:lnTo>
                    <a:cubicBezTo>
                      <a:pt x="5233" y="21434"/>
                      <a:pt x="5479" y="21600"/>
                      <a:pt x="5754" y="21600"/>
                    </a:cubicBezTo>
                    <a:lnTo>
                      <a:pt x="15780" y="21600"/>
                    </a:lnTo>
                    <a:cubicBezTo>
                      <a:pt x="16026" y="21600"/>
                      <a:pt x="16273" y="21434"/>
                      <a:pt x="16403" y="21185"/>
                    </a:cubicBezTo>
                    <a:lnTo>
                      <a:pt x="21407" y="11217"/>
                    </a:lnTo>
                    <a:cubicBezTo>
                      <a:pt x="21567" y="10950"/>
                      <a:pt x="21567" y="10634"/>
                      <a:pt x="21407" y="10385"/>
                    </a:cubicBezTo>
                    <a:lnTo>
                      <a:pt x="16403" y="417"/>
                    </a:lnTo>
                    <a:cubicBezTo>
                      <a:pt x="16273" y="133"/>
                      <a:pt x="16026" y="0"/>
                      <a:pt x="15780" y="0"/>
                    </a:cubicBezTo>
                    <a:close/>
                  </a:path>
                </a:pathLst>
              </a:custGeom>
              <a:solidFill>
                <a:srgbClr val="2F1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9" name="Google Shape;101;p2"/>
              <p:cNvSpPr/>
              <p:nvPr/>
            </p:nvSpPr>
            <p:spPr>
              <a:xfrm>
                <a:off x="25756" y="322704"/>
                <a:ext cx="547286" cy="224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5" y="2896"/>
                      <a:pt x="1212" y="5791"/>
                      <a:pt x="1849" y="8687"/>
                    </a:cubicBezTo>
                    <a:cubicBezTo>
                      <a:pt x="2454" y="11545"/>
                      <a:pt x="3093" y="14359"/>
                      <a:pt x="3730" y="17218"/>
                    </a:cubicBezTo>
                    <a:lnTo>
                      <a:pt x="4224" y="19350"/>
                    </a:lnTo>
                    <a:lnTo>
                      <a:pt x="4462" y="20353"/>
                    </a:lnTo>
                    <a:cubicBezTo>
                      <a:pt x="4575" y="20796"/>
                      <a:pt x="4734" y="21117"/>
                      <a:pt x="4910" y="21401"/>
                    </a:cubicBezTo>
                    <a:cubicBezTo>
                      <a:pt x="5021" y="21519"/>
                      <a:pt x="5180" y="21600"/>
                      <a:pt x="5307" y="21600"/>
                    </a:cubicBezTo>
                    <a:cubicBezTo>
                      <a:pt x="5355" y="21600"/>
                      <a:pt x="5404" y="21600"/>
                      <a:pt x="5436" y="21559"/>
                    </a:cubicBezTo>
                    <a:lnTo>
                      <a:pt x="10791" y="21559"/>
                    </a:lnTo>
                    <a:lnTo>
                      <a:pt x="14681" y="21482"/>
                    </a:lnTo>
                    <a:lnTo>
                      <a:pt x="16132" y="21482"/>
                    </a:lnTo>
                    <a:cubicBezTo>
                      <a:pt x="16259" y="21482"/>
                      <a:pt x="16467" y="21482"/>
                      <a:pt x="16674" y="21320"/>
                    </a:cubicBezTo>
                    <a:cubicBezTo>
                      <a:pt x="16834" y="21117"/>
                      <a:pt x="17009" y="20796"/>
                      <a:pt x="17104" y="20475"/>
                    </a:cubicBezTo>
                    <a:cubicBezTo>
                      <a:pt x="17200" y="20032"/>
                      <a:pt x="17279" y="19711"/>
                      <a:pt x="17344" y="19350"/>
                    </a:cubicBezTo>
                    <a:lnTo>
                      <a:pt x="17806" y="17218"/>
                    </a:lnTo>
                    <a:cubicBezTo>
                      <a:pt x="19080" y="11545"/>
                      <a:pt x="20324" y="5791"/>
                      <a:pt x="21600" y="118"/>
                    </a:cubicBezTo>
                    <a:cubicBezTo>
                      <a:pt x="20261" y="5710"/>
                      <a:pt x="18921" y="11302"/>
                      <a:pt x="17614" y="16893"/>
                    </a:cubicBezTo>
                    <a:lnTo>
                      <a:pt x="17104" y="19025"/>
                    </a:lnTo>
                    <a:cubicBezTo>
                      <a:pt x="17040" y="19350"/>
                      <a:pt x="16929" y="19792"/>
                      <a:pt x="16866" y="20032"/>
                    </a:cubicBezTo>
                    <a:cubicBezTo>
                      <a:pt x="16801" y="20272"/>
                      <a:pt x="16674" y="20556"/>
                      <a:pt x="16562" y="20637"/>
                    </a:cubicBezTo>
                    <a:cubicBezTo>
                      <a:pt x="16499" y="20715"/>
                      <a:pt x="16435" y="20715"/>
                      <a:pt x="16356" y="20715"/>
                    </a:cubicBezTo>
                    <a:cubicBezTo>
                      <a:pt x="16291" y="20715"/>
                      <a:pt x="16211" y="20715"/>
                      <a:pt x="16132" y="20715"/>
                    </a:cubicBezTo>
                    <a:lnTo>
                      <a:pt x="14681" y="20715"/>
                    </a:lnTo>
                    <a:lnTo>
                      <a:pt x="10791" y="20637"/>
                    </a:lnTo>
                    <a:lnTo>
                      <a:pt x="5436" y="20637"/>
                    </a:lnTo>
                    <a:cubicBezTo>
                      <a:pt x="5276" y="20637"/>
                      <a:pt x="5164" y="20637"/>
                      <a:pt x="5069" y="20556"/>
                    </a:cubicBezTo>
                    <a:cubicBezTo>
                      <a:pt x="4942" y="20353"/>
                      <a:pt x="4829" y="20194"/>
                      <a:pt x="4766" y="19870"/>
                    </a:cubicBezTo>
                    <a:lnTo>
                      <a:pt x="4527" y="18826"/>
                    </a:lnTo>
                    <a:lnTo>
                      <a:pt x="4033" y="16735"/>
                    </a:lnTo>
                    <a:cubicBezTo>
                      <a:pt x="3395" y="13917"/>
                      <a:pt x="2726" y="11143"/>
                      <a:pt x="2040" y="8325"/>
                    </a:cubicBezTo>
                    <a:cubicBezTo>
                      <a:pt x="1371" y="5511"/>
                      <a:pt x="702" y="2733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0" name="Google Shape;102;p2"/>
              <p:cNvSpPr/>
              <p:nvPr/>
            </p:nvSpPr>
            <p:spPr>
              <a:xfrm>
                <a:off x="142786" y="537663"/>
                <a:ext cx="12701" cy="139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123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1" name="Google Shape;103;p2"/>
              <p:cNvSpPr/>
              <p:nvPr/>
            </p:nvSpPr>
            <p:spPr>
              <a:xfrm>
                <a:off x="444703" y="537663"/>
                <a:ext cx="12701" cy="139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157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2" name="Google Shape;104;p2"/>
              <p:cNvSpPr/>
              <p:nvPr/>
            </p:nvSpPr>
            <p:spPr>
              <a:xfrm>
                <a:off x="1163545" y="528093"/>
                <a:ext cx="310603" cy="3343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1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37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3" name="Google Shape;105;p2"/>
              <p:cNvSpPr/>
              <p:nvPr/>
            </p:nvSpPr>
            <p:spPr>
              <a:xfrm>
                <a:off x="1019336" y="270917"/>
                <a:ext cx="148246" cy="591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59"/>
                    </a:lnTo>
                    <a:cubicBezTo>
                      <a:pt x="0" y="11769"/>
                      <a:pt x="648" y="12378"/>
                      <a:pt x="1765" y="12896"/>
                    </a:cubicBezTo>
                    <a:lnTo>
                      <a:pt x="20597" y="21540"/>
                    </a:lnTo>
                    <a:cubicBezTo>
                      <a:pt x="20715" y="21585"/>
                      <a:pt x="20893" y="21600"/>
                      <a:pt x="21071" y="21600"/>
                    </a:cubicBezTo>
                    <a:cubicBezTo>
                      <a:pt x="21303" y="21600"/>
                      <a:pt x="21600" y="21555"/>
                      <a:pt x="21600" y="21463"/>
                    </a:cubicBezTo>
                    <a:lnTo>
                      <a:pt x="21600" y="9391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4" name="Google Shape;106;p2"/>
              <p:cNvSpPr/>
              <p:nvPr/>
            </p:nvSpPr>
            <p:spPr>
              <a:xfrm>
                <a:off x="1470890" y="270917"/>
                <a:ext cx="148246" cy="591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9391"/>
                    </a:lnTo>
                    <a:lnTo>
                      <a:pt x="0" y="21463"/>
                    </a:lnTo>
                    <a:cubicBezTo>
                      <a:pt x="0" y="21555"/>
                      <a:pt x="237" y="21600"/>
                      <a:pt x="475" y="21600"/>
                    </a:cubicBezTo>
                    <a:cubicBezTo>
                      <a:pt x="588" y="21600"/>
                      <a:pt x="766" y="21585"/>
                      <a:pt x="825" y="21540"/>
                    </a:cubicBezTo>
                    <a:lnTo>
                      <a:pt x="19717" y="12896"/>
                    </a:lnTo>
                    <a:cubicBezTo>
                      <a:pt x="20952" y="12378"/>
                      <a:pt x="21600" y="11769"/>
                      <a:pt x="21600" y="1115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5" name="Google Shape;107;p2"/>
              <p:cNvSpPr/>
              <p:nvPr/>
            </p:nvSpPr>
            <p:spPr>
              <a:xfrm>
                <a:off x="1019430" y="0"/>
                <a:ext cx="599613" cy="541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21600" extrusionOk="0">
                    <a:moveTo>
                      <a:pt x="5755" y="0"/>
                    </a:moveTo>
                    <a:cubicBezTo>
                      <a:pt x="5480" y="0"/>
                      <a:pt x="5233" y="133"/>
                      <a:pt x="5102" y="417"/>
                    </a:cubicBezTo>
                    <a:lnTo>
                      <a:pt x="97" y="10385"/>
                    </a:lnTo>
                    <a:cubicBezTo>
                      <a:pt x="-33" y="10634"/>
                      <a:pt x="-33" y="10950"/>
                      <a:pt x="97" y="11217"/>
                    </a:cubicBezTo>
                    <a:lnTo>
                      <a:pt x="5102" y="21185"/>
                    </a:lnTo>
                    <a:cubicBezTo>
                      <a:pt x="5233" y="21434"/>
                      <a:pt x="5480" y="21600"/>
                      <a:pt x="5755" y="21600"/>
                    </a:cubicBezTo>
                    <a:lnTo>
                      <a:pt x="15779" y="21600"/>
                    </a:lnTo>
                    <a:cubicBezTo>
                      <a:pt x="16025" y="21600"/>
                      <a:pt x="16272" y="21434"/>
                      <a:pt x="16417" y="21185"/>
                    </a:cubicBezTo>
                    <a:lnTo>
                      <a:pt x="21437" y="11217"/>
                    </a:lnTo>
                    <a:cubicBezTo>
                      <a:pt x="21567" y="10950"/>
                      <a:pt x="21567" y="10634"/>
                      <a:pt x="21437" y="10385"/>
                    </a:cubicBezTo>
                    <a:lnTo>
                      <a:pt x="16417" y="417"/>
                    </a:lnTo>
                    <a:cubicBezTo>
                      <a:pt x="16272" y="133"/>
                      <a:pt x="16025" y="0"/>
                      <a:pt x="15779" y="0"/>
                    </a:cubicBezTo>
                    <a:close/>
                  </a:path>
                </a:pathLst>
              </a:custGeom>
              <a:solidFill>
                <a:srgbClr val="2F1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6" name="Google Shape;108;p2"/>
              <p:cNvSpPr/>
              <p:nvPr/>
            </p:nvSpPr>
            <p:spPr>
              <a:xfrm>
                <a:off x="1044779" y="322704"/>
                <a:ext cx="547693" cy="224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6" y="2896"/>
                      <a:pt x="1211" y="5791"/>
                      <a:pt x="1848" y="8687"/>
                    </a:cubicBezTo>
                    <a:cubicBezTo>
                      <a:pt x="2454" y="11545"/>
                      <a:pt x="3090" y="14359"/>
                      <a:pt x="3743" y="17218"/>
                    </a:cubicBezTo>
                    <a:lnTo>
                      <a:pt x="4237" y="19350"/>
                    </a:lnTo>
                    <a:lnTo>
                      <a:pt x="4477" y="20353"/>
                    </a:lnTo>
                    <a:cubicBezTo>
                      <a:pt x="4572" y="20796"/>
                      <a:pt x="4747" y="21117"/>
                      <a:pt x="4906" y="21401"/>
                    </a:cubicBezTo>
                    <a:cubicBezTo>
                      <a:pt x="5034" y="21519"/>
                      <a:pt x="5194" y="21600"/>
                      <a:pt x="5337" y="21600"/>
                    </a:cubicBezTo>
                    <a:cubicBezTo>
                      <a:pt x="5384" y="21600"/>
                      <a:pt x="5432" y="21600"/>
                      <a:pt x="5480" y="21559"/>
                    </a:cubicBezTo>
                    <a:lnTo>
                      <a:pt x="10785" y="21559"/>
                    </a:lnTo>
                    <a:lnTo>
                      <a:pt x="14687" y="21482"/>
                    </a:lnTo>
                    <a:lnTo>
                      <a:pt x="16120" y="21482"/>
                    </a:lnTo>
                    <a:cubicBezTo>
                      <a:pt x="16295" y="21482"/>
                      <a:pt x="16471" y="21482"/>
                      <a:pt x="16662" y="21320"/>
                    </a:cubicBezTo>
                    <a:cubicBezTo>
                      <a:pt x="16837" y="21117"/>
                      <a:pt x="16996" y="20796"/>
                      <a:pt x="17107" y="20475"/>
                    </a:cubicBezTo>
                    <a:cubicBezTo>
                      <a:pt x="17204" y="20032"/>
                      <a:pt x="17268" y="19711"/>
                      <a:pt x="17331" y="19350"/>
                    </a:cubicBezTo>
                    <a:lnTo>
                      <a:pt x="17808" y="17218"/>
                    </a:lnTo>
                    <a:cubicBezTo>
                      <a:pt x="19083" y="11545"/>
                      <a:pt x="20326" y="5791"/>
                      <a:pt x="21600" y="118"/>
                    </a:cubicBezTo>
                    <a:cubicBezTo>
                      <a:pt x="20262" y="5710"/>
                      <a:pt x="18908" y="11302"/>
                      <a:pt x="17602" y="16893"/>
                    </a:cubicBezTo>
                    <a:lnTo>
                      <a:pt x="17107" y="19025"/>
                    </a:lnTo>
                    <a:cubicBezTo>
                      <a:pt x="17028" y="19350"/>
                      <a:pt x="16933" y="19792"/>
                      <a:pt x="16869" y="20032"/>
                    </a:cubicBezTo>
                    <a:cubicBezTo>
                      <a:pt x="16805" y="20272"/>
                      <a:pt x="16694" y="20556"/>
                      <a:pt x="16567" y="20637"/>
                    </a:cubicBezTo>
                    <a:cubicBezTo>
                      <a:pt x="16503" y="20715"/>
                      <a:pt x="16424" y="20715"/>
                      <a:pt x="16360" y="20715"/>
                    </a:cubicBezTo>
                    <a:cubicBezTo>
                      <a:pt x="16279" y="20715"/>
                      <a:pt x="16216" y="20715"/>
                      <a:pt x="16120" y="20715"/>
                    </a:cubicBezTo>
                    <a:lnTo>
                      <a:pt x="14687" y="20715"/>
                    </a:lnTo>
                    <a:lnTo>
                      <a:pt x="10785" y="20637"/>
                    </a:lnTo>
                    <a:lnTo>
                      <a:pt x="5480" y="20637"/>
                    </a:lnTo>
                    <a:cubicBezTo>
                      <a:pt x="5273" y="20637"/>
                      <a:pt x="5178" y="20637"/>
                      <a:pt x="5081" y="20556"/>
                    </a:cubicBezTo>
                    <a:cubicBezTo>
                      <a:pt x="4938" y="20353"/>
                      <a:pt x="4843" y="20194"/>
                      <a:pt x="4779" y="19870"/>
                    </a:cubicBezTo>
                    <a:lnTo>
                      <a:pt x="4539" y="18826"/>
                    </a:lnTo>
                    <a:lnTo>
                      <a:pt x="4030" y="16735"/>
                    </a:lnTo>
                    <a:cubicBezTo>
                      <a:pt x="3393" y="13917"/>
                      <a:pt x="2724" y="11143"/>
                      <a:pt x="2055" y="8325"/>
                    </a:cubicBezTo>
                    <a:cubicBezTo>
                      <a:pt x="1418" y="5511"/>
                      <a:pt x="717" y="2733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7" name="Google Shape;109;p2"/>
              <p:cNvSpPr/>
              <p:nvPr/>
            </p:nvSpPr>
            <p:spPr>
              <a:xfrm>
                <a:off x="1162233" y="537663"/>
                <a:ext cx="12701" cy="139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32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8" name="Google Shape;110;p2"/>
              <p:cNvSpPr/>
              <p:nvPr/>
            </p:nvSpPr>
            <p:spPr>
              <a:xfrm>
                <a:off x="1463947" y="537663"/>
                <a:ext cx="12701" cy="139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197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9" name="Google Shape;111;p2"/>
              <p:cNvSpPr/>
              <p:nvPr/>
            </p:nvSpPr>
            <p:spPr>
              <a:xfrm>
                <a:off x="656628" y="836141"/>
                <a:ext cx="311010" cy="335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6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29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0" name="Google Shape;112;p2"/>
              <p:cNvSpPr/>
              <p:nvPr/>
            </p:nvSpPr>
            <p:spPr>
              <a:xfrm>
                <a:off x="512047" y="579001"/>
                <a:ext cx="147839" cy="591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50"/>
                    </a:lnTo>
                    <a:cubicBezTo>
                      <a:pt x="0" y="11760"/>
                      <a:pt x="590" y="12369"/>
                      <a:pt x="1829" y="12918"/>
                    </a:cubicBezTo>
                    <a:lnTo>
                      <a:pt x="20772" y="21554"/>
                    </a:lnTo>
                    <a:cubicBezTo>
                      <a:pt x="20832" y="21585"/>
                      <a:pt x="21005" y="21600"/>
                      <a:pt x="21184" y="21600"/>
                    </a:cubicBezTo>
                    <a:cubicBezTo>
                      <a:pt x="21422" y="21600"/>
                      <a:pt x="21600" y="21569"/>
                      <a:pt x="21600" y="21478"/>
                    </a:cubicBezTo>
                    <a:lnTo>
                      <a:pt x="21600" y="9383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1" name="Google Shape;113;p2"/>
              <p:cNvSpPr/>
              <p:nvPr/>
            </p:nvSpPr>
            <p:spPr>
              <a:xfrm>
                <a:off x="963193" y="579001"/>
                <a:ext cx="148246" cy="591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9383"/>
                    </a:lnTo>
                    <a:lnTo>
                      <a:pt x="0" y="21478"/>
                    </a:lnTo>
                    <a:cubicBezTo>
                      <a:pt x="0" y="21569"/>
                      <a:pt x="297" y="21600"/>
                      <a:pt x="529" y="21600"/>
                    </a:cubicBezTo>
                    <a:cubicBezTo>
                      <a:pt x="707" y="21600"/>
                      <a:pt x="885" y="21585"/>
                      <a:pt x="1003" y="21554"/>
                    </a:cubicBezTo>
                    <a:lnTo>
                      <a:pt x="19835" y="12918"/>
                    </a:lnTo>
                    <a:cubicBezTo>
                      <a:pt x="20952" y="12369"/>
                      <a:pt x="21600" y="11760"/>
                      <a:pt x="21600" y="1115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2" name="Google Shape;114;p2"/>
              <p:cNvSpPr/>
              <p:nvPr/>
            </p:nvSpPr>
            <p:spPr>
              <a:xfrm>
                <a:off x="512039" y="308083"/>
                <a:ext cx="599401" cy="541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2" h="21600" extrusionOk="0">
                    <a:moveTo>
                      <a:pt x="5749" y="0"/>
                    </a:moveTo>
                    <a:cubicBezTo>
                      <a:pt x="5501" y="0"/>
                      <a:pt x="5255" y="166"/>
                      <a:pt x="5110" y="417"/>
                    </a:cubicBezTo>
                    <a:lnTo>
                      <a:pt x="87" y="10383"/>
                    </a:lnTo>
                    <a:cubicBezTo>
                      <a:pt x="-29" y="10667"/>
                      <a:pt x="-29" y="10983"/>
                      <a:pt x="87" y="11217"/>
                    </a:cubicBezTo>
                    <a:lnTo>
                      <a:pt x="5110" y="21185"/>
                    </a:lnTo>
                    <a:cubicBezTo>
                      <a:pt x="5255" y="21467"/>
                      <a:pt x="5501" y="21600"/>
                      <a:pt x="5749" y="21600"/>
                    </a:cubicBezTo>
                    <a:lnTo>
                      <a:pt x="15793" y="21600"/>
                    </a:lnTo>
                    <a:cubicBezTo>
                      <a:pt x="16069" y="21600"/>
                      <a:pt x="16302" y="21467"/>
                      <a:pt x="16432" y="21185"/>
                    </a:cubicBezTo>
                    <a:lnTo>
                      <a:pt x="21454" y="11217"/>
                    </a:lnTo>
                    <a:cubicBezTo>
                      <a:pt x="21571" y="10983"/>
                      <a:pt x="21571" y="10667"/>
                      <a:pt x="21454" y="10383"/>
                    </a:cubicBezTo>
                    <a:lnTo>
                      <a:pt x="16432" y="417"/>
                    </a:lnTo>
                    <a:cubicBezTo>
                      <a:pt x="16302" y="166"/>
                      <a:pt x="16069" y="0"/>
                      <a:pt x="15793" y="0"/>
                    </a:cubicBezTo>
                    <a:close/>
                  </a:path>
                </a:pathLst>
              </a:custGeom>
              <a:solidFill>
                <a:srgbClr val="2F1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3" name="Google Shape;115;p2"/>
              <p:cNvSpPr/>
              <p:nvPr/>
            </p:nvSpPr>
            <p:spPr>
              <a:xfrm>
                <a:off x="538304" y="630752"/>
                <a:ext cx="546879" cy="2246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73" y="2974"/>
                      <a:pt x="1213" y="5864"/>
                      <a:pt x="1818" y="8632"/>
                    </a:cubicBezTo>
                    <a:cubicBezTo>
                      <a:pt x="2456" y="11525"/>
                      <a:pt x="3095" y="14415"/>
                      <a:pt x="3733" y="17183"/>
                    </a:cubicBezTo>
                    <a:lnTo>
                      <a:pt x="4211" y="19311"/>
                    </a:lnTo>
                    <a:lnTo>
                      <a:pt x="4435" y="20396"/>
                    </a:lnTo>
                    <a:cubicBezTo>
                      <a:pt x="4546" y="20838"/>
                      <a:pt x="4706" y="21158"/>
                      <a:pt x="4881" y="21361"/>
                    </a:cubicBezTo>
                    <a:cubicBezTo>
                      <a:pt x="5073" y="21600"/>
                      <a:pt x="5313" y="21600"/>
                      <a:pt x="5456" y="21600"/>
                    </a:cubicBezTo>
                    <a:lnTo>
                      <a:pt x="6891" y="21600"/>
                    </a:lnTo>
                    <a:lnTo>
                      <a:pt x="10799" y="21519"/>
                    </a:lnTo>
                    <a:lnTo>
                      <a:pt x="16112" y="21519"/>
                    </a:lnTo>
                    <a:cubicBezTo>
                      <a:pt x="16271" y="21438"/>
                      <a:pt x="16479" y="21519"/>
                      <a:pt x="16655" y="21361"/>
                    </a:cubicBezTo>
                    <a:cubicBezTo>
                      <a:pt x="16814" y="21077"/>
                      <a:pt x="16990" y="20838"/>
                      <a:pt x="17085" y="20396"/>
                    </a:cubicBezTo>
                    <a:cubicBezTo>
                      <a:pt x="17181" y="20076"/>
                      <a:pt x="17260" y="19752"/>
                      <a:pt x="17324" y="19311"/>
                    </a:cubicBezTo>
                    <a:lnTo>
                      <a:pt x="17819" y="17183"/>
                    </a:lnTo>
                    <a:cubicBezTo>
                      <a:pt x="19111" y="11525"/>
                      <a:pt x="20355" y="5864"/>
                      <a:pt x="21600" y="81"/>
                    </a:cubicBezTo>
                    <a:cubicBezTo>
                      <a:pt x="20244" y="5702"/>
                      <a:pt x="18904" y="11282"/>
                      <a:pt x="17595" y="16943"/>
                    </a:cubicBezTo>
                    <a:lnTo>
                      <a:pt x="17117" y="18990"/>
                    </a:lnTo>
                    <a:cubicBezTo>
                      <a:pt x="17022" y="19311"/>
                      <a:pt x="16957" y="19752"/>
                      <a:pt x="16878" y="20076"/>
                    </a:cubicBezTo>
                    <a:cubicBezTo>
                      <a:pt x="16782" y="20315"/>
                      <a:pt x="16687" y="20518"/>
                      <a:pt x="16543" y="20676"/>
                    </a:cubicBezTo>
                    <a:cubicBezTo>
                      <a:pt x="16415" y="20757"/>
                      <a:pt x="16320" y="20757"/>
                      <a:pt x="16112" y="20757"/>
                    </a:cubicBezTo>
                    <a:lnTo>
                      <a:pt x="15634" y="20757"/>
                    </a:lnTo>
                    <a:lnTo>
                      <a:pt x="14661" y="20676"/>
                    </a:lnTo>
                    <a:lnTo>
                      <a:pt x="5918" y="20676"/>
                    </a:lnTo>
                    <a:lnTo>
                      <a:pt x="5456" y="20595"/>
                    </a:lnTo>
                    <a:cubicBezTo>
                      <a:pt x="5376" y="20636"/>
                      <a:pt x="5313" y="20636"/>
                      <a:pt x="5264" y="20636"/>
                    </a:cubicBezTo>
                    <a:cubicBezTo>
                      <a:pt x="5168" y="20636"/>
                      <a:pt x="5105" y="20595"/>
                      <a:pt x="5041" y="20518"/>
                    </a:cubicBezTo>
                    <a:cubicBezTo>
                      <a:pt x="4945" y="20396"/>
                      <a:pt x="4849" y="20153"/>
                      <a:pt x="4770" y="19914"/>
                    </a:cubicBezTo>
                    <a:lnTo>
                      <a:pt x="4498" y="18909"/>
                    </a:lnTo>
                    <a:lnTo>
                      <a:pt x="4036" y="16782"/>
                    </a:lnTo>
                    <a:cubicBezTo>
                      <a:pt x="3366" y="13973"/>
                      <a:pt x="2728" y="11120"/>
                      <a:pt x="2058" y="8393"/>
                    </a:cubicBezTo>
                    <a:cubicBezTo>
                      <a:pt x="1372" y="5621"/>
                      <a:pt x="670" y="281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4" name="Google Shape;116;p2"/>
              <p:cNvSpPr/>
              <p:nvPr/>
            </p:nvSpPr>
            <p:spPr>
              <a:xfrm>
                <a:off x="654519" y="846589"/>
                <a:ext cx="12701" cy="13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123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5" name="Google Shape;117;p2"/>
              <p:cNvSpPr/>
              <p:nvPr/>
            </p:nvSpPr>
            <p:spPr>
              <a:xfrm>
                <a:off x="956843" y="846589"/>
                <a:ext cx="12701" cy="13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6" name="Google Shape;118;p2"/>
              <p:cNvSpPr/>
              <p:nvPr/>
            </p:nvSpPr>
            <p:spPr>
              <a:xfrm>
                <a:off x="1507256" y="561470"/>
                <a:ext cx="155098" cy="618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57"/>
                    </a:lnTo>
                    <a:cubicBezTo>
                      <a:pt x="0" y="11770"/>
                      <a:pt x="619" y="12354"/>
                      <a:pt x="1800" y="12908"/>
                    </a:cubicBezTo>
                    <a:lnTo>
                      <a:pt x="20641" y="21528"/>
                    </a:lnTo>
                    <a:cubicBezTo>
                      <a:pt x="20754" y="21571"/>
                      <a:pt x="20924" y="21600"/>
                      <a:pt x="21094" y="21600"/>
                    </a:cubicBezTo>
                    <a:cubicBezTo>
                      <a:pt x="21373" y="21600"/>
                      <a:pt x="21600" y="21556"/>
                      <a:pt x="21600" y="21454"/>
                    </a:cubicBezTo>
                    <a:lnTo>
                      <a:pt x="21600" y="9378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7" name="Google Shape;119;p2"/>
              <p:cNvSpPr/>
              <p:nvPr/>
            </p:nvSpPr>
            <p:spPr>
              <a:xfrm>
                <a:off x="1507350" y="278877"/>
                <a:ext cx="625631" cy="5660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1" h="21600" extrusionOk="0">
                    <a:moveTo>
                      <a:pt x="5737" y="0"/>
                    </a:moveTo>
                    <a:cubicBezTo>
                      <a:pt x="5487" y="0"/>
                      <a:pt x="5251" y="174"/>
                      <a:pt x="5126" y="429"/>
                    </a:cubicBezTo>
                    <a:lnTo>
                      <a:pt x="94" y="10385"/>
                    </a:lnTo>
                    <a:cubicBezTo>
                      <a:pt x="-31" y="10641"/>
                      <a:pt x="-31" y="10943"/>
                      <a:pt x="94" y="11213"/>
                    </a:cubicBezTo>
                    <a:lnTo>
                      <a:pt x="5126" y="21154"/>
                    </a:lnTo>
                    <a:cubicBezTo>
                      <a:pt x="5251" y="21425"/>
                      <a:pt x="5487" y="21600"/>
                      <a:pt x="5737" y="21600"/>
                    </a:cubicBezTo>
                    <a:lnTo>
                      <a:pt x="15773" y="21600"/>
                    </a:lnTo>
                    <a:cubicBezTo>
                      <a:pt x="16038" y="21600"/>
                      <a:pt x="16302" y="21425"/>
                      <a:pt x="16412" y="21154"/>
                    </a:cubicBezTo>
                    <a:lnTo>
                      <a:pt x="21416" y="11213"/>
                    </a:lnTo>
                    <a:cubicBezTo>
                      <a:pt x="21569" y="10943"/>
                      <a:pt x="21569" y="10641"/>
                      <a:pt x="21416" y="10385"/>
                    </a:cubicBezTo>
                    <a:lnTo>
                      <a:pt x="16412" y="429"/>
                    </a:lnTo>
                    <a:cubicBezTo>
                      <a:pt x="16302" y="174"/>
                      <a:pt x="16038" y="0"/>
                      <a:pt x="15773" y="0"/>
                    </a:cubicBezTo>
                    <a:close/>
                  </a:path>
                </a:pathLst>
              </a:custGeom>
              <a:solidFill>
                <a:srgbClr val="2F1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8" name="Google Shape;120;p2"/>
              <p:cNvSpPr/>
              <p:nvPr/>
            </p:nvSpPr>
            <p:spPr>
              <a:xfrm>
                <a:off x="1534700" y="616166"/>
                <a:ext cx="570320" cy="233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82" y="2893"/>
                      <a:pt x="1194" y="5747"/>
                      <a:pt x="1836" y="8602"/>
                    </a:cubicBezTo>
                    <a:cubicBezTo>
                      <a:pt x="2448" y="11534"/>
                      <a:pt x="3091" y="14388"/>
                      <a:pt x="3734" y="17204"/>
                    </a:cubicBezTo>
                    <a:lnTo>
                      <a:pt x="4223" y="19326"/>
                    </a:lnTo>
                    <a:lnTo>
                      <a:pt x="4452" y="20405"/>
                    </a:lnTo>
                    <a:cubicBezTo>
                      <a:pt x="4574" y="20790"/>
                      <a:pt x="4713" y="21214"/>
                      <a:pt x="4895" y="21370"/>
                    </a:cubicBezTo>
                    <a:cubicBezTo>
                      <a:pt x="5094" y="21600"/>
                      <a:pt x="5324" y="21600"/>
                      <a:pt x="5446" y="21600"/>
                    </a:cubicBezTo>
                    <a:lnTo>
                      <a:pt x="5936" y="21600"/>
                    </a:lnTo>
                    <a:lnTo>
                      <a:pt x="6899" y="21522"/>
                    </a:lnTo>
                    <a:lnTo>
                      <a:pt x="14671" y="21522"/>
                    </a:lnTo>
                    <a:lnTo>
                      <a:pt x="15635" y="21448"/>
                    </a:lnTo>
                    <a:lnTo>
                      <a:pt x="16124" y="21448"/>
                    </a:lnTo>
                    <a:cubicBezTo>
                      <a:pt x="16277" y="21448"/>
                      <a:pt x="16475" y="21448"/>
                      <a:pt x="16674" y="21292"/>
                    </a:cubicBezTo>
                    <a:cubicBezTo>
                      <a:pt x="16827" y="21137"/>
                      <a:pt x="16995" y="20790"/>
                      <a:pt x="17088" y="20405"/>
                    </a:cubicBezTo>
                    <a:cubicBezTo>
                      <a:pt x="17179" y="20058"/>
                      <a:pt x="17256" y="19672"/>
                      <a:pt x="17347" y="19326"/>
                    </a:cubicBezTo>
                    <a:lnTo>
                      <a:pt x="17837" y="17204"/>
                    </a:lnTo>
                    <a:cubicBezTo>
                      <a:pt x="19122" y="11534"/>
                      <a:pt x="20346" y="5747"/>
                      <a:pt x="21600" y="78"/>
                    </a:cubicBezTo>
                    <a:cubicBezTo>
                      <a:pt x="20284" y="5670"/>
                      <a:pt x="18922" y="11301"/>
                      <a:pt x="17638" y="16896"/>
                    </a:cubicBezTo>
                    <a:lnTo>
                      <a:pt x="17119" y="19018"/>
                    </a:lnTo>
                    <a:cubicBezTo>
                      <a:pt x="17057" y="19326"/>
                      <a:pt x="16964" y="19750"/>
                      <a:pt x="16904" y="20058"/>
                    </a:cubicBezTo>
                    <a:cubicBezTo>
                      <a:pt x="16797" y="20327"/>
                      <a:pt x="16705" y="20560"/>
                      <a:pt x="16567" y="20638"/>
                    </a:cubicBezTo>
                    <a:cubicBezTo>
                      <a:pt x="16445" y="20790"/>
                      <a:pt x="16322" y="20790"/>
                      <a:pt x="16124" y="20790"/>
                    </a:cubicBezTo>
                    <a:lnTo>
                      <a:pt x="15635" y="20712"/>
                    </a:lnTo>
                    <a:lnTo>
                      <a:pt x="10800" y="20712"/>
                    </a:lnTo>
                    <a:lnTo>
                      <a:pt x="6899" y="20638"/>
                    </a:lnTo>
                    <a:lnTo>
                      <a:pt x="5446" y="20638"/>
                    </a:lnTo>
                    <a:cubicBezTo>
                      <a:pt x="5278" y="20638"/>
                      <a:pt x="5156" y="20638"/>
                      <a:pt x="5063" y="20560"/>
                    </a:cubicBezTo>
                    <a:cubicBezTo>
                      <a:pt x="4926" y="20405"/>
                      <a:pt x="4835" y="20136"/>
                      <a:pt x="4773" y="19902"/>
                    </a:cubicBezTo>
                    <a:lnTo>
                      <a:pt x="4513" y="18862"/>
                    </a:lnTo>
                    <a:lnTo>
                      <a:pt x="4024" y="16740"/>
                    </a:lnTo>
                    <a:cubicBezTo>
                      <a:pt x="3382" y="13964"/>
                      <a:pt x="2708" y="11109"/>
                      <a:pt x="2035" y="8369"/>
                    </a:cubicBezTo>
                    <a:cubicBezTo>
                      <a:pt x="1377" y="5514"/>
                      <a:pt x="673" y="2738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59" name="Google Shape;121;p2"/>
              <p:cNvSpPr/>
              <p:nvPr/>
            </p:nvSpPr>
            <p:spPr>
              <a:xfrm>
                <a:off x="1156658" y="1145065"/>
                <a:ext cx="324342" cy="3493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69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30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60" name="Google Shape;122;p2"/>
              <p:cNvSpPr/>
              <p:nvPr/>
            </p:nvSpPr>
            <p:spPr>
              <a:xfrm>
                <a:off x="1006819" y="877477"/>
                <a:ext cx="153877" cy="617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43"/>
                    </a:lnTo>
                    <a:cubicBezTo>
                      <a:pt x="0" y="11757"/>
                      <a:pt x="567" y="12341"/>
                      <a:pt x="1757" y="12896"/>
                    </a:cubicBezTo>
                    <a:lnTo>
                      <a:pt x="20638" y="21513"/>
                    </a:lnTo>
                    <a:cubicBezTo>
                      <a:pt x="20752" y="21572"/>
                      <a:pt x="20919" y="21600"/>
                      <a:pt x="21090" y="21600"/>
                    </a:cubicBezTo>
                    <a:cubicBezTo>
                      <a:pt x="21376" y="21600"/>
                      <a:pt x="21600" y="21542"/>
                      <a:pt x="21600" y="21454"/>
                    </a:cubicBezTo>
                    <a:lnTo>
                      <a:pt x="21600" y="9362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61" name="Google Shape;123;p2"/>
              <p:cNvSpPr/>
              <p:nvPr/>
            </p:nvSpPr>
            <p:spPr>
              <a:xfrm>
                <a:off x="1476555" y="877477"/>
                <a:ext cx="155098" cy="617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9362"/>
                    </a:lnTo>
                    <a:lnTo>
                      <a:pt x="0" y="21454"/>
                    </a:lnTo>
                    <a:cubicBezTo>
                      <a:pt x="0" y="21542"/>
                      <a:pt x="279" y="21600"/>
                      <a:pt x="506" y="21600"/>
                    </a:cubicBezTo>
                    <a:cubicBezTo>
                      <a:pt x="676" y="21600"/>
                      <a:pt x="846" y="21572"/>
                      <a:pt x="954" y="21513"/>
                    </a:cubicBezTo>
                    <a:lnTo>
                      <a:pt x="19857" y="12896"/>
                    </a:lnTo>
                    <a:cubicBezTo>
                      <a:pt x="21038" y="12341"/>
                      <a:pt x="21600" y="11757"/>
                      <a:pt x="21600" y="1114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62" name="Google Shape;124;p2"/>
              <p:cNvSpPr/>
              <p:nvPr/>
            </p:nvSpPr>
            <p:spPr>
              <a:xfrm>
                <a:off x="1005894" y="594043"/>
                <a:ext cx="625767" cy="5656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1600" extrusionOk="0">
                    <a:moveTo>
                      <a:pt x="5772" y="0"/>
                    </a:moveTo>
                    <a:cubicBezTo>
                      <a:pt x="5508" y="0"/>
                      <a:pt x="5272" y="159"/>
                      <a:pt x="5119" y="430"/>
                    </a:cubicBezTo>
                    <a:lnTo>
                      <a:pt x="115" y="10378"/>
                    </a:lnTo>
                    <a:cubicBezTo>
                      <a:pt x="-38" y="10648"/>
                      <a:pt x="-38" y="10951"/>
                      <a:pt x="115" y="11222"/>
                    </a:cubicBezTo>
                    <a:lnTo>
                      <a:pt x="5119" y="21169"/>
                    </a:lnTo>
                    <a:cubicBezTo>
                      <a:pt x="5272" y="21441"/>
                      <a:pt x="5508" y="21600"/>
                      <a:pt x="5772" y="21600"/>
                    </a:cubicBezTo>
                    <a:lnTo>
                      <a:pt x="15794" y="21600"/>
                    </a:lnTo>
                    <a:cubicBezTo>
                      <a:pt x="16058" y="21600"/>
                      <a:pt x="16294" y="21441"/>
                      <a:pt x="16433" y="21169"/>
                    </a:cubicBezTo>
                    <a:lnTo>
                      <a:pt x="21451" y="11222"/>
                    </a:lnTo>
                    <a:cubicBezTo>
                      <a:pt x="21562" y="10951"/>
                      <a:pt x="21562" y="10648"/>
                      <a:pt x="21451" y="10378"/>
                    </a:cubicBezTo>
                    <a:lnTo>
                      <a:pt x="16433" y="430"/>
                    </a:lnTo>
                    <a:cubicBezTo>
                      <a:pt x="16294" y="159"/>
                      <a:pt x="16058" y="0"/>
                      <a:pt x="15794" y="0"/>
                    </a:cubicBezTo>
                    <a:close/>
                  </a:path>
                </a:pathLst>
              </a:custGeom>
              <a:solidFill>
                <a:srgbClr val="2F1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63" name="Google Shape;125;p2"/>
              <p:cNvSpPr/>
              <p:nvPr/>
            </p:nvSpPr>
            <p:spPr>
              <a:xfrm>
                <a:off x="1033076" y="930911"/>
                <a:ext cx="571507" cy="2341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10" y="2927"/>
                      <a:pt x="1221" y="5776"/>
                      <a:pt x="1832" y="8703"/>
                    </a:cubicBezTo>
                    <a:cubicBezTo>
                      <a:pt x="2473" y="11552"/>
                      <a:pt x="3084" y="14362"/>
                      <a:pt x="3725" y="17211"/>
                    </a:cubicBezTo>
                    <a:lnTo>
                      <a:pt x="4213" y="19330"/>
                    </a:lnTo>
                    <a:lnTo>
                      <a:pt x="4472" y="20368"/>
                    </a:lnTo>
                    <a:cubicBezTo>
                      <a:pt x="4564" y="20791"/>
                      <a:pt x="4732" y="21215"/>
                      <a:pt x="4931" y="21370"/>
                    </a:cubicBezTo>
                    <a:cubicBezTo>
                      <a:pt x="5084" y="21600"/>
                      <a:pt x="5312" y="21600"/>
                      <a:pt x="5464" y="21600"/>
                    </a:cubicBezTo>
                    <a:lnTo>
                      <a:pt x="6915" y="21526"/>
                    </a:lnTo>
                    <a:lnTo>
                      <a:pt x="14670" y="21526"/>
                    </a:lnTo>
                    <a:lnTo>
                      <a:pt x="15647" y="21448"/>
                    </a:lnTo>
                    <a:lnTo>
                      <a:pt x="16120" y="21448"/>
                    </a:lnTo>
                    <a:cubicBezTo>
                      <a:pt x="16182" y="21448"/>
                      <a:pt x="16257" y="21448"/>
                      <a:pt x="16334" y="21448"/>
                    </a:cubicBezTo>
                    <a:cubicBezTo>
                      <a:pt x="16441" y="21448"/>
                      <a:pt x="16547" y="21409"/>
                      <a:pt x="16639" y="21293"/>
                    </a:cubicBezTo>
                    <a:cubicBezTo>
                      <a:pt x="16837" y="21102"/>
                      <a:pt x="16991" y="20791"/>
                      <a:pt x="17082" y="20368"/>
                    </a:cubicBezTo>
                    <a:cubicBezTo>
                      <a:pt x="17188" y="20061"/>
                      <a:pt x="17250" y="19753"/>
                      <a:pt x="17311" y="19330"/>
                    </a:cubicBezTo>
                    <a:lnTo>
                      <a:pt x="17800" y="17211"/>
                    </a:lnTo>
                    <a:cubicBezTo>
                      <a:pt x="19082" y="11552"/>
                      <a:pt x="20333" y="5854"/>
                      <a:pt x="21600" y="78"/>
                    </a:cubicBezTo>
                    <a:cubicBezTo>
                      <a:pt x="20242" y="5698"/>
                      <a:pt x="18929" y="11283"/>
                      <a:pt x="17601" y="16904"/>
                    </a:cubicBezTo>
                    <a:lnTo>
                      <a:pt x="17128" y="19022"/>
                    </a:lnTo>
                    <a:cubicBezTo>
                      <a:pt x="17020" y="19330"/>
                      <a:pt x="16960" y="19753"/>
                      <a:pt x="16868" y="20061"/>
                    </a:cubicBezTo>
                    <a:cubicBezTo>
                      <a:pt x="16792" y="20293"/>
                      <a:pt x="16670" y="20562"/>
                      <a:pt x="16547" y="20639"/>
                    </a:cubicBezTo>
                    <a:cubicBezTo>
                      <a:pt x="16410" y="20791"/>
                      <a:pt x="16288" y="20791"/>
                      <a:pt x="16120" y="20791"/>
                    </a:cubicBezTo>
                    <a:lnTo>
                      <a:pt x="15647" y="20717"/>
                    </a:lnTo>
                    <a:lnTo>
                      <a:pt x="10778" y="20717"/>
                    </a:lnTo>
                    <a:lnTo>
                      <a:pt x="6915" y="20639"/>
                    </a:lnTo>
                    <a:lnTo>
                      <a:pt x="5464" y="20639"/>
                    </a:lnTo>
                    <a:cubicBezTo>
                      <a:pt x="5281" y="20639"/>
                      <a:pt x="5175" y="20639"/>
                      <a:pt x="5053" y="20562"/>
                    </a:cubicBezTo>
                    <a:cubicBezTo>
                      <a:pt x="4931" y="20368"/>
                      <a:pt x="4823" y="20216"/>
                      <a:pt x="4763" y="19909"/>
                    </a:cubicBezTo>
                    <a:lnTo>
                      <a:pt x="4534" y="18828"/>
                    </a:lnTo>
                    <a:lnTo>
                      <a:pt x="4030" y="16749"/>
                    </a:lnTo>
                    <a:cubicBezTo>
                      <a:pt x="3373" y="13977"/>
                      <a:pt x="2732" y="11128"/>
                      <a:pt x="2060" y="8357"/>
                    </a:cubicBezTo>
                    <a:cubicBezTo>
                      <a:pt x="1389" y="5546"/>
                      <a:pt x="703" y="277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64" name="Google Shape;126;p2"/>
              <p:cNvSpPr/>
              <p:nvPr/>
            </p:nvSpPr>
            <p:spPr>
              <a:xfrm>
                <a:off x="1155363" y="1156320"/>
                <a:ext cx="12701" cy="144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36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65" name="Google Shape;127;p2"/>
              <p:cNvSpPr/>
              <p:nvPr/>
            </p:nvSpPr>
            <p:spPr>
              <a:xfrm>
                <a:off x="1470816" y="1156320"/>
                <a:ext cx="12701" cy="144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959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99" name="Google Shape;128;p2"/>
          <p:cNvGrpSpPr/>
          <p:nvPr/>
        </p:nvGrpSpPr>
        <p:grpSpPr>
          <a:xfrm>
            <a:off x="-463840" y="3766241"/>
            <a:ext cx="1681289" cy="1702010"/>
            <a:chOff x="0" y="0"/>
            <a:chExt cx="1681288" cy="1702009"/>
          </a:xfrm>
        </p:grpSpPr>
        <p:sp>
          <p:nvSpPr>
            <p:cNvPr id="167" name="Google Shape;129;p2"/>
            <p:cNvSpPr/>
            <p:nvPr/>
          </p:nvSpPr>
          <p:spPr>
            <a:xfrm flipH="1">
              <a:off x="695020" y="519792"/>
              <a:ext cx="320888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8" name="Google Shape;130;p2"/>
            <p:cNvSpPr/>
            <p:nvPr/>
          </p:nvSpPr>
          <p:spPr>
            <a:xfrm flipH="1">
              <a:off x="1011748" y="266677"/>
              <a:ext cx="15275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9" name="Google Shape;131;p2"/>
            <p:cNvSpPr/>
            <p:nvPr/>
          </p:nvSpPr>
          <p:spPr>
            <a:xfrm flipH="1">
              <a:off x="546460" y="266677"/>
              <a:ext cx="15275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0" name="Google Shape;132;p2"/>
            <p:cNvSpPr/>
            <p:nvPr/>
          </p:nvSpPr>
          <p:spPr>
            <a:xfrm flipH="1">
              <a:off x="546558" y="0"/>
              <a:ext cx="617839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1" name="Google Shape;133;p2"/>
            <p:cNvSpPr/>
            <p:nvPr/>
          </p:nvSpPr>
          <p:spPr>
            <a:xfrm flipH="1">
              <a:off x="573937" y="317618"/>
              <a:ext cx="563091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2" name="Google Shape;134;p2"/>
            <p:cNvSpPr/>
            <p:nvPr/>
          </p:nvSpPr>
          <p:spPr>
            <a:xfrm flipH="1">
              <a:off x="1004367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3" name="Google Shape;135;p2"/>
            <p:cNvSpPr/>
            <p:nvPr/>
          </p:nvSpPr>
          <p:spPr>
            <a:xfrm flipH="1">
              <a:off x="693056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4" name="Google Shape;136;p2"/>
            <p:cNvSpPr/>
            <p:nvPr/>
          </p:nvSpPr>
          <p:spPr>
            <a:xfrm flipH="1">
              <a:off x="1212776" y="824709"/>
              <a:ext cx="320049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5" name="Google Shape;137;p2"/>
            <p:cNvSpPr/>
            <p:nvPr/>
          </p:nvSpPr>
          <p:spPr>
            <a:xfrm flipH="1">
              <a:off x="1528666" y="571561"/>
              <a:ext cx="152300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6" name="Google Shape;138;p2"/>
            <p:cNvSpPr/>
            <p:nvPr/>
          </p:nvSpPr>
          <p:spPr>
            <a:xfrm flipH="1">
              <a:off x="1063377" y="571561"/>
              <a:ext cx="152719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7" name="Google Shape;139;p2"/>
            <p:cNvSpPr/>
            <p:nvPr/>
          </p:nvSpPr>
          <p:spPr>
            <a:xfrm flipH="1">
              <a:off x="1063686" y="304883"/>
              <a:ext cx="617603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8" name="Google Shape;140;p2"/>
            <p:cNvSpPr/>
            <p:nvPr/>
          </p:nvSpPr>
          <p:spPr>
            <a:xfrm flipH="1">
              <a:off x="1090819" y="622536"/>
              <a:ext cx="563930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9" name="Google Shape;141;p2"/>
            <p:cNvSpPr/>
            <p:nvPr/>
          </p:nvSpPr>
          <p:spPr>
            <a:xfrm flipH="1">
              <a:off x="1521267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0" name="Google Shape;142;p2"/>
            <p:cNvSpPr/>
            <p:nvPr/>
          </p:nvSpPr>
          <p:spPr>
            <a:xfrm flipH="1">
              <a:off x="1210166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1" name="Google Shape;143;p2"/>
            <p:cNvSpPr/>
            <p:nvPr/>
          </p:nvSpPr>
          <p:spPr>
            <a:xfrm flipH="1">
              <a:off x="162303" y="824709"/>
              <a:ext cx="320049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2" name="Google Shape;144;p2"/>
            <p:cNvSpPr/>
            <p:nvPr/>
          </p:nvSpPr>
          <p:spPr>
            <a:xfrm flipH="1">
              <a:off x="478192" y="571561"/>
              <a:ext cx="152754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65" y="12896"/>
                  </a:cubicBezTo>
                  <a:lnTo>
                    <a:pt x="20597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3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" name="Google Shape;145;p2"/>
            <p:cNvSpPr/>
            <p:nvPr/>
          </p:nvSpPr>
          <p:spPr>
            <a:xfrm flipH="1">
              <a:off x="12904" y="571561"/>
              <a:ext cx="152754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5" y="21600"/>
                  </a:cubicBezTo>
                  <a:cubicBezTo>
                    <a:pt x="588" y="21600"/>
                    <a:pt x="766" y="21585"/>
                    <a:pt x="825" y="21540"/>
                  </a:cubicBezTo>
                  <a:lnTo>
                    <a:pt x="19717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" name="Google Shape;146;p2"/>
            <p:cNvSpPr/>
            <p:nvPr/>
          </p:nvSpPr>
          <p:spPr>
            <a:xfrm flipH="1">
              <a:off x="13003" y="304883"/>
              <a:ext cx="617848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33"/>
                    <a:pt x="5102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02" y="21185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5"/>
                  </a:cubicBezTo>
                  <a:lnTo>
                    <a:pt x="21437" y="11217"/>
                  </a:lnTo>
                  <a:cubicBezTo>
                    <a:pt x="21567" y="10950"/>
                    <a:pt x="21567" y="10634"/>
                    <a:pt x="21437" y="10385"/>
                  </a:cubicBezTo>
                  <a:lnTo>
                    <a:pt x="16417" y="417"/>
                  </a:lnTo>
                  <a:cubicBezTo>
                    <a:pt x="16272" y="133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" name="Google Shape;147;p2"/>
            <p:cNvSpPr/>
            <p:nvPr/>
          </p:nvSpPr>
          <p:spPr>
            <a:xfrm flipH="1">
              <a:off x="40381" y="622536"/>
              <a:ext cx="564349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6"/>
                    <a:pt x="1211" y="5791"/>
                    <a:pt x="1848" y="8687"/>
                  </a:cubicBezTo>
                  <a:cubicBezTo>
                    <a:pt x="2454" y="11545"/>
                    <a:pt x="3090" y="14359"/>
                    <a:pt x="3743" y="17218"/>
                  </a:cubicBezTo>
                  <a:lnTo>
                    <a:pt x="4237" y="19350"/>
                  </a:lnTo>
                  <a:lnTo>
                    <a:pt x="4477" y="20353"/>
                  </a:lnTo>
                  <a:cubicBezTo>
                    <a:pt x="4572" y="20796"/>
                    <a:pt x="4747" y="21117"/>
                    <a:pt x="4906" y="21401"/>
                  </a:cubicBezTo>
                  <a:cubicBezTo>
                    <a:pt x="5034" y="21519"/>
                    <a:pt x="5194" y="21600"/>
                    <a:pt x="5337" y="21600"/>
                  </a:cubicBezTo>
                  <a:cubicBezTo>
                    <a:pt x="5384" y="21600"/>
                    <a:pt x="5432" y="21600"/>
                    <a:pt x="5480" y="21559"/>
                  </a:cubicBezTo>
                  <a:lnTo>
                    <a:pt x="10785" y="21559"/>
                  </a:lnTo>
                  <a:lnTo>
                    <a:pt x="14687" y="21482"/>
                  </a:lnTo>
                  <a:lnTo>
                    <a:pt x="16120" y="21482"/>
                  </a:lnTo>
                  <a:cubicBezTo>
                    <a:pt x="16295" y="21482"/>
                    <a:pt x="16471" y="21482"/>
                    <a:pt x="16662" y="21320"/>
                  </a:cubicBezTo>
                  <a:cubicBezTo>
                    <a:pt x="16837" y="21117"/>
                    <a:pt x="16996" y="20796"/>
                    <a:pt x="17107" y="20475"/>
                  </a:cubicBezTo>
                  <a:cubicBezTo>
                    <a:pt x="17204" y="20032"/>
                    <a:pt x="17268" y="19711"/>
                    <a:pt x="17331" y="19350"/>
                  </a:cubicBezTo>
                  <a:lnTo>
                    <a:pt x="17808" y="17218"/>
                  </a:lnTo>
                  <a:cubicBezTo>
                    <a:pt x="19083" y="11545"/>
                    <a:pt x="20326" y="5791"/>
                    <a:pt x="21600" y="118"/>
                  </a:cubicBezTo>
                  <a:cubicBezTo>
                    <a:pt x="20262" y="5710"/>
                    <a:pt x="18908" y="11302"/>
                    <a:pt x="17602" y="16893"/>
                  </a:cubicBezTo>
                  <a:lnTo>
                    <a:pt x="17107" y="19025"/>
                  </a:lnTo>
                  <a:cubicBezTo>
                    <a:pt x="17028" y="19350"/>
                    <a:pt x="16933" y="19792"/>
                    <a:pt x="16869" y="20032"/>
                  </a:cubicBezTo>
                  <a:cubicBezTo>
                    <a:pt x="16805" y="20272"/>
                    <a:pt x="16694" y="20556"/>
                    <a:pt x="16567" y="20637"/>
                  </a:cubicBezTo>
                  <a:cubicBezTo>
                    <a:pt x="16503" y="20715"/>
                    <a:pt x="16424" y="20715"/>
                    <a:pt x="16360" y="20715"/>
                  </a:cubicBezTo>
                  <a:cubicBezTo>
                    <a:pt x="16279" y="20715"/>
                    <a:pt x="16216" y="20715"/>
                    <a:pt x="16120" y="20715"/>
                  </a:cubicBezTo>
                  <a:lnTo>
                    <a:pt x="14687" y="20715"/>
                  </a:lnTo>
                  <a:lnTo>
                    <a:pt x="10785" y="20637"/>
                  </a:lnTo>
                  <a:lnTo>
                    <a:pt x="5480" y="20637"/>
                  </a:lnTo>
                  <a:cubicBezTo>
                    <a:pt x="5273" y="20637"/>
                    <a:pt x="5178" y="20637"/>
                    <a:pt x="5081" y="20556"/>
                  </a:cubicBezTo>
                  <a:cubicBezTo>
                    <a:pt x="4938" y="20353"/>
                    <a:pt x="4843" y="20194"/>
                    <a:pt x="4779" y="19870"/>
                  </a:cubicBezTo>
                  <a:lnTo>
                    <a:pt x="4539" y="18826"/>
                  </a:lnTo>
                  <a:lnTo>
                    <a:pt x="4030" y="16735"/>
                  </a:lnTo>
                  <a:cubicBezTo>
                    <a:pt x="3393" y="13917"/>
                    <a:pt x="2724" y="11143"/>
                    <a:pt x="2055" y="8325"/>
                  </a:cubicBezTo>
                  <a:cubicBezTo>
                    <a:pt x="1418" y="5511"/>
                    <a:pt x="717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" name="Google Shape;148;p2"/>
            <p:cNvSpPr/>
            <p:nvPr/>
          </p:nvSpPr>
          <p:spPr>
            <a:xfrm flipH="1">
              <a:off x="470811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" name="Google Shape;149;p2"/>
            <p:cNvSpPr/>
            <p:nvPr/>
          </p:nvSpPr>
          <p:spPr>
            <a:xfrm flipH="1">
              <a:off x="159919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8" name="Google Shape;150;p2"/>
            <p:cNvSpPr/>
            <p:nvPr/>
          </p:nvSpPr>
          <p:spPr>
            <a:xfrm flipH="1">
              <a:off x="684219" y="1127937"/>
              <a:ext cx="320468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9" name="Google Shape;151;p2"/>
            <p:cNvSpPr/>
            <p:nvPr/>
          </p:nvSpPr>
          <p:spPr>
            <a:xfrm flipH="1">
              <a:off x="1001332" y="874822"/>
              <a:ext cx="152335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0" name="Google Shape;152;p2"/>
            <p:cNvSpPr/>
            <p:nvPr/>
          </p:nvSpPr>
          <p:spPr>
            <a:xfrm flipH="1">
              <a:off x="536043" y="874822"/>
              <a:ext cx="152754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1" name="Google Shape;153;p2"/>
            <p:cNvSpPr/>
            <p:nvPr/>
          </p:nvSpPr>
          <p:spPr>
            <a:xfrm flipH="1">
              <a:off x="536046" y="608144"/>
              <a:ext cx="617630" cy="53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2" name="Google Shape;154;p2"/>
            <p:cNvSpPr/>
            <p:nvPr/>
          </p:nvSpPr>
          <p:spPr>
            <a:xfrm flipH="1">
              <a:off x="563101" y="925762"/>
              <a:ext cx="563511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3" name="Google Shape;155;p2"/>
            <p:cNvSpPr/>
            <p:nvPr/>
          </p:nvSpPr>
          <p:spPr>
            <a:xfrm flipH="1">
              <a:off x="993968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4" name="Google Shape;156;p2"/>
            <p:cNvSpPr/>
            <p:nvPr/>
          </p:nvSpPr>
          <p:spPr>
            <a:xfrm flipH="1">
              <a:off x="682447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5" name="Google Shape;157;p2"/>
            <p:cNvSpPr/>
            <p:nvPr/>
          </p:nvSpPr>
          <p:spPr>
            <a:xfrm flipH="1">
              <a:off x="0" y="889627"/>
              <a:ext cx="644798" cy="55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59"/>
                    <a:pt x="5119" y="430"/>
                  </a:cubicBezTo>
                  <a:lnTo>
                    <a:pt x="115" y="10378"/>
                  </a:lnTo>
                  <a:cubicBezTo>
                    <a:pt x="-38" y="10648"/>
                    <a:pt x="-38" y="10951"/>
                    <a:pt x="115" y="11222"/>
                  </a:cubicBezTo>
                  <a:lnTo>
                    <a:pt x="5119" y="21169"/>
                  </a:lnTo>
                  <a:cubicBezTo>
                    <a:pt x="5272" y="21441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41"/>
                    <a:pt x="16433" y="21169"/>
                  </a:cubicBezTo>
                  <a:lnTo>
                    <a:pt x="21451" y="11222"/>
                  </a:lnTo>
                  <a:cubicBezTo>
                    <a:pt x="21562" y="10951"/>
                    <a:pt x="21562" y="10648"/>
                    <a:pt x="21451" y="10378"/>
                  </a:cubicBezTo>
                  <a:lnTo>
                    <a:pt x="16433" y="430"/>
                  </a:lnTo>
                  <a:cubicBezTo>
                    <a:pt x="16294" y="159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6" name="Google Shape;158;p2"/>
            <p:cNvSpPr/>
            <p:nvPr/>
          </p:nvSpPr>
          <p:spPr>
            <a:xfrm flipH="1">
              <a:off x="485298" y="1168632"/>
              <a:ext cx="158557" cy="533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7" name="Google Shape;159;p2"/>
            <p:cNvSpPr/>
            <p:nvPr/>
          </p:nvSpPr>
          <p:spPr>
            <a:xfrm flipH="1">
              <a:off x="152841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8" name="Google Shape;160;p2"/>
            <p:cNvSpPr/>
            <p:nvPr/>
          </p:nvSpPr>
          <p:spPr>
            <a:xfrm flipH="1">
              <a:off x="477890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8" name="Google Shape;929;p14"/>
          <p:cNvGrpSpPr/>
          <p:nvPr/>
        </p:nvGrpSpPr>
        <p:grpSpPr>
          <a:xfrm>
            <a:off x="7162082" y="4110634"/>
            <a:ext cx="1982374" cy="1215201"/>
            <a:chOff x="0" y="0"/>
            <a:chExt cx="1982372" cy="1215199"/>
          </a:xfrm>
        </p:grpSpPr>
        <p:sp>
          <p:nvSpPr>
            <p:cNvPr id="992" name="Google Shape;930;p14"/>
            <p:cNvSpPr/>
            <p:nvPr/>
          </p:nvSpPr>
          <p:spPr>
            <a:xfrm flipH="1">
              <a:off x="1409692" y="0"/>
              <a:ext cx="572681" cy="50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568" extrusionOk="0">
                  <a:moveTo>
                    <a:pt x="5790" y="0"/>
                  </a:moveTo>
                  <a:cubicBezTo>
                    <a:pt x="5515" y="0"/>
                    <a:pt x="5226" y="173"/>
                    <a:pt x="5129" y="440"/>
                  </a:cubicBezTo>
                  <a:lnTo>
                    <a:pt x="117" y="10335"/>
                  </a:lnTo>
                  <a:cubicBezTo>
                    <a:pt x="-34" y="10650"/>
                    <a:pt x="-34" y="10980"/>
                    <a:pt x="91" y="11185"/>
                  </a:cubicBezTo>
                  <a:lnTo>
                    <a:pt x="5101" y="21080"/>
                  </a:lnTo>
                  <a:cubicBezTo>
                    <a:pt x="5280" y="21363"/>
                    <a:pt x="5459" y="21520"/>
                    <a:pt x="5748" y="21520"/>
                  </a:cubicBezTo>
                  <a:lnTo>
                    <a:pt x="15757" y="21568"/>
                  </a:lnTo>
                  <a:cubicBezTo>
                    <a:pt x="16046" y="21520"/>
                    <a:pt x="16252" y="21363"/>
                    <a:pt x="16431" y="21128"/>
                  </a:cubicBezTo>
                  <a:lnTo>
                    <a:pt x="21387" y="11185"/>
                  </a:lnTo>
                  <a:cubicBezTo>
                    <a:pt x="21566" y="10980"/>
                    <a:pt x="21538" y="10650"/>
                    <a:pt x="21456" y="10367"/>
                  </a:cubicBezTo>
                  <a:lnTo>
                    <a:pt x="16403" y="408"/>
                  </a:lnTo>
                  <a:cubicBezTo>
                    <a:pt x="16293" y="203"/>
                    <a:pt x="16018" y="-32"/>
                    <a:pt x="15811" y="3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93" name="Google Shape;931;p14"/>
            <p:cNvSpPr/>
            <p:nvPr/>
          </p:nvSpPr>
          <p:spPr>
            <a:xfrm flipH="1">
              <a:off x="1409323" y="546229"/>
              <a:ext cx="572864" cy="501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extrusionOk="0">
                  <a:moveTo>
                    <a:pt x="5783" y="0"/>
                  </a:moveTo>
                  <a:cubicBezTo>
                    <a:pt x="5480" y="0"/>
                    <a:pt x="5219" y="174"/>
                    <a:pt x="5094" y="441"/>
                  </a:cubicBezTo>
                  <a:lnTo>
                    <a:pt x="84" y="10350"/>
                  </a:lnTo>
                  <a:cubicBezTo>
                    <a:pt x="-41" y="10619"/>
                    <a:pt x="-13" y="10919"/>
                    <a:pt x="84" y="11234"/>
                  </a:cubicBezTo>
                  <a:lnTo>
                    <a:pt x="5122" y="21191"/>
                  </a:lnTo>
                  <a:cubicBezTo>
                    <a:pt x="5245" y="21428"/>
                    <a:pt x="5452" y="21600"/>
                    <a:pt x="5714" y="21600"/>
                  </a:cubicBezTo>
                  <a:lnTo>
                    <a:pt x="15778" y="21570"/>
                  </a:lnTo>
                  <a:cubicBezTo>
                    <a:pt x="16011" y="21600"/>
                    <a:pt x="16314" y="21428"/>
                    <a:pt x="16396" y="21191"/>
                  </a:cubicBezTo>
                  <a:lnTo>
                    <a:pt x="21408" y="11266"/>
                  </a:lnTo>
                  <a:cubicBezTo>
                    <a:pt x="21559" y="10919"/>
                    <a:pt x="21559" y="10619"/>
                    <a:pt x="21449" y="10382"/>
                  </a:cubicBezTo>
                  <a:lnTo>
                    <a:pt x="16370" y="409"/>
                  </a:lnTo>
                  <a:cubicBezTo>
                    <a:pt x="16286" y="205"/>
                    <a:pt x="16067" y="0"/>
                    <a:pt x="15778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94" name="Google Shape;932;p14"/>
            <p:cNvSpPr/>
            <p:nvPr/>
          </p:nvSpPr>
          <p:spPr>
            <a:xfrm flipH="1">
              <a:off x="938513" y="276960"/>
              <a:ext cx="572927" cy="500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600" extrusionOk="0">
                  <a:moveTo>
                    <a:pt x="5769" y="0"/>
                  </a:moveTo>
                  <a:cubicBezTo>
                    <a:pt x="5480" y="0"/>
                    <a:pt x="5233" y="110"/>
                    <a:pt x="5123" y="380"/>
                  </a:cubicBezTo>
                  <a:lnTo>
                    <a:pt x="70" y="10397"/>
                  </a:lnTo>
                  <a:cubicBezTo>
                    <a:pt x="-40" y="10634"/>
                    <a:pt x="-12" y="10966"/>
                    <a:pt x="98" y="11170"/>
                  </a:cubicBezTo>
                  <a:lnTo>
                    <a:pt x="5150" y="21157"/>
                  </a:lnTo>
                  <a:cubicBezTo>
                    <a:pt x="5233" y="21457"/>
                    <a:pt x="5480" y="21600"/>
                    <a:pt x="5742" y="21568"/>
                  </a:cubicBezTo>
                  <a:lnTo>
                    <a:pt x="15764" y="21600"/>
                  </a:lnTo>
                  <a:cubicBezTo>
                    <a:pt x="16039" y="21600"/>
                    <a:pt x="16246" y="21457"/>
                    <a:pt x="16397" y="21220"/>
                  </a:cubicBezTo>
                  <a:lnTo>
                    <a:pt x="21436" y="11202"/>
                  </a:lnTo>
                  <a:cubicBezTo>
                    <a:pt x="21560" y="10966"/>
                    <a:pt x="21560" y="10634"/>
                    <a:pt x="21436" y="10428"/>
                  </a:cubicBezTo>
                  <a:lnTo>
                    <a:pt x="16370" y="442"/>
                  </a:lnTo>
                  <a:cubicBezTo>
                    <a:pt x="16274" y="142"/>
                    <a:pt x="16012" y="0"/>
                    <a:pt x="15764" y="48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95" name="Google Shape;933;p14"/>
            <p:cNvSpPr/>
            <p:nvPr/>
          </p:nvSpPr>
          <p:spPr>
            <a:xfrm flipH="1">
              <a:off x="469373" y="545490"/>
              <a:ext cx="572014" cy="50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549" extrusionOk="0">
                  <a:moveTo>
                    <a:pt x="5727" y="0"/>
                  </a:moveTo>
                  <a:cubicBezTo>
                    <a:pt x="5494" y="63"/>
                    <a:pt x="5191" y="205"/>
                    <a:pt x="5081" y="440"/>
                  </a:cubicBezTo>
                  <a:lnTo>
                    <a:pt x="124" y="10383"/>
                  </a:lnTo>
                  <a:cubicBezTo>
                    <a:pt x="-54" y="10682"/>
                    <a:pt x="0" y="10950"/>
                    <a:pt x="42" y="11233"/>
                  </a:cubicBezTo>
                  <a:lnTo>
                    <a:pt x="5135" y="21128"/>
                  </a:lnTo>
                  <a:cubicBezTo>
                    <a:pt x="5191" y="21397"/>
                    <a:pt x="5466" y="21600"/>
                    <a:pt x="5701" y="21538"/>
                  </a:cubicBezTo>
                  <a:lnTo>
                    <a:pt x="15764" y="21506"/>
                  </a:lnTo>
                  <a:cubicBezTo>
                    <a:pt x="16053" y="21538"/>
                    <a:pt x="16204" y="21397"/>
                    <a:pt x="16383" y="21097"/>
                  </a:cubicBezTo>
                  <a:lnTo>
                    <a:pt x="21421" y="11233"/>
                  </a:lnTo>
                  <a:cubicBezTo>
                    <a:pt x="21518" y="10982"/>
                    <a:pt x="21546" y="10651"/>
                    <a:pt x="21339" y="10383"/>
                  </a:cubicBezTo>
                  <a:lnTo>
                    <a:pt x="16411" y="472"/>
                  </a:lnTo>
                  <a:cubicBezTo>
                    <a:pt x="16204" y="205"/>
                    <a:pt x="15997" y="110"/>
                    <a:pt x="15694" y="32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96" name="Google Shape;934;p14"/>
            <p:cNvSpPr/>
            <p:nvPr/>
          </p:nvSpPr>
          <p:spPr>
            <a:xfrm flipH="1">
              <a:off x="938276" y="821005"/>
              <a:ext cx="573426" cy="394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5861" y="300"/>
                  </a:moveTo>
                  <a:cubicBezTo>
                    <a:pt x="5586" y="0"/>
                    <a:pt x="5352" y="401"/>
                    <a:pt x="5147" y="782"/>
                  </a:cubicBezTo>
                  <a:lnTo>
                    <a:pt x="148" y="13509"/>
                  </a:lnTo>
                  <a:cubicBezTo>
                    <a:pt x="-58" y="13891"/>
                    <a:pt x="-58" y="13891"/>
                    <a:pt x="203" y="14191"/>
                  </a:cubicBezTo>
                  <a:lnTo>
                    <a:pt x="3101" y="21600"/>
                  </a:lnTo>
                  <a:lnTo>
                    <a:pt x="18603" y="21600"/>
                  </a:lnTo>
                  <a:lnTo>
                    <a:pt x="21308" y="14493"/>
                  </a:lnTo>
                  <a:cubicBezTo>
                    <a:pt x="21542" y="14112"/>
                    <a:pt x="21487" y="13369"/>
                    <a:pt x="21487" y="13369"/>
                  </a:cubicBezTo>
                  <a:lnTo>
                    <a:pt x="16296" y="661"/>
                  </a:lnTo>
                  <a:lnTo>
                    <a:pt x="15774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97" name="Google Shape;935;p14"/>
            <p:cNvSpPr/>
            <p:nvPr/>
          </p:nvSpPr>
          <p:spPr>
            <a:xfrm flipH="1">
              <a:off x="-1" y="823040"/>
              <a:ext cx="572083" cy="390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407" extrusionOk="0">
                  <a:moveTo>
                    <a:pt x="5679" y="109"/>
                  </a:moveTo>
                  <a:cubicBezTo>
                    <a:pt x="5417" y="-193"/>
                    <a:pt x="5211" y="188"/>
                    <a:pt x="4977" y="550"/>
                  </a:cubicBezTo>
                  <a:lnTo>
                    <a:pt x="0" y="13310"/>
                  </a:lnTo>
                  <a:cubicBezTo>
                    <a:pt x="0" y="13310"/>
                    <a:pt x="28" y="14013"/>
                    <a:pt x="289" y="14314"/>
                  </a:cubicBezTo>
                  <a:lnTo>
                    <a:pt x="2929" y="21407"/>
                  </a:lnTo>
                  <a:lnTo>
                    <a:pt x="18451" y="21407"/>
                  </a:lnTo>
                  <a:lnTo>
                    <a:pt x="21421" y="14616"/>
                  </a:lnTo>
                  <a:cubicBezTo>
                    <a:pt x="21393" y="13872"/>
                    <a:pt x="21600" y="13531"/>
                    <a:pt x="21325" y="13188"/>
                  </a:cubicBezTo>
                  <a:lnTo>
                    <a:pt x="16416" y="752"/>
                  </a:lnTo>
                  <a:cubicBezTo>
                    <a:pt x="16348" y="69"/>
                    <a:pt x="15880" y="109"/>
                    <a:pt x="15880" y="109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020" name="Google Shape;936;p14"/>
          <p:cNvGrpSpPr/>
          <p:nvPr/>
        </p:nvGrpSpPr>
        <p:grpSpPr>
          <a:xfrm>
            <a:off x="8087660" y="3766555"/>
            <a:ext cx="1095910" cy="1395104"/>
            <a:chOff x="0" y="0"/>
            <a:chExt cx="1095908" cy="1395103"/>
          </a:xfrm>
        </p:grpSpPr>
        <p:sp>
          <p:nvSpPr>
            <p:cNvPr id="999" name="Google Shape;937;p14"/>
            <p:cNvSpPr/>
            <p:nvPr/>
          </p:nvSpPr>
          <p:spPr>
            <a:xfrm>
              <a:off x="636714" y="497400"/>
              <a:ext cx="307066" cy="315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0" name="Google Shape;938;p14"/>
            <p:cNvSpPr/>
            <p:nvPr/>
          </p:nvSpPr>
          <p:spPr>
            <a:xfrm>
              <a:off x="494521" y="255190"/>
              <a:ext cx="146176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1" name="Google Shape;939;p14"/>
            <p:cNvSpPr/>
            <p:nvPr/>
          </p:nvSpPr>
          <p:spPr>
            <a:xfrm>
              <a:off x="939765" y="255190"/>
              <a:ext cx="146175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2" name="Google Shape;940;p14"/>
            <p:cNvSpPr/>
            <p:nvPr/>
          </p:nvSpPr>
          <p:spPr>
            <a:xfrm>
              <a:off x="494622" y="0"/>
              <a:ext cx="591228" cy="510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3" name="Google Shape;941;p14"/>
            <p:cNvSpPr/>
            <p:nvPr/>
          </p:nvSpPr>
          <p:spPr>
            <a:xfrm>
              <a:off x="520813" y="303935"/>
              <a:ext cx="538838" cy="211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4" name="Google Shape;942;p14"/>
            <p:cNvSpPr/>
            <p:nvPr/>
          </p:nvSpPr>
          <p:spPr>
            <a:xfrm>
              <a:off x="635331" y="507241"/>
              <a:ext cx="12701" cy="13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5" name="Google Shape;943;p14"/>
            <p:cNvSpPr/>
            <p:nvPr/>
          </p:nvSpPr>
          <p:spPr>
            <a:xfrm>
              <a:off x="933230" y="507241"/>
              <a:ext cx="12701" cy="13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6" name="Google Shape;944;p14"/>
            <p:cNvSpPr/>
            <p:nvPr/>
          </p:nvSpPr>
          <p:spPr>
            <a:xfrm>
              <a:off x="142067" y="789181"/>
              <a:ext cx="306264" cy="314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7" name="Google Shape;945;p14"/>
            <p:cNvSpPr/>
            <p:nvPr/>
          </p:nvSpPr>
          <p:spPr>
            <a:xfrm>
              <a:off x="310" y="546938"/>
              <a:ext cx="145740" cy="55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8" name="Google Shape;946;p14"/>
            <p:cNvSpPr/>
            <p:nvPr/>
          </p:nvSpPr>
          <p:spPr>
            <a:xfrm>
              <a:off x="445151" y="546938"/>
              <a:ext cx="146141" cy="55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09" name="Google Shape;947;p14"/>
            <p:cNvSpPr/>
            <p:nvPr/>
          </p:nvSpPr>
          <p:spPr>
            <a:xfrm>
              <a:off x="0" y="291749"/>
              <a:ext cx="591002" cy="510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0" name="Google Shape;948;p14"/>
            <p:cNvSpPr/>
            <p:nvPr/>
          </p:nvSpPr>
          <p:spPr>
            <a:xfrm>
              <a:off x="25397" y="595717"/>
              <a:ext cx="539640" cy="211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1" name="Google Shape;949;p14"/>
            <p:cNvSpPr/>
            <p:nvPr/>
          </p:nvSpPr>
          <p:spPr>
            <a:xfrm>
              <a:off x="140701" y="798197"/>
              <a:ext cx="12701" cy="130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2" name="Google Shape;950;p14"/>
            <p:cNvSpPr/>
            <p:nvPr/>
          </p:nvSpPr>
          <p:spPr>
            <a:xfrm>
              <a:off x="438400" y="798197"/>
              <a:ext cx="12701" cy="130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3" name="Google Shape;951;p14"/>
            <p:cNvSpPr/>
            <p:nvPr/>
          </p:nvSpPr>
          <p:spPr>
            <a:xfrm>
              <a:off x="647452" y="1079344"/>
              <a:ext cx="306665" cy="315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4" name="Google Shape;952;p14"/>
            <p:cNvSpPr/>
            <p:nvPr/>
          </p:nvSpPr>
          <p:spPr>
            <a:xfrm>
              <a:off x="504891" y="837134"/>
              <a:ext cx="145773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5" name="Google Shape;953;p14"/>
            <p:cNvSpPr/>
            <p:nvPr/>
          </p:nvSpPr>
          <p:spPr>
            <a:xfrm>
              <a:off x="949732" y="837134"/>
              <a:ext cx="146175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6" name="Google Shape;954;p14"/>
            <p:cNvSpPr/>
            <p:nvPr/>
          </p:nvSpPr>
          <p:spPr>
            <a:xfrm>
              <a:off x="504882" y="581945"/>
              <a:ext cx="591027" cy="510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7" name="Google Shape;955;p14"/>
            <p:cNvSpPr/>
            <p:nvPr/>
          </p:nvSpPr>
          <p:spPr>
            <a:xfrm>
              <a:off x="530780" y="885880"/>
              <a:ext cx="539239" cy="211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8" name="Google Shape;956;p14"/>
            <p:cNvSpPr/>
            <p:nvPr/>
          </p:nvSpPr>
          <p:spPr>
            <a:xfrm>
              <a:off x="645282" y="1089186"/>
              <a:ext cx="12701" cy="13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19" name="Google Shape;957;p14"/>
            <p:cNvSpPr/>
            <p:nvPr/>
          </p:nvSpPr>
          <p:spPr>
            <a:xfrm>
              <a:off x="943382" y="1089186"/>
              <a:ext cx="12701" cy="13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027" name="Google Shape;958;p14"/>
          <p:cNvGrpSpPr/>
          <p:nvPr/>
        </p:nvGrpSpPr>
        <p:grpSpPr>
          <a:xfrm>
            <a:off x="-119894" y="726"/>
            <a:ext cx="1886126" cy="918946"/>
            <a:chOff x="0" y="0"/>
            <a:chExt cx="1886124" cy="918945"/>
          </a:xfrm>
        </p:grpSpPr>
        <p:sp>
          <p:nvSpPr>
            <p:cNvPr id="1021" name="Google Shape;959;p14"/>
            <p:cNvSpPr/>
            <p:nvPr/>
          </p:nvSpPr>
          <p:spPr>
            <a:xfrm rot="10800000">
              <a:off x="854663" y="164921"/>
              <a:ext cx="568092" cy="491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62" y="-21"/>
                    <a:pt x="5259" y="276"/>
                    <a:pt x="5054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86" y="21077"/>
                  </a:lnTo>
                  <a:cubicBezTo>
                    <a:pt x="5054" y="21344"/>
                    <a:pt x="5545" y="21312"/>
                    <a:pt x="5817" y="21547"/>
                  </a:cubicBezTo>
                  <a:lnTo>
                    <a:pt x="15650" y="21312"/>
                  </a:lnTo>
                  <a:cubicBezTo>
                    <a:pt x="15908" y="21547"/>
                    <a:pt x="16113" y="21281"/>
                    <a:pt x="16318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58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22" name="Google Shape;960;p14"/>
            <p:cNvSpPr/>
            <p:nvPr/>
          </p:nvSpPr>
          <p:spPr>
            <a:xfrm rot="10800000">
              <a:off x="924454" y="1425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39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51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23" name="Google Shape;961;p14"/>
            <p:cNvSpPr/>
            <p:nvPr/>
          </p:nvSpPr>
          <p:spPr>
            <a:xfrm rot="10800000">
              <a:off x="0" y="1425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24" name="Google Shape;962;p14"/>
            <p:cNvSpPr/>
            <p:nvPr/>
          </p:nvSpPr>
          <p:spPr>
            <a:xfrm rot="10800000">
              <a:off x="389843" y="428562"/>
              <a:ext cx="566387" cy="490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5710" y="0"/>
                  </a:moveTo>
                  <a:cubicBezTo>
                    <a:pt x="5449" y="32"/>
                    <a:pt x="5243" y="173"/>
                    <a:pt x="5091" y="441"/>
                  </a:cubicBezTo>
                  <a:lnTo>
                    <a:pt x="106" y="10367"/>
                  </a:lnTo>
                  <a:cubicBezTo>
                    <a:pt x="-44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87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8" y="21570"/>
                    <a:pt x="16311" y="21427"/>
                    <a:pt x="16366" y="21159"/>
                  </a:cubicBezTo>
                  <a:lnTo>
                    <a:pt x="21446" y="11202"/>
                  </a:lnTo>
                  <a:cubicBezTo>
                    <a:pt x="21529" y="10966"/>
                    <a:pt x="21556" y="10635"/>
                    <a:pt x="21446" y="10398"/>
                  </a:cubicBezTo>
                  <a:lnTo>
                    <a:pt x="16394" y="472"/>
                  </a:lnTo>
                  <a:cubicBezTo>
                    <a:pt x="16243" y="142"/>
                    <a:pt x="16036" y="79"/>
                    <a:pt x="1574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25" name="Google Shape;963;p14"/>
            <p:cNvSpPr/>
            <p:nvPr/>
          </p:nvSpPr>
          <p:spPr>
            <a:xfrm rot="10800000">
              <a:off x="1320419" y="0"/>
              <a:ext cx="565706" cy="385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600" extrusionOk="0">
                  <a:moveTo>
                    <a:pt x="5737" y="40"/>
                  </a:moveTo>
                  <a:cubicBezTo>
                    <a:pt x="5503" y="81"/>
                    <a:pt x="5255" y="200"/>
                    <a:pt x="5104" y="601"/>
                  </a:cubicBezTo>
                  <a:lnTo>
                    <a:pt x="93" y="13176"/>
                  </a:lnTo>
                  <a:cubicBezTo>
                    <a:pt x="-45" y="13558"/>
                    <a:pt x="-17" y="13919"/>
                    <a:pt x="93" y="14259"/>
                  </a:cubicBezTo>
                  <a:lnTo>
                    <a:pt x="2943" y="21600"/>
                  </a:lnTo>
                  <a:lnTo>
                    <a:pt x="18527" y="21519"/>
                  </a:lnTo>
                  <a:lnTo>
                    <a:pt x="21431" y="14259"/>
                  </a:lnTo>
                  <a:cubicBezTo>
                    <a:pt x="21486" y="13919"/>
                    <a:pt x="21555" y="13518"/>
                    <a:pt x="21376" y="13176"/>
                  </a:cubicBezTo>
                  <a:lnTo>
                    <a:pt x="16351" y="561"/>
                  </a:lnTo>
                  <a:cubicBezTo>
                    <a:pt x="16269" y="160"/>
                    <a:pt x="15993" y="81"/>
                    <a:pt x="15732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26" name="Google Shape;964;p14"/>
            <p:cNvSpPr/>
            <p:nvPr/>
          </p:nvSpPr>
          <p:spPr>
            <a:xfrm rot="10800000">
              <a:off x="390270" y="2132"/>
              <a:ext cx="566424" cy="38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extrusionOk="0">
                  <a:moveTo>
                    <a:pt x="5682" y="300"/>
                  </a:moveTo>
                  <a:cubicBezTo>
                    <a:pt x="5448" y="0"/>
                    <a:pt x="5215" y="361"/>
                    <a:pt x="5009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4" y="21600"/>
                  </a:lnTo>
                  <a:lnTo>
                    <a:pt x="18457" y="21560"/>
                  </a:lnTo>
                  <a:lnTo>
                    <a:pt x="21147" y="14453"/>
                  </a:lnTo>
                  <a:cubicBezTo>
                    <a:pt x="21366" y="14072"/>
                    <a:pt x="21600" y="13671"/>
                    <a:pt x="21326" y="13369"/>
                  </a:cubicBezTo>
                  <a:lnTo>
                    <a:pt x="16385" y="963"/>
                  </a:lnTo>
                  <a:cubicBezTo>
                    <a:pt x="16358" y="260"/>
                    <a:pt x="15891" y="300"/>
                    <a:pt x="1561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035" name="Google Shape;965;p14"/>
          <p:cNvGrpSpPr/>
          <p:nvPr/>
        </p:nvGrpSpPr>
        <p:grpSpPr>
          <a:xfrm>
            <a:off x="-159537" y="-71612"/>
            <a:ext cx="515888" cy="717709"/>
            <a:chOff x="0" y="0"/>
            <a:chExt cx="515887" cy="717707"/>
          </a:xfrm>
        </p:grpSpPr>
        <p:sp>
          <p:nvSpPr>
            <p:cNvPr id="1028" name="Google Shape;966;p14"/>
            <p:cNvSpPr/>
            <p:nvPr/>
          </p:nvSpPr>
          <p:spPr>
            <a:xfrm flipH="1">
              <a:off x="124704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29" name="Google Shape;967;p14"/>
            <p:cNvSpPr/>
            <p:nvPr/>
          </p:nvSpPr>
          <p:spPr>
            <a:xfrm flipH="1">
              <a:off x="388381" y="225454"/>
              <a:ext cx="127507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30" name="Google Shape;968;p14"/>
            <p:cNvSpPr/>
            <p:nvPr/>
          </p:nvSpPr>
          <p:spPr>
            <a:xfrm flipH="1">
              <a:off x="0" y="225454"/>
              <a:ext cx="127477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31" name="Google Shape;969;p14"/>
            <p:cNvSpPr/>
            <p:nvPr/>
          </p:nvSpPr>
          <p:spPr>
            <a:xfrm flipH="1">
              <a:off x="80" y="0"/>
              <a:ext cx="515698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32" name="Google Shape;970;p14"/>
            <p:cNvSpPr/>
            <p:nvPr/>
          </p:nvSpPr>
          <p:spPr>
            <a:xfrm flipH="1">
              <a:off x="22933" y="268549"/>
              <a:ext cx="470722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33" name="Google Shape;971;p14"/>
            <p:cNvSpPr/>
            <p:nvPr/>
          </p:nvSpPr>
          <p:spPr>
            <a:xfrm flipH="1">
              <a:off x="381156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34" name="Google Shape;972;p14"/>
            <p:cNvSpPr/>
            <p:nvPr/>
          </p:nvSpPr>
          <p:spPr>
            <a:xfrm flipH="1">
              <a:off x="121651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043" name="Google Shape;973;p14"/>
          <p:cNvGrpSpPr/>
          <p:nvPr/>
        </p:nvGrpSpPr>
        <p:grpSpPr>
          <a:xfrm>
            <a:off x="-159551" y="568098"/>
            <a:ext cx="515779" cy="717739"/>
            <a:chOff x="0" y="0"/>
            <a:chExt cx="515778" cy="717737"/>
          </a:xfrm>
        </p:grpSpPr>
        <p:sp>
          <p:nvSpPr>
            <p:cNvPr id="1036" name="Google Shape;974;p14"/>
            <p:cNvSpPr/>
            <p:nvPr/>
          </p:nvSpPr>
          <p:spPr>
            <a:xfrm flipH="1">
              <a:off x="124704" y="439471"/>
              <a:ext cx="267150" cy="278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37" name="Google Shape;975;p14"/>
            <p:cNvSpPr/>
            <p:nvPr/>
          </p:nvSpPr>
          <p:spPr>
            <a:xfrm flipH="1">
              <a:off x="388381" y="225483"/>
              <a:ext cx="127157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8"/>
                  </a:lnTo>
                  <a:cubicBezTo>
                    <a:pt x="0" y="11767"/>
                    <a:pt x="590" y="12377"/>
                    <a:pt x="1715" y="12880"/>
                  </a:cubicBezTo>
                  <a:lnTo>
                    <a:pt x="20658" y="21539"/>
                  </a:lnTo>
                  <a:cubicBezTo>
                    <a:pt x="20713" y="21585"/>
                    <a:pt x="20891" y="21600"/>
                    <a:pt x="21070" y="21600"/>
                  </a:cubicBezTo>
                  <a:cubicBezTo>
                    <a:pt x="21362" y="21600"/>
                    <a:pt x="21600" y="21554"/>
                    <a:pt x="21600" y="21462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38" name="Google Shape;976;p14"/>
            <p:cNvSpPr/>
            <p:nvPr/>
          </p:nvSpPr>
          <p:spPr>
            <a:xfrm flipH="1">
              <a:off x="0" y="225483"/>
              <a:ext cx="127477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2"/>
                  </a:lnTo>
                  <a:cubicBezTo>
                    <a:pt x="0" y="21554"/>
                    <a:pt x="232" y="21600"/>
                    <a:pt x="470" y="21600"/>
                  </a:cubicBezTo>
                  <a:cubicBezTo>
                    <a:pt x="648" y="21600"/>
                    <a:pt x="761" y="21585"/>
                    <a:pt x="880" y="21539"/>
                  </a:cubicBezTo>
                  <a:lnTo>
                    <a:pt x="19716" y="12880"/>
                  </a:lnTo>
                  <a:cubicBezTo>
                    <a:pt x="20952" y="12377"/>
                    <a:pt x="21600" y="11767"/>
                    <a:pt x="21600" y="11158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39" name="Google Shape;977;p14"/>
            <p:cNvSpPr/>
            <p:nvPr/>
          </p:nvSpPr>
          <p:spPr>
            <a:xfrm flipH="1">
              <a:off x="80" y="0"/>
              <a:ext cx="515699" cy="450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4"/>
                    <a:pt x="5116" y="416"/>
                  </a:cubicBezTo>
                  <a:lnTo>
                    <a:pt x="97" y="10384"/>
                  </a:lnTo>
                  <a:cubicBezTo>
                    <a:pt x="-33" y="10618"/>
                    <a:pt x="-33" y="10933"/>
                    <a:pt x="97" y="11216"/>
                  </a:cubicBezTo>
                  <a:lnTo>
                    <a:pt x="5116" y="21184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34"/>
                    <a:pt x="16431" y="21184"/>
                  </a:cubicBezTo>
                  <a:lnTo>
                    <a:pt x="21437" y="11216"/>
                  </a:lnTo>
                  <a:cubicBezTo>
                    <a:pt x="21567" y="10933"/>
                    <a:pt x="21567" y="10618"/>
                    <a:pt x="21437" y="10384"/>
                  </a:cubicBezTo>
                  <a:lnTo>
                    <a:pt x="16431" y="416"/>
                  </a:lnTo>
                  <a:cubicBezTo>
                    <a:pt x="16272" y="134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40" name="Google Shape;978;p14"/>
            <p:cNvSpPr/>
            <p:nvPr/>
          </p:nvSpPr>
          <p:spPr>
            <a:xfrm flipH="1">
              <a:off x="22933" y="268549"/>
              <a:ext cx="470722" cy="186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901"/>
                    <a:pt x="1212" y="5801"/>
                    <a:pt x="1850" y="8664"/>
                  </a:cubicBezTo>
                  <a:cubicBezTo>
                    <a:pt x="2455" y="11565"/>
                    <a:pt x="3093" y="14384"/>
                    <a:pt x="3730" y="17248"/>
                  </a:cubicBezTo>
                  <a:lnTo>
                    <a:pt x="4225" y="19383"/>
                  </a:lnTo>
                  <a:lnTo>
                    <a:pt x="4464" y="20388"/>
                  </a:lnTo>
                  <a:cubicBezTo>
                    <a:pt x="4576" y="20832"/>
                    <a:pt x="4736" y="21157"/>
                    <a:pt x="4911" y="21438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93" y="21600"/>
                  </a:lnTo>
                  <a:lnTo>
                    <a:pt x="14682" y="21519"/>
                  </a:lnTo>
                  <a:lnTo>
                    <a:pt x="16133" y="21519"/>
                  </a:lnTo>
                  <a:cubicBezTo>
                    <a:pt x="16293" y="21519"/>
                    <a:pt x="16499" y="21519"/>
                    <a:pt x="16674" y="21356"/>
                  </a:cubicBezTo>
                  <a:cubicBezTo>
                    <a:pt x="16834" y="21157"/>
                    <a:pt x="17009" y="20832"/>
                    <a:pt x="17105" y="20470"/>
                  </a:cubicBezTo>
                  <a:cubicBezTo>
                    <a:pt x="17200" y="20067"/>
                    <a:pt x="17265" y="19745"/>
                    <a:pt x="17344" y="19383"/>
                  </a:cubicBezTo>
                  <a:lnTo>
                    <a:pt x="17807" y="17248"/>
                  </a:lnTo>
                  <a:cubicBezTo>
                    <a:pt x="19082" y="11565"/>
                    <a:pt x="20325" y="5801"/>
                    <a:pt x="21600" y="122"/>
                  </a:cubicBezTo>
                  <a:cubicBezTo>
                    <a:pt x="20261" y="5723"/>
                    <a:pt x="18922" y="11325"/>
                    <a:pt x="17616" y="16923"/>
                  </a:cubicBezTo>
                  <a:lnTo>
                    <a:pt x="17105" y="19062"/>
                  </a:lnTo>
                  <a:cubicBezTo>
                    <a:pt x="17041" y="19383"/>
                    <a:pt x="16962" y="19745"/>
                    <a:pt x="16866" y="20067"/>
                  </a:cubicBezTo>
                  <a:cubicBezTo>
                    <a:pt x="16803" y="20310"/>
                    <a:pt x="16706" y="20591"/>
                    <a:pt x="16563" y="20673"/>
                  </a:cubicBezTo>
                  <a:cubicBezTo>
                    <a:pt x="16499" y="20754"/>
                    <a:pt x="16436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93" y="20673"/>
                  </a:lnTo>
                  <a:lnTo>
                    <a:pt x="5468" y="20673"/>
                  </a:lnTo>
                  <a:cubicBezTo>
                    <a:pt x="5276" y="20673"/>
                    <a:pt x="5181" y="20673"/>
                    <a:pt x="5070" y="20470"/>
                  </a:cubicBezTo>
                  <a:cubicBezTo>
                    <a:pt x="4942" y="20388"/>
                    <a:pt x="4831" y="20229"/>
                    <a:pt x="4766" y="19908"/>
                  </a:cubicBezTo>
                  <a:lnTo>
                    <a:pt x="4528" y="18859"/>
                  </a:lnTo>
                  <a:lnTo>
                    <a:pt x="4066" y="16764"/>
                  </a:lnTo>
                  <a:cubicBezTo>
                    <a:pt x="3395" y="13941"/>
                    <a:pt x="2758" y="11162"/>
                    <a:pt x="2040" y="8339"/>
                  </a:cubicBezTo>
                  <a:cubicBezTo>
                    <a:pt x="1403" y="5520"/>
                    <a:pt x="702" y="2741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41" name="Google Shape;979;p14"/>
            <p:cNvSpPr/>
            <p:nvPr/>
          </p:nvSpPr>
          <p:spPr>
            <a:xfrm flipH="1">
              <a:off x="381156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42" name="Google Shape;980;p14"/>
            <p:cNvSpPr/>
            <p:nvPr/>
          </p:nvSpPr>
          <p:spPr>
            <a:xfrm flipH="1">
              <a:off x="121491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61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0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7" name="Google Shape;982;p15"/>
          <p:cNvGrpSpPr/>
          <p:nvPr/>
        </p:nvGrpSpPr>
        <p:grpSpPr>
          <a:xfrm>
            <a:off x="7881256" y="3928820"/>
            <a:ext cx="1434687" cy="1186402"/>
            <a:chOff x="0" y="0"/>
            <a:chExt cx="1434686" cy="1186400"/>
          </a:xfrm>
        </p:grpSpPr>
        <p:sp>
          <p:nvSpPr>
            <p:cNvPr id="1051" name="Google Shape;983;p15"/>
            <p:cNvSpPr/>
            <p:nvPr/>
          </p:nvSpPr>
          <p:spPr>
            <a:xfrm flipH="1">
              <a:off x="866601" y="0"/>
              <a:ext cx="568086" cy="491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50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5" y="21312"/>
                    <a:pt x="5803" y="21547"/>
                  </a:cubicBezTo>
                  <a:lnTo>
                    <a:pt x="15637" y="21312"/>
                  </a:lnTo>
                  <a:cubicBezTo>
                    <a:pt x="15909" y="21547"/>
                    <a:pt x="16113" y="21281"/>
                    <a:pt x="16318" y="20967"/>
                  </a:cubicBezTo>
                  <a:lnTo>
                    <a:pt x="21275" y="11006"/>
                  </a:lnTo>
                  <a:cubicBezTo>
                    <a:pt x="21275" y="11006"/>
                    <a:pt x="21479" y="10692"/>
                    <a:pt x="21220" y="10458"/>
                  </a:cubicBezTo>
                  <a:lnTo>
                    <a:pt x="16073" y="481"/>
                  </a:lnTo>
                  <a:cubicBezTo>
                    <a:pt x="16290" y="183"/>
                    <a:pt x="16046" y="-53"/>
                    <a:pt x="15555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056" name="Google Shape;984;p15"/>
            <p:cNvGrpSpPr/>
            <p:nvPr/>
          </p:nvGrpSpPr>
          <p:grpSpPr>
            <a:xfrm>
              <a:off x="0" y="529400"/>
              <a:ext cx="1434687" cy="657001"/>
              <a:chOff x="0" y="0"/>
              <a:chExt cx="1434686" cy="657000"/>
            </a:xfrm>
          </p:grpSpPr>
          <p:sp>
            <p:nvSpPr>
              <p:cNvPr id="1052" name="Google Shape;985;p15"/>
              <p:cNvSpPr/>
              <p:nvPr/>
            </p:nvSpPr>
            <p:spPr>
              <a:xfrm flipH="1">
                <a:off x="0" y="535388"/>
                <a:ext cx="435222" cy="121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97" y="0"/>
                    </a:moveTo>
                    <a:cubicBezTo>
                      <a:pt x="3885" y="128"/>
                      <a:pt x="3615" y="1334"/>
                      <a:pt x="3615" y="1334"/>
                    </a:cubicBezTo>
                    <a:lnTo>
                      <a:pt x="0" y="21600"/>
                    </a:lnTo>
                    <a:lnTo>
                      <a:pt x="21600" y="21216"/>
                    </a:lnTo>
                    <a:lnTo>
                      <a:pt x="18182" y="950"/>
                    </a:lnTo>
                    <a:cubicBezTo>
                      <a:pt x="17840" y="0"/>
                      <a:pt x="17840" y="0"/>
                      <a:pt x="17211" y="128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3" name="Google Shape;986;p15"/>
              <p:cNvSpPr/>
              <p:nvPr/>
            </p:nvSpPr>
            <p:spPr>
              <a:xfrm flipH="1">
                <a:off x="936738" y="528238"/>
                <a:ext cx="422530" cy="126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002" y="974"/>
                    </a:moveTo>
                    <a:cubicBezTo>
                      <a:pt x="3372" y="1220"/>
                      <a:pt x="3372" y="1220"/>
                      <a:pt x="3037" y="2378"/>
                    </a:cubicBezTo>
                    <a:lnTo>
                      <a:pt x="0" y="21600"/>
                    </a:lnTo>
                    <a:lnTo>
                      <a:pt x="21600" y="21359"/>
                    </a:lnTo>
                    <a:lnTo>
                      <a:pt x="18449" y="2927"/>
                    </a:lnTo>
                    <a:lnTo>
                      <a:pt x="17376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4" name="Google Shape;987;p15"/>
              <p:cNvSpPr/>
              <p:nvPr/>
            </p:nvSpPr>
            <p:spPr>
              <a:xfrm flipH="1">
                <a:off x="399054" y="271027"/>
                <a:ext cx="567775" cy="385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600" extrusionOk="0">
                    <a:moveTo>
                      <a:pt x="5846" y="0"/>
                    </a:moveTo>
                    <a:cubicBezTo>
                      <a:pt x="5351" y="81"/>
                      <a:pt x="5351" y="81"/>
                      <a:pt x="5146" y="461"/>
                    </a:cubicBezTo>
                    <a:lnTo>
                      <a:pt x="137" y="13151"/>
                    </a:lnTo>
                    <a:cubicBezTo>
                      <a:pt x="-69" y="13533"/>
                      <a:pt x="205" y="13832"/>
                      <a:pt x="0" y="14232"/>
                    </a:cubicBezTo>
                    <a:lnTo>
                      <a:pt x="2895" y="21600"/>
                    </a:lnTo>
                    <a:lnTo>
                      <a:pt x="18388" y="21600"/>
                    </a:lnTo>
                    <a:lnTo>
                      <a:pt x="21283" y="14093"/>
                    </a:lnTo>
                    <a:cubicBezTo>
                      <a:pt x="21531" y="13753"/>
                      <a:pt x="21531" y="13753"/>
                      <a:pt x="21462" y="13012"/>
                    </a:cubicBezTo>
                    <a:lnTo>
                      <a:pt x="16563" y="641"/>
                    </a:lnTo>
                    <a:lnTo>
                      <a:pt x="16028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5" name="Google Shape;988;p15"/>
              <p:cNvSpPr/>
              <p:nvPr/>
            </p:nvSpPr>
            <p:spPr>
              <a:xfrm flipH="1">
                <a:off x="866601" y="0"/>
                <a:ext cx="568086" cy="4913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51" h="21547" extrusionOk="0">
                    <a:moveTo>
                      <a:pt x="5722" y="246"/>
                    </a:moveTo>
                    <a:cubicBezTo>
                      <a:pt x="5450" y="-21"/>
                      <a:pt x="5245" y="276"/>
                      <a:pt x="5041" y="591"/>
                    </a:cubicBezTo>
                    <a:lnTo>
                      <a:pt x="84" y="10567"/>
                    </a:lnTo>
                    <a:cubicBezTo>
                      <a:pt x="84" y="10567"/>
                      <a:pt x="-121" y="10865"/>
                      <a:pt x="111" y="11101"/>
                    </a:cubicBezTo>
                    <a:lnTo>
                      <a:pt x="5272" y="21077"/>
                    </a:lnTo>
                    <a:cubicBezTo>
                      <a:pt x="5041" y="21344"/>
                      <a:pt x="5545" y="21312"/>
                      <a:pt x="5803" y="21547"/>
                    </a:cubicBezTo>
                    <a:lnTo>
                      <a:pt x="15637" y="21312"/>
                    </a:lnTo>
                    <a:cubicBezTo>
                      <a:pt x="15909" y="21547"/>
                      <a:pt x="16113" y="21281"/>
                      <a:pt x="16318" y="20967"/>
                    </a:cubicBezTo>
                    <a:lnTo>
                      <a:pt x="21275" y="11006"/>
                    </a:lnTo>
                    <a:cubicBezTo>
                      <a:pt x="21275" y="11006"/>
                      <a:pt x="21479" y="10692"/>
                      <a:pt x="21220" y="10458"/>
                    </a:cubicBezTo>
                    <a:lnTo>
                      <a:pt x="16073" y="481"/>
                    </a:lnTo>
                    <a:cubicBezTo>
                      <a:pt x="16290" y="183"/>
                      <a:pt x="16046" y="-53"/>
                      <a:pt x="15555" y="10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065" name="Google Shape;989;p15"/>
          <p:cNvGrpSpPr/>
          <p:nvPr/>
        </p:nvGrpSpPr>
        <p:grpSpPr>
          <a:xfrm>
            <a:off x="8303239" y="3961039"/>
            <a:ext cx="515780" cy="717739"/>
            <a:chOff x="0" y="0"/>
            <a:chExt cx="515778" cy="717737"/>
          </a:xfrm>
        </p:grpSpPr>
        <p:sp>
          <p:nvSpPr>
            <p:cNvPr id="1058" name="Google Shape;990;p15"/>
            <p:cNvSpPr/>
            <p:nvPr/>
          </p:nvSpPr>
          <p:spPr>
            <a:xfrm flipH="1">
              <a:off x="124704" y="439471"/>
              <a:ext cx="267150" cy="278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59" name="Google Shape;991;p15"/>
            <p:cNvSpPr/>
            <p:nvPr/>
          </p:nvSpPr>
          <p:spPr>
            <a:xfrm flipH="1">
              <a:off x="388381" y="225483"/>
              <a:ext cx="127157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8"/>
                  </a:lnTo>
                  <a:cubicBezTo>
                    <a:pt x="0" y="11767"/>
                    <a:pt x="590" y="12377"/>
                    <a:pt x="1715" y="12880"/>
                  </a:cubicBezTo>
                  <a:lnTo>
                    <a:pt x="20658" y="21539"/>
                  </a:lnTo>
                  <a:cubicBezTo>
                    <a:pt x="20713" y="21585"/>
                    <a:pt x="20891" y="21600"/>
                    <a:pt x="21070" y="21600"/>
                  </a:cubicBezTo>
                  <a:cubicBezTo>
                    <a:pt x="21362" y="21600"/>
                    <a:pt x="21600" y="21554"/>
                    <a:pt x="21600" y="21462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60" name="Google Shape;992;p15"/>
            <p:cNvSpPr/>
            <p:nvPr/>
          </p:nvSpPr>
          <p:spPr>
            <a:xfrm flipH="1">
              <a:off x="-1" y="225483"/>
              <a:ext cx="127478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2"/>
                  </a:lnTo>
                  <a:cubicBezTo>
                    <a:pt x="0" y="21554"/>
                    <a:pt x="232" y="21600"/>
                    <a:pt x="470" y="21600"/>
                  </a:cubicBezTo>
                  <a:cubicBezTo>
                    <a:pt x="648" y="21600"/>
                    <a:pt x="761" y="21585"/>
                    <a:pt x="880" y="21539"/>
                  </a:cubicBezTo>
                  <a:lnTo>
                    <a:pt x="19716" y="12880"/>
                  </a:lnTo>
                  <a:cubicBezTo>
                    <a:pt x="20952" y="12377"/>
                    <a:pt x="21600" y="11767"/>
                    <a:pt x="21600" y="11158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61" name="Google Shape;993;p15"/>
            <p:cNvSpPr/>
            <p:nvPr/>
          </p:nvSpPr>
          <p:spPr>
            <a:xfrm flipH="1">
              <a:off x="80" y="0"/>
              <a:ext cx="515699" cy="450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4"/>
                    <a:pt x="5116" y="416"/>
                  </a:cubicBezTo>
                  <a:lnTo>
                    <a:pt x="97" y="10384"/>
                  </a:lnTo>
                  <a:cubicBezTo>
                    <a:pt x="-33" y="10618"/>
                    <a:pt x="-33" y="10933"/>
                    <a:pt x="97" y="11216"/>
                  </a:cubicBezTo>
                  <a:lnTo>
                    <a:pt x="5116" y="21184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34"/>
                    <a:pt x="16431" y="21184"/>
                  </a:cubicBezTo>
                  <a:lnTo>
                    <a:pt x="21437" y="11216"/>
                  </a:lnTo>
                  <a:cubicBezTo>
                    <a:pt x="21567" y="10933"/>
                    <a:pt x="21567" y="10618"/>
                    <a:pt x="21437" y="10384"/>
                  </a:cubicBezTo>
                  <a:lnTo>
                    <a:pt x="16431" y="416"/>
                  </a:lnTo>
                  <a:cubicBezTo>
                    <a:pt x="16272" y="134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62" name="Google Shape;994;p15"/>
            <p:cNvSpPr/>
            <p:nvPr/>
          </p:nvSpPr>
          <p:spPr>
            <a:xfrm flipH="1">
              <a:off x="22933" y="268549"/>
              <a:ext cx="470722" cy="186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901"/>
                    <a:pt x="1212" y="5801"/>
                    <a:pt x="1850" y="8664"/>
                  </a:cubicBezTo>
                  <a:cubicBezTo>
                    <a:pt x="2455" y="11565"/>
                    <a:pt x="3093" y="14384"/>
                    <a:pt x="3730" y="17248"/>
                  </a:cubicBezTo>
                  <a:lnTo>
                    <a:pt x="4225" y="19383"/>
                  </a:lnTo>
                  <a:lnTo>
                    <a:pt x="4464" y="20388"/>
                  </a:lnTo>
                  <a:cubicBezTo>
                    <a:pt x="4576" y="20832"/>
                    <a:pt x="4736" y="21157"/>
                    <a:pt x="4911" y="21438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93" y="21600"/>
                  </a:lnTo>
                  <a:lnTo>
                    <a:pt x="14682" y="21519"/>
                  </a:lnTo>
                  <a:lnTo>
                    <a:pt x="16133" y="21519"/>
                  </a:lnTo>
                  <a:cubicBezTo>
                    <a:pt x="16293" y="21519"/>
                    <a:pt x="16499" y="21519"/>
                    <a:pt x="16674" y="21356"/>
                  </a:cubicBezTo>
                  <a:cubicBezTo>
                    <a:pt x="16834" y="21157"/>
                    <a:pt x="17009" y="20832"/>
                    <a:pt x="17105" y="20470"/>
                  </a:cubicBezTo>
                  <a:cubicBezTo>
                    <a:pt x="17200" y="20067"/>
                    <a:pt x="17265" y="19745"/>
                    <a:pt x="17344" y="19383"/>
                  </a:cubicBezTo>
                  <a:lnTo>
                    <a:pt x="17807" y="17248"/>
                  </a:lnTo>
                  <a:cubicBezTo>
                    <a:pt x="19082" y="11565"/>
                    <a:pt x="20325" y="5801"/>
                    <a:pt x="21600" y="122"/>
                  </a:cubicBezTo>
                  <a:cubicBezTo>
                    <a:pt x="20261" y="5723"/>
                    <a:pt x="18922" y="11325"/>
                    <a:pt x="17616" y="16923"/>
                  </a:cubicBezTo>
                  <a:lnTo>
                    <a:pt x="17105" y="19062"/>
                  </a:lnTo>
                  <a:cubicBezTo>
                    <a:pt x="17041" y="19383"/>
                    <a:pt x="16962" y="19745"/>
                    <a:pt x="16866" y="20067"/>
                  </a:cubicBezTo>
                  <a:cubicBezTo>
                    <a:pt x="16803" y="20310"/>
                    <a:pt x="16706" y="20591"/>
                    <a:pt x="16563" y="20673"/>
                  </a:cubicBezTo>
                  <a:cubicBezTo>
                    <a:pt x="16499" y="20754"/>
                    <a:pt x="16436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93" y="20673"/>
                  </a:lnTo>
                  <a:lnTo>
                    <a:pt x="5468" y="20673"/>
                  </a:lnTo>
                  <a:cubicBezTo>
                    <a:pt x="5276" y="20673"/>
                    <a:pt x="5181" y="20673"/>
                    <a:pt x="5070" y="20470"/>
                  </a:cubicBezTo>
                  <a:cubicBezTo>
                    <a:pt x="4942" y="20388"/>
                    <a:pt x="4831" y="20229"/>
                    <a:pt x="4766" y="19908"/>
                  </a:cubicBezTo>
                  <a:lnTo>
                    <a:pt x="4528" y="18859"/>
                  </a:lnTo>
                  <a:lnTo>
                    <a:pt x="4066" y="16764"/>
                  </a:lnTo>
                  <a:cubicBezTo>
                    <a:pt x="3395" y="13941"/>
                    <a:pt x="2758" y="11162"/>
                    <a:pt x="2040" y="8339"/>
                  </a:cubicBezTo>
                  <a:cubicBezTo>
                    <a:pt x="1403" y="5520"/>
                    <a:pt x="702" y="2741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63" name="Google Shape;995;p15"/>
            <p:cNvSpPr/>
            <p:nvPr/>
          </p:nvSpPr>
          <p:spPr>
            <a:xfrm flipH="1">
              <a:off x="381156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64" name="Google Shape;996;p15"/>
            <p:cNvSpPr/>
            <p:nvPr/>
          </p:nvSpPr>
          <p:spPr>
            <a:xfrm flipH="1">
              <a:off x="121491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61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0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67" name="Google Shape;1004;p15"/>
          <p:cNvSpPr/>
          <p:nvPr/>
        </p:nvSpPr>
        <p:spPr>
          <a:xfrm>
            <a:off x="-253082" y="-88816"/>
            <a:ext cx="720870" cy="630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068" name="Google Shape;1005;p15"/>
          <p:cNvSpPr/>
          <p:nvPr/>
        </p:nvSpPr>
        <p:spPr>
          <a:xfrm>
            <a:off x="381923" y="243739"/>
            <a:ext cx="562806" cy="492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rgbClr val="5429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069" name="Google Shape;1006;p15"/>
          <p:cNvSpPr/>
          <p:nvPr/>
        </p:nvSpPr>
        <p:spPr>
          <a:xfrm>
            <a:off x="347744" y="-357972"/>
            <a:ext cx="631209" cy="5521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rgbClr val="5429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077" name="Google Shape;1007;p15"/>
          <p:cNvGrpSpPr/>
          <p:nvPr/>
        </p:nvGrpSpPr>
        <p:grpSpPr>
          <a:xfrm>
            <a:off x="-86845" y="428963"/>
            <a:ext cx="515888" cy="717709"/>
            <a:chOff x="0" y="0"/>
            <a:chExt cx="515887" cy="717707"/>
          </a:xfrm>
        </p:grpSpPr>
        <p:sp>
          <p:nvSpPr>
            <p:cNvPr id="1070" name="Google Shape;1008;p15"/>
            <p:cNvSpPr/>
            <p:nvPr/>
          </p:nvSpPr>
          <p:spPr>
            <a:xfrm>
              <a:off x="124033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71" name="Google Shape;1009;p15"/>
            <p:cNvSpPr/>
            <p:nvPr/>
          </p:nvSpPr>
          <p:spPr>
            <a:xfrm>
              <a:off x="0" y="225454"/>
              <a:ext cx="127506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72" name="Google Shape;1010;p15"/>
            <p:cNvSpPr/>
            <p:nvPr/>
          </p:nvSpPr>
          <p:spPr>
            <a:xfrm>
              <a:off x="388410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73" name="Google Shape;1011;p15"/>
            <p:cNvSpPr/>
            <p:nvPr/>
          </p:nvSpPr>
          <p:spPr>
            <a:xfrm>
              <a:off x="109" y="0"/>
              <a:ext cx="515699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74" name="Google Shape;1012;p15"/>
            <p:cNvSpPr/>
            <p:nvPr/>
          </p:nvSpPr>
          <p:spPr>
            <a:xfrm>
              <a:off x="22233" y="268549"/>
              <a:ext cx="470721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75" name="Google Shape;1013;p15"/>
            <p:cNvSpPr/>
            <p:nvPr/>
          </p:nvSpPr>
          <p:spPr>
            <a:xfrm>
              <a:off x="122030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76" name="Google Shape;1014;p15"/>
            <p:cNvSpPr/>
            <p:nvPr/>
          </p:nvSpPr>
          <p:spPr>
            <a:xfrm>
              <a:off x="381535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085" name="Google Shape;1015;p15"/>
          <p:cNvGrpSpPr/>
          <p:nvPr/>
        </p:nvGrpSpPr>
        <p:grpSpPr>
          <a:xfrm>
            <a:off x="7824979" y="4217206"/>
            <a:ext cx="515889" cy="717708"/>
            <a:chOff x="0" y="0"/>
            <a:chExt cx="515887" cy="717707"/>
          </a:xfrm>
        </p:grpSpPr>
        <p:sp>
          <p:nvSpPr>
            <p:cNvPr id="1078" name="Google Shape;1016;p15"/>
            <p:cNvSpPr/>
            <p:nvPr/>
          </p:nvSpPr>
          <p:spPr>
            <a:xfrm flipH="1">
              <a:off x="124704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79" name="Google Shape;1017;p15"/>
            <p:cNvSpPr/>
            <p:nvPr/>
          </p:nvSpPr>
          <p:spPr>
            <a:xfrm flipH="1">
              <a:off x="388381" y="225454"/>
              <a:ext cx="127507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80" name="Google Shape;1018;p15"/>
            <p:cNvSpPr/>
            <p:nvPr/>
          </p:nvSpPr>
          <p:spPr>
            <a:xfrm flipH="1">
              <a:off x="-1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81" name="Google Shape;1019;p15"/>
            <p:cNvSpPr/>
            <p:nvPr/>
          </p:nvSpPr>
          <p:spPr>
            <a:xfrm flipH="1">
              <a:off x="80" y="0"/>
              <a:ext cx="515698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82" name="Google Shape;1020;p15"/>
            <p:cNvSpPr/>
            <p:nvPr/>
          </p:nvSpPr>
          <p:spPr>
            <a:xfrm flipH="1">
              <a:off x="22933" y="268549"/>
              <a:ext cx="470722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83" name="Google Shape;1021;p15"/>
            <p:cNvSpPr/>
            <p:nvPr/>
          </p:nvSpPr>
          <p:spPr>
            <a:xfrm flipH="1">
              <a:off x="381156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84" name="Google Shape;1022;p15"/>
            <p:cNvSpPr/>
            <p:nvPr/>
          </p:nvSpPr>
          <p:spPr>
            <a:xfrm flipH="1">
              <a:off x="121651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0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Title Text"/>
          <p:cNvSpPr txBox="1">
            <a:spLocks noGrp="1"/>
          </p:cNvSpPr>
          <p:nvPr>
            <p:ph type="title"/>
          </p:nvPr>
        </p:nvSpPr>
        <p:spPr>
          <a:xfrm>
            <a:off x="2546947" y="1878984"/>
            <a:ext cx="1842301" cy="588601"/>
          </a:xfrm>
          <a:prstGeom prst="rect">
            <a:avLst/>
          </a:prstGeom>
        </p:spPr>
        <p:txBody>
          <a:bodyPr/>
          <a:lstStyle>
            <a:lvl1pPr algn="l">
              <a:defRPr sz="1400" b="0">
                <a:latin typeface="Be Vietnam"/>
                <a:ea typeface="Be Vietnam"/>
                <a:cs typeface="Be Vietnam"/>
                <a:sym typeface="Be Vietnam"/>
              </a:defRPr>
            </a:lvl1pPr>
          </a:lstStyle>
          <a:p>
            <a:r>
              <a:t>Title Text</a:t>
            </a:r>
          </a:p>
        </p:txBody>
      </p:sp>
      <p:grpSp>
        <p:nvGrpSpPr>
          <p:cNvPr id="1100" name="Google Shape;1033;p16"/>
          <p:cNvGrpSpPr/>
          <p:nvPr/>
        </p:nvGrpSpPr>
        <p:grpSpPr>
          <a:xfrm>
            <a:off x="7162082" y="4110634"/>
            <a:ext cx="1982374" cy="1215201"/>
            <a:chOff x="0" y="0"/>
            <a:chExt cx="1982372" cy="1215199"/>
          </a:xfrm>
        </p:grpSpPr>
        <p:sp>
          <p:nvSpPr>
            <p:cNvPr id="1094" name="Google Shape;1034;p16"/>
            <p:cNvSpPr/>
            <p:nvPr/>
          </p:nvSpPr>
          <p:spPr>
            <a:xfrm flipH="1">
              <a:off x="1409692" y="0"/>
              <a:ext cx="572681" cy="50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568" extrusionOk="0">
                  <a:moveTo>
                    <a:pt x="5790" y="0"/>
                  </a:moveTo>
                  <a:cubicBezTo>
                    <a:pt x="5515" y="0"/>
                    <a:pt x="5226" y="173"/>
                    <a:pt x="5129" y="440"/>
                  </a:cubicBezTo>
                  <a:lnTo>
                    <a:pt x="117" y="10335"/>
                  </a:lnTo>
                  <a:cubicBezTo>
                    <a:pt x="-34" y="10650"/>
                    <a:pt x="-34" y="10980"/>
                    <a:pt x="91" y="11185"/>
                  </a:cubicBezTo>
                  <a:lnTo>
                    <a:pt x="5101" y="21080"/>
                  </a:lnTo>
                  <a:cubicBezTo>
                    <a:pt x="5280" y="21363"/>
                    <a:pt x="5459" y="21520"/>
                    <a:pt x="5748" y="21520"/>
                  </a:cubicBezTo>
                  <a:lnTo>
                    <a:pt x="15757" y="21568"/>
                  </a:lnTo>
                  <a:cubicBezTo>
                    <a:pt x="16046" y="21520"/>
                    <a:pt x="16252" y="21363"/>
                    <a:pt x="16431" y="21128"/>
                  </a:cubicBezTo>
                  <a:lnTo>
                    <a:pt x="21387" y="11185"/>
                  </a:lnTo>
                  <a:cubicBezTo>
                    <a:pt x="21566" y="10980"/>
                    <a:pt x="21538" y="10650"/>
                    <a:pt x="21456" y="10367"/>
                  </a:cubicBezTo>
                  <a:lnTo>
                    <a:pt x="16403" y="408"/>
                  </a:lnTo>
                  <a:cubicBezTo>
                    <a:pt x="16293" y="203"/>
                    <a:pt x="16018" y="-32"/>
                    <a:pt x="15811" y="3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95" name="Google Shape;1035;p16"/>
            <p:cNvSpPr/>
            <p:nvPr/>
          </p:nvSpPr>
          <p:spPr>
            <a:xfrm flipH="1">
              <a:off x="1409323" y="546229"/>
              <a:ext cx="572864" cy="501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extrusionOk="0">
                  <a:moveTo>
                    <a:pt x="5783" y="0"/>
                  </a:moveTo>
                  <a:cubicBezTo>
                    <a:pt x="5480" y="0"/>
                    <a:pt x="5219" y="174"/>
                    <a:pt x="5094" y="441"/>
                  </a:cubicBezTo>
                  <a:lnTo>
                    <a:pt x="84" y="10350"/>
                  </a:lnTo>
                  <a:cubicBezTo>
                    <a:pt x="-41" y="10619"/>
                    <a:pt x="-13" y="10919"/>
                    <a:pt x="84" y="11234"/>
                  </a:cubicBezTo>
                  <a:lnTo>
                    <a:pt x="5122" y="21191"/>
                  </a:lnTo>
                  <a:cubicBezTo>
                    <a:pt x="5245" y="21428"/>
                    <a:pt x="5452" y="21600"/>
                    <a:pt x="5714" y="21600"/>
                  </a:cubicBezTo>
                  <a:lnTo>
                    <a:pt x="15778" y="21570"/>
                  </a:lnTo>
                  <a:cubicBezTo>
                    <a:pt x="16011" y="21600"/>
                    <a:pt x="16314" y="21428"/>
                    <a:pt x="16396" y="21191"/>
                  </a:cubicBezTo>
                  <a:lnTo>
                    <a:pt x="21408" y="11266"/>
                  </a:lnTo>
                  <a:cubicBezTo>
                    <a:pt x="21559" y="10919"/>
                    <a:pt x="21559" y="10619"/>
                    <a:pt x="21449" y="10382"/>
                  </a:cubicBezTo>
                  <a:lnTo>
                    <a:pt x="16370" y="409"/>
                  </a:lnTo>
                  <a:cubicBezTo>
                    <a:pt x="16286" y="205"/>
                    <a:pt x="16067" y="0"/>
                    <a:pt x="15778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96" name="Google Shape;1036;p16"/>
            <p:cNvSpPr/>
            <p:nvPr/>
          </p:nvSpPr>
          <p:spPr>
            <a:xfrm flipH="1">
              <a:off x="938513" y="276960"/>
              <a:ext cx="572927" cy="500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600" extrusionOk="0">
                  <a:moveTo>
                    <a:pt x="5769" y="0"/>
                  </a:moveTo>
                  <a:cubicBezTo>
                    <a:pt x="5480" y="0"/>
                    <a:pt x="5233" y="110"/>
                    <a:pt x="5123" y="380"/>
                  </a:cubicBezTo>
                  <a:lnTo>
                    <a:pt x="70" y="10397"/>
                  </a:lnTo>
                  <a:cubicBezTo>
                    <a:pt x="-40" y="10634"/>
                    <a:pt x="-12" y="10966"/>
                    <a:pt x="98" y="11170"/>
                  </a:cubicBezTo>
                  <a:lnTo>
                    <a:pt x="5150" y="21157"/>
                  </a:lnTo>
                  <a:cubicBezTo>
                    <a:pt x="5233" y="21457"/>
                    <a:pt x="5480" y="21600"/>
                    <a:pt x="5742" y="21568"/>
                  </a:cubicBezTo>
                  <a:lnTo>
                    <a:pt x="15764" y="21600"/>
                  </a:lnTo>
                  <a:cubicBezTo>
                    <a:pt x="16039" y="21600"/>
                    <a:pt x="16246" y="21457"/>
                    <a:pt x="16397" y="21220"/>
                  </a:cubicBezTo>
                  <a:lnTo>
                    <a:pt x="21436" y="11202"/>
                  </a:lnTo>
                  <a:cubicBezTo>
                    <a:pt x="21560" y="10966"/>
                    <a:pt x="21560" y="10634"/>
                    <a:pt x="21436" y="10428"/>
                  </a:cubicBezTo>
                  <a:lnTo>
                    <a:pt x="16370" y="442"/>
                  </a:lnTo>
                  <a:cubicBezTo>
                    <a:pt x="16274" y="142"/>
                    <a:pt x="16012" y="0"/>
                    <a:pt x="15764" y="48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97" name="Google Shape;1037;p16"/>
            <p:cNvSpPr/>
            <p:nvPr/>
          </p:nvSpPr>
          <p:spPr>
            <a:xfrm flipH="1">
              <a:off x="469373" y="545490"/>
              <a:ext cx="572014" cy="50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549" extrusionOk="0">
                  <a:moveTo>
                    <a:pt x="5727" y="0"/>
                  </a:moveTo>
                  <a:cubicBezTo>
                    <a:pt x="5494" y="63"/>
                    <a:pt x="5191" y="205"/>
                    <a:pt x="5081" y="440"/>
                  </a:cubicBezTo>
                  <a:lnTo>
                    <a:pt x="124" y="10383"/>
                  </a:lnTo>
                  <a:cubicBezTo>
                    <a:pt x="-54" y="10682"/>
                    <a:pt x="0" y="10950"/>
                    <a:pt x="42" y="11233"/>
                  </a:cubicBezTo>
                  <a:lnTo>
                    <a:pt x="5135" y="21128"/>
                  </a:lnTo>
                  <a:cubicBezTo>
                    <a:pt x="5191" y="21397"/>
                    <a:pt x="5466" y="21600"/>
                    <a:pt x="5701" y="21538"/>
                  </a:cubicBezTo>
                  <a:lnTo>
                    <a:pt x="15764" y="21506"/>
                  </a:lnTo>
                  <a:cubicBezTo>
                    <a:pt x="16053" y="21538"/>
                    <a:pt x="16204" y="21397"/>
                    <a:pt x="16383" y="21097"/>
                  </a:cubicBezTo>
                  <a:lnTo>
                    <a:pt x="21421" y="11233"/>
                  </a:lnTo>
                  <a:cubicBezTo>
                    <a:pt x="21518" y="10982"/>
                    <a:pt x="21546" y="10651"/>
                    <a:pt x="21339" y="10383"/>
                  </a:cubicBezTo>
                  <a:lnTo>
                    <a:pt x="16411" y="472"/>
                  </a:lnTo>
                  <a:cubicBezTo>
                    <a:pt x="16204" y="205"/>
                    <a:pt x="15997" y="110"/>
                    <a:pt x="15694" y="32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98" name="Google Shape;1038;p16"/>
            <p:cNvSpPr/>
            <p:nvPr/>
          </p:nvSpPr>
          <p:spPr>
            <a:xfrm flipH="1">
              <a:off x="938276" y="821005"/>
              <a:ext cx="573426" cy="394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5861" y="300"/>
                  </a:moveTo>
                  <a:cubicBezTo>
                    <a:pt x="5586" y="0"/>
                    <a:pt x="5352" y="401"/>
                    <a:pt x="5147" y="782"/>
                  </a:cubicBezTo>
                  <a:lnTo>
                    <a:pt x="148" y="13509"/>
                  </a:lnTo>
                  <a:cubicBezTo>
                    <a:pt x="-58" y="13891"/>
                    <a:pt x="-58" y="13891"/>
                    <a:pt x="203" y="14191"/>
                  </a:cubicBezTo>
                  <a:lnTo>
                    <a:pt x="3101" y="21600"/>
                  </a:lnTo>
                  <a:lnTo>
                    <a:pt x="18603" y="21600"/>
                  </a:lnTo>
                  <a:lnTo>
                    <a:pt x="21308" y="14493"/>
                  </a:lnTo>
                  <a:cubicBezTo>
                    <a:pt x="21542" y="14112"/>
                    <a:pt x="21487" y="13369"/>
                    <a:pt x="21487" y="13369"/>
                  </a:cubicBezTo>
                  <a:lnTo>
                    <a:pt x="16296" y="661"/>
                  </a:lnTo>
                  <a:lnTo>
                    <a:pt x="15774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99" name="Google Shape;1039;p16"/>
            <p:cNvSpPr/>
            <p:nvPr/>
          </p:nvSpPr>
          <p:spPr>
            <a:xfrm flipH="1">
              <a:off x="-1" y="823040"/>
              <a:ext cx="572083" cy="390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407" extrusionOk="0">
                  <a:moveTo>
                    <a:pt x="5679" y="109"/>
                  </a:moveTo>
                  <a:cubicBezTo>
                    <a:pt x="5417" y="-193"/>
                    <a:pt x="5211" y="188"/>
                    <a:pt x="4977" y="550"/>
                  </a:cubicBezTo>
                  <a:lnTo>
                    <a:pt x="0" y="13310"/>
                  </a:lnTo>
                  <a:cubicBezTo>
                    <a:pt x="0" y="13310"/>
                    <a:pt x="28" y="14013"/>
                    <a:pt x="289" y="14314"/>
                  </a:cubicBezTo>
                  <a:lnTo>
                    <a:pt x="2929" y="21407"/>
                  </a:lnTo>
                  <a:lnTo>
                    <a:pt x="18451" y="21407"/>
                  </a:lnTo>
                  <a:lnTo>
                    <a:pt x="21421" y="14616"/>
                  </a:lnTo>
                  <a:cubicBezTo>
                    <a:pt x="21393" y="13872"/>
                    <a:pt x="21600" y="13531"/>
                    <a:pt x="21325" y="13188"/>
                  </a:cubicBezTo>
                  <a:lnTo>
                    <a:pt x="16416" y="752"/>
                  </a:lnTo>
                  <a:cubicBezTo>
                    <a:pt x="16348" y="69"/>
                    <a:pt x="15880" y="109"/>
                    <a:pt x="15880" y="109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122" name="Google Shape;1040;p16"/>
          <p:cNvGrpSpPr/>
          <p:nvPr/>
        </p:nvGrpSpPr>
        <p:grpSpPr>
          <a:xfrm>
            <a:off x="8087660" y="3766555"/>
            <a:ext cx="1095910" cy="1395104"/>
            <a:chOff x="0" y="0"/>
            <a:chExt cx="1095908" cy="1395103"/>
          </a:xfrm>
        </p:grpSpPr>
        <p:sp>
          <p:nvSpPr>
            <p:cNvPr id="1101" name="Google Shape;1041;p16"/>
            <p:cNvSpPr/>
            <p:nvPr/>
          </p:nvSpPr>
          <p:spPr>
            <a:xfrm>
              <a:off x="636714" y="497400"/>
              <a:ext cx="307066" cy="315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02" name="Google Shape;1042;p16"/>
            <p:cNvSpPr/>
            <p:nvPr/>
          </p:nvSpPr>
          <p:spPr>
            <a:xfrm>
              <a:off x="494521" y="255190"/>
              <a:ext cx="146176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03" name="Google Shape;1043;p16"/>
            <p:cNvSpPr/>
            <p:nvPr/>
          </p:nvSpPr>
          <p:spPr>
            <a:xfrm>
              <a:off x="939765" y="255190"/>
              <a:ext cx="146175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04" name="Google Shape;1044;p16"/>
            <p:cNvSpPr/>
            <p:nvPr/>
          </p:nvSpPr>
          <p:spPr>
            <a:xfrm>
              <a:off x="494622" y="0"/>
              <a:ext cx="591228" cy="510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05" name="Google Shape;1045;p16"/>
            <p:cNvSpPr/>
            <p:nvPr/>
          </p:nvSpPr>
          <p:spPr>
            <a:xfrm>
              <a:off x="520813" y="303935"/>
              <a:ext cx="538838" cy="211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06" name="Google Shape;1046;p16"/>
            <p:cNvSpPr/>
            <p:nvPr/>
          </p:nvSpPr>
          <p:spPr>
            <a:xfrm>
              <a:off x="635331" y="507241"/>
              <a:ext cx="12701" cy="13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07" name="Google Shape;1047;p16"/>
            <p:cNvSpPr/>
            <p:nvPr/>
          </p:nvSpPr>
          <p:spPr>
            <a:xfrm>
              <a:off x="933230" y="507241"/>
              <a:ext cx="12701" cy="13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08" name="Google Shape;1048;p16"/>
            <p:cNvSpPr/>
            <p:nvPr/>
          </p:nvSpPr>
          <p:spPr>
            <a:xfrm>
              <a:off x="142067" y="789181"/>
              <a:ext cx="306264" cy="314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09" name="Google Shape;1049;p16"/>
            <p:cNvSpPr/>
            <p:nvPr/>
          </p:nvSpPr>
          <p:spPr>
            <a:xfrm>
              <a:off x="310" y="546938"/>
              <a:ext cx="145740" cy="55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0" name="Google Shape;1050;p16"/>
            <p:cNvSpPr/>
            <p:nvPr/>
          </p:nvSpPr>
          <p:spPr>
            <a:xfrm>
              <a:off x="445151" y="546938"/>
              <a:ext cx="146141" cy="55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1" name="Google Shape;1051;p16"/>
            <p:cNvSpPr/>
            <p:nvPr/>
          </p:nvSpPr>
          <p:spPr>
            <a:xfrm>
              <a:off x="0" y="291749"/>
              <a:ext cx="591002" cy="510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2" name="Google Shape;1052;p16"/>
            <p:cNvSpPr/>
            <p:nvPr/>
          </p:nvSpPr>
          <p:spPr>
            <a:xfrm>
              <a:off x="25397" y="595717"/>
              <a:ext cx="539640" cy="211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3" name="Google Shape;1053;p16"/>
            <p:cNvSpPr/>
            <p:nvPr/>
          </p:nvSpPr>
          <p:spPr>
            <a:xfrm>
              <a:off x="140701" y="798197"/>
              <a:ext cx="12701" cy="130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4" name="Google Shape;1054;p16"/>
            <p:cNvSpPr/>
            <p:nvPr/>
          </p:nvSpPr>
          <p:spPr>
            <a:xfrm>
              <a:off x="438400" y="798197"/>
              <a:ext cx="12701" cy="130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5" name="Google Shape;1055;p16"/>
            <p:cNvSpPr/>
            <p:nvPr/>
          </p:nvSpPr>
          <p:spPr>
            <a:xfrm>
              <a:off x="647452" y="1079344"/>
              <a:ext cx="306665" cy="315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6" name="Google Shape;1056;p16"/>
            <p:cNvSpPr/>
            <p:nvPr/>
          </p:nvSpPr>
          <p:spPr>
            <a:xfrm>
              <a:off x="504891" y="837134"/>
              <a:ext cx="145773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7" name="Google Shape;1057;p16"/>
            <p:cNvSpPr/>
            <p:nvPr/>
          </p:nvSpPr>
          <p:spPr>
            <a:xfrm>
              <a:off x="949732" y="837134"/>
              <a:ext cx="146175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8" name="Google Shape;1058;p16"/>
            <p:cNvSpPr/>
            <p:nvPr/>
          </p:nvSpPr>
          <p:spPr>
            <a:xfrm>
              <a:off x="504882" y="581945"/>
              <a:ext cx="591027" cy="510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9" name="Google Shape;1059;p16"/>
            <p:cNvSpPr/>
            <p:nvPr/>
          </p:nvSpPr>
          <p:spPr>
            <a:xfrm>
              <a:off x="530780" y="885880"/>
              <a:ext cx="539239" cy="211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0" name="Google Shape;1060;p16"/>
            <p:cNvSpPr/>
            <p:nvPr/>
          </p:nvSpPr>
          <p:spPr>
            <a:xfrm>
              <a:off x="645282" y="1089186"/>
              <a:ext cx="12701" cy="13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1" name="Google Shape;1061;p16"/>
            <p:cNvSpPr/>
            <p:nvPr/>
          </p:nvSpPr>
          <p:spPr>
            <a:xfrm>
              <a:off x="943382" y="1089186"/>
              <a:ext cx="12701" cy="13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129" name="Google Shape;1062;p16"/>
          <p:cNvGrpSpPr/>
          <p:nvPr/>
        </p:nvGrpSpPr>
        <p:grpSpPr>
          <a:xfrm>
            <a:off x="-119894" y="726"/>
            <a:ext cx="1886126" cy="918946"/>
            <a:chOff x="0" y="0"/>
            <a:chExt cx="1886124" cy="918945"/>
          </a:xfrm>
        </p:grpSpPr>
        <p:sp>
          <p:nvSpPr>
            <p:cNvPr id="1123" name="Google Shape;1063;p16"/>
            <p:cNvSpPr/>
            <p:nvPr/>
          </p:nvSpPr>
          <p:spPr>
            <a:xfrm rot="10800000">
              <a:off x="854663" y="164921"/>
              <a:ext cx="568092" cy="491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62" y="-21"/>
                    <a:pt x="5259" y="276"/>
                    <a:pt x="5054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86" y="21077"/>
                  </a:lnTo>
                  <a:cubicBezTo>
                    <a:pt x="5054" y="21344"/>
                    <a:pt x="5545" y="21312"/>
                    <a:pt x="5817" y="21547"/>
                  </a:cubicBezTo>
                  <a:lnTo>
                    <a:pt x="15650" y="21312"/>
                  </a:lnTo>
                  <a:cubicBezTo>
                    <a:pt x="15908" y="21547"/>
                    <a:pt x="16113" y="21281"/>
                    <a:pt x="16318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58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4" name="Google Shape;1064;p16"/>
            <p:cNvSpPr/>
            <p:nvPr/>
          </p:nvSpPr>
          <p:spPr>
            <a:xfrm rot="10800000">
              <a:off x="924454" y="1425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39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51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5" name="Google Shape;1065;p16"/>
            <p:cNvSpPr/>
            <p:nvPr/>
          </p:nvSpPr>
          <p:spPr>
            <a:xfrm rot="10800000">
              <a:off x="0" y="1425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6" name="Google Shape;1066;p16"/>
            <p:cNvSpPr/>
            <p:nvPr/>
          </p:nvSpPr>
          <p:spPr>
            <a:xfrm rot="10800000">
              <a:off x="389843" y="428562"/>
              <a:ext cx="566387" cy="490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5710" y="0"/>
                  </a:moveTo>
                  <a:cubicBezTo>
                    <a:pt x="5449" y="32"/>
                    <a:pt x="5243" y="173"/>
                    <a:pt x="5091" y="441"/>
                  </a:cubicBezTo>
                  <a:lnTo>
                    <a:pt x="106" y="10367"/>
                  </a:lnTo>
                  <a:cubicBezTo>
                    <a:pt x="-44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87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8" y="21570"/>
                    <a:pt x="16311" y="21427"/>
                    <a:pt x="16366" y="21159"/>
                  </a:cubicBezTo>
                  <a:lnTo>
                    <a:pt x="21446" y="11202"/>
                  </a:lnTo>
                  <a:cubicBezTo>
                    <a:pt x="21529" y="10966"/>
                    <a:pt x="21556" y="10635"/>
                    <a:pt x="21446" y="10398"/>
                  </a:cubicBezTo>
                  <a:lnTo>
                    <a:pt x="16394" y="472"/>
                  </a:lnTo>
                  <a:cubicBezTo>
                    <a:pt x="16243" y="142"/>
                    <a:pt x="16036" y="79"/>
                    <a:pt x="1574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7" name="Google Shape;1067;p16"/>
            <p:cNvSpPr/>
            <p:nvPr/>
          </p:nvSpPr>
          <p:spPr>
            <a:xfrm rot="10800000">
              <a:off x="1320419" y="0"/>
              <a:ext cx="565706" cy="385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600" extrusionOk="0">
                  <a:moveTo>
                    <a:pt x="5737" y="40"/>
                  </a:moveTo>
                  <a:cubicBezTo>
                    <a:pt x="5503" y="81"/>
                    <a:pt x="5255" y="200"/>
                    <a:pt x="5104" y="601"/>
                  </a:cubicBezTo>
                  <a:lnTo>
                    <a:pt x="93" y="13176"/>
                  </a:lnTo>
                  <a:cubicBezTo>
                    <a:pt x="-45" y="13558"/>
                    <a:pt x="-17" y="13919"/>
                    <a:pt x="93" y="14259"/>
                  </a:cubicBezTo>
                  <a:lnTo>
                    <a:pt x="2943" y="21600"/>
                  </a:lnTo>
                  <a:lnTo>
                    <a:pt x="18527" y="21519"/>
                  </a:lnTo>
                  <a:lnTo>
                    <a:pt x="21431" y="14259"/>
                  </a:lnTo>
                  <a:cubicBezTo>
                    <a:pt x="21486" y="13919"/>
                    <a:pt x="21555" y="13518"/>
                    <a:pt x="21376" y="13176"/>
                  </a:cubicBezTo>
                  <a:lnTo>
                    <a:pt x="16351" y="561"/>
                  </a:lnTo>
                  <a:cubicBezTo>
                    <a:pt x="16269" y="160"/>
                    <a:pt x="15993" y="81"/>
                    <a:pt x="15732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8" name="Google Shape;1068;p16"/>
            <p:cNvSpPr/>
            <p:nvPr/>
          </p:nvSpPr>
          <p:spPr>
            <a:xfrm rot="10800000">
              <a:off x="390270" y="2132"/>
              <a:ext cx="566424" cy="38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extrusionOk="0">
                  <a:moveTo>
                    <a:pt x="5682" y="300"/>
                  </a:moveTo>
                  <a:cubicBezTo>
                    <a:pt x="5448" y="0"/>
                    <a:pt x="5215" y="361"/>
                    <a:pt x="5009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4" y="21600"/>
                  </a:lnTo>
                  <a:lnTo>
                    <a:pt x="18457" y="21560"/>
                  </a:lnTo>
                  <a:lnTo>
                    <a:pt x="21147" y="14453"/>
                  </a:lnTo>
                  <a:cubicBezTo>
                    <a:pt x="21366" y="14072"/>
                    <a:pt x="21600" y="13671"/>
                    <a:pt x="21326" y="13369"/>
                  </a:cubicBezTo>
                  <a:lnTo>
                    <a:pt x="16385" y="963"/>
                  </a:lnTo>
                  <a:cubicBezTo>
                    <a:pt x="16358" y="260"/>
                    <a:pt x="15891" y="300"/>
                    <a:pt x="1561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grpSp>
        <p:nvGrpSpPr>
          <p:cNvPr id="1141" name="Google Shape;1083;p17"/>
          <p:cNvGrpSpPr/>
          <p:nvPr/>
        </p:nvGrpSpPr>
        <p:grpSpPr>
          <a:xfrm>
            <a:off x="-167366" y="-5705"/>
            <a:ext cx="1087141" cy="1090399"/>
            <a:chOff x="0" y="0"/>
            <a:chExt cx="1087139" cy="1090398"/>
          </a:xfrm>
        </p:grpSpPr>
        <p:sp>
          <p:nvSpPr>
            <p:cNvPr id="1138" name="Google Shape;1084;p17"/>
            <p:cNvSpPr/>
            <p:nvPr/>
          </p:nvSpPr>
          <p:spPr>
            <a:xfrm>
              <a:off x="491538" y="0"/>
              <a:ext cx="595358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extrusionOk="0">
                  <a:moveTo>
                    <a:pt x="5749" y="0"/>
                  </a:moveTo>
                  <a:cubicBezTo>
                    <a:pt x="5516" y="30"/>
                    <a:pt x="5213" y="204"/>
                    <a:pt x="5130" y="441"/>
                  </a:cubicBezTo>
                  <a:lnTo>
                    <a:pt x="78" y="10383"/>
                  </a:lnTo>
                  <a:cubicBezTo>
                    <a:pt x="-5" y="10634"/>
                    <a:pt x="-33" y="10965"/>
                    <a:pt x="50" y="11202"/>
                  </a:cubicBezTo>
                  <a:lnTo>
                    <a:pt x="5130" y="21159"/>
                  </a:lnTo>
                  <a:cubicBezTo>
                    <a:pt x="5213" y="21395"/>
                    <a:pt x="5488" y="21552"/>
                    <a:pt x="5749" y="21600"/>
                  </a:cubicBezTo>
                  <a:lnTo>
                    <a:pt x="15772" y="21522"/>
                  </a:lnTo>
                  <a:cubicBezTo>
                    <a:pt x="16075" y="21552"/>
                    <a:pt x="16253" y="21364"/>
                    <a:pt x="16432" y="21159"/>
                  </a:cubicBezTo>
                  <a:lnTo>
                    <a:pt x="21416" y="11233"/>
                  </a:lnTo>
                  <a:cubicBezTo>
                    <a:pt x="21567" y="10965"/>
                    <a:pt x="21527" y="10666"/>
                    <a:pt x="21388" y="10351"/>
                  </a:cubicBezTo>
                  <a:lnTo>
                    <a:pt x="16404" y="377"/>
                  </a:lnTo>
                  <a:cubicBezTo>
                    <a:pt x="16226" y="173"/>
                    <a:pt x="15978" y="0"/>
                    <a:pt x="15716" y="3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39" name="Google Shape;1085;p17"/>
            <p:cNvSpPr/>
            <p:nvPr/>
          </p:nvSpPr>
          <p:spPr>
            <a:xfrm>
              <a:off x="489829" y="567043"/>
              <a:ext cx="597311" cy="52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49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4" y="21312"/>
                    <a:pt x="5804" y="21547"/>
                  </a:cubicBezTo>
                  <a:lnTo>
                    <a:pt x="15636" y="21312"/>
                  </a:lnTo>
                  <a:cubicBezTo>
                    <a:pt x="15909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19" y="10458"/>
                  </a:cubicBezTo>
                  <a:lnTo>
                    <a:pt x="16086" y="481"/>
                  </a:lnTo>
                  <a:cubicBezTo>
                    <a:pt x="16289" y="183"/>
                    <a:pt x="16045" y="-53"/>
                    <a:pt x="15554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40" name="Google Shape;1086;p17"/>
            <p:cNvSpPr/>
            <p:nvPr/>
          </p:nvSpPr>
          <p:spPr>
            <a:xfrm>
              <a:off x="0" y="287263"/>
              <a:ext cx="595414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5710" y="0"/>
                  </a:moveTo>
                  <a:cubicBezTo>
                    <a:pt x="5448" y="32"/>
                    <a:pt x="5241" y="173"/>
                    <a:pt x="5090" y="441"/>
                  </a:cubicBezTo>
                  <a:lnTo>
                    <a:pt x="106" y="10367"/>
                  </a:lnTo>
                  <a:cubicBezTo>
                    <a:pt x="-45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73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7" y="21570"/>
                    <a:pt x="16310" y="21427"/>
                    <a:pt x="16366" y="21159"/>
                  </a:cubicBezTo>
                  <a:lnTo>
                    <a:pt x="21431" y="11202"/>
                  </a:lnTo>
                  <a:cubicBezTo>
                    <a:pt x="21527" y="10966"/>
                    <a:pt x="21555" y="10635"/>
                    <a:pt x="21431" y="10398"/>
                  </a:cubicBezTo>
                  <a:lnTo>
                    <a:pt x="16392" y="472"/>
                  </a:lnTo>
                  <a:cubicBezTo>
                    <a:pt x="16241" y="142"/>
                    <a:pt x="16035" y="79"/>
                    <a:pt x="15746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149" name="Google Shape;1087;p17"/>
          <p:cNvGrpSpPr/>
          <p:nvPr/>
        </p:nvGrpSpPr>
        <p:grpSpPr>
          <a:xfrm>
            <a:off x="-115895" y="-503623"/>
            <a:ext cx="515888" cy="717708"/>
            <a:chOff x="0" y="0"/>
            <a:chExt cx="515887" cy="717707"/>
          </a:xfrm>
        </p:grpSpPr>
        <p:sp>
          <p:nvSpPr>
            <p:cNvPr id="1142" name="Google Shape;1088;p17"/>
            <p:cNvSpPr/>
            <p:nvPr/>
          </p:nvSpPr>
          <p:spPr>
            <a:xfrm>
              <a:off x="124033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43" name="Google Shape;1089;p17"/>
            <p:cNvSpPr/>
            <p:nvPr/>
          </p:nvSpPr>
          <p:spPr>
            <a:xfrm>
              <a:off x="0" y="225454"/>
              <a:ext cx="127506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44" name="Google Shape;1090;p17"/>
            <p:cNvSpPr/>
            <p:nvPr/>
          </p:nvSpPr>
          <p:spPr>
            <a:xfrm>
              <a:off x="388410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45" name="Google Shape;1091;p17"/>
            <p:cNvSpPr/>
            <p:nvPr/>
          </p:nvSpPr>
          <p:spPr>
            <a:xfrm>
              <a:off x="109" y="0"/>
              <a:ext cx="515699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46" name="Google Shape;1092;p17"/>
            <p:cNvSpPr/>
            <p:nvPr/>
          </p:nvSpPr>
          <p:spPr>
            <a:xfrm>
              <a:off x="22233" y="268549"/>
              <a:ext cx="470721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47" name="Google Shape;1093;p17"/>
            <p:cNvSpPr/>
            <p:nvPr/>
          </p:nvSpPr>
          <p:spPr>
            <a:xfrm>
              <a:off x="122030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48" name="Google Shape;1094;p17"/>
            <p:cNvSpPr/>
            <p:nvPr/>
          </p:nvSpPr>
          <p:spPr>
            <a:xfrm>
              <a:off x="381535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153" name="Google Shape;1095;p17"/>
          <p:cNvGrpSpPr/>
          <p:nvPr/>
        </p:nvGrpSpPr>
        <p:grpSpPr>
          <a:xfrm>
            <a:off x="7713737" y="4723100"/>
            <a:ext cx="1434023" cy="420374"/>
            <a:chOff x="0" y="0"/>
            <a:chExt cx="1434021" cy="420372"/>
          </a:xfrm>
        </p:grpSpPr>
        <p:sp>
          <p:nvSpPr>
            <p:cNvPr id="1150" name="Google Shape;1096;p17"/>
            <p:cNvSpPr/>
            <p:nvPr/>
          </p:nvSpPr>
          <p:spPr>
            <a:xfrm rot="10800000">
              <a:off x="419266" y="-1"/>
              <a:ext cx="598631" cy="418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7" h="21600" extrusionOk="0">
                  <a:moveTo>
                    <a:pt x="2966" y="60"/>
                  </a:moveTo>
                  <a:lnTo>
                    <a:pt x="96" y="7397"/>
                  </a:lnTo>
                  <a:cubicBezTo>
                    <a:pt x="-135" y="7791"/>
                    <a:pt x="123" y="8088"/>
                    <a:pt x="123" y="8088"/>
                  </a:cubicBezTo>
                  <a:lnTo>
                    <a:pt x="5047" y="21007"/>
                  </a:lnTo>
                  <a:cubicBezTo>
                    <a:pt x="5319" y="21303"/>
                    <a:pt x="5319" y="21303"/>
                    <a:pt x="5782" y="21224"/>
                  </a:cubicBezTo>
                  <a:lnTo>
                    <a:pt x="15657" y="21600"/>
                  </a:lnTo>
                  <a:lnTo>
                    <a:pt x="16106" y="20889"/>
                  </a:lnTo>
                  <a:lnTo>
                    <a:pt x="21030" y="8345"/>
                  </a:lnTo>
                  <a:cubicBezTo>
                    <a:pt x="21261" y="7949"/>
                    <a:pt x="21465" y="7574"/>
                    <a:pt x="21206" y="7280"/>
                  </a:cubicBezTo>
                  <a:lnTo>
                    <a:pt x="18322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51" name="Google Shape;1097;p17"/>
            <p:cNvSpPr/>
            <p:nvPr/>
          </p:nvSpPr>
          <p:spPr>
            <a:xfrm rot="10800000">
              <a:off x="981965" y="287132"/>
              <a:ext cx="452057" cy="133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466" y="19619"/>
                  </a:lnTo>
                  <a:cubicBezTo>
                    <a:pt x="3156" y="20794"/>
                    <a:pt x="3775" y="20550"/>
                    <a:pt x="4142" y="21600"/>
                  </a:cubicBezTo>
                  <a:lnTo>
                    <a:pt x="17350" y="20550"/>
                  </a:lnTo>
                  <a:cubicBezTo>
                    <a:pt x="17659" y="21600"/>
                    <a:pt x="17969" y="20425"/>
                    <a:pt x="18243" y="19188"/>
                  </a:cubicBezTo>
                  <a:lnTo>
                    <a:pt x="21600" y="681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52" name="Google Shape;1098;p17"/>
            <p:cNvSpPr/>
            <p:nvPr/>
          </p:nvSpPr>
          <p:spPr>
            <a:xfrm rot="10800000">
              <a:off x="-1" y="287132"/>
              <a:ext cx="451672" cy="133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469" y="19619"/>
                  </a:lnTo>
                  <a:cubicBezTo>
                    <a:pt x="3158" y="20794"/>
                    <a:pt x="3779" y="20550"/>
                    <a:pt x="4144" y="21600"/>
                  </a:cubicBezTo>
                  <a:lnTo>
                    <a:pt x="17363" y="20550"/>
                  </a:lnTo>
                  <a:cubicBezTo>
                    <a:pt x="17674" y="21600"/>
                    <a:pt x="17984" y="20425"/>
                    <a:pt x="18258" y="19188"/>
                  </a:cubicBezTo>
                  <a:lnTo>
                    <a:pt x="21600" y="681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161" name="Google Shape;1099;p17"/>
          <p:cNvGrpSpPr/>
          <p:nvPr/>
        </p:nvGrpSpPr>
        <p:grpSpPr>
          <a:xfrm>
            <a:off x="8657205" y="4249701"/>
            <a:ext cx="515888" cy="717709"/>
            <a:chOff x="0" y="0"/>
            <a:chExt cx="515887" cy="717707"/>
          </a:xfrm>
        </p:grpSpPr>
        <p:sp>
          <p:nvSpPr>
            <p:cNvPr id="1154" name="Google Shape;1100;p17"/>
            <p:cNvSpPr/>
            <p:nvPr/>
          </p:nvSpPr>
          <p:spPr>
            <a:xfrm>
              <a:off x="124033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55" name="Google Shape;1101;p17"/>
            <p:cNvSpPr/>
            <p:nvPr/>
          </p:nvSpPr>
          <p:spPr>
            <a:xfrm>
              <a:off x="0" y="225454"/>
              <a:ext cx="127506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56" name="Google Shape;1102;p17"/>
            <p:cNvSpPr/>
            <p:nvPr/>
          </p:nvSpPr>
          <p:spPr>
            <a:xfrm>
              <a:off x="388410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57" name="Google Shape;1103;p17"/>
            <p:cNvSpPr/>
            <p:nvPr/>
          </p:nvSpPr>
          <p:spPr>
            <a:xfrm>
              <a:off x="109" y="0"/>
              <a:ext cx="515699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58" name="Google Shape;1104;p17"/>
            <p:cNvSpPr/>
            <p:nvPr/>
          </p:nvSpPr>
          <p:spPr>
            <a:xfrm>
              <a:off x="22233" y="268549"/>
              <a:ext cx="470721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59" name="Google Shape;1105;p17"/>
            <p:cNvSpPr/>
            <p:nvPr/>
          </p:nvSpPr>
          <p:spPr>
            <a:xfrm>
              <a:off x="122030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60" name="Google Shape;1106;p17"/>
            <p:cNvSpPr/>
            <p:nvPr/>
          </p:nvSpPr>
          <p:spPr>
            <a:xfrm>
              <a:off x="381535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6" name="Google Shape;1155;p19"/>
          <p:cNvGrpSpPr/>
          <p:nvPr/>
        </p:nvGrpSpPr>
        <p:grpSpPr>
          <a:xfrm>
            <a:off x="-638711" y="1596292"/>
            <a:ext cx="1579288" cy="2524831"/>
            <a:chOff x="0" y="0"/>
            <a:chExt cx="1579287" cy="2524828"/>
          </a:xfrm>
        </p:grpSpPr>
        <p:grpSp>
          <p:nvGrpSpPr>
            <p:cNvPr id="1224" name="Google Shape;1156;p19"/>
            <p:cNvGrpSpPr/>
            <p:nvPr/>
          </p:nvGrpSpPr>
          <p:grpSpPr>
            <a:xfrm>
              <a:off x="0" y="-1"/>
              <a:ext cx="1579288" cy="2235780"/>
              <a:chOff x="0" y="0"/>
              <a:chExt cx="1579287" cy="2235778"/>
            </a:xfrm>
          </p:grpSpPr>
          <p:sp>
            <p:nvSpPr>
              <p:cNvPr id="1216" name="Google Shape;1157;p19"/>
              <p:cNvSpPr/>
              <p:nvPr/>
            </p:nvSpPr>
            <p:spPr>
              <a:xfrm>
                <a:off x="492209" y="1709647"/>
                <a:ext cx="599177" cy="5261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1" h="21600" extrusionOk="0">
                    <a:moveTo>
                      <a:pt x="5665" y="0"/>
                    </a:moveTo>
                    <a:cubicBezTo>
                      <a:pt x="5458" y="313"/>
                      <a:pt x="5198" y="47"/>
                      <a:pt x="5252" y="579"/>
                    </a:cubicBezTo>
                    <a:lnTo>
                      <a:pt x="0" y="10314"/>
                    </a:lnTo>
                    <a:lnTo>
                      <a:pt x="83" y="11396"/>
                    </a:lnTo>
                    <a:lnTo>
                      <a:pt x="5020" y="21083"/>
                    </a:lnTo>
                    <a:cubicBezTo>
                      <a:pt x="5252" y="21364"/>
                      <a:pt x="5528" y="21600"/>
                      <a:pt x="5760" y="21285"/>
                    </a:cubicBezTo>
                    <a:lnTo>
                      <a:pt x="15689" y="21600"/>
                    </a:lnTo>
                    <a:cubicBezTo>
                      <a:pt x="15922" y="21285"/>
                      <a:pt x="16197" y="21553"/>
                      <a:pt x="16402" y="21255"/>
                    </a:cubicBezTo>
                    <a:lnTo>
                      <a:pt x="21394" y="11285"/>
                    </a:lnTo>
                    <a:cubicBezTo>
                      <a:pt x="21600" y="10988"/>
                      <a:pt x="21545" y="10439"/>
                      <a:pt x="21312" y="10204"/>
                    </a:cubicBezTo>
                    <a:lnTo>
                      <a:pt x="16374" y="517"/>
                    </a:lnTo>
                    <a:lnTo>
                      <a:pt x="15840" y="0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17" name="Google Shape;1158;p19"/>
              <p:cNvSpPr/>
              <p:nvPr/>
            </p:nvSpPr>
            <p:spPr>
              <a:xfrm>
                <a:off x="368" y="292635"/>
                <a:ext cx="596478" cy="521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7" h="21490" extrusionOk="0">
                    <a:moveTo>
                      <a:pt x="5744" y="24"/>
                    </a:moveTo>
                    <a:cubicBezTo>
                      <a:pt x="5483" y="-71"/>
                      <a:pt x="5208" y="134"/>
                      <a:pt x="5097" y="370"/>
                    </a:cubicBezTo>
                    <a:lnTo>
                      <a:pt x="113" y="10296"/>
                    </a:lnTo>
                    <a:cubicBezTo>
                      <a:pt x="-38" y="10564"/>
                      <a:pt x="-38" y="10911"/>
                      <a:pt x="113" y="11146"/>
                    </a:cubicBezTo>
                    <a:lnTo>
                      <a:pt x="5097" y="21089"/>
                    </a:lnTo>
                    <a:cubicBezTo>
                      <a:pt x="5248" y="21357"/>
                      <a:pt x="5483" y="21529"/>
                      <a:pt x="5772" y="21483"/>
                    </a:cubicBezTo>
                    <a:lnTo>
                      <a:pt x="15781" y="21483"/>
                    </a:lnTo>
                    <a:cubicBezTo>
                      <a:pt x="16014" y="21529"/>
                      <a:pt x="16276" y="21326"/>
                      <a:pt x="16399" y="21089"/>
                    </a:cubicBezTo>
                    <a:lnTo>
                      <a:pt x="21383" y="11146"/>
                    </a:lnTo>
                    <a:cubicBezTo>
                      <a:pt x="21562" y="10879"/>
                      <a:pt x="21534" y="10533"/>
                      <a:pt x="21383" y="10296"/>
                    </a:cubicBezTo>
                    <a:lnTo>
                      <a:pt x="16399" y="370"/>
                    </a:lnTo>
                    <a:cubicBezTo>
                      <a:pt x="16248" y="134"/>
                      <a:pt x="16042" y="-8"/>
                      <a:pt x="15753" y="24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18" name="Google Shape;1159;p19"/>
              <p:cNvSpPr/>
              <p:nvPr/>
            </p:nvSpPr>
            <p:spPr>
              <a:xfrm>
                <a:off x="0" y="859023"/>
                <a:ext cx="597482" cy="5242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1600" extrusionOk="0">
                    <a:moveTo>
                      <a:pt x="5743" y="0"/>
                    </a:moveTo>
                    <a:cubicBezTo>
                      <a:pt x="5455" y="62"/>
                      <a:pt x="5249" y="173"/>
                      <a:pt x="5125" y="408"/>
                    </a:cubicBezTo>
                    <a:lnTo>
                      <a:pt x="100" y="10336"/>
                    </a:lnTo>
                    <a:cubicBezTo>
                      <a:pt x="-24" y="10650"/>
                      <a:pt x="-51" y="10949"/>
                      <a:pt x="127" y="11217"/>
                    </a:cubicBezTo>
                    <a:lnTo>
                      <a:pt x="5098" y="21128"/>
                    </a:lnTo>
                    <a:cubicBezTo>
                      <a:pt x="5222" y="21427"/>
                      <a:pt x="5510" y="21537"/>
                      <a:pt x="5743" y="21600"/>
                    </a:cubicBezTo>
                    <a:lnTo>
                      <a:pt x="15755" y="21568"/>
                    </a:lnTo>
                    <a:cubicBezTo>
                      <a:pt x="15988" y="21537"/>
                      <a:pt x="16221" y="21395"/>
                      <a:pt x="16372" y="21160"/>
                    </a:cubicBezTo>
                    <a:lnTo>
                      <a:pt x="21398" y="11217"/>
                    </a:lnTo>
                    <a:cubicBezTo>
                      <a:pt x="21549" y="10949"/>
                      <a:pt x="21494" y="10604"/>
                      <a:pt x="21370" y="10336"/>
                    </a:cubicBezTo>
                    <a:lnTo>
                      <a:pt x="16399" y="440"/>
                    </a:lnTo>
                    <a:cubicBezTo>
                      <a:pt x="16221" y="173"/>
                      <a:pt x="15988" y="0"/>
                      <a:pt x="15781" y="32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19" name="Google Shape;1160;p19"/>
              <p:cNvSpPr/>
              <p:nvPr/>
            </p:nvSpPr>
            <p:spPr>
              <a:xfrm>
                <a:off x="982673" y="1429420"/>
                <a:ext cx="596615" cy="5230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2" h="21600" extrusionOk="0">
                    <a:moveTo>
                      <a:pt x="5719" y="0"/>
                    </a:moveTo>
                    <a:cubicBezTo>
                      <a:pt x="5485" y="30"/>
                      <a:pt x="5209" y="158"/>
                      <a:pt x="5099" y="393"/>
                    </a:cubicBezTo>
                    <a:lnTo>
                      <a:pt x="47" y="10358"/>
                    </a:lnTo>
                    <a:cubicBezTo>
                      <a:pt x="-8" y="10626"/>
                      <a:pt x="-36" y="10926"/>
                      <a:pt x="88" y="11242"/>
                    </a:cubicBezTo>
                    <a:lnTo>
                      <a:pt x="5127" y="21127"/>
                    </a:lnTo>
                    <a:cubicBezTo>
                      <a:pt x="5250" y="21427"/>
                      <a:pt x="5485" y="21568"/>
                      <a:pt x="5746" y="21506"/>
                    </a:cubicBezTo>
                    <a:lnTo>
                      <a:pt x="15755" y="21600"/>
                    </a:lnTo>
                    <a:cubicBezTo>
                      <a:pt x="16044" y="21538"/>
                      <a:pt x="16305" y="21395"/>
                      <a:pt x="16429" y="21159"/>
                    </a:cubicBezTo>
                    <a:lnTo>
                      <a:pt x="21413" y="11242"/>
                    </a:lnTo>
                    <a:cubicBezTo>
                      <a:pt x="21536" y="10973"/>
                      <a:pt x="21564" y="10595"/>
                      <a:pt x="21385" y="10358"/>
                    </a:cubicBezTo>
                    <a:lnTo>
                      <a:pt x="16401" y="441"/>
                    </a:lnTo>
                    <a:cubicBezTo>
                      <a:pt x="16278" y="126"/>
                      <a:pt x="15989" y="0"/>
                      <a:pt x="15782" y="30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20" name="Google Shape;1161;p19"/>
              <p:cNvSpPr/>
              <p:nvPr/>
            </p:nvSpPr>
            <p:spPr>
              <a:xfrm>
                <a:off x="491521" y="0"/>
                <a:ext cx="599742" cy="5257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600" extrusionOk="0">
                    <a:moveTo>
                      <a:pt x="5809" y="0"/>
                    </a:moveTo>
                    <a:cubicBezTo>
                      <a:pt x="5603" y="298"/>
                      <a:pt x="5123" y="345"/>
                      <a:pt x="5123" y="345"/>
                    </a:cubicBezTo>
                    <a:lnTo>
                      <a:pt x="135" y="10305"/>
                    </a:lnTo>
                    <a:cubicBezTo>
                      <a:pt x="-71" y="10573"/>
                      <a:pt x="-43" y="11152"/>
                      <a:pt x="231" y="11388"/>
                    </a:cubicBezTo>
                    <a:lnTo>
                      <a:pt x="5164" y="21098"/>
                    </a:lnTo>
                    <a:lnTo>
                      <a:pt x="5658" y="21600"/>
                    </a:lnTo>
                    <a:lnTo>
                      <a:pt x="15827" y="21600"/>
                    </a:lnTo>
                    <a:cubicBezTo>
                      <a:pt x="15827" y="21600"/>
                      <a:pt x="16321" y="21568"/>
                      <a:pt x="16526" y="21271"/>
                    </a:cubicBezTo>
                    <a:lnTo>
                      <a:pt x="21529" y="11293"/>
                    </a:lnTo>
                    <a:cubicBezTo>
                      <a:pt x="21529" y="11293"/>
                      <a:pt x="21461" y="10744"/>
                      <a:pt x="21200" y="10509"/>
                    </a:cubicBezTo>
                    <a:lnTo>
                      <a:pt x="16500" y="502"/>
                    </a:lnTo>
                    <a:cubicBezTo>
                      <a:pt x="16238" y="235"/>
                      <a:pt x="15964" y="0"/>
                      <a:pt x="15759" y="298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21" name="Google Shape;1162;p19"/>
              <p:cNvSpPr/>
              <p:nvPr/>
            </p:nvSpPr>
            <p:spPr>
              <a:xfrm>
                <a:off x="492945" y="571132"/>
                <a:ext cx="595419" cy="525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1" h="21568" extrusionOk="0">
                    <a:moveTo>
                      <a:pt x="5859" y="0"/>
                    </a:moveTo>
                    <a:cubicBezTo>
                      <a:pt x="5391" y="63"/>
                      <a:pt x="5185" y="329"/>
                      <a:pt x="5185" y="329"/>
                    </a:cubicBezTo>
                    <a:lnTo>
                      <a:pt x="181" y="10292"/>
                    </a:lnTo>
                    <a:cubicBezTo>
                      <a:pt x="-26" y="10589"/>
                      <a:pt x="2" y="11137"/>
                      <a:pt x="2" y="11137"/>
                    </a:cubicBezTo>
                    <a:lnTo>
                      <a:pt x="5213" y="21099"/>
                    </a:lnTo>
                    <a:lnTo>
                      <a:pt x="5721" y="21568"/>
                    </a:lnTo>
                    <a:lnTo>
                      <a:pt x="15648" y="21334"/>
                    </a:lnTo>
                    <a:cubicBezTo>
                      <a:pt x="15910" y="21600"/>
                      <a:pt x="16143" y="21303"/>
                      <a:pt x="16350" y="20990"/>
                    </a:cubicBezTo>
                    <a:lnTo>
                      <a:pt x="21367" y="11027"/>
                    </a:lnTo>
                    <a:cubicBezTo>
                      <a:pt x="21367" y="11027"/>
                      <a:pt x="21574" y="10730"/>
                      <a:pt x="21299" y="10495"/>
                    </a:cubicBezTo>
                    <a:lnTo>
                      <a:pt x="16597" y="501"/>
                    </a:lnTo>
                    <a:cubicBezTo>
                      <a:pt x="16322" y="267"/>
                      <a:pt x="16061" y="0"/>
                      <a:pt x="15580" y="63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22" name="Google Shape;1163;p19"/>
              <p:cNvSpPr/>
              <p:nvPr/>
            </p:nvSpPr>
            <p:spPr>
              <a:xfrm>
                <a:off x="492841" y="1136942"/>
                <a:ext cx="597212" cy="5234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7" h="21600" extrusionOk="0">
                    <a:moveTo>
                      <a:pt x="5753" y="0"/>
                    </a:moveTo>
                    <a:cubicBezTo>
                      <a:pt x="5464" y="79"/>
                      <a:pt x="5244" y="173"/>
                      <a:pt x="5134" y="410"/>
                    </a:cubicBezTo>
                    <a:lnTo>
                      <a:pt x="88" y="10367"/>
                    </a:lnTo>
                    <a:cubicBezTo>
                      <a:pt x="-22" y="10698"/>
                      <a:pt x="-49" y="10981"/>
                      <a:pt x="129" y="11249"/>
                    </a:cubicBezTo>
                    <a:lnTo>
                      <a:pt x="5106" y="21159"/>
                    </a:lnTo>
                    <a:cubicBezTo>
                      <a:pt x="5217" y="21474"/>
                      <a:pt x="5492" y="21600"/>
                      <a:pt x="5725" y="21568"/>
                    </a:cubicBezTo>
                    <a:lnTo>
                      <a:pt x="15763" y="21600"/>
                    </a:lnTo>
                    <a:cubicBezTo>
                      <a:pt x="15982" y="21568"/>
                      <a:pt x="16243" y="21427"/>
                      <a:pt x="16395" y="21190"/>
                    </a:cubicBezTo>
                    <a:lnTo>
                      <a:pt x="21427" y="11249"/>
                    </a:lnTo>
                    <a:cubicBezTo>
                      <a:pt x="21551" y="11013"/>
                      <a:pt x="21523" y="10666"/>
                      <a:pt x="21400" y="10367"/>
                    </a:cubicBezTo>
                    <a:lnTo>
                      <a:pt x="16422" y="442"/>
                    </a:lnTo>
                    <a:cubicBezTo>
                      <a:pt x="16217" y="173"/>
                      <a:pt x="16010" y="48"/>
                      <a:pt x="15763" y="48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23" name="Google Shape;1164;p19"/>
              <p:cNvSpPr/>
              <p:nvPr/>
            </p:nvSpPr>
            <p:spPr>
              <a:xfrm>
                <a:off x="376" y="1429420"/>
                <a:ext cx="596560" cy="5230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600" extrusionOk="0">
                    <a:moveTo>
                      <a:pt x="5717" y="0"/>
                    </a:moveTo>
                    <a:cubicBezTo>
                      <a:pt x="5483" y="30"/>
                      <a:pt x="5222" y="158"/>
                      <a:pt x="5097" y="393"/>
                    </a:cubicBezTo>
                    <a:lnTo>
                      <a:pt x="59" y="10358"/>
                    </a:lnTo>
                    <a:cubicBezTo>
                      <a:pt x="-10" y="10626"/>
                      <a:pt x="-38" y="10926"/>
                      <a:pt x="87" y="11242"/>
                    </a:cubicBezTo>
                    <a:lnTo>
                      <a:pt x="5125" y="21127"/>
                    </a:lnTo>
                    <a:cubicBezTo>
                      <a:pt x="5248" y="21427"/>
                      <a:pt x="5483" y="21568"/>
                      <a:pt x="5744" y="21506"/>
                    </a:cubicBezTo>
                    <a:lnTo>
                      <a:pt x="15753" y="21600"/>
                    </a:lnTo>
                    <a:cubicBezTo>
                      <a:pt x="16042" y="21538"/>
                      <a:pt x="16317" y="21395"/>
                      <a:pt x="16427" y="21159"/>
                    </a:cubicBezTo>
                    <a:lnTo>
                      <a:pt x="21411" y="11242"/>
                    </a:lnTo>
                    <a:cubicBezTo>
                      <a:pt x="21534" y="10973"/>
                      <a:pt x="21562" y="10595"/>
                      <a:pt x="21383" y="10358"/>
                    </a:cubicBezTo>
                    <a:lnTo>
                      <a:pt x="16399" y="441"/>
                    </a:lnTo>
                    <a:cubicBezTo>
                      <a:pt x="16276" y="126"/>
                      <a:pt x="15987" y="0"/>
                      <a:pt x="15781" y="30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225" name="Google Shape;1165;p19"/>
            <p:cNvSpPr/>
            <p:nvPr/>
          </p:nvSpPr>
          <p:spPr>
            <a:xfrm>
              <a:off x="271" y="1998697"/>
              <a:ext cx="599177" cy="526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extrusionOk="0">
                  <a:moveTo>
                    <a:pt x="5665" y="0"/>
                  </a:moveTo>
                  <a:cubicBezTo>
                    <a:pt x="5458" y="313"/>
                    <a:pt x="5198" y="47"/>
                    <a:pt x="5252" y="579"/>
                  </a:cubicBezTo>
                  <a:lnTo>
                    <a:pt x="0" y="10314"/>
                  </a:lnTo>
                  <a:lnTo>
                    <a:pt x="83" y="11396"/>
                  </a:lnTo>
                  <a:lnTo>
                    <a:pt x="5020" y="21083"/>
                  </a:lnTo>
                  <a:cubicBezTo>
                    <a:pt x="5252" y="21364"/>
                    <a:pt x="5528" y="21600"/>
                    <a:pt x="5760" y="21285"/>
                  </a:cubicBezTo>
                  <a:lnTo>
                    <a:pt x="15689" y="21600"/>
                  </a:lnTo>
                  <a:cubicBezTo>
                    <a:pt x="15922" y="21285"/>
                    <a:pt x="16197" y="21553"/>
                    <a:pt x="16402" y="21255"/>
                  </a:cubicBezTo>
                  <a:lnTo>
                    <a:pt x="21394" y="11285"/>
                  </a:lnTo>
                  <a:cubicBezTo>
                    <a:pt x="21600" y="10988"/>
                    <a:pt x="21545" y="10439"/>
                    <a:pt x="21312" y="10204"/>
                  </a:cubicBezTo>
                  <a:lnTo>
                    <a:pt x="16374" y="517"/>
                  </a:lnTo>
                  <a:lnTo>
                    <a:pt x="15840" y="0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227" name="xx%"/>
          <p:cNvSpPr txBox="1">
            <a:spLocks noGrp="1"/>
          </p:cNvSpPr>
          <p:nvPr>
            <p:ph type="title" hasCustomPrompt="1"/>
          </p:nvPr>
        </p:nvSpPr>
        <p:spPr>
          <a:xfrm>
            <a:off x="1795174" y="1200374"/>
            <a:ext cx="804901" cy="560701"/>
          </a:xfrm>
          <a:prstGeom prst="rect">
            <a:avLst/>
          </a:prstGeom>
        </p:spPr>
        <p:txBody>
          <a:bodyPr/>
          <a:lstStyle>
            <a:lvl1pPr>
              <a:defRPr sz="4800" b="0"/>
            </a:lvl1pPr>
          </a:lstStyle>
          <a:p>
            <a:r>
              <a:t>xx%</a:t>
            </a:r>
          </a:p>
        </p:txBody>
      </p:sp>
      <p:sp>
        <p:nvSpPr>
          <p:cNvPr id="1228" name="Google Shape;1182;p19"/>
          <p:cNvSpPr/>
          <p:nvPr/>
        </p:nvSpPr>
        <p:spPr>
          <a:xfrm>
            <a:off x="100420" y="2308"/>
            <a:ext cx="598631" cy="418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7" h="21600" extrusionOk="0">
                <a:moveTo>
                  <a:pt x="2966" y="60"/>
                </a:moveTo>
                <a:lnTo>
                  <a:pt x="96" y="7397"/>
                </a:lnTo>
                <a:cubicBezTo>
                  <a:pt x="-135" y="7791"/>
                  <a:pt x="123" y="8088"/>
                  <a:pt x="123" y="8088"/>
                </a:cubicBezTo>
                <a:lnTo>
                  <a:pt x="5047" y="21007"/>
                </a:lnTo>
                <a:cubicBezTo>
                  <a:pt x="5319" y="21303"/>
                  <a:pt x="5319" y="21303"/>
                  <a:pt x="5782" y="21224"/>
                </a:cubicBezTo>
                <a:lnTo>
                  <a:pt x="15657" y="21600"/>
                </a:lnTo>
                <a:lnTo>
                  <a:pt x="16106" y="20889"/>
                </a:lnTo>
                <a:lnTo>
                  <a:pt x="21030" y="8345"/>
                </a:lnTo>
                <a:cubicBezTo>
                  <a:pt x="21261" y="7949"/>
                  <a:pt x="21465" y="7574"/>
                  <a:pt x="21206" y="7280"/>
                </a:cubicBezTo>
                <a:lnTo>
                  <a:pt x="18322" y="0"/>
                </a:lnTo>
                <a:close/>
              </a:path>
            </a:pathLst>
          </a:custGeom>
          <a:solidFill>
            <a:srgbClr val="6631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29" name="Google Shape;1183;p19"/>
          <p:cNvSpPr/>
          <p:nvPr/>
        </p:nvSpPr>
        <p:spPr>
          <a:xfrm>
            <a:off x="-315705" y="32"/>
            <a:ext cx="452057" cy="133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466" y="19619"/>
                </a:lnTo>
                <a:cubicBezTo>
                  <a:pt x="3156" y="20794"/>
                  <a:pt x="3775" y="20550"/>
                  <a:pt x="4142" y="21600"/>
                </a:cubicBezTo>
                <a:lnTo>
                  <a:pt x="17350" y="20550"/>
                </a:lnTo>
                <a:cubicBezTo>
                  <a:pt x="17659" y="21600"/>
                  <a:pt x="17969" y="20425"/>
                  <a:pt x="18243" y="19188"/>
                </a:cubicBezTo>
                <a:lnTo>
                  <a:pt x="21600" y="681"/>
                </a:lnTo>
                <a:close/>
              </a:path>
            </a:pathLst>
          </a:custGeom>
          <a:solidFill>
            <a:srgbClr val="6631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30" name="Google Shape;1184;p19"/>
          <p:cNvSpPr/>
          <p:nvPr/>
        </p:nvSpPr>
        <p:spPr>
          <a:xfrm>
            <a:off x="666646" y="32"/>
            <a:ext cx="451671" cy="133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469" y="19619"/>
                </a:lnTo>
                <a:cubicBezTo>
                  <a:pt x="3158" y="20794"/>
                  <a:pt x="3779" y="20550"/>
                  <a:pt x="4144" y="21600"/>
                </a:cubicBezTo>
                <a:lnTo>
                  <a:pt x="17363" y="20550"/>
                </a:lnTo>
                <a:cubicBezTo>
                  <a:pt x="17674" y="21600"/>
                  <a:pt x="17984" y="20425"/>
                  <a:pt x="18258" y="19188"/>
                </a:cubicBezTo>
                <a:lnTo>
                  <a:pt x="21600" y="681"/>
                </a:lnTo>
                <a:close/>
              </a:path>
            </a:pathLst>
          </a:custGeom>
          <a:solidFill>
            <a:srgbClr val="6631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259" name="Google Shape;1185;p19"/>
          <p:cNvGrpSpPr/>
          <p:nvPr/>
        </p:nvGrpSpPr>
        <p:grpSpPr>
          <a:xfrm>
            <a:off x="-580025" y="1960634"/>
            <a:ext cx="1000562" cy="1563083"/>
            <a:chOff x="0" y="0"/>
            <a:chExt cx="1000560" cy="1563082"/>
          </a:xfrm>
        </p:grpSpPr>
        <p:sp>
          <p:nvSpPr>
            <p:cNvPr id="1231" name="Google Shape;1186;p19"/>
            <p:cNvSpPr/>
            <p:nvPr/>
          </p:nvSpPr>
          <p:spPr>
            <a:xfrm>
              <a:off x="593754" y="455926"/>
              <a:ext cx="277516" cy="289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2" name="Google Shape;1187;p19"/>
            <p:cNvSpPr/>
            <p:nvPr/>
          </p:nvSpPr>
          <p:spPr>
            <a:xfrm>
              <a:off x="465469" y="234289"/>
              <a:ext cx="132250" cy="51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35"/>
                  </a:lnTo>
                  <a:cubicBezTo>
                    <a:pt x="0" y="11744"/>
                    <a:pt x="648" y="12353"/>
                    <a:pt x="1765" y="12901"/>
                  </a:cubicBezTo>
                  <a:lnTo>
                    <a:pt x="20601" y="21539"/>
                  </a:lnTo>
                  <a:cubicBezTo>
                    <a:pt x="20720" y="21585"/>
                    <a:pt x="20893" y="21600"/>
                    <a:pt x="21071" y="21600"/>
                  </a:cubicBezTo>
                  <a:cubicBezTo>
                    <a:pt x="21308" y="21600"/>
                    <a:pt x="21600" y="21554"/>
                    <a:pt x="21600" y="21477"/>
                  </a:cubicBezTo>
                  <a:lnTo>
                    <a:pt x="21600" y="9368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3" name="Google Shape;1188;p19"/>
            <p:cNvSpPr/>
            <p:nvPr/>
          </p:nvSpPr>
          <p:spPr>
            <a:xfrm>
              <a:off x="868393" y="234289"/>
              <a:ext cx="131918" cy="51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68"/>
                  </a:lnTo>
                  <a:lnTo>
                    <a:pt x="0" y="21477"/>
                  </a:lnTo>
                  <a:cubicBezTo>
                    <a:pt x="0" y="21554"/>
                    <a:pt x="178" y="21600"/>
                    <a:pt x="411" y="21600"/>
                  </a:cubicBezTo>
                  <a:cubicBezTo>
                    <a:pt x="590" y="21600"/>
                    <a:pt x="768" y="21585"/>
                    <a:pt x="828" y="21539"/>
                  </a:cubicBezTo>
                  <a:lnTo>
                    <a:pt x="19766" y="12901"/>
                  </a:lnTo>
                  <a:cubicBezTo>
                    <a:pt x="21005" y="12353"/>
                    <a:pt x="21600" y="11744"/>
                    <a:pt x="21600" y="1113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4" name="Google Shape;1189;p19"/>
            <p:cNvSpPr/>
            <p:nvPr/>
          </p:nvSpPr>
          <p:spPr>
            <a:xfrm>
              <a:off x="465462" y="0"/>
              <a:ext cx="535099" cy="468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5745" y="0"/>
                  </a:moveTo>
                  <a:cubicBezTo>
                    <a:pt x="5483" y="0"/>
                    <a:pt x="5237" y="183"/>
                    <a:pt x="5107" y="433"/>
                  </a:cubicBezTo>
                  <a:lnTo>
                    <a:pt x="87" y="10376"/>
                  </a:lnTo>
                  <a:cubicBezTo>
                    <a:pt x="-29" y="10658"/>
                    <a:pt x="-29" y="10975"/>
                    <a:pt x="87" y="11224"/>
                  </a:cubicBezTo>
                  <a:lnTo>
                    <a:pt x="5107" y="21184"/>
                  </a:lnTo>
                  <a:cubicBezTo>
                    <a:pt x="5237" y="21449"/>
                    <a:pt x="5483" y="21600"/>
                    <a:pt x="5745" y="21600"/>
                  </a:cubicBezTo>
                  <a:lnTo>
                    <a:pt x="15784" y="21600"/>
                  </a:lnTo>
                  <a:cubicBezTo>
                    <a:pt x="16030" y="21600"/>
                    <a:pt x="16276" y="21449"/>
                    <a:pt x="16422" y="21184"/>
                  </a:cubicBezTo>
                  <a:lnTo>
                    <a:pt x="21441" y="11224"/>
                  </a:lnTo>
                  <a:cubicBezTo>
                    <a:pt x="21571" y="10975"/>
                    <a:pt x="21571" y="10658"/>
                    <a:pt x="21441" y="10376"/>
                  </a:cubicBezTo>
                  <a:lnTo>
                    <a:pt x="16422" y="433"/>
                  </a:lnTo>
                  <a:cubicBezTo>
                    <a:pt x="16276" y="183"/>
                    <a:pt x="16030" y="0"/>
                    <a:pt x="1578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5" name="Google Shape;1190;p19"/>
            <p:cNvSpPr/>
            <p:nvPr/>
          </p:nvSpPr>
          <p:spPr>
            <a:xfrm>
              <a:off x="488172" y="278968"/>
              <a:ext cx="488710" cy="193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971"/>
                    <a:pt x="1211" y="5821"/>
                    <a:pt x="1848" y="8633"/>
                  </a:cubicBezTo>
                  <a:cubicBezTo>
                    <a:pt x="2452" y="11523"/>
                    <a:pt x="3090" y="14373"/>
                    <a:pt x="3727" y="17186"/>
                  </a:cubicBezTo>
                  <a:lnTo>
                    <a:pt x="4237" y="19314"/>
                  </a:lnTo>
                  <a:lnTo>
                    <a:pt x="4475" y="20396"/>
                  </a:lnTo>
                  <a:cubicBezTo>
                    <a:pt x="4572" y="20838"/>
                    <a:pt x="4747" y="21158"/>
                    <a:pt x="4906" y="21320"/>
                  </a:cubicBezTo>
                  <a:cubicBezTo>
                    <a:pt x="5081" y="21600"/>
                    <a:pt x="5305" y="21600"/>
                    <a:pt x="5480" y="21600"/>
                  </a:cubicBezTo>
                  <a:lnTo>
                    <a:pt x="6929" y="21600"/>
                  </a:lnTo>
                  <a:lnTo>
                    <a:pt x="10783" y="21522"/>
                  </a:lnTo>
                  <a:lnTo>
                    <a:pt x="15658" y="21522"/>
                  </a:lnTo>
                  <a:lnTo>
                    <a:pt x="16120" y="21401"/>
                  </a:lnTo>
                  <a:cubicBezTo>
                    <a:pt x="16199" y="21401"/>
                    <a:pt x="16263" y="21441"/>
                    <a:pt x="16343" y="21441"/>
                  </a:cubicBezTo>
                  <a:cubicBezTo>
                    <a:pt x="16455" y="21441"/>
                    <a:pt x="16566" y="21401"/>
                    <a:pt x="16662" y="21239"/>
                  </a:cubicBezTo>
                  <a:cubicBezTo>
                    <a:pt x="16837" y="21081"/>
                    <a:pt x="16996" y="20838"/>
                    <a:pt x="17107" y="20396"/>
                  </a:cubicBezTo>
                  <a:cubicBezTo>
                    <a:pt x="17204" y="19954"/>
                    <a:pt x="17267" y="19715"/>
                    <a:pt x="17331" y="19314"/>
                  </a:cubicBezTo>
                  <a:lnTo>
                    <a:pt x="17808" y="17186"/>
                  </a:lnTo>
                  <a:cubicBezTo>
                    <a:pt x="19082" y="11523"/>
                    <a:pt x="20325" y="5821"/>
                    <a:pt x="21600" y="81"/>
                  </a:cubicBezTo>
                  <a:cubicBezTo>
                    <a:pt x="20262" y="5662"/>
                    <a:pt x="18907" y="11243"/>
                    <a:pt x="17601" y="16943"/>
                  </a:cubicBezTo>
                  <a:lnTo>
                    <a:pt x="17107" y="18953"/>
                  </a:lnTo>
                  <a:cubicBezTo>
                    <a:pt x="17028" y="19314"/>
                    <a:pt x="16964" y="19715"/>
                    <a:pt x="16868" y="19954"/>
                  </a:cubicBezTo>
                  <a:cubicBezTo>
                    <a:pt x="16805" y="20315"/>
                    <a:pt x="16694" y="20477"/>
                    <a:pt x="16566" y="20639"/>
                  </a:cubicBezTo>
                  <a:cubicBezTo>
                    <a:pt x="16422" y="20716"/>
                    <a:pt x="16295" y="20716"/>
                    <a:pt x="16120" y="20716"/>
                  </a:cubicBezTo>
                  <a:lnTo>
                    <a:pt x="15658" y="20716"/>
                  </a:lnTo>
                  <a:lnTo>
                    <a:pt x="14686" y="20639"/>
                  </a:lnTo>
                  <a:lnTo>
                    <a:pt x="6929" y="20639"/>
                  </a:lnTo>
                  <a:lnTo>
                    <a:pt x="5958" y="20558"/>
                  </a:lnTo>
                  <a:lnTo>
                    <a:pt x="5480" y="20558"/>
                  </a:lnTo>
                  <a:cubicBezTo>
                    <a:pt x="5273" y="20558"/>
                    <a:pt x="5176" y="20558"/>
                    <a:pt x="5081" y="20477"/>
                  </a:cubicBezTo>
                  <a:cubicBezTo>
                    <a:pt x="4938" y="20315"/>
                    <a:pt x="4842" y="20157"/>
                    <a:pt x="4779" y="19873"/>
                  </a:cubicBezTo>
                  <a:lnTo>
                    <a:pt x="4539" y="18872"/>
                  </a:lnTo>
                  <a:lnTo>
                    <a:pt x="4062" y="16744"/>
                  </a:lnTo>
                  <a:cubicBezTo>
                    <a:pt x="3393" y="13891"/>
                    <a:pt x="2756" y="11082"/>
                    <a:pt x="2055" y="8390"/>
                  </a:cubicBezTo>
                  <a:cubicBezTo>
                    <a:pt x="1417" y="5581"/>
                    <a:pt x="717" y="280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6" name="Google Shape;1191;p19"/>
            <p:cNvSpPr/>
            <p:nvPr/>
          </p:nvSpPr>
          <p:spPr>
            <a:xfrm>
              <a:off x="592096" y="464917"/>
              <a:ext cx="12701" cy="11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7" name="Google Shape;1192;p19"/>
            <p:cNvSpPr/>
            <p:nvPr/>
          </p:nvSpPr>
          <p:spPr>
            <a:xfrm>
              <a:off x="861498" y="464917"/>
              <a:ext cx="12701" cy="11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8" name="Google Shape;1193;p19"/>
            <p:cNvSpPr/>
            <p:nvPr/>
          </p:nvSpPr>
          <p:spPr>
            <a:xfrm>
              <a:off x="134255" y="729476"/>
              <a:ext cx="289413" cy="301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29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9" name="Google Shape;1194;p19"/>
            <p:cNvSpPr/>
            <p:nvPr/>
          </p:nvSpPr>
          <p:spPr>
            <a:xfrm>
              <a:off x="552" y="497729"/>
              <a:ext cx="137306" cy="533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71"/>
                    <a:pt x="567" y="12356"/>
                    <a:pt x="1757" y="12910"/>
                  </a:cubicBezTo>
                  <a:lnTo>
                    <a:pt x="20690" y="21528"/>
                  </a:lnTo>
                  <a:cubicBezTo>
                    <a:pt x="20748" y="21571"/>
                    <a:pt x="20976" y="21600"/>
                    <a:pt x="21148" y="21600"/>
                  </a:cubicBezTo>
                  <a:cubicBezTo>
                    <a:pt x="21371" y="21600"/>
                    <a:pt x="21600" y="21557"/>
                    <a:pt x="21600" y="21469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0" name="Google Shape;1195;p19"/>
            <p:cNvSpPr/>
            <p:nvPr/>
          </p:nvSpPr>
          <p:spPr>
            <a:xfrm>
              <a:off x="420034" y="497729"/>
              <a:ext cx="138062" cy="533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9"/>
                  </a:lnTo>
                  <a:cubicBezTo>
                    <a:pt x="0" y="21557"/>
                    <a:pt x="227" y="21600"/>
                    <a:pt x="455" y="21600"/>
                  </a:cubicBezTo>
                  <a:cubicBezTo>
                    <a:pt x="620" y="21600"/>
                    <a:pt x="848" y="21571"/>
                    <a:pt x="905" y="21528"/>
                  </a:cubicBezTo>
                  <a:lnTo>
                    <a:pt x="19848" y="12910"/>
                  </a:lnTo>
                  <a:cubicBezTo>
                    <a:pt x="21036" y="12356"/>
                    <a:pt x="21600" y="11771"/>
                    <a:pt x="21600" y="11143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1" name="Google Shape;1196;p19"/>
            <p:cNvSpPr/>
            <p:nvPr/>
          </p:nvSpPr>
          <p:spPr>
            <a:xfrm>
              <a:off x="0" y="253026"/>
              <a:ext cx="558074" cy="488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5765" y="0"/>
                  </a:moveTo>
                  <a:cubicBezTo>
                    <a:pt x="5501" y="0"/>
                    <a:pt x="5236" y="175"/>
                    <a:pt x="5125" y="446"/>
                  </a:cubicBezTo>
                  <a:lnTo>
                    <a:pt x="104" y="10385"/>
                  </a:lnTo>
                  <a:cubicBezTo>
                    <a:pt x="-35" y="10657"/>
                    <a:pt x="-35" y="10959"/>
                    <a:pt x="104" y="11215"/>
                  </a:cubicBezTo>
                  <a:lnTo>
                    <a:pt x="5125" y="21203"/>
                  </a:lnTo>
                  <a:cubicBezTo>
                    <a:pt x="5236" y="21426"/>
                    <a:pt x="5501" y="21600"/>
                    <a:pt x="5765" y="21600"/>
                  </a:cubicBezTo>
                  <a:lnTo>
                    <a:pt x="15793" y="21600"/>
                  </a:lnTo>
                  <a:cubicBezTo>
                    <a:pt x="16058" y="21600"/>
                    <a:pt x="16294" y="21426"/>
                    <a:pt x="16433" y="21203"/>
                  </a:cubicBezTo>
                  <a:lnTo>
                    <a:pt x="21454" y="11215"/>
                  </a:lnTo>
                  <a:cubicBezTo>
                    <a:pt x="21565" y="10959"/>
                    <a:pt x="21565" y="10657"/>
                    <a:pt x="21454" y="10385"/>
                  </a:cubicBezTo>
                  <a:lnTo>
                    <a:pt x="16433" y="446"/>
                  </a:lnTo>
                  <a:cubicBezTo>
                    <a:pt x="16294" y="175"/>
                    <a:pt x="16058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2" name="Google Shape;1197;p19"/>
            <p:cNvSpPr/>
            <p:nvPr/>
          </p:nvSpPr>
          <p:spPr>
            <a:xfrm>
              <a:off x="23981" y="544224"/>
              <a:ext cx="509960" cy="202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854"/>
                    <a:pt x="1831" y="8664"/>
                  </a:cubicBezTo>
                  <a:cubicBezTo>
                    <a:pt x="2487" y="11513"/>
                    <a:pt x="3098" y="14362"/>
                    <a:pt x="3740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78" y="20753"/>
                    <a:pt x="4731" y="21176"/>
                    <a:pt x="4899" y="21332"/>
                  </a:cubicBezTo>
                  <a:cubicBezTo>
                    <a:pt x="5082" y="21600"/>
                    <a:pt x="5312" y="21600"/>
                    <a:pt x="5480" y="21600"/>
                  </a:cubicBezTo>
                  <a:lnTo>
                    <a:pt x="6915" y="21600"/>
                  </a:lnTo>
                  <a:lnTo>
                    <a:pt x="10776" y="21487"/>
                  </a:lnTo>
                  <a:lnTo>
                    <a:pt x="14684" y="21487"/>
                  </a:lnTo>
                  <a:lnTo>
                    <a:pt x="15646" y="21409"/>
                  </a:lnTo>
                  <a:lnTo>
                    <a:pt x="16120" y="21409"/>
                  </a:lnTo>
                  <a:cubicBezTo>
                    <a:pt x="16196" y="21409"/>
                    <a:pt x="16257" y="21448"/>
                    <a:pt x="16333" y="21448"/>
                  </a:cubicBezTo>
                  <a:cubicBezTo>
                    <a:pt x="16441" y="21448"/>
                    <a:pt x="16547" y="21409"/>
                    <a:pt x="16638" y="21254"/>
                  </a:cubicBezTo>
                  <a:cubicBezTo>
                    <a:pt x="16837" y="21099"/>
                    <a:pt x="16959" y="20753"/>
                    <a:pt x="17097" y="20445"/>
                  </a:cubicBezTo>
                  <a:cubicBezTo>
                    <a:pt x="17188" y="20061"/>
                    <a:pt x="17250" y="19715"/>
                    <a:pt x="17310" y="19330"/>
                  </a:cubicBezTo>
                  <a:lnTo>
                    <a:pt x="17798" y="17211"/>
                  </a:lnTo>
                  <a:cubicBezTo>
                    <a:pt x="19081" y="11513"/>
                    <a:pt x="20349" y="5854"/>
                    <a:pt x="21600" y="78"/>
                  </a:cubicBezTo>
                  <a:cubicBezTo>
                    <a:pt x="20241" y="5660"/>
                    <a:pt x="18928" y="11280"/>
                    <a:pt x="17600" y="16865"/>
                  </a:cubicBezTo>
                  <a:lnTo>
                    <a:pt x="17127" y="18984"/>
                  </a:lnTo>
                  <a:cubicBezTo>
                    <a:pt x="17020" y="19330"/>
                    <a:pt x="16959" y="19715"/>
                    <a:pt x="16868" y="20061"/>
                  </a:cubicBezTo>
                  <a:cubicBezTo>
                    <a:pt x="16806" y="20290"/>
                    <a:pt x="16669" y="20523"/>
                    <a:pt x="16547" y="20678"/>
                  </a:cubicBezTo>
                  <a:cubicBezTo>
                    <a:pt x="16410" y="20753"/>
                    <a:pt x="16287" y="20753"/>
                    <a:pt x="16120" y="20753"/>
                  </a:cubicBezTo>
                  <a:lnTo>
                    <a:pt x="15646" y="20753"/>
                  </a:lnTo>
                  <a:lnTo>
                    <a:pt x="14684" y="20678"/>
                  </a:lnTo>
                  <a:lnTo>
                    <a:pt x="10776" y="20678"/>
                  </a:lnTo>
                  <a:lnTo>
                    <a:pt x="6915" y="20601"/>
                  </a:lnTo>
                  <a:lnTo>
                    <a:pt x="5480" y="20601"/>
                  </a:lnTo>
                  <a:cubicBezTo>
                    <a:pt x="5281" y="20601"/>
                    <a:pt x="5190" y="20601"/>
                    <a:pt x="5052" y="20523"/>
                  </a:cubicBezTo>
                  <a:cubicBezTo>
                    <a:pt x="4930" y="20368"/>
                    <a:pt x="4823" y="20216"/>
                    <a:pt x="4762" y="19867"/>
                  </a:cubicBezTo>
                  <a:lnTo>
                    <a:pt x="4549" y="18906"/>
                  </a:lnTo>
                  <a:lnTo>
                    <a:pt x="4030" y="16788"/>
                  </a:lnTo>
                  <a:cubicBezTo>
                    <a:pt x="3389" y="13939"/>
                    <a:pt x="2732" y="11128"/>
                    <a:pt x="2060" y="8357"/>
                  </a:cubicBezTo>
                  <a:cubicBezTo>
                    <a:pt x="1389" y="5582"/>
                    <a:pt x="717" y="2733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3" name="Google Shape;1198;p19"/>
            <p:cNvSpPr/>
            <p:nvPr/>
          </p:nvSpPr>
          <p:spPr>
            <a:xfrm>
              <a:off x="132400" y="738467"/>
              <a:ext cx="12701" cy="124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4" name="Google Shape;1199;p19"/>
            <p:cNvSpPr/>
            <p:nvPr/>
          </p:nvSpPr>
          <p:spPr>
            <a:xfrm>
              <a:off x="413880" y="738467"/>
              <a:ext cx="12701" cy="124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5" name="Google Shape;1200;p19"/>
            <p:cNvSpPr/>
            <p:nvPr/>
          </p:nvSpPr>
          <p:spPr>
            <a:xfrm>
              <a:off x="593754" y="997608"/>
              <a:ext cx="277516" cy="289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6" name="Google Shape;1201;p19"/>
            <p:cNvSpPr/>
            <p:nvPr/>
          </p:nvSpPr>
          <p:spPr>
            <a:xfrm>
              <a:off x="465469" y="775971"/>
              <a:ext cx="132250" cy="510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2"/>
                  </a:lnTo>
                  <a:cubicBezTo>
                    <a:pt x="0" y="11752"/>
                    <a:pt x="648" y="12363"/>
                    <a:pt x="1765" y="12880"/>
                  </a:cubicBezTo>
                  <a:lnTo>
                    <a:pt x="20601" y="21523"/>
                  </a:lnTo>
                  <a:cubicBezTo>
                    <a:pt x="20720" y="21585"/>
                    <a:pt x="20893" y="21600"/>
                    <a:pt x="21012" y="21600"/>
                  </a:cubicBezTo>
                  <a:cubicBezTo>
                    <a:pt x="21308" y="21600"/>
                    <a:pt x="21600" y="21539"/>
                    <a:pt x="21600" y="21463"/>
                  </a:cubicBezTo>
                  <a:lnTo>
                    <a:pt x="21600" y="9374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7" name="Google Shape;1202;p19"/>
            <p:cNvSpPr/>
            <p:nvPr/>
          </p:nvSpPr>
          <p:spPr>
            <a:xfrm>
              <a:off x="868393" y="775971"/>
              <a:ext cx="131918" cy="510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74"/>
                  </a:lnTo>
                  <a:lnTo>
                    <a:pt x="0" y="21463"/>
                  </a:lnTo>
                  <a:cubicBezTo>
                    <a:pt x="0" y="21539"/>
                    <a:pt x="233" y="21600"/>
                    <a:pt x="471" y="21600"/>
                  </a:cubicBezTo>
                  <a:cubicBezTo>
                    <a:pt x="590" y="21600"/>
                    <a:pt x="768" y="21585"/>
                    <a:pt x="828" y="21523"/>
                  </a:cubicBezTo>
                  <a:lnTo>
                    <a:pt x="19766" y="12880"/>
                  </a:lnTo>
                  <a:cubicBezTo>
                    <a:pt x="21005" y="12363"/>
                    <a:pt x="21600" y="11752"/>
                    <a:pt x="21600" y="1114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8" name="Google Shape;1203;p19"/>
            <p:cNvSpPr/>
            <p:nvPr/>
          </p:nvSpPr>
          <p:spPr>
            <a:xfrm>
              <a:off x="465462" y="541711"/>
              <a:ext cx="535099" cy="468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5745" y="0"/>
                  </a:moveTo>
                  <a:cubicBezTo>
                    <a:pt x="5483" y="0"/>
                    <a:pt x="5237" y="149"/>
                    <a:pt x="5107" y="432"/>
                  </a:cubicBezTo>
                  <a:lnTo>
                    <a:pt x="87" y="10375"/>
                  </a:lnTo>
                  <a:cubicBezTo>
                    <a:pt x="-29" y="10625"/>
                    <a:pt x="-29" y="10941"/>
                    <a:pt x="87" y="11223"/>
                  </a:cubicBezTo>
                  <a:lnTo>
                    <a:pt x="5107" y="21184"/>
                  </a:lnTo>
                  <a:cubicBezTo>
                    <a:pt x="5237" y="21434"/>
                    <a:pt x="5483" y="21600"/>
                    <a:pt x="5745" y="21600"/>
                  </a:cubicBezTo>
                  <a:lnTo>
                    <a:pt x="15784" y="21600"/>
                  </a:lnTo>
                  <a:cubicBezTo>
                    <a:pt x="16030" y="21600"/>
                    <a:pt x="16276" y="21434"/>
                    <a:pt x="16422" y="21184"/>
                  </a:cubicBezTo>
                  <a:lnTo>
                    <a:pt x="21441" y="11223"/>
                  </a:lnTo>
                  <a:cubicBezTo>
                    <a:pt x="21571" y="10941"/>
                    <a:pt x="21571" y="10625"/>
                    <a:pt x="21441" y="10375"/>
                  </a:cubicBezTo>
                  <a:lnTo>
                    <a:pt x="16422" y="432"/>
                  </a:lnTo>
                  <a:cubicBezTo>
                    <a:pt x="16276" y="149"/>
                    <a:pt x="16030" y="0"/>
                    <a:pt x="1578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9" name="Google Shape;1204;p19"/>
            <p:cNvSpPr/>
            <p:nvPr/>
          </p:nvSpPr>
          <p:spPr>
            <a:xfrm>
              <a:off x="488172" y="820649"/>
              <a:ext cx="488710" cy="193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901"/>
                    <a:pt x="1211" y="5801"/>
                    <a:pt x="1848" y="8664"/>
                  </a:cubicBezTo>
                  <a:cubicBezTo>
                    <a:pt x="2452" y="11565"/>
                    <a:pt x="3090" y="14347"/>
                    <a:pt x="3727" y="17248"/>
                  </a:cubicBezTo>
                  <a:lnTo>
                    <a:pt x="4237" y="19383"/>
                  </a:lnTo>
                  <a:lnTo>
                    <a:pt x="4475" y="20388"/>
                  </a:lnTo>
                  <a:cubicBezTo>
                    <a:pt x="4572" y="20832"/>
                    <a:pt x="4747" y="21157"/>
                    <a:pt x="4906" y="21397"/>
                  </a:cubicBezTo>
                  <a:cubicBezTo>
                    <a:pt x="5081" y="21600"/>
                    <a:pt x="5305" y="21600"/>
                    <a:pt x="5480" y="21600"/>
                  </a:cubicBezTo>
                  <a:lnTo>
                    <a:pt x="10783" y="21600"/>
                  </a:lnTo>
                  <a:lnTo>
                    <a:pt x="14686" y="21519"/>
                  </a:lnTo>
                  <a:lnTo>
                    <a:pt x="16120" y="21519"/>
                  </a:lnTo>
                  <a:cubicBezTo>
                    <a:pt x="16295" y="21519"/>
                    <a:pt x="16503" y="21519"/>
                    <a:pt x="16662" y="21316"/>
                  </a:cubicBezTo>
                  <a:cubicBezTo>
                    <a:pt x="16837" y="21157"/>
                    <a:pt x="16996" y="20832"/>
                    <a:pt x="17107" y="20470"/>
                  </a:cubicBezTo>
                  <a:cubicBezTo>
                    <a:pt x="17204" y="20067"/>
                    <a:pt x="17267" y="19705"/>
                    <a:pt x="17331" y="19383"/>
                  </a:cubicBezTo>
                  <a:lnTo>
                    <a:pt x="17808" y="17248"/>
                  </a:lnTo>
                  <a:cubicBezTo>
                    <a:pt x="19082" y="11565"/>
                    <a:pt x="20325" y="5801"/>
                    <a:pt x="21600" y="81"/>
                  </a:cubicBezTo>
                  <a:cubicBezTo>
                    <a:pt x="20262" y="5683"/>
                    <a:pt x="18907" y="11325"/>
                    <a:pt x="17601" y="16926"/>
                  </a:cubicBezTo>
                  <a:lnTo>
                    <a:pt x="17107" y="19021"/>
                  </a:lnTo>
                  <a:cubicBezTo>
                    <a:pt x="17028" y="19383"/>
                    <a:pt x="16964" y="19705"/>
                    <a:pt x="16868" y="20067"/>
                  </a:cubicBezTo>
                  <a:cubicBezTo>
                    <a:pt x="16805" y="20310"/>
                    <a:pt x="16694" y="20551"/>
                    <a:pt x="16566" y="20632"/>
                  </a:cubicBezTo>
                  <a:cubicBezTo>
                    <a:pt x="16503" y="20754"/>
                    <a:pt x="16422" y="20754"/>
                    <a:pt x="16358" y="20754"/>
                  </a:cubicBezTo>
                  <a:cubicBezTo>
                    <a:pt x="16279" y="20754"/>
                    <a:pt x="16215" y="20754"/>
                    <a:pt x="16120" y="20754"/>
                  </a:cubicBezTo>
                  <a:lnTo>
                    <a:pt x="14686" y="20754"/>
                  </a:lnTo>
                  <a:lnTo>
                    <a:pt x="10783" y="20632"/>
                  </a:lnTo>
                  <a:lnTo>
                    <a:pt x="5480" y="20632"/>
                  </a:lnTo>
                  <a:cubicBezTo>
                    <a:pt x="5273" y="20632"/>
                    <a:pt x="5176" y="20632"/>
                    <a:pt x="5081" y="20470"/>
                  </a:cubicBezTo>
                  <a:cubicBezTo>
                    <a:pt x="4938" y="20388"/>
                    <a:pt x="4842" y="20229"/>
                    <a:pt x="4779" y="19908"/>
                  </a:cubicBezTo>
                  <a:lnTo>
                    <a:pt x="4539" y="18859"/>
                  </a:lnTo>
                  <a:lnTo>
                    <a:pt x="4062" y="16764"/>
                  </a:lnTo>
                  <a:cubicBezTo>
                    <a:pt x="3393" y="13941"/>
                    <a:pt x="2756" y="11122"/>
                    <a:pt x="2055" y="8343"/>
                  </a:cubicBezTo>
                  <a:cubicBezTo>
                    <a:pt x="1417" y="5520"/>
                    <a:pt x="717" y="2741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0" name="Google Shape;1205;p19"/>
            <p:cNvSpPr/>
            <p:nvPr/>
          </p:nvSpPr>
          <p:spPr>
            <a:xfrm>
              <a:off x="592096" y="1006265"/>
              <a:ext cx="12701" cy="119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1" name="Google Shape;1206;p19"/>
            <p:cNvSpPr/>
            <p:nvPr/>
          </p:nvSpPr>
          <p:spPr>
            <a:xfrm>
              <a:off x="861498" y="1006265"/>
              <a:ext cx="12701" cy="119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2" name="Google Shape;1207;p19"/>
            <p:cNvSpPr/>
            <p:nvPr/>
          </p:nvSpPr>
          <p:spPr>
            <a:xfrm>
              <a:off x="134255" y="1261411"/>
              <a:ext cx="289413" cy="301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29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3" name="Google Shape;1208;p19"/>
            <p:cNvSpPr/>
            <p:nvPr/>
          </p:nvSpPr>
          <p:spPr>
            <a:xfrm>
              <a:off x="552" y="1029694"/>
              <a:ext cx="137306" cy="533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35"/>
                  </a:lnTo>
                  <a:cubicBezTo>
                    <a:pt x="0" y="11748"/>
                    <a:pt x="567" y="12376"/>
                    <a:pt x="1757" y="12887"/>
                  </a:cubicBezTo>
                  <a:lnTo>
                    <a:pt x="20690" y="21541"/>
                  </a:lnTo>
                  <a:cubicBezTo>
                    <a:pt x="20748" y="21585"/>
                    <a:pt x="20919" y="21600"/>
                    <a:pt x="21090" y="21600"/>
                  </a:cubicBezTo>
                  <a:cubicBezTo>
                    <a:pt x="21371" y="21600"/>
                    <a:pt x="21600" y="21556"/>
                    <a:pt x="21600" y="21484"/>
                  </a:cubicBezTo>
                  <a:lnTo>
                    <a:pt x="21600" y="9384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4" name="Google Shape;1209;p19"/>
            <p:cNvSpPr/>
            <p:nvPr/>
          </p:nvSpPr>
          <p:spPr>
            <a:xfrm>
              <a:off x="420034" y="1029694"/>
              <a:ext cx="138062" cy="533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4"/>
                  </a:lnTo>
                  <a:lnTo>
                    <a:pt x="0" y="21484"/>
                  </a:lnTo>
                  <a:cubicBezTo>
                    <a:pt x="0" y="21556"/>
                    <a:pt x="227" y="21600"/>
                    <a:pt x="511" y="21600"/>
                  </a:cubicBezTo>
                  <a:cubicBezTo>
                    <a:pt x="677" y="21600"/>
                    <a:pt x="848" y="21585"/>
                    <a:pt x="905" y="21541"/>
                  </a:cubicBezTo>
                  <a:lnTo>
                    <a:pt x="19848" y="12887"/>
                  </a:lnTo>
                  <a:cubicBezTo>
                    <a:pt x="21036" y="12376"/>
                    <a:pt x="21600" y="11748"/>
                    <a:pt x="21600" y="1113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5" name="Google Shape;1210;p19"/>
            <p:cNvSpPr/>
            <p:nvPr/>
          </p:nvSpPr>
          <p:spPr>
            <a:xfrm>
              <a:off x="0" y="785688"/>
              <a:ext cx="558074" cy="488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5765" y="0"/>
                  </a:moveTo>
                  <a:cubicBezTo>
                    <a:pt x="5501" y="0"/>
                    <a:pt x="5236" y="175"/>
                    <a:pt x="5125" y="415"/>
                  </a:cubicBezTo>
                  <a:lnTo>
                    <a:pt x="104" y="10386"/>
                  </a:lnTo>
                  <a:cubicBezTo>
                    <a:pt x="-35" y="10609"/>
                    <a:pt x="-35" y="10960"/>
                    <a:pt x="104" y="11214"/>
                  </a:cubicBezTo>
                  <a:lnTo>
                    <a:pt x="5125" y="21154"/>
                  </a:lnTo>
                  <a:cubicBezTo>
                    <a:pt x="5236" y="21425"/>
                    <a:pt x="5501" y="21600"/>
                    <a:pt x="5765" y="21600"/>
                  </a:cubicBezTo>
                  <a:lnTo>
                    <a:pt x="15793" y="21600"/>
                  </a:lnTo>
                  <a:cubicBezTo>
                    <a:pt x="16058" y="21600"/>
                    <a:pt x="16294" y="21425"/>
                    <a:pt x="16433" y="21154"/>
                  </a:cubicBezTo>
                  <a:lnTo>
                    <a:pt x="21454" y="11214"/>
                  </a:lnTo>
                  <a:cubicBezTo>
                    <a:pt x="21565" y="10960"/>
                    <a:pt x="21565" y="10609"/>
                    <a:pt x="21454" y="10386"/>
                  </a:cubicBezTo>
                  <a:lnTo>
                    <a:pt x="16433" y="415"/>
                  </a:lnTo>
                  <a:cubicBezTo>
                    <a:pt x="16294" y="175"/>
                    <a:pt x="16058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6" name="Google Shape;1211;p19"/>
            <p:cNvSpPr/>
            <p:nvPr/>
          </p:nvSpPr>
          <p:spPr>
            <a:xfrm>
              <a:off x="23981" y="1076885"/>
              <a:ext cx="509960" cy="201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42"/>
                    <a:pt x="1221" y="5767"/>
                    <a:pt x="1831" y="8632"/>
                  </a:cubicBezTo>
                  <a:cubicBezTo>
                    <a:pt x="2487" y="11496"/>
                    <a:pt x="3098" y="14360"/>
                    <a:pt x="3740" y="17227"/>
                  </a:cubicBezTo>
                  <a:lnTo>
                    <a:pt x="4213" y="19393"/>
                  </a:lnTo>
                  <a:lnTo>
                    <a:pt x="4472" y="20478"/>
                  </a:lnTo>
                  <a:cubicBezTo>
                    <a:pt x="4578" y="20865"/>
                    <a:pt x="4731" y="21213"/>
                    <a:pt x="4899" y="21444"/>
                  </a:cubicBezTo>
                  <a:cubicBezTo>
                    <a:pt x="5082" y="21600"/>
                    <a:pt x="5312" y="21600"/>
                    <a:pt x="5480" y="21600"/>
                  </a:cubicBezTo>
                  <a:lnTo>
                    <a:pt x="10776" y="21600"/>
                  </a:lnTo>
                  <a:lnTo>
                    <a:pt x="14684" y="21522"/>
                  </a:lnTo>
                  <a:lnTo>
                    <a:pt x="16120" y="21522"/>
                  </a:lnTo>
                  <a:cubicBezTo>
                    <a:pt x="16287" y="21522"/>
                    <a:pt x="16486" y="21522"/>
                    <a:pt x="16638" y="21369"/>
                  </a:cubicBezTo>
                  <a:cubicBezTo>
                    <a:pt x="16837" y="21213"/>
                    <a:pt x="16959" y="20865"/>
                    <a:pt x="17097" y="20478"/>
                  </a:cubicBezTo>
                  <a:cubicBezTo>
                    <a:pt x="17188" y="20052"/>
                    <a:pt x="17250" y="19740"/>
                    <a:pt x="17310" y="19393"/>
                  </a:cubicBezTo>
                  <a:lnTo>
                    <a:pt x="17798" y="17227"/>
                  </a:lnTo>
                  <a:cubicBezTo>
                    <a:pt x="19081" y="11574"/>
                    <a:pt x="20349" y="5767"/>
                    <a:pt x="21600" y="78"/>
                  </a:cubicBezTo>
                  <a:cubicBezTo>
                    <a:pt x="20241" y="5689"/>
                    <a:pt x="18928" y="11343"/>
                    <a:pt x="17600" y="16954"/>
                  </a:cubicBezTo>
                  <a:lnTo>
                    <a:pt x="17127" y="19084"/>
                  </a:lnTo>
                  <a:cubicBezTo>
                    <a:pt x="17020" y="19393"/>
                    <a:pt x="16959" y="19818"/>
                    <a:pt x="16868" y="20131"/>
                  </a:cubicBezTo>
                  <a:cubicBezTo>
                    <a:pt x="16806" y="20400"/>
                    <a:pt x="16669" y="20631"/>
                    <a:pt x="16547" y="20709"/>
                  </a:cubicBezTo>
                  <a:cubicBezTo>
                    <a:pt x="16486" y="20787"/>
                    <a:pt x="16410" y="20826"/>
                    <a:pt x="16348" y="20826"/>
                  </a:cubicBezTo>
                  <a:cubicBezTo>
                    <a:pt x="16273" y="20826"/>
                    <a:pt x="16211" y="20787"/>
                    <a:pt x="16120" y="20787"/>
                  </a:cubicBezTo>
                  <a:lnTo>
                    <a:pt x="14684" y="20787"/>
                  </a:lnTo>
                  <a:lnTo>
                    <a:pt x="10776" y="20709"/>
                  </a:lnTo>
                  <a:lnTo>
                    <a:pt x="5480" y="20709"/>
                  </a:lnTo>
                  <a:cubicBezTo>
                    <a:pt x="5281" y="20709"/>
                    <a:pt x="5190" y="20709"/>
                    <a:pt x="5052" y="20553"/>
                  </a:cubicBezTo>
                  <a:cubicBezTo>
                    <a:pt x="4930" y="20478"/>
                    <a:pt x="4823" y="20244"/>
                    <a:pt x="4762" y="19974"/>
                  </a:cubicBezTo>
                  <a:lnTo>
                    <a:pt x="4549" y="18928"/>
                  </a:lnTo>
                  <a:lnTo>
                    <a:pt x="4030" y="16801"/>
                  </a:lnTo>
                  <a:cubicBezTo>
                    <a:pt x="3389" y="13937"/>
                    <a:pt x="2732" y="11187"/>
                    <a:pt x="2060" y="8323"/>
                  </a:cubicBezTo>
                  <a:cubicBezTo>
                    <a:pt x="1389" y="5537"/>
                    <a:pt x="717" y="2750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7" name="Google Shape;1212;p19"/>
            <p:cNvSpPr/>
            <p:nvPr/>
          </p:nvSpPr>
          <p:spPr>
            <a:xfrm>
              <a:off x="132400" y="1270431"/>
              <a:ext cx="12701" cy="12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8" name="Google Shape;1213;p19"/>
            <p:cNvSpPr/>
            <p:nvPr/>
          </p:nvSpPr>
          <p:spPr>
            <a:xfrm>
              <a:off x="413880" y="1270431"/>
              <a:ext cx="12701" cy="12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266" name="Google Shape;1214;p19"/>
          <p:cNvGrpSpPr/>
          <p:nvPr/>
        </p:nvGrpSpPr>
        <p:grpSpPr>
          <a:xfrm>
            <a:off x="8208394" y="31"/>
            <a:ext cx="1088211" cy="5143443"/>
            <a:chOff x="0" y="0"/>
            <a:chExt cx="1088210" cy="5143440"/>
          </a:xfrm>
        </p:grpSpPr>
        <p:sp>
          <p:nvSpPr>
            <p:cNvPr id="1260" name="Google Shape;1215;p19"/>
            <p:cNvSpPr/>
            <p:nvPr/>
          </p:nvSpPr>
          <p:spPr>
            <a:xfrm>
              <a:off x="491382" y="4731897"/>
              <a:ext cx="596544" cy="410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4" h="21600" extrusionOk="0">
                  <a:moveTo>
                    <a:pt x="5685" y="300"/>
                  </a:moveTo>
                  <a:cubicBezTo>
                    <a:pt x="5452" y="0"/>
                    <a:pt x="5219" y="361"/>
                    <a:pt x="4998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6" y="21600"/>
                  </a:lnTo>
                  <a:lnTo>
                    <a:pt x="18469" y="21560"/>
                  </a:lnTo>
                  <a:lnTo>
                    <a:pt x="21161" y="14453"/>
                  </a:lnTo>
                  <a:cubicBezTo>
                    <a:pt x="21366" y="14072"/>
                    <a:pt x="21600" y="13671"/>
                    <a:pt x="21338" y="13369"/>
                  </a:cubicBezTo>
                  <a:lnTo>
                    <a:pt x="16395" y="963"/>
                  </a:lnTo>
                  <a:cubicBezTo>
                    <a:pt x="16368" y="260"/>
                    <a:pt x="15902" y="300"/>
                    <a:pt x="15626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1" name="Google Shape;1216;p19"/>
            <p:cNvSpPr/>
            <p:nvPr/>
          </p:nvSpPr>
          <p:spPr>
            <a:xfrm>
              <a:off x="566225" y="0"/>
              <a:ext cx="452057" cy="133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466" y="19619"/>
                  </a:lnTo>
                  <a:cubicBezTo>
                    <a:pt x="3156" y="20794"/>
                    <a:pt x="3775" y="20550"/>
                    <a:pt x="4142" y="21600"/>
                  </a:cubicBezTo>
                  <a:lnTo>
                    <a:pt x="17350" y="20550"/>
                  </a:lnTo>
                  <a:cubicBezTo>
                    <a:pt x="17659" y="21600"/>
                    <a:pt x="17969" y="20425"/>
                    <a:pt x="18243" y="19188"/>
                  </a:cubicBezTo>
                  <a:lnTo>
                    <a:pt x="21600" y="681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2" name="Google Shape;1217;p19"/>
            <p:cNvSpPr/>
            <p:nvPr/>
          </p:nvSpPr>
          <p:spPr>
            <a:xfrm>
              <a:off x="368" y="4444523"/>
              <a:ext cx="598564" cy="524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1" y="246"/>
                  </a:moveTo>
                  <a:cubicBezTo>
                    <a:pt x="5449" y="-21"/>
                    <a:pt x="5245" y="276"/>
                    <a:pt x="5040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71" y="21077"/>
                  </a:lnTo>
                  <a:cubicBezTo>
                    <a:pt x="5040" y="21344"/>
                    <a:pt x="5545" y="21312"/>
                    <a:pt x="5803" y="21547"/>
                  </a:cubicBezTo>
                  <a:lnTo>
                    <a:pt x="15636" y="21312"/>
                  </a:lnTo>
                  <a:cubicBezTo>
                    <a:pt x="15908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44" y="-53"/>
                    <a:pt x="15555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3" name="Google Shape;1218;p19"/>
            <p:cNvSpPr/>
            <p:nvPr/>
          </p:nvSpPr>
          <p:spPr>
            <a:xfrm>
              <a:off x="80196" y="5008308"/>
              <a:ext cx="445194" cy="135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4" name="Google Shape;1219;p19"/>
            <p:cNvSpPr/>
            <p:nvPr/>
          </p:nvSpPr>
          <p:spPr>
            <a:xfrm>
              <a:off x="489875" y="171810"/>
              <a:ext cx="598336" cy="526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600" extrusionOk="0">
                  <a:moveTo>
                    <a:pt x="5864" y="281"/>
                  </a:moveTo>
                  <a:cubicBezTo>
                    <a:pt x="5355" y="313"/>
                    <a:pt x="5355" y="313"/>
                    <a:pt x="5149" y="610"/>
                  </a:cubicBezTo>
                  <a:lnTo>
                    <a:pt x="151" y="10565"/>
                  </a:lnTo>
                  <a:cubicBezTo>
                    <a:pt x="-55" y="10832"/>
                    <a:pt x="206" y="11097"/>
                    <a:pt x="0" y="11410"/>
                  </a:cubicBezTo>
                  <a:lnTo>
                    <a:pt x="5177" y="21319"/>
                  </a:lnTo>
                  <a:cubicBezTo>
                    <a:pt x="5437" y="21600"/>
                    <a:pt x="5437" y="21600"/>
                    <a:pt x="5918" y="21522"/>
                  </a:cubicBezTo>
                  <a:lnTo>
                    <a:pt x="15627" y="21600"/>
                  </a:lnTo>
                  <a:cubicBezTo>
                    <a:pt x="16094" y="21522"/>
                    <a:pt x="16094" y="21522"/>
                    <a:pt x="16300" y="21224"/>
                  </a:cubicBezTo>
                  <a:lnTo>
                    <a:pt x="21312" y="11301"/>
                  </a:lnTo>
                  <a:cubicBezTo>
                    <a:pt x="21545" y="11004"/>
                    <a:pt x="21545" y="11004"/>
                    <a:pt x="21491" y="10456"/>
                  </a:cubicBezTo>
                  <a:lnTo>
                    <a:pt x="16574" y="782"/>
                  </a:lnTo>
                  <a:lnTo>
                    <a:pt x="15778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5" name="Google Shape;1220;p19"/>
            <p:cNvSpPr/>
            <p:nvPr/>
          </p:nvSpPr>
          <p:spPr>
            <a:xfrm>
              <a:off x="0" y="2276"/>
              <a:ext cx="598640" cy="418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7" h="21600" extrusionOk="0">
                  <a:moveTo>
                    <a:pt x="2966" y="60"/>
                  </a:moveTo>
                  <a:lnTo>
                    <a:pt x="96" y="7397"/>
                  </a:lnTo>
                  <a:cubicBezTo>
                    <a:pt x="-135" y="7791"/>
                    <a:pt x="123" y="8088"/>
                    <a:pt x="123" y="8088"/>
                  </a:cubicBezTo>
                  <a:lnTo>
                    <a:pt x="5047" y="21007"/>
                  </a:lnTo>
                  <a:cubicBezTo>
                    <a:pt x="5319" y="21303"/>
                    <a:pt x="5319" y="21303"/>
                    <a:pt x="5782" y="21224"/>
                  </a:cubicBezTo>
                  <a:lnTo>
                    <a:pt x="15657" y="21600"/>
                  </a:lnTo>
                  <a:lnTo>
                    <a:pt x="16106" y="20889"/>
                  </a:lnTo>
                  <a:lnTo>
                    <a:pt x="21030" y="8345"/>
                  </a:lnTo>
                  <a:cubicBezTo>
                    <a:pt x="21261" y="7949"/>
                    <a:pt x="21465" y="7574"/>
                    <a:pt x="21207" y="7280"/>
                  </a:cubicBezTo>
                  <a:lnTo>
                    <a:pt x="18336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283" name="Google Shape;1221;p19"/>
          <p:cNvGrpSpPr/>
          <p:nvPr/>
        </p:nvGrpSpPr>
        <p:grpSpPr>
          <a:xfrm>
            <a:off x="8706680" y="3329878"/>
            <a:ext cx="552313" cy="1305763"/>
            <a:chOff x="0" y="0"/>
            <a:chExt cx="552312" cy="1305761"/>
          </a:xfrm>
        </p:grpSpPr>
        <p:grpSp>
          <p:nvGrpSpPr>
            <p:cNvPr id="1274" name="Google Shape;1222;p19"/>
            <p:cNvGrpSpPr/>
            <p:nvPr/>
          </p:nvGrpSpPr>
          <p:grpSpPr>
            <a:xfrm>
              <a:off x="1" y="-1"/>
              <a:ext cx="552312" cy="768381"/>
              <a:chOff x="0" y="0"/>
              <a:chExt cx="552310" cy="768379"/>
            </a:xfrm>
          </p:grpSpPr>
          <p:sp>
            <p:nvSpPr>
              <p:cNvPr id="1267" name="Google Shape;1223;p19"/>
              <p:cNvSpPr/>
              <p:nvPr/>
            </p:nvSpPr>
            <p:spPr>
              <a:xfrm>
                <a:off x="132790" y="470467"/>
                <a:ext cx="286012" cy="297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1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376" y="0"/>
                    </a:lnTo>
                    <a:close/>
                  </a:path>
                </a:pathLst>
              </a:custGeom>
              <a:solidFill>
                <a:srgbClr val="0038C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8" name="Google Shape;1224;p19"/>
              <p:cNvSpPr/>
              <p:nvPr/>
            </p:nvSpPr>
            <p:spPr>
              <a:xfrm>
                <a:off x="0" y="241372"/>
                <a:ext cx="136508" cy="527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59"/>
                    </a:lnTo>
                    <a:cubicBezTo>
                      <a:pt x="0" y="11769"/>
                      <a:pt x="648" y="12378"/>
                      <a:pt x="1770" y="12896"/>
                    </a:cubicBezTo>
                    <a:lnTo>
                      <a:pt x="20602" y="21540"/>
                    </a:lnTo>
                    <a:cubicBezTo>
                      <a:pt x="20715" y="21585"/>
                      <a:pt x="20893" y="21600"/>
                      <a:pt x="21071" y="21600"/>
                    </a:cubicBezTo>
                    <a:cubicBezTo>
                      <a:pt x="21308" y="21600"/>
                      <a:pt x="21600" y="21555"/>
                      <a:pt x="21600" y="21463"/>
                    </a:cubicBezTo>
                    <a:lnTo>
                      <a:pt x="21600" y="9390"/>
                    </a:lnTo>
                    <a:close/>
                  </a:path>
                </a:pathLst>
              </a:custGeom>
              <a:solidFill>
                <a:srgbClr val="2F6A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9" name="Google Shape;1225;p19"/>
              <p:cNvSpPr/>
              <p:nvPr/>
            </p:nvSpPr>
            <p:spPr>
              <a:xfrm>
                <a:off x="415833" y="241372"/>
                <a:ext cx="136478" cy="527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9390"/>
                    </a:lnTo>
                    <a:lnTo>
                      <a:pt x="0" y="21463"/>
                    </a:lnTo>
                    <a:cubicBezTo>
                      <a:pt x="0" y="21555"/>
                      <a:pt x="232" y="21600"/>
                      <a:pt x="470" y="21600"/>
                    </a:cubicBezTo>
                    <a:cubicBezTo>
                      <a:pt x="588" y="21600"/>
                      <a:pt x="761" y="21585"/>
                      <a:pt x="821" y="21540"/>
                    </a:cubicBezTo>
                    <a:lnTo>
                      <a:pt x="19716" y="12896"/>
                    </a:lnTo>
                    <a:cubicBezTo>
                      <a:pt x="20952" y="12378"/>
                      <a:pt x="21600" y="11769"/>
                      <a:pt x="21600" y="11159"/>
                    </a:cubicBezTo>
                    <a:close/>
                  </a:path>
                </a:pathLst>
              </a:custGeom>
              <a:solidFill>
                <a:srgbClr val="2F6A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0" name="Google Shape;1226;p19"/>
              <p:cNvSpPr/>
              <p:nvPr/>
            </p:nvSpPr>
            <p:spPr>
              <a:xfrm>
                <a:off x="117" y="0"/>
                <a:ext cx="552108" cy="4831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21600" extrusionOk="0">
                    <a:moveTo>
                      <a:pt x="5754" y="0"/>
                    </a:moveTo>
                    <a:cubicBezTo>
                      <a:pt x="5479" y="0"/>
                      <a:pt x="5233" y="133"/>
                      <a:pt x="5101" y="416"/>
                    </a:cubicBezTo>
                    <a:lnTo>
                      <a:pt x="97" y="10377"/>
                    </a:lnTo>
                    <a:cubicBezTo>
                      <a:pt x="-33" y="10625"/>
                      <a:pt x="-33" y="10941"/>
                      <a:pt x="97" y="11208"/>
                    </a:cubicBezTo>
                    <a:lnTo>
                      <a:pt x="5101" y="21168"/>
                    </a:lnTo>
                    <a:cubicBezTo>
                      <a:pt x="5233" y="21417"/>
                      <a:pt x="5479" y="21600"/>
                      <a:pt x="5754" y="21600"/>
                    </a:cubicBezTo>
                    <a:lnTo>
                      <a:pt x="15778" y="21600"/>
                    </a:lnTo>
                    <a:cubicBezTo>
                      <a:pt x="16026" y="21600"/>
                      <a:pt x="16272" y="21417"/>
                      <a:pt x="16417" y="21168"/>
                    </a:cubicBezTo>
                    <a:lnTo>
                      <a:pt x="21437" y="11208"/>
                    </a:lnTo>
                    <a:cubicBezTo>
                      <a:pt x="21567" y="10941"/>
                      <a:pt x="21567" y="10625"/>
                      <a:pt x="21437" y="10377"/>
                    </a:cubicBezTo>
                    <a:lnTo>
                      <a:pt x="16417" y="416"/>
                    </a:lnTo>
                    <a:cubicBezTo>
                      <a:pt x="16272" y="133"/>
                      <a:pt x="16026" y="0"/>
                      <a:pt x="15778" y="0"/>
                    </a:cubicBezTo>
                    <a:close/>
                  </a:path>
                </a:pathLst>
              </a:custGeom>
              <a:solidFill>
                <a:srgbClr val="381C9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1" name="Google Shape;1227;p19"/>
              <p:cNvSpPr/>
              <p:nvPr/>
            </p:nvSpPr>
            <p:spPr>
              <a:xfrm>
                <a:off x="23802" y="287509"/>
                <a:ext cx="503956" cy="19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90" y="2901"/>
                      <a:pt x="1196" y="5802"/>
                      <a:pt x="1834" y="8703"/>
                    </a:cubicBezTo>
                    <a:cubicBezTo>
                      <a:pt x="2439" y="11567"/>
                      <a:pt x="3077" y="14386"/>
                      <a:pt x="3731" y="17247"/>
                    </a:cubicBezTo>
                    <a:lnTo>
                      <a:pt x="4225" y="19386"/>
                    </a:lnTo>
                    <a:lnTo>
                      <a:pt x="4464" y="20392"/>
                    </a:lnTo>
                    <a:cubicBezTo>
                      <a:pt x="4560" y="20835"/>
                      <a:pt x="4736" y="21197"/>
                      <a:pt x="4895" y="21441"/>
                    </a:cubicBezTo>
                    <a:cubicBezTo>
                      <a:pt x="5070" y="21600"/>
                      <a:pt x="5309" y="21600"/>
                      <a:pt x="5468" y="21600"/>
                    </a:cubicBezTo>
                    <a:lnTo>
                      <a:pt x="10777" y="21600"/>
                    </a:lnTo>
                    <a:lnTo>
                      <a:pt x="14682" y="21522"/>
                    </a:lnTo>
                    <a:lnTo>
                      <a:pt x="16133" y="21522"/>
                    </a:lnTo>
                    <a:cubicBezTo>
                      <a:pt x="16293" y="21522"/>
                      <a:pt x="16499" y="21522"/>
                      <a:pt x="16660" y="21360"/>
                    </a:cubicBezTo>
                    <a:cubicBezTo>
                      <a:pt x="16834" y="21197"/>
                      <a:pt x="16994" y="20835"/>
                      <a:pt x="17105" y="20513"/>
                    </a:cubicBezTo>
                    <a:cubicBezTo>
                      <a:pt x="17200" y="20070"/>
                      <a:pt x="17265" y="19748"/>
                      <a:pt x="17329" y="19386"/>
                    </a:cubicBezTo>
                    <a:lnTo>
                      <a:pt x="17807" y="17247"/>
                    </a:lnTo>
                    <a:cubicBezTo>
                      <a:pt x="19082" y="11567"/>
                      <a:pt x="20325" y="5802"/>
                      <a:pt x="21600" y="118"/>
                    </a:cubicBezTo>
                    <a:cubicBezTo>
                      <a:pt x="20261" y="5721"/>
                      <a:pt x="18906" y="11323"/>
                      <a:pt x="17599" y="16925"/>
                    </a:cubicBezTo>
                    <a:lnTo>
                      <a:pt x="17105" y="19061"/>
                    </a:lnTo>
                    <a:cubicBezTo>
                      <a:pt x="17025" y="19386"/>
                      <a:pt x="16962" y="19748"/>
                      <a:pt x="16866" y="20070"/>
                    </a:cubicBezTo>
                    <a:cubicBezTo>
                      <a:pt x="16803" y="20310"/>
                      <a:pt x="16690" y="20595"/>
                      <a:pt x="16563" y="20676"/>
                    </a:cubicBezTo>
                    <a:cubicBezTo>
                      <a:pt x="16499" y="20754"/>
                      <a:pt x="16420" y="20754"/>
                      <a:pt x="16356" y="20754"/>
                    </a:cubicBezTo>
                    <a:cubicBezTo>
                      <a:pt x="16293" y="20754"/>
                      <a:pt x="16212" y="20754"/>
                      <a:pt x="16133" y="20754"/>
                    </a:cubicBezTo>
                    <a:lnTo>
                      <a:pt x="14682" y="20754"/>
                    </a:lnTo>
                    <a:lnTo>
                      <a:pt x="10777" y="20676"/>
                    </a:lnTo>
                    <a:lnTo>
                      <a:pt x="5468" y="20676"/>
                    </a:lnTo>
                    <a:cubicBezTo>
                      <a:pt x="5276" y="20676"/>
                      <a:pt x="5165" y="20676"/>
                      <a:pt x="5070" y="20513"/>
                    </a:cubicBezTo>
                    <a:cubicBezTo>
                      <a:pt x="4927" y="20392"/>
                      <a:pt x="4831" y="20232"/>
                      <a:pt x="4766" y="19907"/>
                    </a:cubicBezTo>
                    <a:lnTo>
                      <a:pt x="4528" y="18902"/>
                    </a:lnTo>
                    <a:lnTo>
                      <a:pt x="4066" y="16766"/>
                    </a:lnTo>
                    <a:cubicBezTo>
                      <a:pt x="3381" y="13943"/>
                      <a:pt x="2742" y="11164"/>
                      <a:pt x="2040" y="8341"/>
                    </a:cubicBezTo>
                    <a:cubicBezTo>
                      <a:pt x="1403" y="5562"/>
                      <a:pt x="702" y="2739"/>
                      <a:pt x="0" y="0"/>
                    </a:cubicBez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2" name="Google Shape;1228;p19"/>
              <p:cNvSpPr/>
              <p:nvPr/>
            </p:nvSpPr>
            <p:spPr>
              <a:xfrm>
                <a:off x="131095" y="479026"/>
                <a:ext cx="12701" cy="123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36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3" name="Google Shape;1229;p19"/>
              <p:cNvSpPr/>
              <p:nvPr/>
            </p:nvSpPr>
            <p:spPr>
              <a:xfrm>
                <a:off x="408921" y="479026"/>
                <a:ext cx="12701" cy="123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2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grpSp>
          <p:nvGrpSpPr>
            <p:cNvPr id="1282" name="Google Shape;1230;p19"/>
            <p:cNvGrpSpPr/>
            <p:nvPr/>
          </p:nvGrpSpPr>
          <p:grpSpPr>
            <a:xfrm>
              <a:off x="-1" y="537382"/>
              <a:ext cx="552312" cy="768380"/>
              <a:chOff x="0" y="0"/>
              <a:chExt cx="552310" cy="768379"/>
            </a:xfrm>
          </p:grpSpPr>
          <p:sp>
            <p:nvSpPr>
              <p:cNvPr id="1275" name="Google Shape;1231;p19"/>
              <p:cNvSpPr/>
              <p:nvPr/>
            </p:nvSpPr>
            <p:spPr>
              <a:xfrm>
                <a:off x="132790" y="470467"/>
                <a:ext cx="286012" cy="297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1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376" y="0"/>
                    </a:lnTo>
                    <a:close/>
                  </a:path>
                </a:pathLst>
              </a:custGeom>
              <a:solidFill>
                <a:srgbClr val="0038C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6" name="Google Shape;1232;p19"/>
              <p:cNvSpPr/>
              <p:nvPr/>
            </p:nvSpPr>
            <p:spPr>
              <a:xfrm>
                <a:off x="0" y="241372"/>
                <a:ext cx="136508" cy="527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59"/>
                    </a:lnTo>
                    <a:cubicBezTo>
                      <a:pt x="0" y="11769"/>
                      <a:pt x="648" y="12378"/>
                      <a:pt x="1770" y="12896"/>
                    </a:cubicBezTo>
                    <a:lnTo>
                      <a:pt x="20602" y="21540"/>
                    </a:lnTo>
                    <a:cubicBezTo>
                      <a:pt x="20715" y="21585"/>
                      <a:pt x="20893" y="21600"/>
                      <a:pt x="21071" y="21600"/>
                    </a:cubicBezTo>
                    <a:cubicBezTo>
                      <a:pt x="21308" y="21600"/>
                      <a:pt x="21600" y="21555"/>
                      <a:pt x="21600" y="21463"/>
                    </a:cubicBezTo>
                    <a:lnTo>
                      <a:pt x="21600" y="9390"/>
                    </a:lnTo>
                    <a:close/>
                  </a:path>
                </a:pathLst>
              </a:custGeom>
              <a:solidFill>
                <a:srgbClr val="2F6A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7" name="Google Shape;1233;p19"/>
              <p:cNvSpPr/>
              <p:nvPr/>
            </p:nvSpPr>
            <p:spPr>
              <a:xfrm>
                <a:off x="415833" y="241372"/>
                <a:ext cx="136478" cy="527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9390"/>
                    </a:lnTo>
                    <a:lnTo>
                      <a:pt x="0" y="21463"/>
                    </a:lnTo>
                    <a:cubicBezTo>
                      <a:pt x="0" y="21555"/>
                      <a:pt x="232" y="21600"/>
                      <a:pt x="470" y="21600"/>
                    </a:cubicBezTo>
                    <a:cubicBezTo>
                      <a:pt x="588" y="21600"/>
                      <a:pt x="761" y="21585"/>
                      <a:pt x="821" y="21540"/>
                    </a:cubicBezTo>
                    <a:lnTo>
                      <a:pt x="19716" y="12896"/>
                    </a:lnTo>
                    <a:cubicBezTo>
                      <a:pt x="20952" y="12378"/>
                      <a:pt x="21600" y="11769"/>
                      <a:pt x="21600" y="11159"/>
                    </a:cubicBezTo>
                    <a:close/>
                  </a:path>
                </a:pathLst>
              </a:custGeom>
              <a:solidFill>
                <a:srgbClr val="2F6A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8" name="Google Shape;1234;p19"/>
              <p:cNvSpPr/>
              <p:nvPr/>
            </p:nvSpPr>
            <p:spPr>
              <a:xfrm>
                <a:off x="117" y="0"/>
                <a:ext cx="552108" cy="4831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21600" extrusionOk="0">
                    <a:moveTo>
                      <a:pt x="5754" y="0"/>
                    </a:moveTo>
                    <a:cubicBezTo>
                      <a:pt x="5479" y="0"/>
                      <a:pt x="5233" y="133"/>
                      <a:pt x="5101" y="416"/>
                    </a:cubicBezTo>
                    <a:lnTo>
                      <a:pt x="97" y="10377"/>
                    </a:lnTo>
                    <a:cubicBezTo>
                      <a:pt x="-33" y="10625"/>
                      <a:pt x="-33" y="10941"/>
                      <a:pt x="97" y="11208"/>
                    </a:cubicBezTo>
                    <a:lnTo>
                      <a:pt x="5101" y="21168"/>
                    </a:lnTo>
                    <a:cubicBezTo>
                      <a:pt x="5233" y="21417"/>
                      <a:pt x="5479" y="21600"/>
                      <a:pt x="5754" y="21600"/>
                    </a:cubicBezTo>
                    <a:lnTo>
                      <a:pt x="15778" y="21600"/>
                    </a:lnTo>
                    <a:cubicBezTo>
                      <a:pt x="16026" y="21600"/>
                      <a:pt x="16272" y="21417"/>
                      <a:pt x="16417" y="21168"/>
                    </a:cubicBezTo>
                    <a:lnTo>
                      <a:pt x="21437" y="11208"/>
                    </a:lnTo>
                    <a:cubicBezTo>
                      <a:pt x="21567" y="10941"/>
                      <a:pt x="21567" y="10625"/>
                      <a:pt x="21437" y="10377"/>
                    </a:cubicBezTo>
                    <a:lnTo>
                      <a:pt x="16417" y="416"/>
                    </a:lnTo>
                    <a:cubicBezTo>
                      <a:pt x="16272" y="133"/>
                      <a:pt x="16026" y="0"/>
                      <a:pt x="15778" y="0"/>
                    </a:cubicBezTo>
                    <a:close/>
                  </a:path>
                </a:pathLst>
              </a:custGeom>
              <a:solidFill>
                <a:srgbClr val="381C9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9" name="Google Shape;1235;p19"/>
              <p:cNvSpPr/>
              <p:nvPr/>
            </p:nvSpPr>
            <p:spPr>
              <a:xfrm>
                <a:off x="23802" y="287509"/>
                <a:ext cx="503956" cy="19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90" y="2901"/>
                      <a:pt x="1196" y="5802"/>
                      <a:pt x="1834" y="8703"/>
                    </a:cubicBezTo>
                    <a:cubicBezTo>
                      <a:pt x="2439" y="11567"/>
                      <a:pt x="3077" y="14386"/>
                      <a:pt x="3731" y="17247"/>
                    </a:cubicBezTo>
                    <a:lnTo>
                      <a:pt x="4225" y="19386"/>
                    </a:lnTo>
                    <a:lnTo>
                      <a:pt x="4464" y="20392"/>
                    </a:lnTo>
                    <a:cubicBezTo>
                      <a:pt x="4560" y="20835"/>
                      <a:pt x="4736" y="21197"/>
                      <a:pt x="4895" y="21441"/>
                    </a:cubicBezTo>
                    <a:cubicBezTo>
                      <a:pt x="5070" y="21600"/>
                      <a:pt x="5309" y="21600"/>
                      <a:pt x="5468" y="21600"/>
                    </a:cubicBezTo>
                    <a:lnTo>
                      <a:pt x="10777" y="21600"/>
                    </a:lnTo>
                    <a:lnTo>
                      <a:pt x="14682" y="21522"/>
                    </a:lnTo>
                    <a:lnTo>
                      <a:pt x="16133" y="21522"/>
                    </a:lnTo>
                    <a:cubicBezTo>
                      <a:pt x="16293" y="21522"/>
                      <a:pt x="16499" y="21522"/>
                      <a:pt x="16660" y="21360"/>
                    </a:cubicBezTo>
                    <a:cubicBezTo>
                      <a:pt x="16834" y="21197"/>
                      <a:pt x="16994" y="20835"/>
                      <a:pt x="17105" y="20513"/>
                    </a:cubicBezTo>
                    <a:cubicBezTo>
                      <a:pt x="17200" y="20070"/>
                      <a:pt x="17265" y="19748"/>
                      <a:pt x="17329" y="19386"/>
                    </a:cubicBezTo>
                    <a:lnTo>
                      <a:pt x="17807" y="17247"/>
                    </a:lnTo>
                    <a:cubicBezTo>
                      <a:pt x="19082" y="11567"/>
                      <a:pt x="20325" y="5802"/>
                      <a:pt x="21600" y="118"/>
                    </a:cubicBezTo>
                    <a:cubicBezTo>
                      <a:pt x="20261" y="5721"/>
                      <a:pt x="18906" y="11323"/>
                      <a:pt x="17599" y="16925"/>
                    </a:cubicBezTo>
                    <a:lnTo>
                      <a:pt x="17105" y="19061"/>
                    </a:lnTo>
                    <a:cubicBezTo>
                      <a:pt x="17025" y="19386"/>
                      <a:pt x="16962" y="19748"/>
                      <a:pt x="16866" y="20070"/>
                    </a:cubicBezTo>
                    <a:cubicBezTo>
                      <a:pt x="16803" y="20310"/>
                      <a:pt x="16690" y="20595"/>
                      <a:pt x="16563" y="20676"/>
                    </a:cubicBezTo>
                    <a:cubicBezTo>
                      <a:pt x="16499" y="20754"/>
                      <a:pt x="16420" y="20754"/>
                      <a:pt x="16356" y="20754"/>
                    </a:cubicBezTo>
                    <a:cubicBezTo>
                      <a:pt x="16293" y="20754"/>
                      <a:pt x="16212" y="20754"/>
                      <a:pt x="16133" y="20754"/>
                    </a:cubicBezTo>
                    <a:lnTo>
                      <a:pt x="14682" y="20754"/>
                    </a:lnTo>
                    <a:lnTo>
                      <a:pt x="10777" y="20676"/>
                    </a:lnTo>
                    <a:lnTo>
                      <a:pt x="5468" y="20676"/>
                    </a:lnTo>
                    <a:cubicBezTo>
                      <a:pt x="5276" y="20676"/>
                      <a:pt x="5165" y="20676"/>
                      <a:pt x="5070" y="20513"/>
                    </a:cubicBezTo>
                    <a:cubicBezTo>
                      <a:pt x="4927" y="20392"/>
                      <a:pt x="4831" y="20232"/>
                      <a:pt x="4766" y="19907"/>
                    </a:cubicBezTo>
                    <a:lnTo>
                      <a:pt x="4528" y="18902"/>
                    </a:lnTo>
                    <a:lnTo>
                      <a:pt x="4066" y="16766"/>
                    </a:lnTo>
                    <a:cubicBezTo>
                      <a:pt x="3381" y="13943"/>
                      <a:pt x="2742" y="11164"/>
                      <a:pt x="2040" y="8341"/>
                    </a:cubicBezTo>
                    <a:cubicBezTo>
                      <a:pt x="1403" y="5562"/>
                      <a:pt x="702" y="2739"/>
                      <a:pt x="0" y="0"/>
                    </a:cubicBez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0" name="Google Shape;1236;p19"/>
              <p:cNvSpPr/>
              <p:nvPr/>
            </p:nvSpPr>
            <p:spPr>
              <a:xfrm>
                <a:off x="131095" y="479026"/>
                <a:ext cx="12701" cy="123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36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1" name="Google Shape;1237;p19"/>
              <p:cNvSpPr/>
              <p:nvPr/>
            </p:nvSpPr>
            <p:spPr>
              <a:xfrm>
                <a:off x="408921" y="479026"/>
                <a:ext cx="12701" cy="123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2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2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grpSp>
        <p:nvGrpSpPr>
          <p:cNvPr id="1382" name="Google Shape;1323;p21"/>
          <p:cNvGrpSpPr/>
          <p:nvPr/>
        </p:nvGrpSpPr>
        <p:grpSpPr>
          <a:xfrm>
            <a:off x="6862060" y="4224517"/>
            <a:ext cx="2281939" cy="918947"/>
            <a:chOff x="0" y="30"/>
            <a:chExt cx="2281938" cy="918945"/>
          </a:xfrm>
        </p:grpSpPr>
        <p:sp>
          <p:nvSpPr>
            <p:cNvPr id="1375" name="Google Shape;1324;p21"/>
            <p:cNvSpPr/>
            <p:nvPr/>
          </p:nvSpPr>
          <p:spPr>
            <a:xfrm>
              <a:off x="859183" y="262713"/>
              <a:ext cx="568092" cy="491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62" y="-21"/>
                    <a:pt x="5259" y="276"/>
                    <a:pt x="5054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86" y="21077"/>
                  </a:lnTo>
                  <a:cubicBezTo>
                    <a:pt x="5054" y="21344"/>
                    <a:pt x="5545" y="21312"/>
                    <a:pt x="5817" y="21547"/>
                  </a:cubicBezTo>
                  <a:lnTo>
                    <a:pt x="15650" y="21312"/>
                  </a:lnTo>
                  <a:cubicBezTo>
                    <a:pt x="15908" y="21547"/>
                    <a:pt x="16113" y="21281"/>
                    <a:pt x="16318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58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6" name="Google Shape;1325;p21"/>
            <p:cNvSpPr/>
            <p:nvPr/>
          </p:nvSpPr>
          <p:spPr>
            <a:xfrm>
              <a:off x="-1" y="797466"/>
              <a:ext cx="429409" cy="120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68" extrusionOk="0">
                  <a:moveTo>
                    <a:pt x="4175" y="112"/>
                  </a:moveTo>
                  <a:cubicBezTo>
                    <a:pt x="3774" y="-142"/>
                    <a:pt x="3463" y="615"/>
                    <a:pt x="3336" y="1435"/>
                  </a:cubicBezTo>
                  <a:lnTo>
                    <a:pt x="0" y="21141"/>
                  </a:lnTo>
                  <a:lnTo>
                    <a:pt x="21600" y="21268"/>
                  </a:lnTo>
                  <a:lnTo>
                    <a:pt x="18192" y="1747"/>
                  </a:lnTo>
                  <a:cubicBezTo>
                    <a:pt x="18119" y="615"/>
                    <a:pt x="17681" y="-332"/>
                    <a:pt x="17335" y="112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7" name="Google Shape;1326;p21"/>
            <p:cNvSpPr/>
            <p:nvPr/>
          </p:nvSpPr>
          <p:spPr>
            <a:xfrm>
              <a:off x="934954" y="790952"/>
              <a:ext cx="422531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39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51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8" name="Google Shape;1327;p21"/>
            <p:cNvSpPr/>
            <p:nvPr/>
          </p:nvSpPr>
          <p:spPr>
            <a:xfrm>
              <a:off x="1859408" y="790952"/>
              <a:ext cx="422531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9" name="Google Shape;1328;p21"/>
            <p:cNvSpPr/>
            <p:nvPr/>
          </p:nvSpPr>
          <p:spPr>
            <a:xfrm>
              <a:off x="1325708" y="30"/>
              <a:ext cx="566387" cy="490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5710" y="0"/>
                  </a:moveTo>
                  <a:cubicBezTo>
                    <a:pt x="5449" y="32"/>
                    <a:pt x="5243" y="173"/>
                    <a:pt x="5091" y="441"/>
                  </a:cubicBezTo>
                  <a:lnTo>
                    <a:pt x="106" y="10367"/>
                  </a:lnTo>
                  <a:cubicBezTo>
                    <a:pt x="-44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87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8" y="21570"/>
                    <a:pt x="16311" y="21427"/>
                    <a:pt x="16366" y="21159"/>
                  </a:cubicBezTo>
                  <a:lnTo>
                    <a:pt x="21446" y="11202"/>
                  </a:lnTo>
                  <a:cubicBezTo>
                    <a:pt x="21529" y="10966"/>
                    <a:pt x="21556" y="10635"/>
                    <a:pt x="21446" y="10398"/>
                  </a:cubicBezTo>
                  <a:lnTo>
                    <a:pt x="16394" y="472"/>
                  </a:lnTo>
                  <a:cubicBezTo>
                    <a:pt x="16243" y="142"/>
                    <a:pt x="16036" y="79"/>
                    <a:pt x="1574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0" name="Google Shape;1329;p21"/>
            <p:cNvSpPr/>
            <p:nvPr/>
          </p:nvSpPr>
          <p:spPr>
            <a:xfrm>
              <a:off x="395813" y="533741"/>
              <a:ext cx="565706" cy="385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600" extrusionOk="0">
                  <a:moveTo>
                    <a:pt x="5737" y="40"/>
                  </a:moveTo>
                  <a:cubicBezTo>
                    <a:pt x="5503" y="81"/>
                    <a:pt x="5255" y="200"/>
                    <a:pt x="5104" y="601"/>
                  </a:cubicBezTo>
                  <a:lnTo>
                    <a:pt x="93" y="13176"/>
                  </a:lnTo>
                  <a:cubicBezTo>
                    <a:pt x="-45" y="13558"/>
                    <a:pt x="-17" y="13919"/>
                    <a:pt x="93" y="14259"/>
                  </a:cubicBezTo>
                  <a:lnTo>
                    <a:pt x="2943" y="21600"/>
                  </a:lnTo>
                  <a:lnTo>
                    <a:pt x="18527" y="21519"/>
                  </a:lnTo>
                  <a:lnTo>
                    <a:pt x="21431" y="14259"/>
                  </a:lnTo>
                  <a:cubicBezTo>
                    <a:pt x="21486" y="13919"/>
                    <a:pt x="21555" y="13518"/>
                    <a:pt x="21376" y="13176"/>
                  </a:cubicBezTo>
                  <a:lnTo>
                    <a:pt x="16351" y="561"/>
                  </a:lnTo>
                  <a:cubicBezTo>
                    <a:pt x="16269" y="160"/>
                    <a:pt x="15993" y="81"/>
                    <a:pt x="15732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1" name="Google Shape;1330;p21"/>
            <p:cNvSpPr/>
            <p:nvPr/>
          </p:nvSpPr>
          <p:spPr>
            <a:xfrm>
              <a:off x="1325245" y="531968"/>
              <a:ext cx="566423" cy="38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extrusionOk="0">
                  <a:moveTo>
                    <a:pt x="5682" y="300"/>
                  </a:moveTo>
                  <a:cubicBezTo>
                    <a:pt x="5448" y="0"/>
                    <a:pt x="5215" y="361"/>
                    <a:pt x="5009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4" y="21600"/>
                  </a:lnTo>
                  <a:lnTo>
                    <a:pt x="18457" y="21560"/>
                  </a:lnTo>
                  <a:lnTo>
                    <a:pt x="21147" y="14453"/>
                  </a:lnTo>
                  <a:cubicBezTo>
                    <a:pt x="21366" y="14072"/>
                    <a:pt x="21600" y="13671"/>
                    <a:pt x="21326" y="13369"/>
                  </a:cubicBezTo>
                  <a:lnTo>
                    <a:pt x="16385" y="963"/>
                  </a:lnTo>
                  <a:cubicBezTo>
                    <a:pt x="16358" y="260"/>
                    <a:pt x="15891" y="300"/>
                    <a:pt x="1561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387" name="Google Shape;1331;p21"/>
          <p:cNvGrpSpPr/>
          <p:nvPr/>
        </p:nvGrpSpPr>
        <p:grpSpPr>
          <a:xfrm>
            <a:off x="-139058" y="-13"/>
            <a:ext cx="1434688" cy="657002"/>
            <a:chOff x="0" y="0"/>
            <a:chExt cx="1434686" cy="657000"/>
          </a:xfrm>
        </p:grpSpPr>
        <p:sp>
          <p:nvSpPr>
            <p:cNvPr id="1383" name="Google Shape;1332;p21"/>
            <p:cNvSpPr/>
            <p:nvPr/>
          </p:nvSpPr>
          <p:spPr>
            <a:xfrm rot="10800000" flipH="1">
              <a:off x="999465" y="0"/>
              <a:ext cx="435222" cy="121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97" y="0"/>
                  </a:moveTo>
                  <a:cubicBezTo>
                    <a:pt x="3885" y="128"/>
                    <a:pt x="3615" y="1334"/>
                    <a:pt x="3615" y="1334"/>
                  </a:cubicBezTo>
                  <a:lnTo>
                    <a:pt x="0" y="21600"/>
                  </a:lnTo>
                  <a:lnTo>
                    <a:pt x="21600" y="21216"/>
                  </a:lnTo>
                  <a:lnTo>
                    <a:pt x="18182" y="950"/>
                  </a:lnTo>
                  <a:cubicBezTo>
                    <a:pt x="17840" y="0"/>
                    <a:pt x="17840" y="0"/>
                    <a:pt x="17211" y="128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4" name="Google Shape;1333;p21"/>
            <p:cNvSpPr/>
            <p:nvPr/>
          </p:nvSpPr>
          <p:spPr>
            <a:xfrm rot="10800000" flipH="1">
              <a:off x="0" y="165660"/>
              <a:ext cx="568085" cy="491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50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5" y="21312"/>
                    <a:pt x="5803" y="21547"/>
                  </a:cubicBezTo>
                  <a:lnTo>
                    <a:pt x="15637" y="21312"/>
                  </a:lnTo>
                  <a:cubicBezTo>
                    <a:pt x="15909" y="21547"/>
                    <a:pt x="16113" y="21281"/>
                    <a:pt x="16318" y="20967"/>
                  </a:cubicBezTo>
                  <a:lnTo>
                    <a:pt x="21275" y="11006"/>
                  </a:lnTo>
                  <a:cubicBezTo>
                    <a:pt x="21275" y="11006"/>
                    <a:pt x="21479" y="10692"/>
                    <a:pt x="21220" y="10458"/>
                  </a:cubicBezTo>
                  <a:lnTo>
                    <a:pt x="16073" y="481"/>
                  </a:lnTo>
                  <a:cubicBezTo>
                    <a:pt x="16290" y="183"/>
                    <a:pt x="16046" y="-53"/>
                    <a:pt x="15555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5" name="Google Shape;1334;p21"/>
            <p:cNvSpPr/>
            <p:nvPr/>
          </p:nvSpPr>
          <p:spPr>
            <a:xfrm rot="10800000" flipH="1">
              <a:off x="75419" y="2163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02" y="974"/>
                  </a:moveTo>
                  <a:cubicBezTo>
                    <a:pt x="3372" y="1220"/>
                    <a:pt x="3372" y="1220"/>
                    <a:pt x="3037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49" y="2927"/>
                  </a:lnTo>
                  <a:lnTo>
                    <a:pt x="17376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6" name="Google Shape;1335;p21"/>
            <p:cNvSpPr/>
            <p:nvPr/>
          </p:nvSpPr>
          <p:spPr>
            <a:xfrm rot="10800000" flipH="1">
              <a:off x="467857" y="16"/>
              <a:ext cx="567775" cy="385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21600" extrusionOk="0">
                  <a:moveTo>
                    <a:pt x="5846" y="0"/>
                  </a:moveTo>
                  <a:cubicBezTo>
                    <a:pt x="5351" y="81"/>
                    <a:pt x="5351" y="81"/>
                    <a:pt x="5146" y="461"/>
                  </a:cubicBezTo>
                  <a:lnTo>
                    <a:pt x="137" y="13151"/>
                  </a:lnTo>
                  <a:cubicBezTo>
                    <a:pt x="-69" y="13533"/>
                    <a:pt x="205" y="13832"/>
                    <a:pt x="0" y="14232"/>
                  </a:cubicBezTo>
                  <a:lnTo>
                    <a:pt x="2895" y="21600"/>
                  </a:lnTo>
                  <a:lnTo>
                    <a:pt x="18388" y="21600"/>
                  </a:lnTo>
                  <a:lnTo>
                    <a:pt x="21283" y="14093"/>
                  </a:lnTo>
                  <a:cubicBezTo>
                    <a:pt x="21531" y="13753"/>
                    <a:pt x="21531" y="13753"/>
                    <a:pt x="21462" y="13012"/>
                  </a:cubicBezTo>
                  <a:lnTo>
                    <a:pt x="16563" y="641"/>
                  </a:lnTo>
                  <a:lnTo>
                    <a:pt x="16028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404" name="Google Shape;1336;p21"/>
          <p:cNvGrpSpPr/>
          <p:nvPr/>
        </p:nvGrpSpPr>
        <p:grpSpPr>
          <a:xfrm>
            <a:off x="8674180" y="3645953"/>
            <a:ext cx="552314" cy="1305763"/>
            <a:chOff x="0" y="0"/>
            <a:chExt cx="552312" cy="1305761"/>
          </a:xfrm>
        </p:grpSpPr>
        <p:grpSp>
          <p:nvGrpSpPr>
            <p:cNvPr id="1395" name="Google Shape;1337;p21"/>
            <p:cNvGrpSpPr/>
            <p:nvPr/>
          </p:nvGrpSpPr>
          <p:grpSpPr>
            <a:xfrm>
              <a:off x="1" y="-1"/>
              <a:ext cx="552312" cy="768381"/>
              <a:chOff x="0" y="0"/>
              <a:chExt cx="552310" cy="768379"/>
            </a:xfrm>
          </p:grpSpPr>
          <p:sp>
            <p:nvSpPr>
              <p:cNvPr id="1388" name="Google Shape;1338;p21"/>
              <p:cNvSpPr/>
              <p:nvPr/>
            </p:nvSpPr>
            <p:spPr>
              <a:xfrm>
                <a:off x="132790" y="470467"/>
                <a:ext cx="286012" cy="297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1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376" y="0"/>
                    </a:lnTo>
                    <a:close/>
                  </a:path>
                </a:pathLst>
              </a:custGeom>
              <a:solidFill>
                <a:srgbClr val="0038C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89" name="Google Shape;1339;p21"/>
              <p:cNvSpPr/>
              <p:nvPr/>
            </p:nvSpPr>
            <p:spPr>
              <a:xfrm>
                <a:off x="0" y="241372"/>
                <a:ext cx="136508" cy="527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59"/>
                    </a:lnTo>
                    <a:cubicBezTo>
                      <a:pt x="0" y="11769"/>
                      <a:pt x="648" y="12378"/>
                      <a:pt x="1770" y="12896"/>
                    </a:cubicBezTo>
                    <a:lnTo>
                      <a:pt x="20602" y="21540"/>
                    </a:lnTo>
                    <a:cubicBezTo>
                      <a:pt x="20715" y="21585"/>
                      <a:pt x="20893" y="21600"/>
                      <a:pt x="21071" y="21600"/>
                    </a:cubicBezTo>
                    <a:cubicBezTo>
                      <a:pt x="21308" y="21600"/>
                      <a:pt x="21600" y="21555"/>
                      <a:pt x="21600" y="21463"/>
                    </a:cubicBezTo>
                    <a:lnTo>
                      <a:pt x="21600" y="9390"/>
                    </a:lnTo>
                    <a:close/>
                  </a:path>
                </a:pathLst>
              </a:custGeom>
              <a:solidFill>
                <a:srgbClr val="2F6A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90" name="Google Shape;1340;p21"/>
              <p:cNvSpPr/>
              <p:nvPr/>
            </p:nvSpPr>
            <p:spPr>
              <a:xfrm>
                <a:off x="415833" y="241372"/>
                <a:ext cx="136478" cy="527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9390"/>
                    </a:lnTo>
                    <a:lnTo>
                      <a:pt x="0" y="21463"/>
                    </a:lnTo>
                    <a:cubicBezTo>
                      <a:pt x="0" y="21555"/>
                      <a:pt x="232" y="21600"/>
                      <a:pt x="470" y="21600"/>
                    </a:cubicBezTo>
                    <a:cubicBezTo>
                      <a:pt x="588" y="21600"/>
                      <a:pt x="761" y="21585"/>
                      <a:pt x="821" y="21540"/>
                    </a:cubicBezTo>
                    <a:lnTo>
                      <a:pt x="19716" y="12896"/>
                    </a:lnTo>
                    <a:cubicBezTo>
                      <a:pt x="20952" y="12378"/>
                      <a:pt x="21600" y="11769"/>
                      <a:pt x="21600" y="11159"/>
                    </a:cubicBezTo>
                    <a:close/>
                  </a:path>
                </a:pathLst>
              </a:custGeom>
              <a:solidFill>
                <a:srgbClr val="2F6A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91" name="Google Shape;1341;p21"/>
              <p:cNvSpPr/>
              <p:nvPr/>
            </p:nvSpPr>
            <p:spPr>
              <a:xfrm>
                <a:off x="117" y="0"/>
                <a:ext cx="552108" cy="4831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21600" extrusionOk="0">
                    <a:moveTo>
                      <a:pt x="5754" y="0"/>
                    </a:moveTo>
                    <a:cubicBezTo>
                      <a:pt x="5479" y="0"/>
                      <a:pt x="5233" y="133"/>
                      <a:pt x="5101" y="416"/>
                    </a:cubicBezTo>
                    <a:lnTo>
                      <a:pt x="97" y="10377"/>
                    </a:lnTo>
                    <a:cubicBezTo>
                      <a:pt x="-33" y="10625"/>
                      <a:pt x="-33" y="10941"/>
                      <a:pt x="97" y="11208"/>
                    </a:cubicBezTo>
                    <a:lnTo>
                      <a:pt x="5101" y="21168"/>
                    </a:lnTo>
                    <a:cubicBezTo>
                      <a:pt x="5233" y="21417"/>
                      <a:pt x="5479" y="21600"/>
                      <a:pt x="5754" y="21600"/>
                    </a:cubicBezTo>
                    <a:lnTo>
                      <a:pt x="15778" y="21600"/>
                    </a:lnTo>
                    <a:cubicBezTo>
                      <a:pt x="16026" y="21600"/>
                      <a:pt x="16272" y="21417"/>
                      <a:pt x="16417" y="21168"/>
                    </a:cubicBezTo>
                    <a:lnTo>
                      <a:pt x="21437" y="11208"/>
                    </a:lnTo>
                    <a:cubicBezTo>
                      <a:pt x="21567" y="10941"/>
                      <a:pt x="21567" y="10625"/>
                      <a:pt x="21437" y="10377"/>
                    </a:cubicBezTo>
                    <a:lnTo>
                      <a:pt x="16417" y="416"/>
                    </a:lnTo>
                    <a:cubicBezTo>
                      <a:pt x="16272" y="133"/>
                      <a:pt x="16026" y="0"/>
                      <a:pt x="15778" y="0"/>
                    </a:cubicBezTo>
                    <a:close/>
                  </a:path>
                </a:pathLst>
              </a:custGeom>
              <a:solidFill>
                <a:srgbClr val="381C9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92" name="Google Shape;1342;p21"/>
              <p:cNvSpPr/>
              <p:nvPr/>
            </p:nvSpPr>
            <p:spPr>
              <a:xfrm>
                <a:off x="23802" y="287509"/>
                <a:ext cx="503956" cy="19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90" y="2901"/>
                      <a:pt x="1196" y="5802"/>
                      <a:pt x="1834" y="8703"/>
                    </a:cubicBezTo>
                    <a:cubicBezTo>
                      <a:pt x="2439" y="11567"/>
                      <a:pt x="3077" y="14386"/>
                      <a:pt x="3731" y="17247"/>
                    </a:cubicBezTo>
                    <a:lnTo>
                      <a:pt x="4225" y="19386"/>
                    </a:lnTo>
                    <a:lnTo>
                      <a:pt x="4464" y="20392"/>
                    </a:lnTo>
                    <a:cubicBezTo>
                      <a:pt x="4560" y="20835"/>
                      <a:pt x="4736" y="21197"/>
                      <a:pt x="4895" y="21441"/>
                    </a:cubicBezTo>
                    <a:cubicBezTo>
                      <a:pt x="5070" y="21600"/>
                      <a:pt x="5309" y="21600"/>
                      <a:pt x="5468" y="21600"/>
                    </a:cubicBezTo>
                    <a:lnTo>
                      <a:pt x="10777" y="21600"/>
                    </a:lnTo>
                    <a:lnTo>
                      <a:pt x="14682" y="21522"/>
                    </a:lnTo>
                    <a:lnTo>
                      <a:pt x="16133" y="21522"/>
                    </a:lnTo>
                    <a:cubicBezTo>
                      <a:pt x="16293" y="21522"/>
                      <a:pt x="16499" y="21522"/>
                      <a:pt x="16660" y="21360"/>
                    </a:cubicBezTo>
                    <a:cubicBezTo>
                      <a:pt x="16834" y="21197"/>
                      <a:pt x="16994" y="20835"/>
                      <a:pt x="17105" y="20513"/>
                    </a:cubicBezTo>
                    <a:cubicBezTo>
                      <a:pt x="17200" y="20070"/>
                      <a:pt x="17265" y="19748"/>
                      <a:pt x="17329" y="19386"/>
                    </a:cubicBezTo>
                    <a:lnTo>
                      <a:pt x="17807" y="17247"/>
                    </a:lnTo>
                    <a:cubicBezTo>
                      <a:pt x="19082" y="11567"/>
                      <a:pt x="20325" y="5802"/>
                      <a:pt x="21600" y="118"/>
                    </a:cubicBezTo>
                    <a:cubicBezTo>
                      <a:pt x="20261" y="5721"/>
                      <a:pt x="18906" y="11323"/>
                      <a:pt x="17599" y="16925"/>
                    </a:cubicBezTo>
                    <a:lnTo>
                      <a:pt x="17105" y="19061"/>
                    </a:lnTo>
                    <a:cubicBezTo>
                      <a:pt x="17025" y="19386"/>
                      <a:pt x="16962" y="19748"/>
                      <a:pt x="16866" y="20070"/>
                    </a:cubicBezTo>
                    <a:cubicBezTo>
                      <a:pt x="16803" y="20310"/>
                      <a:pt x="16690" y="20595"/>
                      <a:pt x="16563" y="20676"/>
                    </a:cubicBezTo>
                    <a:cubicBezTo>
                      <a:pt x="16499" y="20754"/>
                      <a:pt x="16420" y="20754"/>
                      <a:pt x="16356" y="20754"/>
                    </a:cubicBezTo>
                    <a:cubicBezTo>
                      <a:pt x="16293" y="20754"/>
                      <a:pt x="16212" y="20754"/>
                      <a:pt x="16133" y="20754"/>
                    </a:cubicBezTo>
                    <a:lnTo>
                      <a:pt x="14682" y="20754"/>
                    </a:lnTo>
                    <a:lnTo>
                      <a:pt x="10777" y="20676"/>
                    </a:lnTo>
                    <a:lnTo>
                      <a:pt x="5468" y="20676"/>
                    </a:lnTo>
                    <a:cubicBezTo>
                      <a:pt x="5276" y="20676"/>
                      <a:pt x="5165" y="20676"/>
                      <a:pt x="5070" y="20513"/>
                    </a:cubicBezTo>
                    <a:cubicBezTo>
                      <a:pt x="4927" y="20392"/>
                      <a:pt x="4831" y="20232"/>
                      <a:pt x="4766" y="19907"/>
                    </a:cubicBezTo>
                    <a:lnTo>
                      <a:pt x="4528" y="18902"/>
                    </a:lnTo>
                    <a:lnTo>
                      <a:pt x="4066" y="16766"/>
                    </a:lnTo>
                    <a:cubicBezTo>
                      <a:pt x="3381" y="13943"/>
                      <a:pt x="2742" y="11164"/>
                      <a:pt x="2040" y="8341"/>
                    </a:cubicBezTo>
                    <a:cubicBezTo>
                      <a:pt x="1403" y="5562"/>
                      <a:pt x="702" y="2739"/>
                      <a:pt x="0" y="0"/>
                    </a:cubicBez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93" name="Google Shape;1343;p21"/>
              <p:cNvSpPr/>
              <p:nvPr/>
            </p:nvSpPr>
            <p:spPr>
              <a:xfrm>
                <a:off x="131095" y="479026"/>
                <a:ext cx="12701" cy="123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36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94" name="Google Shape;1344;p21"/>
              <p:cNvSpPr/>
              <p:nvPr/>
            </p:nvSpPr>
            <p:spPr>
              <a:xfrm>
                <a:off x="408921" y="479026"/>
                <a:ext cx="12701" cy="123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2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grpSp>
          <p:nvGrpSpPr>
            <p:cNvPr id="1403" name="Google Shape;1345;p21"/>
            <p:cNvGrpSpPr/>
            <p:nvPr/>
          </p:nvGrpSpPr>
          <p:grpSpPr>
            <a:xfrm>
              <a:off x="-1" y="537382"/>
              <a:ext cx="552312" cy="768380"/>
              <a:chOff x="0" y="0"/>
              <a:chExt cx="552310" cy="768379"/>
            </a:xfrm>
          </p:grpSpPr>
          <p:sp>
            <p:nvSpPr>
              <p:cNvPr id="1396" name="Google Shape;1346;p21"/>
              <p:cNvSpPr/>
              <p:nvPr/>
            </p:nvSpPr>
            <p:spPr>
              <a:xfrm>
                <a:off x="132790" y="470467"/>
                <a:ext cx="286012" cy="297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1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376" y="0"/>
                    </a:lnTo>
                    <a:close/>
                  </a:path>
                </a:pathLst>
              </a:custGeom>
              <a:solidFill>
                <a:srgbClr val="0038C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97" name="Google Shape;1347;p21"/>
              <p:cNvSpPr/>
              <p:nvPr/>
            </p:nvSpPr>
            <p:spPr>
              <a:xfrm>
                <a:off x="0" y="241372"/>
                <a:ext cx="136508" cy="527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59"/>
                    </a:lnTo>
                    <a:cubicBezTo>
                      <a:pt x="0" y="11769"/>
                      <a:pt x="648" y="12378"/>
                      <a:pt x="1770" y="12896"/>
                    </a:cubicBezTo>
                    <a:lnTo>
                      <a:pt x="20602" y="21540"/>
                    </a:lnTo>
                    <a:cubicBezTo>
                      <a:pt x="20715" y="21585"/>
                      <a:pt x="20893" y="21600"/>
                      <a:pt x="21071" y="21600"/>
                    </a:cubicBezTo>
                    <a:cubicBezTo>
                      <a:pt x="21308" y="21600"/>
                      <a:pt x="21600" y="21555"/>
                      <a:pt x="21600" y="21463"/>
                    </a:cubicBezTo>
                    <a:lnTo>
                      <a:pt x="21600" y="9390"/>
                    </a:lnTo>
                    <a:close/>
                  </a:path>
                </a:pathLst>
              </a:custGeom>
              <a:solidFill>
                <a:srgbClr val="2F6A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98" name="Google Shape;1348;p21"/>
              <p:cNvSpPr/>
              <p:nvPr/>
            </p:nvSpPr>
            <p:spPr>
              <a:xfrm>
                <a:off x="415833" y="241372"/>
                <a:ext cx="136478" cy="527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9390"/>
                    </a:lnTo>
                    <a:lnTo>
                      <a:pt x="0" y="21463"/>
                    </a:lnTo>
                    <a:cubicBezTo>
                      <a:pt x="0" y="21555"/>
                      <a:pt x="232" y="21600"/>
                      <a:pt x="470" y="21600"/>
                    </a:cubicBezTo>
                    <a:cubicBezTo>
                      <a:pt x="588" y="21600"/>
                      <a:pt x="761" y="21585"/>
                      <a:pt x="821" y="21540"/>
                    </a:cubicBezTo>
                    <a:lnTo>
                      <a:pt x="19716" y="12896"/>
                    </a:lnTo>
                    <a:cubicBezTo>
                      <a:pt x="20952" y="12378"/>
                      <a:pt x="21600" y="11769"/>
                      <a:pt x="21600" y="11159"/>
                    </a:cubicBezTo>
                    <a:close/>
                  </a:path>
                </a:pathLst>
              </a:custGeom>
              <a:solidFill>
                <a:srgbClr val="2F6A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99" name="Google Shape;1349;p21"/>
              <p:cNvSpPr/>
              <p:nvPr/>
            </p:nvSpPr>
            <p:spPr>
              <a:xfrm>
                <a:off x="117" y="0"/>
                <a:ext cx="552108" cy="4831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21600" extrusionOk="0">
                    <a:moveTo>
                      <a:pt x="5754" y="0"/>
                    </a:moveTo>
                    <a:cubicBezTo>
                      <a:pt x="5479" y="0"/>
                      <a:pt x="5233" y="133"/>
                      <a:pt x="5101" y="416"/>
                    </a:cubicBezTo>
                    <a:lnTo>
                      <a:pt x="97" y="10377"/>
                    </a:lnTo>
                    <a:cubicBezTo>
                      <a:pt x="-33" y="10625"/>
                      <a:pt x="-33" y="10941"/>
                      <a:pt x="97" y="11208"/>
                    </a:cubicBezTo>
                    <a:lnTo>
                      <a:pt x="5101" y="21168"/>
                    </a:lnTo>
                    <a:cubicBezTo>
                      <a:pt x="5233" y="21417"/>
                      <a:pt x="5479" y="21600"/>
                      <a:pt x="5754" y="21600"/>
                    </a:cubicBezTo>
                    <a:lnTo>
                      <a:pt x="15778" y="21600"/>
                    </a:lnTo>
                    <a:cubicBezTo>
                      <a:pt x="16026" y="21600"/>
                      <a:pt x="16272" y="21417"/>
                      <a:pt x="16417" y="21168"/>
                    </a:cubicBezTo>
                    <a:lnTo>
                      <a:pt x="21437" y="11208"/>
                    </a:lnTo>
                    <a:cubicBezTo>
                      <a:pt x="21567" y="10941"/>
                      <a:pt x="21567" y="10625"/>
                      <a:pt x="21437" y="10377"/>
                    </a:cubicBezTo>
                    <a:lnTo>
                      <a:pt x="16417" y="416"/>
                    </a:lnTo>
                    <a:cubicBezTo>
                      <a:pt x="16272" y="133"/>
                      <a:pt x="16026" y="0"/>
                      <a:pt x="15778" y="0"/>
                    </a:cubicBezTo>
                    <a:close/>
                  </a:path>
                </a:pathLst>
              </a:custGeom>
              <a:solidFill>
                <a:srgbClr val="381C9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00" name="Google Shape;1350;p21"/>
              <p:cNvSpPr/>
              <p:nvPr/>
            </p:nvSpPr>
            <p:spPr>
              <a:xfrm>
                <a:off x="23802" y="287509"/>
                <a:ext cx="503956" cy="19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90" y="2901"/>
                      <a:pt x="1196" y="5802"/>
                      <a:pt x="1834" y="8703"/>
                    </a:cubicBezTo>
                    <a:cubicBezTo>
                      <a:pt x="2439" y="11567"/>
                      <a:pt x="3077" y="14386"/>
                      <a:pt x="3731" y="17247"/>
                    </a:cubicBezTo>
                    <a:lnTo>
                      <a:pt x="4225" y="19386"/>
                    </a:lnTo>
                    <a:lnTo>
                      <a:pt x="4464" y="20392"/>
                    </a:lnTo>
                    <a:cubicBezTo>
                      <a:pt x="4560" y="20835"/>
                      <a:pt x="4736" y="21197"/>
                      <a:pt x="4895" y="21441"/>
                    </a:cubicBezTo>
                    <a:cubicBezTo>
                      <a:pt x="5070" y="21600"/>
                      <a:pt x="5309" y="21600"/>
                      <a:pt x="5468" y="21600"/>
                    </a:cubicBezTo>
                    <a:lnTo>
                      <a:pt x="10777" y="21600"/>
                    </a:lnTo>
                    <a:lnTo>
                      <a:pt x="14682" y="21522"/>
                    </a:lnTo>
                    <a:lnTo>
                      <a:pt x="16133" y="21522"/>
                    </a:lnTo>
                    <a:cubicBezTo>
                      <a:pt x="16293" y="21522"/>
                      <a:pt x="16499" y="21522"/>
                      <a:pt x="16660" y="21360"/>
                    </a:cubicBezTo>
                    <a:cubicBezTo>
                      <a:pt x="16834" y="21197"/>
                      <a:pt x="16994" y="20835"/>
                      <a:pt x="17105" y="20513"/>
                    </a:cubicBezTo>
                    <a:cubicBezTo>
                      <a:pt x="17200" y="20070"/>
                      <a:pt x="17265" y="19748"/>
                      <a:pt x="17329" y="19386"/>
                    </a:cubicBezTo>
                    <a:lnTo>
                      <a:pt x="17807" y="17247"/>
                    </a:lnTo>
                    <a:cubicBezTo>
                      <a:pt x="19082" y="11567"/>
                      <a:pt x="20325" y="5802"/>
                      <a:pt x="21600" y="118"/>
                    </a:cubicBezTo>
                    <a:cubicBezTo>
                      <a:pt x="20261" y="5721"/>
                      <a:pt x="18906" y="11323"/>
                      <a:pt x="17599" y="16925"/>
                    </a:cubicBezTo>
                    <a:lnTo>
                      <a:pt x="17105" y="19061"/>
                    </a:lnTo>
                    <a:cubicBezTo>
                      <a:pt x="17025" y="19386"/>
                      <a:pt x="16962" y="19748"/>
                      <a:pt x="16866" y="20070"/>
                    </a:cubicBezTo>
                    <a:cubicBezTo>
                      <a:pt x="16803" y="20310"/>
                      <a:pt x="16690" y="20595"/>
                      <a:pt x="16563" y="20676"/>
                    </a:cubicBezTo>
                    <a:cubicBezTo>
                      <a:pt x="16499" y="20754"/>
                      <a:pt x="16420" y="20754"/>
                      <a:pt x="16356" y="20754"/>
                    </a:cubicBezTo>
                    <a:cubicBezTo>
                      <a:pt x="16293" y="20754"/>
                      <a:pt x="16212" y="20754"/>
                      <a:pt x="16133" y="20754"/>
                    </a:cubicBezTo>
                    <a:lnTo>
                      <a:pt x="14682" y="20754"/>
                    </a:lnTo>
                    <a:lnTo>
                      <a:pt x="10777" y="20676"/>
                    </a:lnTo>
                    <a:lnTo>
                      <a:pt x="5468" y="20676"/>
                    </a:lnTo>
                    <a:cubicBezTo>
                      <a:pt x="5276" y="20676"/>
                      <a:pt x="5165" y="20676"/>
                      <a:pt x="5070" y="20513"/>
                    </a:cubicBezTo>
                    <a:cubicBezTo>
                      <a:pt x="4927" y="20392"/>
                      <a:pt x="4831" y="20232"/>
                      <a:pt x="4766" y="19907"/>
                    </a:cubicBezTo>
                    <a:lnTo>
                      <a:pt x="4528" y="18902"/>
                    </a:lnTo>
                    <a:lnTo>
                      <a:pt x="4066" y="16766"/>
                    </a:lnTo>
                    <a:cubicBezTo>
                      <a:pt x="3381" y="13943"/>
                      <a:pt x="2742" y="11164"/>
                      <a:pt x="2040" y="8341"/>
                    </a:cubicBezTo>
                    <a:cubicBezTo>
                      <a:pt x="1403" y="5562"/>
                      <a:pt x="702" y="2739"/>
                      <a:pt x="0" y="0"/>
                    </a:cubicBez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01" name="Google Shape;1351;p21"/>
              <p:cNvSpPr/>
              <p:nvPr/>
            </p:nvSpPr>
            <p:spPr>
              <a:xfrm>
                <a:off x="131095" y="479026"/>
                <a:ext cx="12701" cy="123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36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02" name="Google Shape;1352;p21"/>
              <p:cNvSpPr/>
              <p:nvPr/>
            </p:nvSpPr>
            <p:spPr>
              <a:xfrm>
                <a:off x="408921" y="479026"/>
                <a:ext cx="12701" cy="123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2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F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4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9" name="Google Shape;1354;p22"/>
          <p:cNvGrpSpPr/>
          <p:nvPr/>
        </p:nvGrpSpPr>
        <p:grpSpPr>
          <a:xfrm>
            <a:off x="6501482" y="4161804"/>
            <a:ext cx="2500092" cy="1006798"/>
            <a:chOff x="0" y="32"/>
            <a:chExt cx="2500090" cy="1006797"/>
          </a:xfrm>
        </p:grpSpPr>
        <p:sp>
          <p:nvSpPr>
            <p:cNvPr id="1412" name="Google Shape;1355;p22"/>
            <p:cNvSpPr/>
            <p:nvPr/>
          </p:nvSpPr>
          <p:spPr>
            <a:xfrm>
              <a:off x="941321" y="287828"/>
              <a:ext cx="622402" cy="538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62" y="-21"/>
                    <a:pt x="5259" y="276"/>
                    <a:pt x="5054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86" y="21077"/>
                  </a:lnTo>
                  <a:cubicBezTo>
                    <a:pt x="5054" y="21344"/>
                    <a:pt x="5545" y="21312"/>
                    <a:pt x="5817" y="21547"/>
                  </a:cubicBezTo>
                  <a:lnTo>
                    <a:pt x="15650" y="21312"/>
                  </a:lnTo>
                  <a:cubicBezTo>
                    <a:pt x="15908" y="21547"/>
                    <a:pt x="16113" y="21281"/>
                    <a:pt x="16318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58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3" name="Google Shape;1356;p22"/>
            <p:cNvSpPr/>
            <p:nvPr/>
          </p:nvSpPr>
          <p:spPr>
            <a:xfrm>
              <a:off x="-1" y="873704"/>
              <a:ext cx="470460" cy="132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68" extrusionOk="0">
                  <a:moveTo>
                    <a:pt x="4175" y="112"/>
                  </a:moveTo>
                  <a:cubicBezTo>
                    <a:pt x="3774" y="-142"/>
                    <a:pt x="3463" y="615"/>
                    <a:pt x="3336" y="1435"/>
                  </a:cubicBezTo>
                  <a:lnTo>
                    <a:pt x="0" y="21141"/>
                  </a:lnTo>
                  <a:lnTo>
                    <a:pt x="21600" y="21268"/>
                  </a:lnTo>
                  <a:lnTo>
                    <a:pt x="18192" y="1747"/>
                  </a:lnTo>
                  <a:cubicBezTo>
                    <a:pt x="18119" y="615"/>
                    <a:pt x="17681" y="-332"/>
                    <a:pt x="17335" y="112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4" name="Google Shape;1357;p22"/>
            <p:cNvSpPr/>
            <p:nvPr/>
          </p:nvSpPr>
          <p:spPr>
            <a:xfrm>
              <a:off x="1024336" y="866567"/>
              <a:ext cx="462924" cy="138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39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51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5" name="Google Shape;1358;p22"/>
            <p:cNvSpPr/>
            <p:nvPr/>
          </p:nvSpPr>
          <p:spPr>
            <a:xfrm>
              <a:off x="2037168" y="866567"/>
              <a:ext cx="462923" cy="138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6" name="Google Shape;1359;p22"/>
            <p:cNvSpPr/>
            <p:nvPr/>
          </p:nvSpPr>
          <p:spPr>
            <a:xfrm>
              <a:off x="1452446" y="32"/>
              <a:ext cx="620533" cy="537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5710" y="0"/>
                  </a:moveTo>
                  <a:cubicBezTo>
                    <a:pt x="5449" y="32"/>
                    <a:pt x="5243" y="173"/>
                    <a:pt x="5091" y="441"/>
                  </a:cubicBezTo>
                  <a:lnTo>
                    <a:pt x="106" y="10367"/>
                  </a:lnTo>
                  <a:cubicBezTo>
                    <a:pt x="-44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87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8" y="21570"/>
                    <a:pt x="16311" y="21427"/>
                    <a:pt x="16366" y="21159"/>
                  </a:cubicBezTo>
                  <a:lnTo>
                    <a:pt x="21446" y="11202"/>
                  </a:lnTo>
                  <a:cubicBezTo>
                    <a:pt x="21529" y="10966"/>
                    <a:pt x="21556" y="10635"/>
                    <a:pt x="21446" y="10398"/>
                  </a:cubicBezTo>
                  <a:lnTo>
                    <a:pt x="16394" y="472"/>
                  </a:lnTo>
                  <a:cubicBezTo>
                    <a:pt x="16243" y="142"/>
                    <a:pt x="16036" y="79"/>
                    <a:pt x="1574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7" name="Google Shape;1360;p22"/>
            <p:cNvSpPr/>
            <p:nvPr/>
          </p:nvSpPr>
          <p:spPr>
            <a:xfrm>
              <a:off x="433653" y="584766"/>
              <a:ext cx="619787" cy="422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600" extrusionOk="0">
                  <a:moveTo>
                    <a:pt x="5737" y="40"/>
                  </a:moveTo>
                  <a:cubicBezTo>
                    <a:pt x="5503" y="81"/>
                    <a:pt x="5255" y="200"/>
                    <a:pt x="5104" y="601"/>
                  </a:cubicBezTo>
                  <a:lnTo>
                    <a:pt x="93" y="13176"/>
                  </a:lnTo>
                  <a:cubicBezTo>
                    <a:pt x="-45" y="13558"/>
                    <a:pt x="-17" y="13919"/>
                    <a:pt x="93" y="14259"/>
                  </a:cubicBezTo>
                  <a:lnTo>
                    <a:pt x="2943" y="21600"/>
                  </a:lnTo>
                  <a:lnTo>
                    <a:pt x="18527" y="21519"/>
                  </a:lnTo>
                  <a:lnTo>
                    <a:pt x="21431" y="14259"/>
                  </a:lnTo>
                  <a:cubicBezTo>
                    <a:pt x="21486" y="13919"/>
                    <a:pt x="21555" y="13518"/>
                    <a:pt x="21376" y="13176"/>
                  </a:cubicBezTo>
                  <a:lnTo>
                    <a:pt x="16351" y="561"/>
                  </a:lnTo>
                  <a:cubicBezTo>
                    <a:pt x="16269" y="160"/>
                    <a:pt x="15993" y="81"/>
                    <a:pt x="15732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8" name="Google Shape;1361;p22"/>
            <p:cNvSpPr/>
            <p:nvPr/>
          </p:nvSpPr>
          <p:spPr>
            <a:xfrm>
              <a:off x="1451938" y="582824"/>
              <a:ext cx="620573" cy="421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extrusionOk="0">
                  <a:moveTo>
                    <a:pt x="5682" y="300"/>
                  </a:moveTo>
                  <a:cubicBezTo>
                    <a:pt x="5448" y="0"/>
                    <a:pt x="5215" y="361"/>
                    <a:pt x="5009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4" y="21600"/>
                  </a:lnTo>
                  <a:lnTo>
                    <a:pt x="18457" y="21560"/>
                  </a:lnTo>
                  <a:lnTo>
                    <a:pt x="21147" y="14453"/>
                  </a:lnTo>
                  <a:cubicBezTo>
                    <a:pt x="21366" y="14072"/>
                    <a:pt x="21600" y="13671"/>
                    <a:pt x="21326" y="13369"/>
                  </a:cubicBezTo>
                  <a:lnTo>
                    <a:pt x="16385" y="963"/>
                  </a:lnTo>
                  <a:cubicBezTo>
                    <a:pt x="16358" y="260"/>
                    <a:pt x="15891" y="300"/>
                    <a:pt x="1561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4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grpSp>
        <p:nvGrpSpPr>
          <p:cNvPr id="1424" name="Google Shape;1364;p22"/>
          <p:cNvGrpSpPr/>
          <p:nvPr/>
        </p:nvGrpSpPr>
        <p:grpSpPr>
          <a:xfrm>
            <a:off x="8432009" y="4138794"/>
            <a:ext cx="1087141" cy="1090399"/>
            <a:chOff x="0" y="0"/>
            <a:chExt cx="1087139" cy="1090398"/>
          </a:xfrm>
        </p:grpSpPr>
        <p:sp>
          <p:nvSpPr>
            <p:cNvPr id="1421" name="Google Shape;1365;p22"/>
            <p:cNvSpPr/>
            <p:nvPr/>
          </p:nvSpPr>
          <p:spPr>
            <a:xfrm>
              <a:off x="491538" y="0"/>
              <a:ext cx="595358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extrusionOk="0">
                  <a:moveTo>
                    <a:pt x="5749" y="0"/>
                  </a:moveTo>
                  <a:cubicBezTo>
                    <a:pt x="5516" y="30"/>
                    <a:pt x="5213" y="204"/>
                    <a:pt x="5130" y="441"/>
                  </a:cubicBezTo>
                  <a:lnTo>
                    <a:pt x="78" y="10383"/>
                  </a:lnTo>
                  <a:cubicBezTo>
                    <a:pt x="-5" y="10634"/>
                    <a:pt x="-33" y="10965"/>
                    <a:pt x="50" y="11202"/>
                  </a:cubicBezTo>
                  <a:lnTo>
                    <a:pt x="5130" y="21159"/>
                  </a:lnTo>
                  <a:cubicBezTo>
                    <a:pt x="5213" y="21395"/>
                    <a:pt x="5488" y="21552"/>
                    <a:pt x="5749" y="21600"/>
                  </a:cubicBezTo>
                  <a:lnTo>
                    <a:pt x="15772" y="21522"/>
                  </a:lnTo>
                  <a:cubicBezTo>
                    <a:pt x="16075" y="21552"/>
                    <a:pt x="16253" y="21364"/>
                    <a:pt x="16432" y="21159"/>
                  </a:cubicBezTo>
                  <a:lnTo>
                    <a:pt x="21416" y="11233"/>
                  </a:lnTo>
                  <a:cubicBezTo>
                    <a:pt x="21567" y="10965"/>
                    <a:pt x="21527" y="10666"/>
                    <a:pt x="21388" y="10351"/>
                  </a:cubicBezTo>
                  <a:lnTo>
                    <a:pt x="16404" y="377"/>
                  </a:lnTo>
                  <a:cubicBezTo>
                    <a:pt x="16226" y="173"/>
                    <a:pt x="15978" y="0"/>
                    <a:pt x="15716" y="3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2" name="Google Shape;1366;p22"/>
            <p:cNvSpPr/>
            <p:nvPr/>
          </p:nvSpPr>
          <p:spPr>
            <a:xfrm>
              <a:off x="489829" y="567043"/>
              <a:ext cx="597311" cy="52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49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4" y="21312"/>
                    <a:pt x="5804" y="21547"/>
                  </a:cubicBezTo>
                  <a:lnTo>
                    <a:pt x="15636" y="21312"/>
                  </a:lnTo>
                  <a:cubicBezTo>
                    <a:pt x="15909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19" y="10458"/>
                  </a:cubicBezTo>
                  <a:lnTo>
                    <a:pt x="16086" y="481"/>
                  </a:lnTo>
                  <a:cubicBezTo>
                    <a:pt x="16289" y="183"/>
                    <a:pt x="16045" y="-53"/>
                    <a:pt x="15554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3" name="Google Shape;1367;p22"/>
            <p:cNvSpPr/>
            <p:nvPr/>
          </p:nvSpPr>
          <p:spPr>
            <a:xfrm>
              <a:off x="0" y="287263"/>
              <a:ext cx="595414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5710" y="0"/>
                  </a:moveTo>
                  <a:cubicBezTo>
                    <a:pt x="5448" y="32"/>
                    <a:pt x="5241" y="173"/>
                    <a:pt x="5090" y="441"/>
                  </a:cubicBezTo>
                  <a:lnTo>
                    <a:pt x="106" y="10367"/>
                  </a:lnTo>
                  <a:cubicBezTo>
                    <a:pt x="-45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73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7" y="21570"/>
                    <a:pt x="16310" y="21427"/>
                    <a:pt x="16366" y="21159"/>
                  </a:cubicBezTo>
                  <a:lnTo>
                    <a:pt x="21431" y="11202"/>
                  </a:lnTo>
                  <a:cubicBezTo>
                    <a:pt x="21527" y="10966"/>
                    <a:pt x="21555" y="10635"/>
                    <a:pt x="21431" y="10398"/>
                  </a:cubicBezTo>
                  <a:lnTo>
                    <a:pt x="16392" y="472"/>
                  </a:lnTo>
                  <a:cubicBezTo>
                    <a:pt x="16241" y="142"/>
                    <a:pt x="16035" y="79"/>
                    <a:pt x="15746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428" name="Google Shape;1368;p22"/>
          <p:cNvGrpSpPr/>
          <p:nvPr/>
        </p:nvGrpSpPr>
        <p:grpSpPr>
          <a:xfrm>
            <a:off x="-167366" y="-5705"/>
            <a:ext cx="1087141" cy="1090399"/>
            <a:chOff x="0" y="0"/>
            <a:chExt cx="1087139" cy="1090398"/>
          </a:xfrm>
        </p:grpSpPr>
        <p:sp>
          <p:nvSpPr>
            <p:cNvPr id="1425" name="Google Shape;1369;p22"/>
            <p:cNvSpPr/>
            <p:nvPr/>
          </p:nvSpPr>
          <p:spPr>
            <a:xfrm>
              <a:off x="491538" y="0"/>
              <a:ext cx="595358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extrusionOk="0">
                  <a:moveTo>
                    <a:pt x="5749" y="0"/>
                  </a:moveTo>
                  <a:cubicBezTo>
                    <a:pt x="5516" y="30"/>
                    <a:pt x="5213" y="204"/>
                    <a:pt x="5130" y="441"/>
                  </a:cubicBezTo>
                  <a:lnTo>
                    <a:pt x="78" y="10383"/>
                  </a:lnTo>
                  <a:cubicBezTo>
                    <a:pt x="-5" y="10634"/>
                    <a:pt x="-33" y="10965"/>
                    <a:pt x="50" y="11202"/>
                  </a:cubicBezTo>
                  <a:lnTo>
                    <a:pt x="5130" y="21159"/>
                  </a:lnTo>
                  <a:cubicBezTo>
                    <a:pt x="5213" y="21395"/>
                    <a:pt x="5488" y="21552"/>
                    <a:pt x="5749" y="21600"/>
                  </a:cubicBezTo>
                  <a:lnTo>
                    <a:pt x="15772" y="21522"/>
                  </a:lnTo>
                  <a:cubicBezTo>
                    <a:pt x="16075" y="21552"/>
                    <a:pt x="16253" y="21364"/>
                    <a:pt x="16432" y="21159"/>
                  </a:cubicBezTo>
                  <a:lnTo>
                    <a:pt x="21416" y="11233"/>
                  </a:lnTo>
                  <a:cubicBezTo>
                    <a:pt x="21567" y="10965"/>
                    <a:pt x="21527" y="10666"/>
                    <a:pt x="21388" y="10351"/>
                  </a:cubicBezTo>
                  <a:lnTo>
                    <a:pt x="16404" y="377"/>
                  </a:lnTo>
                  <a:cubicBezTo>
                    <a:pt x="16226" y="173"/>
                    <a:pt x="15978" y="0"/>
                    <a:pt x="15716" y="3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6" name="Google Shape;1370;p22"/>
            <p:cNvSpPr/>
            <p:nvPr/>
          </p:nvSpPr>
          <p:spPr>
            <a:xfrm>
              <a:off x="489829" y="567043"/>
              <a:ext cx="597311" cy="52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49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4" y="21312"/>
                    <a:pt x="5804" y="21547"/>
                  </a:cubicBezTo>
                  <a:lnTo>
                    <a:pt x="15636" y="21312"/>
                  </a:lnTo>
                  <a:cubicBezTo>
                    <a:pt x="15909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19" y="10458"/>
                  </a:cubicBezTo>
                  <a:lnTo>
                    <a:pt x="16086" y="481"/>
                  </a:lnTo>
                  <a:cubicBezTo>
                    <a:pt x="16289" y="183"/>
                    <a:pt x="16045" y="-53"/>
                    <a:pt x="15554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7" name="Google Shape;1371;p22"/>
            <p:cNvSpPr/>
            <p:nvPr/>
          </p:nvSpPr>
          <p:spPr>
            <a:xfrm>
              <a:off x="0" y="287263"/>
              <a:ext cx="595414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5710" y="0"/>
                  </a:moveTo>
                  <a:cubicBezTo>
                    <a:pt x="5448" y="32"/>
                    <a:pt x="5241" y="173"/>
                    <a:pt x="5090" y="441"/>
                  </a:cubicBezTo>
                  <a:lnTo>
                    <a:pt x="106" y="10367"/>
                  </a:lnTo>
                  <a:cubicBezTo>
                    <a:pt x="-45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73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7" y="21570"/>
                    <a:pt x="16310" y="21427"/>
                    <a:pt x="16366" y="21159"/>
                  </a:cubicBezTo>
                  <a:lnTo>
                    <a:pt x="21431" y="11202"/>
                  </a:lnTo>
                  <a:cubicBezTo>
                    <a:pt x="21527" y="10966"/>
                    <a:pt x="21555" y="10635"/>
                    <a:pt x="21431" y="10398"/>
                  </a:cubicBezTo>
                  <a:lnTo>
                    <a:pt x="16392" y="472"/>
                  </a:lnTo>
                  <a:cubicBezTo>
                    <a:pt x="16241" y="142"/>
                    <a:pt x="16035" y="79"/>
                    <a:pt x="15746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436" name="Google Shape;1372;p22"/>
          <p:cNvGrpSpPr/>
          <p:nvPr/>
        </p:nvGrpSpPr>
        <p:grpSpPr>
          <a:xfrm>
            <a:off x="-115895" y="-503623"/>
            <a:ext cx="515888" cy="717708"/>
            <a:chOff x="0" y="0"/>
            <a:chExt cx="515887" cy="717707"/>
          </a:xfrm>
        </p:grpSpPr>
        <p:sp>
          <p:nvSpPr>
            <p:cNvPr id="1429" name="Google Shape;1373;p22"/>
            <p:cNvSpPr/>
            <p:nvPr/>
          </p:nvSpPr>
          <p:spPr>
            <a:xfrm>
              <a:off x="124033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0" name="Google Shape;1374;p22"/>
            <p:cNvSpPr/>
            <p:nvPr/>
          </p:nvSpPr>
          <p:spPr>
            <a:xfrm>
              <a:off x="0" y="225454"/>
              <a:ext cx="127506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1" name="Google Shape;1375;p22"/>
            <p:cNvSpPr/>
            <p:nvPr/>
          </p:nvSpPr>
          <p:spPr>
            <a:xfrm>
              <a:off x="388410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2" name="Google Shape;1376;p22"/>
            <p:cNvSpPr/>
            <p:nvPr/>
          </p:nvSpPr>
          <p:spPr>
            <a:xfrm>
              <a:off x="109" y="0"/>
              <a:ext cx="515699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3" name="Google Shape;1377;p22"/>
            <p:cNvSpPr/>
            <p:nvPr/>
          </p:nvSpPr>
          <p:spPr>
            <a:xfrm>
              <a:off x="22233" y="268549"/>
              <a:ext cx="470721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4" name="Google Shape;1378;p22"/>
            <p:cNvSpPr/>
            <p:nvPr/>
          </p:nvSpPr>
          <p:spPr>
            <a:xfrm>
              <a:off x="122030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5" name="Google Shape;1379;p22"/>
            <p:cNvSpPr/>
            <p:nvPr/>
          </p:nvSpPr>
          <p:spPr>
            <a:xfrm>
              <a:off x="381535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444" name="Google Shape;1380;p22"/>
          <p:cNvGrpSpPr/>
          <p:nvPr/>
        </p:nvGrpSpPr>
        <p:grpSpPr>
          <a:xfrm>
            <a:off x="8484955" y="3574077"/>
            <a:ext cx="515888" cy="717709"/>
            <a:chOff x="0" y="0"/>
            <a:chExt cx="515887" cy="717707"/>
          </a:xfrm>
        </p:grpSpPr>
        <p:sp>
          <p:nvSpPr>
            <p:cNvPr id="1437" name="Google Shape;1381;p22"/>
            <p:cNvSpPr/>
            <p:nvPr/>
          </p:nvSpPr>
          <p:spPr>
            <a:xfrm>
              <a:off x="124033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8" name="Google Shape;1382;p22"/>
            <p:cNvSpPr/>
            <p:nvPr/>
          </p:nvSpPr>
          <p:spPr>
            <a:xfrm>
              <a:off x="0" y="225454"/>
              <a:ext cx="127506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9" name="Google Shape;1383;p22"/>
            <p:cNvSpPr/>
            <p:nvPr/>
          </p:nvSpPr>
          <p:spPr>
            <a:xfrm>
              <a:off x="388410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0" name="Google Shape;1384;p22"/>
            <p:cNvSpPr/>
            <p:nvPr/>
          </p:nvSpPr>
          <p:spPr>
            <a:xfrm>
              <a:off x="109" y="0"/>
              <a:ext cx="515699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1" name="Google Shape;1385;p22"/>
            <p:cNvSpPr/>
            <p:nvPr/>
          </p:nvSpPr>
          <p:spPr>
            <a:xfrm>
              <a:off x="22233" y="268549"/>
              <a:ext cx="470721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2" name="Google Shape;1386;p22"/>
            <p:cNvSpPr/>
            <p:nvPr/>
          </p:nvSpPr>
          <p:spPr>
            <a:xfrm>
              <a:off x="122030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3" name="Google Shape;1387;p22"/>
            <p:cNvSpPr/>
            <p:nvPr/>
          </p:nvSpPr>
          <p:spPr>
            <a:xfrm>
              <a:off x="381535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4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Title Text"/>
          <p:cNvSpPr txBox="1">
            <a:spLocks noGrp="1"/>
          </p:cNvSpPr>
          <p:nvPr>
            <p:ph type="title"/>
          </p:nvPr>
        </p:nvSpPr>
        <p:spPr>
          <a:xfrm>
            <a:off x="773800" y="670099"/>
            <a:ext cx="7596600" cy="772802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453" name="Google Shape;1392;p23"/>
          <p:cNvSpPr txBox="1"/>
          <p:nvPr/>
        </p:nvSpPr>
        <p:spPr>
          <a:xfrm>
            <a:off x="2213898" y="3756047"/>
            <a:ext cx="4716902" cy="487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ctr">
              <a:spcBef>
                <a:spcPts val="300"/>
              </a:spcBef>
              <a:defRPr sz="1000">
                <a:solidFill>
                  <a:srgbClr val="FFFFFF"/>
                </a:solidFill>
                <a:latin typeface="Be Vietnam"/>
                <a:ea typeface="Be Vietnam"/>
                <a:cs typeface="Be Vietnam"/>
                <a:sym typeface="Be Vietnam"/>
              </a:defRPr>
            </a:pPr>
            <a:r>
              <a:t>CREDITS: This presentation template was created by </a:t>
            </a:r>
            <a:r>
              <a:rPr b="1" u="sng">
                <a:solidFill>
                  <a:srgbClr val="5C9DFF"/>
                </a:solidFill>
                <a:uFill>
                  <a:solidFill>
                    <a:srgbClr val="5C9DFF"/>
                  </a:solidFill>
                </a:uFill>
                <a:hlinkClick r:id="rId2"/>
              </a:rPr>
              <a:t>Slidesgo</a:t>
            </a:r>
            <a:r>
              <a:t>, including icons by </a:t>
            </a:r>
            <a:r>
              <a:rPr b="1" u="sng">
                <a:solidFill>
                  <a:srgbClr val="5C9DFF"/>
                </a:solidFill>
                <a:uFill>
                  <a:solidFill>
                    <a:srgbClr val="5C9DFF"/>
                  </a:solidFill>
                </a:uFill>
                <a:hlinkClick r:id="rId3"/>
              </a:rPr>
              <a:t>Flaticon</a:t>
            </a:r>
            <a:r>
              <a:t>, and infographics &amp; images by </a:t>
            </a:r>
            <a:r>
              <a:rPr b="1" u="sng">
                <a:solidFill>
                  <a:srgbClr val="5C9DFF"/>
                </a:solidFill>
                <a:uFill>
                  <a:solidFill>
                    <a:srgbClr val="5C9DFF"/>
                  </a:solidFill>
                </a:uFill>
                <a:hlinkClick r:id="rId4"/>
              </a:rPr>
              <a:t>Freepik</a:t>
            </a:r>
            <a:r>
              <a:t>. </a:t>
            </a:r>
          </a:p>
        </p:txBody>
      </p:sp>
      <p:grpSp>
        <p:nvGrpSpPr>
          <p:cNvPr id="1458" name="Google Shape;1393;p23"/>
          <p:cNvGrpSpPr/>
          <p:nvPr/>
        </p:nvGrpSpPr>
        <p:grpSpPr>
          <a:xfrm>
            <a:off x="-186690" y="4159725"/>
            <a:ext cx="1091115" cy="1095409"/>
            <a:chOff x="0" y="0"/>
            <a:chExt cx="1091113" cy="1095408"/>
          </a:xfrm>
        </p:grpSpPr>
        <p:sp>
          <p:nvSpPr>
            <p:cNvPr id="1454" name="Google Shape;1394;p23"/>
            <p:cNvSpPr/>
            <p:nvPr/>
          </p:nvSpPr>
          <p:spPr>
            <a:xfrm>
              <a:off x="0" y="569276"/>
              <a:ext cx="599176" cy="526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extrusionOk="0">
                  <a:moveTo>
                    <a:pt x="5665" y="0"/>
                  </a:moveTo>
                  <a:cubicBezTo>
                    <a:pt x="5458" y="313"/>
                    <a:pt x="5198" y="47"/>
                    <a:pt x="5252" y="579"/>
                  </a:cubicBezTo>
                  <a:lnTo>
                    <a:pt x="0" y="10314"/>
                  </a:lnTo>
                  <a:lnTo>
                    <a:pt x="83" y="11396"/>
                  </a:lnTo>
                  <a:lnTo>
                    <a:pt x="5020" y="21083"/>
                  </a:lnTo>
                  <a:cubicBezTo>
                    <a:pt x="5252" y="21364"/>
                    <a:pt x="5528" y="21600"/>
                    <a:pt x="5760" y="21285"/>
                  </a:cubicBezTo>
                  <a:lnTo>
                    <a:pt x="15689" y="21600"/>
                  </a:lnTo>
                  <a:cubicBezTo>
                    <a:pt x="15922" y="21285"/>
                    <a:pt x="16197" y="21553"/>
                    <a:pt x="16402" y="21255"/>
                  </a:cubicBezTo>
                  <a:lnTo>
                    <a:pt x="21394" y="11285"/>
                  </a:lnTo>
                  <a:cubicBezTo>
                    <a:pt x="21600" y="10988"/>
                    <a:pt x="21545" y="10439"/>
                    <a:pt x="21312" y="10204"/>
                  </a:cubicBezTo>
                  <a:lnTo>
                    <a:pt x="16374" y="517"/>
                  </a:lnTo>
                  <a:lnTo>
                    <a:pt x="15840" y="0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457" name="Google Shape;1395;p23"/>
            <p:cNvGrpSpPr/>
            <p:nvPr/>
          </p:nvGrpSpPr>
          <p:grpSpPr>
            <a:xfrm>
              <a:off x="104" y="-1"/>
              <a:ext cx="1091010" cy="806360"/>
              <a:chOff x="0" y="0"/>
              <a:chExt cx="1091009" cy="806358"/>
            </a:xfrm>
          </p:grpSpPr>
          <p:sp>
            <p:nvSpPr>
              <p:cNvPr id="1455" name="Google Shape;1396;p23"/>
              <p:cNvSpPr/>
              <p:nvPr/>
            </p:nvSpPr>
            <p:spPr>
              <a:xfrm>
                <a:off x="491833" y="280226"/>
                <a:ext cx="599177" cy="5261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1" h="21600" extrusionOk="0">
                    <a:moveTo>
                      <a:pt x="5665" y="0"/>
                    </a:moveTo>
                    <a:cubicBezTo>
                      <a:pt x="5458" y="313"/>
                      <a:pt x="5198" y="47"/>
                      <a:pt x="5252" y="579"/>
                    </a:cubicBezTo>
                    <a:lnTo>
                      <a:pt x="0" y="10314"/>
                    </a:lnTo>
                    <a:lnTo>
                      <a:pt x="83" y="11396"/>
                    </a:lnTo>
                    <a:lnTo>
                      <a:pt x="5020" y="21083"/>
                    </a:lnTo>
                    <a:cubicBezTo>
                      <a:pt x="5252" y="21364"/>
                      <a:pt x="5528" y="21600"/>
                      <a:pt x="5760" y="21285"/>
                    </a:cubicBezTo>
                    <a:lnTo>
                      <a:pt x="15689" y="21600"/>
                    </a:lnTo>
                    <a:cubicBezTo>
                      <a:pt x="15922" y="21285"/>
                      <a:pt x="16197" y="21553"/>
                      <a:pt x="16402" y="21255"/>
                    </a:cubicBezTo>
                    <a:lnTo>
                      <a:pt x="21394" y="11285"/>
                    </a:lnTo>
                    <a:cubicBezTo>
                      <a:pt x="21600" y="10988"/>
                      <a:pt x="21545" y="10439"/>
                      <a:pt x="21312" y="10204"/>
                    </a:cubicBezTo>
                    <a:lnTo>
                      <a:pt x="16374" y="517"/>
                    </a:lnTo>
                    <a:lnTo>
                      <a:pt x="15840" y="0"/>
                    </a:ln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56" name="Google Shape;1397;p23"/>
              <p:cNvSpPr/>
              <p:nvPr/>
            </p:nvSpPr>
            <p:spPr>
              <a:xfrm>
                <a:off x="0" y="0"/>
                <a:ext cx="596560" cy="5230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600" extrusionOk="0">
                    <a:moveTo>
                      <a:pt x="5717" y="0"/>
                    </a:moveTo>
                    <a:cubicBezTo>
                      <a:pt x="5483" y="30"/>
                      <a:pt x="5222" y="158"/>
                      <a:pt x="5097" y="393"/>
                    </a:cubicBezTo>
                    <a:lnTo>
                      <a:pt x="59" y="10358"/>
                    </a:lnTo>
                    <a:cubicBezTo>
                      <a:pt x="-10" y="10626"/>
                      <a:pt x="-38" y="10926"/>
                      <a:pt x="87" y="11242"/>
                    </a:cubicBezTo>
                    <a:lnTo>
                      <a:pt x="5125" y="21127"/>
                    </a:lnTo>
                    <a:cubicBezTo>
                      <a:pt x="5248" y="21427"/>
                      <a:pt x="5483" y="21568"/>
                      <a:pt x="5744" y="21506"/>
                    </a:cubicBezTo>
                    <a:lnTo>
                      <a:pt x="15753" y="21600"/>
                    </a:lnTo>
                    <a:cubicBezTo>
                      <a:pt x="16042" y="21538"/>
                      <a:pt x="16317" y="21395"/>
                      <a:pt x="16427" y="21159"/>
                    </a:cubicBezTo>
                    <a:lnTo>
                      <a:pt x="21411" y="11242"/>
                    </a:lnTo>
                    <a:cubicBezTo>
                      <a:pt x="21534" y="10973"/>
                      <a:pt x="21562" y="10595"/>
                      <a:pt x="21383" y="10358"/>
                    </a:cubicBezTo>
                    <a:lnTo>
                      <a:pt x="16399" y="441"/>
                    </a:lnTo>
                    <a:cubicBezTo>
                      <a:pt x="16276" y="126"/>
                      <a:pt x="15987" y="0"/>
                      <a:pt x="15781" y="30"/>
                    </a:cubicBezTo>
                    <a:close/>
                  </a:path>
                </a:pathLst>
              </a:custGeom>
              <a:solidFill>
                <a:srgbClr val="6631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464" name="Google Shape;1398;p23"/>
          <p:cNvGrpSpPr/>
          <p:nvPr/>
        </p:nvGrpSpPr>
        <p:grpSpPr>
          <a:xfrm>
            <a:off x="8248288" y="30"/>
            <a:ext cx="1091264" cy="1660414"/>
            <a:chOff x="0" y="0"/>
            <a:chExt cx="1091262" cy="1660412"/>
          </a:xfrm>
        </p:grpSpPr>
        <p:sp>
          <p:nvSpPr>
            <p:cNvPr id="1459" name="Google Shape;1399;p23"/>
            <p:cNvSpPr/>
            <p:nvPr/>
          </p:nvSpPr>
          <p:spPr>
            <a:xfrm>
              <a:off x="492841" y="1136942"/>
              <a:ext cx="597212" cy="523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600" extrusionOk="0">
                  <a:moveTo>
                    <a:pt x="5753" y="0"/>
                  </a:moveTo>
                  <a:cubicBezTo>
                    <a:pt x="5464" y="79"/>
                    <a:pt x="5244" y="173"/>
                    <a:pt x="5134" y="410"/>
                  </a:cubicBezTo>
                  <a:lnTo>
                    <a:pt x="88" y="10367"/>
                  </a:lnTo>
                  <a:cubicBezTo>
                    <a:pt x="-22" y="10698"/>
                    <a:pt x="-49" y="10981"/>
                    <a:pt x="129" y="11249"/>
                  </a:cubicBezTo>
                  <a:lnTo>
                    <a:pt x="5106" y="21159"/>
                  </a:lnTo>
                  <a:cubicBezTo>
                    <a:pt x="5217" y="21474"/>
                    <a:pt x="5492" y="21600"/>
                    <a:pt x="5725" y="21568"/>
                  </a:cubicBezTo>
                  <a:lnTo>
                    <a:pt x="15763" y="21600"/>
                  </a:lnTo>
                  <a:cubicBezTo>
                    <a:pt x="15982" y="21568"/>
                    <a:pt x="16243" y="21427"/>
                    <a:pt x="16395" y="21190"/>
                  </a:cubicBezTo>
                  <a:lnTo>
                    <a:pt x="21427" y="11249"/>
                  </a:lnTo>
                  <a:cubicBezTo>
                    <a:pt x="21551" y="11013"/>
                    <a:pt x="21523" y="10666"/>
                    <a:pt x="21400" y="10367"/>
                  </a:cubicBezTo>
                  <a:lnTo>
                    <a:pt x="16422" y="442"/>
                  </a:lnTo>
                  <a:cubicBezTo>
                    <a:pt x="16217" y="173"/>
                    <a:pt x="16010" y="48"/>
                    <a:pt x="15763" y="48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0" name="Google Shape;1400;p23"/>
            <p:cNvSpPr/>
            <p:nvPr/>
          </p:nvSpPr>
          <p:spPr>
            <a:xfrm>
              <a:off x="0" y="859023"/>
              <a:ext cx="597482" cy="524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9" h="21600" extrusionOk="0">
                  <a:moveTo>
                    <a:pt x="5743" y="0"/>
                  </a:moveTo>
                  <a:cubicBezTo>
                    <a:pt x="5455" y="62"/>
                    <a:pt x="5249" y="173"/>
                    <a:pt x="5125" y="408"/>
                  </a:cubicBezTo>
                  <a:lnTo>
                    <a:pt x="100" y="10336"/>
                  </a:lnTo>
                  <a:cubicBezTo>
                    <a:pt x="-24" y="10650"/>
                    <a:pt x="-51" y="10949"/>
                    <a:pt x="127" y="11217"/>
                  </a:cubicBezTo>
                  <a:lnTo>
                    <a:pt x="5098" y="21128"/>
                  </a:lnTo>
                  <a:cubicBezTo>
                    <a:pt x="5222" y="21427"/>
                    <a:pt x="5510" y="21537"/>
                    <a:pt x="5743" y="21600"/>
                  </a:cubicBezTo>
                  <a:lnTo>
                    <a:pt x="15755" y="21568"/>
                  </a:lnTo>
                  <a:cubicBezTo>
                    <a:pt x="15988" y="21537"/>
                    <a:pt x="16221" y="21395"/>
                    <a:pt x="16372" y="21160"/>
                  </a:cubicBezTo>
                  <a:lnTo>
                    <a:pt x="21398" y="11217"/>
                  </a:lnTo>
                  <a:cubicBezTo>
                    <a:pt x="21549" y="10949"/>
                    <a:pt x="21494" y="10604"/>
                    <a:pt x="21370" y="10336"/>
                  </a:cubicBezTo>
                  <a:lnTo>
                    <a:pt x="16399" y="440"/>
                  </a:lnTo>
                  <a:cubicBezTo>
                    <a:pt x="16221" y="173"/>
                    <a:pt x="15988" y="0"/>
                    <a:pt x="15781" y="32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1" name="Google Shape;1401;p23"/>
            <p:cNvSpPr/>
            <p:nvPr/>
          </p:nvSpPr>
          <p:spPr>
            <a:xfrm>
              <a:off x="492945" y="571132"/>
              <a:ext cx="595419" cy="525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568" extrusionOk="0">
                  <a:moveTo>
                    <a:pt x="5859" y="0"/>
                  </a:moveTo>
                  <a:cubicBezTo>
                    <a:pt x="5391" y="63"/>
                    <a:pt x="5185" y="329"/>
                    <a:pt x="5185" y="329"/>
                  </a:cubicBezTo>
                  <a:lnTo>
                    <a:pt x="181" y="10292"/>
                  </a:lnTo>
                  <a:cubicBezTo>
                    <a:pt x="-26" y="10589"/>
                    <a:pt x="2" y="11137"/>
                    <a:pt x="2" y="11137"/>
                  </a:cubicBezTo>
                  <a:lnTo>
                    <a:pt x="5213" y="21099"/>
                  </a:lnTo>
                  <a:lnTo>
                    <a:pt x="5721" y="21568"/>
                  </a:lnTo>
                  <a:lnTo>
                    <a:pt x="15648" y="21334"/>
                  </a:lnTo>
                  <a:cubicBezTo>
                    <a:pt x="15910" y="21600"/>
                    <a:pt x="16143" y="21303"/>
                    <a:pt x="16350" y="20990"/>
                  </a:cubicBezTo>
                  <a:lnTo>
                    <a:pt x="21367" y="11027"/>
                  </a:lnTo>
                  <a:cubicBezTo>
                    <a:pt x="21367" y="11027"/>
                    <a:pt x="21574" y="10730"/>
                    <a:pt x="21299" y="10495"/>
                  </a:cubicBezTo>
                  <a:lnTo>
                    <a:pt x="16597" y="501"/>
                  </a:lnTo>
                  <a:cubicBezTo>
                    <a:pt x="16322" y="267"/>
                    <a:pt x="16061" y="0"/>
                    <a:pt x="15580" y="63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2" name="Google Shape;1402;p23"/>
            <p:cNvSpPr/>
            <p:nvPr/>
          </p:nvSpPr>
          <p:spPr>
            <a:xfrm>
              <a:off x="491521" y="0"/>
              <a:ext cx="599742" cy="525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600" extrusionOk="0">
                  <a:moveTo>
                    <a:pt x="5809" y="0"/>
                  </a:moveTo>
                  <a:cubicBezTo>
                    <a:pt x="5603" y="298"/>
                    <a:pt x="5123" y="345"/>
                    <a:pt x="5123" y="345"/>
                  </a:cubicBezTo>
                  <a:lnTo>
                    <a:pt x="135" y="10305"/>
                  </a:lnTo>
                  <a:cubicBezTo>
                    <a:pt x="-71" y="10573"/>
                    <a:pt x="-43" y="11152"/>
                    <a:pt x="231" y="11388"/>
                  </a:cubicBezTo>
                  <a:lnTo>
                    <a:pt x="5164" y="21098"/>
                  </a:lnTo>
                  <a:lnTo>
                    <a:pt x="5658" y="21600"/>
                  </a:lnTo>
                  <a:lnTo>
                    <a:pt x="15827" y="21600"/>
                  </a:lnTo>
                  <a:cubicBezTo>
                    <a:pt x="15827" y="21600"/>
                    <a:pt x="16321" y="21568"/>
                    <a:pt x="16526" y="21271"/>
                  </a:cubicBezTo>
                  <a:lnTo>
                    <a:pt x="21529" y="11293"/>
                  </a:lnTo>
                  <a:cubicBezTo>
                    <a:pt x="21529" y="11293"/>
                    <a:pt x="21461" y="10744"/>
                    <a:pt x="21200" y="10509"/>
                  </a:cubicBezTo>
                  <a:lnTo>
                    <a:pt x="16500" y="502"/>
                  </a:lnTo>
                  <a:cubicBezTo>
                    <a:pt x="16238" y="235"/>
                    <a:pt x="15964" y="0"/>
                    <a:pt x="15759" y="298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3" name="Google Shape;1403;p23"/>
            <p:cNvSpPr/>
            <p:nvPr/>
          </p:nvSpPr>
          <p:spPr>
            <a:xfrm>
              <a:off x="368" y="292635"/>
              <a:ext cx="596478" cy="521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490" extrusionOk="0">
                  <a:moveTo>
                    <a:pt x="5744" y="24"/>
                  </a:moveTo>
                  <a:cubicBezTo>
                    <a:pt x="5483" y="-71"/>
                    <a:pt x="5208" y="134"/>
                    <a:pt x="5097" y="370"/>
                  </a:cubicBezTo>
                  <a:lnTo>
                    <a:pt x="113" y="10296"/>
                  </a:lnTo>
                  <a:cubicBezTo>
                    <a:pt x="-38" y="10564"/>
                    <a:pt x="-38" y="10911"/>
                    <a:pt x="113" y="11146"/>
                  </a:cubicBezTo>
                  <a:lnTo>
                    <a:pt x="5097" y="21089"/>
                  </a:lnTo>
                  <a:cubicBezTo>
                    <a:pt x="5248" y="21357"/>
                    <a:pt x="5483" y="21529"/>
                    <a:pt x="5772" y="21483"/>
                  </a:cubicBezTo>
                  <a:lnTo>
                    <a:pt x="15781" y="21483"/>
                  </a:lnTo>
                  <a:cubicBezTo>
                    <a:pt x="16014" y="21529"/>
                    <a:pt x="16276" y="21326"/>
                    <a:pt x="16399" y="21089"/>
                  </a:cubicBezTo>
                  <a:lnTo>
                    <a:pt x="21383" y="11146"/>
                  </a:lnTo>
                  <a:cubicBezTo>
                    <a:pt x="21562" y="10879"/>
                    <a:pt x="21534" y="10533"/>
                    <a:pt x="21383" y="10296"/>
                  </a:cubicBezTo>
                  <a:lnTo>
                    <a:pt x="16399" y="370"/>
                  </a:lnTo>
                  <a:cubicBezTo>
                    <a:pt x="16248" y="134"/>
                    <a:pt x="16042" y="-8"/>
                    <a:pt x="15753" y="24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465" name="Google Shape;1404;p23"/>
          <p:cNvSpPr/>
          <p:nvPr/>
        </p:nvSpPr>
        <p:spPr>
          <a:xfrm rot="10800000" flipH="1">
            <a:off x="802695" y="4723100"/>
            <a:ext cx="598631" cy="418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7" h="21600" extrusionOk="0">
                <a:moveTo>
                  <a:pt x="2966" y="60"/>
                </a:moveTo>
                <a:lnTo>
                  <a:pt x="96" y="7397"/>
                </a:lnTo>
                <a:cubicBezTo>
                  <a:pt x="-135" y="7791"/>
                  <a:pt x="123" y="8088"/>
                  <a:pt x="123" y="8088"/>
                </a:cubicBezTo>
                <a:lnTo>
                  <a:pt x="5047" y="21007"/>
                </a:lnTo>
                <a:cubicBezTo>
                  <a:pt x="5319" y="21303"/>
                  <a:pt x="5319" y="21303"/>
                  <a:pt x="5782" y="21224"/>
                </a:cubicBezTo>
                <a:lnTo>
                  <a:pt x="15657" y="21600"/>
                </a:lnTo>
                <a:lnTo>
                  <a:pt x="16106" y="20889"/>
                </a:lnTo>
                <a:lnTo>
                  <a:pt x="21030" y="8345"/>
                </a:lnTo>
                <a:cubicBezTo>
                  <a:pt x="21261" y="7949"/>
                  <a:pt x="21465" y="7574"/>
                  <a:pt x="21206" y="7280"/>
                </a:cubicBezTo>
                <a:lnTo>
                  <a:pt x="18322" y="0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66" name="Google Shape;1405;p23"/>
          <p:cNvSpPr/>
          <p:nvPr/>
        </p:nvSpPr>
        <p:spPr>
          <a:xfrm rot="10800000" flipH="1">
            <a:off x="386570" y="5010232"/>
            <a:ext cx="452057" cy="133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466" y="19619"/>
                </a:lnTo>
                <a:cubicBezTo>
                  <a:pt x="3156" y="20794"/>
                  <a:pt x="3775" y="20550"/>
                  <a:pt x="4142" y="21600"/>
                </a:cubicBezTo>
                <a:lnTo>
                  <a:pt x="17350" y="20550"/>
                </a:lnTo>
                <a:cubicBezTo>
                  <a:pt x="17659" y="21600"/>
                  <a:pt x="17969" y="20425"/>
                  <a:pt x="18243" y="19188"/>
                </a:cubicBezTo>
                <a:lnTo>
                  <a:pt x="21600" y="681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67" name="Google Shape;1406;p23"/>
          <p:cNvSpPr/>
          <p:nvPr/>
        </p:nvSpPr>
        <p:spPr>
          <a:xfrm rot="10800000" flipH="1">
            <a:off x="1368921" y="5010232"/>
            <a:ext cx="451672" cy="133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469" y="19619"/>
                </a:lnTo>
                <a:cubicBezTo>
                  <a:pt x="3158" y="20794"/>
                  <a:pt x="3779" y="20550"/>
                  <a:pt x="4144" y="21600"/>
                </a:cubicBezTo>
                <a:lnTo>
                  <a:pt x="17363" y="20550"/>
                </a:lnTo>
                <a:cubicBezTo>
                  <a:pt x="17674" y="21600"/>
                  <a:pt x="17984" y="20425"/>
                  <a:pt x="18258" y="19188"/>
                </a:cubicBezTo>
                <a:lnTo>
                  <a:pt x="21600" y="681"/>
                </a:ln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475" name="Google Shape;1407;p23"/>
          <p:cNvGrpSpPr/>
          <p:nvPr/>
        </p:nvGrpSpPr>
        <p:grpSpPr>
          <a:xfrm>
            <a:off x="8286549" y="-485665"/>
            <a:ext cx="515779" cy="717739"/>
            <a:chOff x="0" y="0"/>
            <a:chExt cx="515778" cy="717737"/>
          </a:xfrm>
        </p:grpSpPr>
        <p:sp>
          <p:nvSpPr>
            <p:cNvPr id="1468" name="Google Shape;1408;p23"/>
            <p:cNvSpPr/>
            <p:nvPr/>
          </p:nvSpPr>
          <p:spPr>
            <a:xfrm flipH="1">
              <a:off x="124704" y="439471"/>
              <a:ext cx="267150" cy="278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9" name="Google Shape;1409;p23"/>
            <p:cNvSpPr/>
            <p:nvPr/>
          </p:nvSpPr>
          <p:spPr>
            <a:xfrm flipH="1">
              <a:off x="388381" y="225483"/>
              <a:ext cx="127157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8"/>
                  </a:lnTo>
                  <a:cubicBezTo>
                    <a:pt x="0" y="11767"/>
                    <a:pt x="590" y="12377"/>
                    <a:pt x="1715" y="12880"/>
                  </a:cubicBezTo>
                  <a:lnTo>
                    <a:pt x="20658" y="21539"/>
                  </a:lnTo>
                  <a:cubicBezTo>
                    <a:pt x="20713" y="21585"/>
                    <a:pt x="20891" y="21600"/>
                    <a:pt x="21070" y="21600"/>
                  </a:cubicBezTo>
                  <a:cubicBezTo>
                    <a:pt x="21362" y="21600"/>
                    <a:pt x="21600" y="21554"/>
                    <a:pt x="21600" y="21462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0" name="Google Shape;1410;p23"/>
            <p:cNvSpPr/>
            <p:nvPr/>
          </p:nvSpPr>
          <p:spPr>
            <a:xfrm flipH="1">
              <a:off x="-1" y="225483"/>
              <a:ext cx="127478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2"/>
                  </a:lnTo>
                  <a:cubicBezTo>
                    <a:pt x="0" y="21554"/>
                    <a:pt x="232" y="21600"/>
                    <a:pt x="470" y="21600"/>
                  </a:cubicBezTo>
                  <a:cubicBezTo>
                    <a:pt x="648" y="21600"/>
                    <a:pt x="761" y="21585"/>
                    <a:pt x="880" y="21539"/>
                  </a:cubicBezTo>
                  <a:lnTo>
                    <a:pt x="19716" y="12880"/>
                  </a:lnTo>
                  <a:cubicBezTo>
                    <a:pt x="20952" y="12377"/>
                    <a:pt x="21600" y="11767"/>
                    <a:pt x="21600" y="11158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1" name="Google Shape;1411;p23"/>
            <p:cNvSpPr/>
            <p:nvPr/>
          </p:nvSpPr>
          <p:spPr>
            <a:xfrm flipH="1">
              <a:off x="80" y="0"/>
              <a:ext cx="515699" cy="450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4"/>
                    <a:pt x="5116" y="416"/>
                  </a:cubicBezTo>
                  <a:lnTo>
                    <a:pt x="97" y="10384"/>
                  </a:lnTo>
                  <a:cubicBezTo>
                    <a:pt x="-33" y="10618"/>
                    <a:pt x="-33" y="10933"/>
                    <a:pt x="97" y="11216"/>
                  </a:cubicBezTo>
                  <a:lnTo>
                    <a:pt x="5116" y="21184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34"/>
                    <a:pt x="16431" y="21184"/>
                  </a:cubicBezTo>
                  <a:lnTo>
                    <a:pt x="21437" y="11216"/>
                  </a:lnTo>
                  <a:cubicBezTo>
                    <a:pt x="21567" y="10933"/>
                    <a:pt x="21567" y="10618"/>
                    <a:pt x="21437" y="10384"/>
                  </a:cubicBezTo>
                  <a:lnTo>
                    <a:pt x="16431" y="416"/>
                  </a:lnTo>
                  <a:cubicBezTo>
                    <a:pt x="16272" y="134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2" name="Google Shape;1412;p23"/>
            <p:cNvSpPr/>
            <p:nvPr/>
          </p:nvSpPr>
          <p:spPr>
            <a:xfrm flipH="1">
              <a:off x="22933" y="268549"/>
              <a:ext cx="470722" cy="186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901"/>
                    <a:pt x="1212" y="5801"/>
                    <a:pt x="1850" y="8664"/>
                  </a:cubicBezTo>
                  <a:cubicBezTo>
                    <a:pt x="2455" y="11565"/>
                    <a:pt x="3093" y="14384"/>
                    <a:pt x="3730" y="17248"/>
                  </a:cubicBezTo>
                  <a:lnTo>
                    <a:pt x="4225" y="19383"/>
                  </a:lnTo>
                  <a:lnTo>
                    <a:pt x="4464" y="20388"/>
                  </a:lnTo>
                  <a:cubicBezTo>
                    <a:pt x="4576" y="20832"/>
                    <a:pt x="4736" y="21157"/>
                    <a:pt x="4911" y="21438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93" y="21600"/>
                  </a:lnTo>
                  <a:lnTo>
                    <a:pt x="14682" y="21519"/>
                  </a:lnTo>
                  <a:lnTo>
                    <a:pt x="16133" y="21519"/>
                  </a:lnTo>
                  <a:cubicBezTo>
                    <a:pt x="16293" y="21519"/>
                    <a:pt x="16499" y="21519"/>
                    <a:pt x="16674" y="21356"/>
                  </a:cubicBezTo>
                  <a:cubicBezTo>
                    <a:pt x="16834" y="21157"/>
                    <a:pt x="17009" y="20832"/>
                    <a:pt x="17105" y="20470"/>
                  </a:cubicBezTo>
                  <a:cubicBezTo>
                    <a:pt x="17200" y="20067"/>
                    <a:pt x="17265" y="19745"/>
                    <a:pt x="17344" y="19383"/>
                  </a:cubicBezTo>
                  <a:lnTo>
                    <a:pt x="17807" y="17248"/>
                  </a:lnTo>
                  <a:cubicBezTo>
                    <a:pt x="19082" y="11565"/>
                    <a:pt x="20325" y="5801"/>
                    <a:pt x="21600" y="122"/>
                  </a:cubicBezTo>
                  <a:cubicBezTo>
                    <a:pt x="20261" y="5723"/>
                    <a:pt x="18922" y="11325"/>
                    <a:pt x="17616" y="16923"/>
                  </a:cubicBezTo>
                  <a:lnTo>
                    <a:pt x="17105" y="19062"/>
                  </a:lnTo>
                  <a:cubicBezTo>
                    <a:pt x="17041" y="19383"/>
                    <a:pt x="16962" y="19745"/>
                    <a:pt x="16866" y="20067"/>
                  </a:cubicBezTo>
                  <a:cubicBezTo>
                    <a:pt x="16803" y="20310"/>
                    <a:pt x="16706" y="20591"/>
                    <a:pt x="16563" y="20673"/>
                  </a:cubicBezTo>
                  <a:cubicBezTo>
                    <a:pt x="16499" y="20754"/>
                    <a:pt x="16436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93" y="20673"/>
                  </a:lnTo>
                  <a:lnTo>
                    <a:pt x="5468" y="20673"/>
                  </a:lnTo>
                  <a:cubicBezTo>
                    <a:pt x="5276" y="20673"/>
                    <a:pt x="5181" y="20673"/>
                    <a:pt x="5070" y="20470"/>
                  </a:cubicBezTo>
                  <a:cubicBezTo>
                    <a:pt x="4942" y="20388"/>
                    <a:pt x="4831" y="20229"/>
                    <a:pt x="4766" y="19908"/>
                  </a:cubicBezTo>
                  <a:lnTo>
                    <a:pt x="4528" y="18859"/>
                  </a:lnTo>
                  <a:lnTo>
                    <a:pt x="4066" y="16764"/>
                  </a:lnTo>
                  <a:cubicBezTo>
                    <a:pt x="3395" y="13941"/>
                    <a:pt x="2758" y="11162"/>
                    <a:pt x="2040" y="8339"/>
                  </a:cubicBezTo>
                  <a:cubicBezTo>
                    <a:pt x="1403" y="5520"/>
                    <a:pt x="702" y="2741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3" name="Google Shape;1413;p23"/>
            <p:cNvSpPr/>
            <p:nvPr/>
          </p:nvSpPr>
          <p:spPr>
            <a:xfrm flipH="1">
              <a:off x="381156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4" name="Google Shape;1414;p23"/>
            <p:cNvSpPr/>
            <p:nvPr/>
          </p:nvSpPr>
          <p:spPr>
            <a:xfrm flipH="1">
              <a:off x="121491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61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504" name="Google Shape;1415;p23"/>
          <p:cNvGrpSpPr/>
          <p:nvPr/>
        </p:nvGrpSpPr>
        <p:grpSpPr>
          <a:xfrm>
            <a:off x="-580025" y="3397708"/>
            <a:ext cx="1000562" cy="1563083"/>
            <a:chOff x="0" y="0"/>
            <a:chExt cx="1000560" cy="1563082"/>
          </a:xfrm>
        </p:grpSpPr>
        <p:sp>
          <p:nvSpPr>
            <p:cNvPr id="1476" name="Google Shape;1416;p23"/>
            <p:cNvSpPr/>
            <p:nvPr/>
          </p:nvSpPr>
          <p:spPr>
            <a:xfrm>
              <a:off x="593754" y="455926"/>
              <a:ext cx="277516" cy="289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7" name="Google Shape;1417;p23"/>
            <p:cNvSpPr/>
            <p:nvPr/>
          </p:nvSpPr>
          <p:spPr>
            <a:xfrm>
              <a:off x="465469" y="234289"/>
              <a:ext cx="132250" cy="51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35"/>
                  </a:lnTo>
                  <a:cubicBezTo>
                    <a:pt x="0" y="11744"/>
                    <a:pt x="648" y="12353"/>
                    <a:pt x="1765" y="12901"/>
                  </a:cubicBezTo>
                  <a:lnTo>
                    <a:pt x="20601" y="21539"/>
                  </a:lnTo>
                  <a:cubicBezTo>
                    <a:pt x="20720" y="21585"/>
                    <a:pt x="20893" y="21600"/>
                    <a:pt x="21071" y="21600"/>
                  </a:cubicBezTo>
                  <a:cubicBezTo>
                    <a:pt x="21308" y="21600"/>
                    <a:pt x="21600" y="21554"/>
                    <a:pt x="21600" y="21477"/>
                  </a:cubicBezTo>
                  <a:lnTo>
                    <a:pt x="21600" y="9368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8" name="Google Shape;1418;p23"/>
            <p:cNvSpPr/>
            <p:nvPr/>
          </p:nvSpPr>
          <p:spPr>
            <a:xfrm>
              <a:off x="868393" y="234289"/>
              <a:ext cx="131918" cy="51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68"/>
                  </a:lnTo>
                  <a:lnTo>
                    <a:pt x="0" y="21477"/>
                  </a:lnTo>
                  <a:cubicBezTo>
                    <a:pt x="0" y="21554"/>
                    <a:pt x="178" y="21600"/>
                    <a:pt x="411" y="21600"/>
                  </a:cubicBezTo>
                  <a:cubicBezTo>
                    <a:pt x="590" y="21600"/>
                    <a:pt x="768" y="21585"/>
                    <a:pt x="828" y="21539"/>
                  </a:cubicBezTo>
                  <a:lnTo>
                    <a:pt x="19766" y="12901"/>
                  </a:lnTo>
                  <a:cubicBezTo>
                    <a:pt x="21005" y="12353"/>
                    <a:pt x="21600" y="11744"/>
                    <a:pt x="21600" y="1113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9" name="Google Shape;1419;p23"/>
            <p:cNvSpPr/>
            <p:nvPr/>
          </p:nvSpPr>
          <p:spPr>
            <a:xfrm>
              <a:off x="465462" y="0"/>
              <a:ext cx="535099" cy="468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5745" y="0"/>
                  </a:moveTo>
                  <a:cubicBezTo>
                    <a:pt x="5483" y="0"/>
                    <a:pt x="5237" y="183"/>
                    <a:pt x="5107" y="433"/>
                  </a:cubicBezTo>
                  <a:lnTo>
                    <a:pt x="87" y="10376"/>
                  </a:lnTo>
                  <a:cubicBezTo>
                    <a:pt x="-29" y="10658"/>
                    <a:pt x="-29" y="10975"/>
                    <a:pt x="87" y="11224"/>
                  </a:cubicBezTo>
                  <a:lnTo>
                    <a:pt x="5107" y="21184"/>
                  </a:lnTo>
                  <a:cubicBezTo>
                    <a:pt x="5237" y="21449"/>
                    <a:pt x="5483" y="21600"/>
                    <a:pt x="5745" y="21600"/>
                  </a:cubicBezTo>
                  <a:lnTo>
                    <a:pt x="15784" y="21600"/>
                  </a:lnTo>
                  <a:cubicBezTo>
                    <a:pt x="16030" y="21600"/>
                    <a:pt x="16276" y="21449"/>
                    <a:pt x="16422" y="21184"/>
                  </a:cubicBezTo>
                  <a:lnTo>
                    <a:pt x="21441" y="11224"/>
                  </a:lnTo>
                  <a:cubicBezTo>
                    <a:pt x="21571" y="10975"/>
                    <a:pt x="21571" y="10658"/>
                    <a:pt x="21441" y="10376"/>
                  </a:cubicBezTo>
                  <a:lnTo>
                    <a:pt x="16422" y="433"/>
                  </a:lnTo>
                  <a:cubicBezTo>
                    <a:pt x="16276" y="183"/>
                    <a:pt x="16030" y="0"/>
                    <a:pt x="1578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0" name="Google Shape;1420;p23"/>
            <p:cNvSpPr/>
            <p:nvPr/>
          </p:nvSpPr>
          <p:spPr>
            <a:xfrm>
              <a:off x="488172" y="278968"/>
              <a:ext cx="488710" cy="193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971"/>
                    <a:pt x="1211" y="5821"/>
                    <a:pt x="1848" y="8633"/>
                  </a:cubicBezTo>
                  <a:cubicBezTo>
                    <a:pt x="2452" y="11523"/>
                    <a:pt x="3090" y="14373"/>
                    <a:pt x="3727" y="17186"/>
                  </a:cubicBezTo>
                  <a:lnTo>
                    <a:pt x="4237" y="19314"/>
                  </a:lnTo>
                  <a:lnTo>
                    <a:pt x="4475" y="20396"/>
                  </a:lnTo>
                  <a:cubicBezTo>
                    <a:pt x="4572" y="20838"/>
                    <a:pt x="4747" y="21158"/>
                    <a:pt x="4906" y="21320"/>
                  </a:cubicBezTo>
                  <a:cubicBezTo>
                    <a:pt x="5081" y="21600"/>
                    <a:pt x="5305" y="21600"/>
                    <a:pt x="5480" y="21600"/>
                  </a:cubicBezTo>
                  <a:lnTo>
                    <a:pt x="6929" y="21600"/>
                  </a:lnTo>
                  <a:lnTo>
                    <a:pt x="10783" y="21522"/>
                  </a:lnTo>
                  <a:lnTo>
                    <a:pt x="15658" y="21522"/>
                  </a:lnTo>
                  <a:lnTo>
                    <a:pt x="16120" y="21401"/>
                  </a:lnTo>
                  <a:cubicBezTo>
                    <a:pt x="16199" y="21401"/>
                    <a:pt x="16263" y="21441"/>
                    <a:pt x="16343" y="21441"/>
                  </a:cubicBezTo>
                  <a:cubicBezTo>
                    <a:pt x="16455" y="21441"/>
                    <a:pt x="16566" y="21401"/>
                    <a:pt x="16662" y="21239"/>
                  </a:cubicBezTo>
                  <a:cubicBezTo>
                    <a:pt x="16837" y="21081"/>
                    <a:pt x="16996" y="20838"/>
                    <a:pt x="17107" y="20396"/>
                  </a:cubicBezTo>
                  <a:cubicBezTo>
                    <a:pt x="17204" y="19954"/>
                    <a:pt x="17267" y="19715"/>
                    <a:pt x="17331" y="19314"/>
                  </a:cubicBezTo>
                  <a:lnTo>
                    <a:pt x="17808" y="17186"/>
                  </a:lnTo>
                  <a:cubicBezTo>
                    <a:pt x="19082" y="11523"/>
                    <a:pt x="20325" y="5821"/>
                    <a:pt x="21600" y="81"/>
                  </a:cubicBezTo>
                  <a:cubicBezTo>
                    <a:pt x="20262" y="5662"/>
                    <a:pt x="18907" y="11243"/>
                    <a:pt x="17601" y="16943"/>
                  </a:cubicBezTo>
                  <a:lnTo>
                    <a:pt x="17107" y="18953"/>
                  </a:lnTo>
                  <a:cubicBezTo>
                    <a:pt x="17028" y="19314"/>
                    <a:pt x="16964" y="19715"/>
                    <a:pt x="16868" y="19954"/>
                  </a:cubicBezTo>
                  <a:cubicBezTo>
                    <a:pt x="16805" y="20315"/>
                    <a:pt x="16694" y="20477"/>
                    <a:pt x="16566" y="20639"/>
                  </a:cubicBezTo>
                  <a:cubicBezTo>
                    <a:pt x="16422" y="20716"/>
                    <a:pt x="16295" y="20716"/>
                    <a:pt x="16120" y="20716"/>
                  </a:cubicBezTo>
                  <a:lnTo>
                    <a:pt x="15658" y="20716"/>
                  </a:lnTo>
                  <a:lnTo>
                    <a:pt x="14686" y="20639"/>
                  </a:lnTo>
                  <a:lnTo>
                    <a:pt x="6929" y="20639"/>
                  </a:lnTo>
                  <a:lnTo>
                    <a:pt x="5958" y="20558"/>
                  </a:lnTo>
                  <a:lnTo>
                    <a:pt x="5480" y="20558"/>
                  </a:lnTo>
                  <a:cubicBezTo>
                    <a:pt x="5273" y="20558"/>
                    <a:pt x="5176" y="20558"/>
                    <a:pt x="5081" y="20477"/>
                  </a:cubicBezTo>
                  <a:cubicBezTo>
                    <a:pt x="4938" y="20315"/>
                    <a:pt x="4842" y="20157"/>
                    <a:pt x="4779" y="19873"/>
                  </a:cubicBezTo>
                  <a:lnTo>
                    <a:pt x="4539" y="18872"/>
                  </a:lnTo>
                  <a:lnTo>
                    <a:pt x="4062" y="16744"/>
                  </a:lnTo>
                  <a:cubicBezTo>
                    <a:pt x="3393" y="13891"/>
                    <a:pt x="2756" y="11082"/>
                    <a:pt x="2055" y="8390"/>
                  </a:cubicBezTo>
                  <a:cubicBezTo>
                    <a:pt x="1417" y="5581"/>
                    <a:pt x="717" y="280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1" name="Google Shape;1421;p23"/>
            <p:cNvSpPr/>
            <p:nvPr/>
          </p:nvSpPr>
          <p:spPr>
            <a:xfrm>
              <a:off x="592096" y="464917"/>
              <a:ext cx="12701" cy="11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2" name="Google Shape;1422;p23"/>
            <p:cNvSpPr/>
            <p:nvPr/>
          </p:nvSpPr>
          <p:spPr>
            <a:xfrm>
              <a:off x="861498" y="464917"/>
              <a:ext cx="12701" cy="11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3" name="Google Shape;1423;p23"/>
            <p:cNvSpPr/>
            <p:nvPr/>
          </p:nvSpPr>
          <p:spPr>
            <a:xfrm>
              <a:off x="134255" y="729476"/>
              <a:ext cx="289413" cy="301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29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4" name="Google Shape;1424;p23"/>
            <p:cNvSpPr/>
            <p:nvPr/>
          </p:nvSpPr>
          <p:spPr>
            <a:xfrm>
              <a:off x="552" y="497729"/>
              <a:ext cx="137306" cy="533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71"/>
                    <a:pt x="567" y="12356"/>
                    <a:pt x="1757" y="12910"/>
                  </a:cubicBezTo>
                  <a:lnTo>
                    <a:pt x="20690" y="21528"/>
                  </a:lnTo>
                  <a:cubicBezTo>
                    <a:pt x="20748" y="21571"/>
                    <a:pt x="20976" y="21600"/>
                    <a:pt x="21148" y="21600"/>
                  </a:cubicBezTo>
                  <a:cubicBezTo>
                    <a:pt x="21371" y="21600"/>
                    <a:pt x="21600" y="21557"/>
                    <a:pt x="21600" y="21469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5" name="Google Shape;1425;p23"/>
            <p:cNvSpPr/>
            <p:nvPr/>
          </p:nvSpPr>
          <p:spPr>
            <a:xfrm>
              <a:off x="420034" y="497729"/>
              <a:ext cx="138062" cy="533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9"/>
                  </a:lnTo>
                  <a:cubicBezTo>
                    <a:pt x="0" y="21557"/>
                    <a:pt x="227" y="21600"/>
                    <a:pt x="455" y="21600"/>
                  </a:cubicBezTo>
                  <a:cubicBezTo>
                    <a:pt x="620" y="21600"/>
                    <a:pt x="848" y="21571"/>
                    <a:pt x="905" y="21528"/>
                  </a:cubicBezTo>
                  <a:lnTo>
                    <a:pt x="19848" y="12910"/>
                  </a:lnTo>
                  <a:cubicBezTo>
                    <a:pt x="21036" y="12356"/>
                    <a:pt x="21600" y="11771"/>
                    <a:pt x="21600" y="11143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6" name="Google Shape;1426;p23"/>
            <p:cNvSpPr/>
            <p:nvPr/>
          </p:nvSpPr>
          <p:spPr>
            <a:xfrm>
              <a:off x="0" y="253026"/>
              <a:ext cx="558074" cy="488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5765" y="0"/>
                  </a:moveTo>
                  <a:cubicBezTo>
                    <a:pt x="5501" y="0"/>
                    <a:pt x="5236" y="175"/>
                    <a:pt x="5125" y="446"/>
                  </a:cubicBezTo>
                  <a:lnTo>
                    <a:pt x="104" y="10385"/>
                  </a:lnTo>
                  <a:cubicBezTo>
                    <a:pt x="-35" y="10657"/>
                    <a:pt x="-35" y="10959"/>
                    <a:pt x="104" y="11215"/>
                  </a:cubicBezTo>
                  <a:lnTo>
                    <a:pt x="5125" y="21203"/>
                  </a:lnTo>
                  <a:cubicBezTo>
                    <a:pt x="5236" y="21426"/>
                    <a:pt x="5501" y="21600"/>
                    <a:pt x="5765" y="21600"/>
                  </a:cubicBezTo>
                  <a:lnTo>
                    <a:pt x="15793" y="21600"/>
                  </a:lnTo>
                  <a:cubicBezTo>
                    <a:pt x="16058" y="21600"/>
                    <a:pt x="16294" y="21426"/>
                    <a:pt x="16433" y="21203"/>
                  </a:cubicBezTo>
                  <a:lnTo>
                    <a:pt x="21454" y="11215"/>
                  </a:lnTo>
                  <a:cubicBezTo>
                    <a:pt x="21565" y="10959"/>
                    <a:pt x="21565" y="10657"/>
                    <a:pt x="21454" y="10385"/>
                  </a:cubicBezTo>
                  <a:lnTo>
                    <a:pt x="16433" y="446"/>
                  </a:lnTo>
                  <a:cubicBezTo>
                    <a:pt x="16294" y="175"/>
                    <a:pt x="16058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7" name="Google Shape;1427;p23"/>
            <p:cNvSpPr/>
            <p:nvPr/>
          </p:nvSpPr>
          <p:spPr>
            <a:xfrm>
              <a:off x="23981" y="544224"/>
              <a:ext cx="509960" cy="202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854"/>
                    <a:pt x="1831" y="8664"/>
                  </a:cubicBezTo>
                  <a:cubicBezTo>
                    <a:pt x="2487" y="11513"/>
                    <a:pt x="3098" y="14362"/>
                    <a:pt x="3740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78" y="20753"/>
                    <a:pt x="4731" y="21176"/>
                    <a:pt x="4899" y="21332"/>
                  </a:cubicBezTo>
                  <a:cubicBezTo>
                    <a:pt x="5082" y="21600"/>
                    <a:pt x="5312" y="21600"/>
                    <a:pt x="5480" y="21600"/>
                  </a:cubicBezTo>
                  <a:lnTo>
                    <a:pt x="6915" y="21600"/>
                  </a:lnTo>
                  <a:lnTo>
                    <a:pt x="10776" y="21487"/>
                  </a:lnTo>
                  <a:lnTo>
                    <a:pt x="14684" y="21487"/>
                  </a:lnTo>
                  <a:lnTo>
                    <a:pt x="15646" y="21409"/>
                  </a:lnTo>
                  <a:lnTo>
                    <a:pt x="16120" y="21409"/>
                  </a:lnTo>
                  <a:cubicBezTo>
                    <a:pt x="16196" y="21409"/>
                    <a:pt x="16257" y="21448"/>
                    <a:pt x="16333" y="21448"/>
                  </a:cubicBezTo>
                  <a:cubicBezTo>
                    <a:pt x="16441" y="21448"/>
                    <a:pt x="16547" y="21409"/>
                    <a:pt x="16638" y="21254"/>
                  </a:cubicBezTo>
                  <a:cubicBezTo>
                    <a:pt x="16837" y="21099"/>
                    <a:pt x="16959" y="20753"/>
                    <a:pt x="17097" y="20445"/>
                  </a:cubicBezTo>
                  <a:cubicBezTo>
                    <a:pt x="17188" y="20061"/>
                    <a:pt x="17250" y="19715"/>
                    <a:pt x="17310" y="19330"/>
                  </a:cubicBezTo>
                  <a:lnTo>
                    <a:pt x="17798" y="17211"/>
                  </a:lnTo>
                  <a:cubicBezTo>
                    <a:pt x="19081" y="11513"/>
                    <a:pt x="20349" y="5854"/>
                    <a:pt x="21600" y="78"/>
                  </a:cubicBezTo>
                  <a:cubicBezTo>
                    <a:pt x="20241" y="5660"/>
                    <a:pt x="18928" y="11280"/>
                    <a:pt x="17600" y="16865"/>
                  </a:cubicBezTo>
                  <a:lnTo>
                    <a:pt x="17127" y="18984"/>
                  </a:lnTo>
                  <a:cubicBezTo>
                    <a:pt x="17020" y="19330"/>
                    <a:pt x="16959" y="19715"/>
                    <a:pt x="16868" y="20061"/>
                  </a:cubicBezTo>
                  <a:cubicBezTo>
                    <a:pt x="16806" y="20290"/>
                    <a:pt x="16669" y="20523"/>
                    <a:pt x="16547" y="20678"/>
                  </a:cubicBezTo>
                  <a:cubicBezTo>
                    <a:pt x="16410" y="20753"/>
                    <a:pt x="16287" y="20753"/>
                    <a:pt x="16120" y="20753"/>
                  </a:cubicBezTo>
                  <a:lnTo>
                    <a:pt x="15646" y="20753"/>
                  </a:lnTo>
                  <a:lnTo>
                    <a:pt x="14684" y="20678"/>
                  </a:lnTo>
                  <a:lnTo>
                    <a:pt x="10776" y="20678"/>
                  </a:lnTo>
                  <a:lnTo>
                    <a:pt x="6915" y="20601"/>
                  </a:lnTo>
                  <a:lnTo>
                    <a:pt x="5480" y="20601"/>
                  </a:lnTo>
                  <a:cubicBezTo>
                    <a:pt x="5281" y="20601"/>
                    <a:pt x="5190" y="20601"/>
                    <a:pt x="5052" y="20523"/>
                  </a:cubicBezTo>
                  <a:cubicBezTo>
                    <a:pt x="4930" y="20368"/>
                    <a:pt x="4823" y="20216"/>
                    <a:pt x="4762" y="19867"/>
                  </a:cubicBezTo>
                  <a:lnTo>
                    <a:pt x="4549" y="18906"/>
                  </a:lnTo>
                  <a:lnTo>
                    <a:pt x="4030" y="16788"/>
                  </a:lnTo>
                  <a:cubicBezTo>
                    <a:pt x="3389" y="13939"/>
                    <a:pt x="2732" y="11128"/>
                    <a:pt x="2060" y="8357"/>
                  </a:cubicBezTo>
                  <a:cubicBezTo>
                    <a:pt x="1389" y="5582"/>
                    <a:pt x="717" y="2733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8" name="Google Shape;1428;p23"/>
            <p:cNvSpPr/>
            <p:nvPr/>
          </p:nvSpPr>
          <p:spPr>
            <a:xfrm>
              <a:off x="132400" y="738467"/>
              <a:ext cx="12701" cy="124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9" name="Google Shape;1429;p23"/>
            <p:cNvSpPr/>
            <p:nvPr/>
          </p:nvSpPr>
          <p:spPr>
            <a:xfrm>
              <a:off x="413880" y="738467"/>
              <a:ext cx="12701" cy="124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0" name="Google Shape;1430;p23"/>
            <p:cNvSpPr/>
            <p:nvPr/>
          </p:nvSpPr>
          <p:spPr>
            <a:xfrm>
              <a:off x="593754" y="997608"/>
              <a:ext cx="277516" cy="289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1" name="Google Shape;1431;p23"/>
            <p:cNvSpPr/>
            <p:nvPr/>
          </p:nvSpPr>
          <p:spPr>
            <a:xfrm>
              <a:off x="465469" y="775971"/>
              <a:ext cx="132250" cy="510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2"/>
                  </a:lnTo>
                  <a:cubicBezTo>
                    <a:pt x="0" y="11752"/>
                    <a:pt x="648" y="12363"/>
                    <a:pt x="1765" y="12880"/>
                  </a:cubicBezTo>
                  <a:lnTo>
                    <a:pt x="20601" y="21523"/>
                  </a:lnTo>
                  <a:cubicBezTo>
                    <a:pt x="20720" y="21585"/>
                    <a:pt x="20893" y="21600"/>
                    <a:pt x="21012" y="21600"/>
                  </a:cubicBezTo>
                  <a:cubicBezTo>
                    <a:pt x="21308" y="21600"/>
                    <a:pt x="21600" y="21539"/>
                    <a:pt x="21600" y="21463"/>
                  </a:cubicBezTo>
                  <a:lnTo>
                    <a:pt x="21600" y="9374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2" name="Google Shape;1432;p23"/>
            <p:cNvSpPr/>
            <p:nvPr/>
          </p:nvSpPr>
          <p:spPr>
            <a:xfrm>
              <a:off x="868393" y="775971"/>
              <a:ext cx="131918" cy="510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74"/>
                  </a:lnTo>
                  <a:lnTo>
                    <a:pt x="0" y="21463"/>
                  </a:lnTo>
                  <a:cubicBezTo>
                    <a:pt x="0" y="21539"/>
                    <a:pt x="233" y="21600"/>
                    <a:pt x="471" y="21600"/>
                  </a:cubicBezTo>
                  <a:cubicBezTo>
                    <a:pt x="590" y="21600"/>
                    <a:pt x="768" y="21585"/>
                    <a:pt x="828" y="21523"/>
                  </a:cubicBezTo>
                  <a:lnTo>
                    <a:pt x="19766" y="12880"/>
                  </a:lnTo>
                  <a:cubicBezTo>
                    <a:pt x="21005" y="12363"/>
                    <a:pt x="21600" y="11752"/>
                    <a:pt x="21600" y="1114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3" name="Google Shape;1433;p23"/>
            <p:cNvSpPr/>
            <p:nvPr/>
          </p:nvSpPr>
          <p:spPr>
            <a:xfrm>
              <a:off x="465462" y="541711"/>
              <a:ext cx="535099" cy="468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5745" y="0"/>
                  </a:moveTo>
                  <a:cubicBezTo>
                    <a:pt x="5483" y="0"/>
                    <a:pt x="5237" y="149"/>
                    <a:pt x="5107" y="432"/>
                  </a:cubicBezTo>
                  <a:lnTo>
                    <a:pt x="87" y="10375"/>
                  </a:lnTo>
                  <a:cubicBezTo>
                    <a:pt x="-29" y="10625"/>
                    <a:pt x="-29" y="10941"/>
                    <a:pt x="87" y="11223"/>
                  </a:cubicBezTo>
                  <a:lnTo>
                    <a:pt x="5107" y="21184"/>
                  </a:lnTo>
                  <a:cubicBezTo>
                    <a:pt x="5237" y="21434"/>
                    <a:pt x="5483" y="21600"/>
                    <a:pt x="5745" y="21600"/>
                  </a:cubicBezTo>
                  <a:lnTo>
                    <a:pt x="15784" y="21600"/>
                  </a:lnTo>
                  <a:cubicBezTo>
                    <a:pt x="16030" y="21600"/>
                    <a:pt x="16276" y="21434"/>
                    <a:pt x="16422" y="21184"/>
                  </a:cubicBezTo>
                  <a:lnTo>
                    <a:pt x="21441" y="11223"/>
                  </a:lnTo>
                  <a:cubicBezTo>
                    <a:pt x="21571" y="10941"/>
                    <a:pt x="21571" y="10625"/>
                    <a:pt x="21441" y="10375"/>
                  </a:cubicBezTo>
                  <a:lnTo>
                    <a:pt x="16422" y="432"/>
                  </a:lnTo>
                  <a:cubicBezTo>
                    <a:pt x="16276" y="149"/>
                    <a:pt x="16030" y="0"/>
                    <a:pt x="1578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4" name="Google Shape;1434;p23"/>
            <p:cNvSpPr/>
            <p:nvPr/>
          </p:nvSpPr>
          <p:spPr>
            <a:xfrm>
              <a:off x="488172" y="820649"/>
              <a:ext cx="488710" cy="193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901"/>
                    <a:pt x="1211" y="5801"/>
                    <a:pt x="1848" y="8664"/>
                  </a:cubicBezTo>
                  <a:cubicBezTo>
                    <a:pt x="2452" y="11565"/>
                    <a:pt x="3090" y="14347"/>
                    <a:pt x="3727" y="17248"/>
                  </a:cubicBezTo>
                  <a:lnTo>
                    <a:pt x="4237" y="19383"/>
                  </a:lnTo>
                  <a:lnTo>
                    <a:pt x="4475" y="20388"/>
                  </a:lnTo>
                  <a:cubicBezTo>
                    <a:pt x="4572" y="20832"/>
                    <a:pt x="4747" y="21157"/>
                    <a:pt x="4906" y="21397"/>
                  </a:cubicBezTo>
                  <a:cubicBezTo>
                    <a:pt x="5081" y="21600"/>
                    <a:pt x="5305" y="21600"/>
                    <a:pt x="5480" y="21600"/>
                  </a:cubicBezTo>
                  <a:lnTo>
                    <a:pt x="10783" y="21600"/>
                  </a:lnTo>
                  <a:lnTo>
                    <a:pt x="14686" y="21519"/>
                  </a:lnTo>
                  <a:lnTo>
                    <a:pt x="16120" y="21519"/>
                  </a:lnTo>
                  <a:cubicBezTo>
                    <a:pt x="16295" y="21519"/>
                    <a:pt x="16503" y="21519"/>
                    <a:pt x="16662" y="21316"/>
                  </a:cubicBezTo>
                  <a:cubicBezTo>
                    <a:pt x="16837" y="21157"/>
                    <a:pt x="16996" y="20832"/>
                    <a:pt x="17107" y="20470"/>
                  </a:cubicBezTo>
                  <a:cubicBezTo>
                    <a:pt x="17204" y="20067"/>
                    <a:pt x="17267" y="19705"/>
                    <a:pt x="17331" y="19383"/>
                  </a:cubicBezTo>
                  <a:lnTo>
                    <a:pt x="17808" y="17248"/>
                  </a:lnTo>
                  <a:cubicBezTo>
                    <a:pt x="19082" y="11565"/>
                    <a:pt x="20325" y="5801"/>
                    <a:pt x="21600" y="81"/>
                  </a:cubicBezTo>
                  <a:cubicBezTo>
                    <a:pt x="20262" y="5683"/>
                    <a:pt x="18907" y="11325"/>
                    <a:pt x="17601" y="16926"/>
                  </a:cubicBezTo>
                  <a:lnTo>
                    <a:pt x="17107" y="19021"/>
                  </a:lnTo>
                  <a:cubicBezTo>
                    <a:pt x="17028" y="19383"/>
                    <a:pt x="16964" y="19705"/>
                    <a:pt x="16868" y="20067"/>
                  </a:cubicBezTo>
                  <a:cubicBezTo>
                    <a:pt x="16805" y="20310"/>
                    <a:pt x="16694" y="20551"/>
                    <a:pt x="16566" y="20632"/>
                  </a:cubicBezTo>
                  <a:cubicBezTo>
                    <a:pt x="16503" y="20754"/>
                    <a:pt x="16422" y="20754"/>
                    <a:pt x="16358" y="20754"/>
                  </a:cubicBezTo>
                  <a:cubicBezTo>
                    <a:pt x="16279" y="20754"/>
                    <a:pt x="16215" y="20754"/>
                    <a:pt x="16120" y="20754"/>
                  </a:cubicBezTo>
                  <a:lnTo>
                    <a:pt x="14686" y="20754"/>
                  </a:lnTo>
                  <a:lnTo>
                    <a:pt x="10783" y="20632"/>
                  </a:lnTo>
                  <a:lnTo>
                    <a:pt x="5480" y="20632"/>
                  </a:lnTo>
                  <a:cubicBezTo>
                    <a:pt x="5273" y="20632"/>
                    <a:pt x="5176" y="20632"/>
                    <a:pt x="5081" y="20470"/>
                  </a:cubicBezTo>
                  <a:cubicBezTo>
                    <a:pt x="4938" y="20388"/>
                    <a:pt x="4842" y="20229"/>
                    <a:pt x="4779" y="19908"/>
                  </a:cubicBezTo>
                  <a:lnTo>
                    <a:pt x="4539" y="18859"/>
                  </a:lnTo>
                  <a:lnTo>
                    <a:pt x="4062" y="16764"/>
                  </a:lnTo>
                  <a:cubicBezTo>
                    <a:pt x="3393" y="13941"/>
                    <a:pt x="2756" y="11122"/>
                    <a:pt x="2055" y="8343"/>
                  </a:cubicBezTo>
                  <a:cubicBezTo>
                    <a:pt x="1417" y="5520"/>
                    <a:pt x="717" y="2741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5" name="Google Shape;1435;p23"/>
            <p:cNvSpPr/>
            <p:nvPr/>
          </p:nvSpPr>
          <p:spPr>
            <a:xfrm>
              <a:off x="592096" y="1006265"/>
              <a:ext cx="12701" cy="119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6" name="Google Shape;1436;p23"/>
            <p:cNvSpPr/>
            <p:nvPr/>
          </p:nvSpPr>
          <p:spPr>
            <a:xfrm>
              <a:off x="861498" y="1006265"/>
              <a:ext cx="12701" cy="119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7" name="Google Shape;1437;p23"/>
            <p:cNvSpPr/>
            <p:nvPr/>
          </p:nvSpPr>
          <p:spPr>
            <a:xfrm>
              <a:off x="134255" y="1261411"/>
              <a:ext cx="289413" cy="301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29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8" name="Google Shape;1438;p23"/>
            <p:cNvSpPr/>
            <p:nvPr/>
          </p:nvSpPr>
          <p:spPr>
            <a:xfrm>
              <a:off x="552" y="1029694"/>
              <a:ext cx="137306" cy="533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35"/>
                  </a:lnTo>
                  <a:cubicBezTo>
                    <a:pt x="0" y="11748"/>
                    <a:pt x="567" y="12376"/>
                    <a:pt x="1757" y="12887"/>
                  </a:cubicBezTo>
                  <a:lnTo>
                    <a:pt x="20690" y="21541"/>
                  </a:lnTo>
                  <a:cubicBezTo>
                    <a:pt x="20748" y="21585"/>
                    <a:pt x="20919" y="21600"/>
                    <a:pt x="21090" y="21600"/>
                  </a:cubicBezTo>
                  <a:cubicBezTo>
                    <a:pt x="21371" y="21600"/>
                    <a:pt x="21600" y="21556"/>
                    <a:pt x="21600" y="21484"/>
                  </a:cubicBezTo>
                  <a:lnTo>
                    <a:pt x="21600" y="9384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9" name="Google Shape;1439;p23"/>
            <p:cNvSpPr/>
            <p:nvPr/>
          </p:nvSpPr>
          <p:spPr>
            <a:xfrm>
              <a:off x="420034" y="1029694"/>
              <a:ext cx="138062" cy="533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4"/>
                  </a:lnTo>
                  <a:lnTo>
                    <a:pt x="0" y="21484"/>
                  </a:lnTo>
                  <a:cubicBezTo>
                    <a:pt x="0" y="21556"/>
                    <a:pt x="227" y="21600"/>
                    <a:pt x="511" y="21600"/>
                  </a:cubicBezTo>
                  <a:cubicBezTo>
                    <a:pt x="677" y="21600"/>
                    <a:pt x="848" y="21585"/>
                    <a:pt x="905" y="21541"/>
                  </a:cubicBezTo>
                  <a:lnTo>
                    <a:pt x="19848" y="12887"/>
                  </a:lnTo>
                  <a:cubicBezTo>
                    <a:pt x="21036" y="12376"/>
                    <a:pt x="21600" y="11748"/>
                    <a:pt x="21600" y="1113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0" name="Google Shape;1440;p23"/>
            <p:cNvSpPr/>
            <p:nvPr/>
          </p:nvSpPr>
          <p:spPr>
            <a:xfrm>
              <a:off x="0" y="785688"/>
              <a:ext cx="558074" cy="488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5765" y="0"/>
                  </a:moveTo>
                  <a:cubicBezTo>
                    <a:pt x="5501" y="0"/>
                    <a:pt x="5236" y="175"/>
                    <a:pt x="5125" y="415"/>
                  </a:cubicBezTo>
                  <a:lnTo>
                    <a:pt x="104" y="10386"/>
                  </a:lnTo>
                  <a:cubicBezTo>
                    <a:pt x="-35" y="10609"/>
                    <a:pt x="-35" y="10960"/>
                    <a:pt x="104" y="11214"/>
                  </a:cubicBezTo>
                  <a:lnTo>
                    <a:pt x="5125" y="21154"/>
                  </a:lnTo>
                  <a:cubicBezTo>
                    <a:pt x="5236" y="21425"/>
                    <a:pt x="5501" y="21600"/>
                    <a:pt x="5765" y="21600"/>
                  </a:cubicBezTo>
                  <a:lnTo>
                    <a:pt x="15793" y="21600"/>
                  </a:lnTo>
                  <a:cubicBezTo>
                    <a:pt x="16058" y="21600"/>
                    <a:pt x="16294" y="21425"/>
                    <a:pt x="16433" y="21154"/>
                  </a:cubicBezTo>
                  <a:lnTo>
                    <a:pt x="21454" y="11214"/>
                  </a:lnTo>
                  <a:cubicBezTo>
                    <a:pt x="21565" y="10960"/>
                    <a:pt x="21565" y="10609"/>
                    <a:pt x="21454" y="10386"/>
                  </a:cubicBezTo>
                  <a:lnTo>
                    <a:pt x="16433" y="415"/>
                  </a:lnTo>
                  <a:cubicBezTo>
                    <a:pt x="16294" y="175"/>
                    <a:pt x="16058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1" name="Google Shape;1441;p23"/>
            <p:cNvSpPr/>
            <p:nvPr/>
          </p:nvSpPr>
          <p:spPr>
            <a:xfrm>
              <a:off x="23981" y="1076885"/>
              <a:ext cx="509960" cy="201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42"/>
                    <a:pt x="1221" y="5767"/>
                    <a:pt x="1831" y="8632"/>
                  </a:cubicBezTo>
                  <a:cubicBezTo>
                    <a:pt x="2487" y="11496"/>
                    <a:pt x="3098" y="14360"/>
                    <a:pt x="3740" y="17227"/>
                  </a:cubicBezTo>
                  <a:lnTo>
                    <a:pt x="4213" y="19393"/>
                  </a:lnTo>
                  <a:lnTo>
                    <a:pt x="4472" y="20478"/>
                  </a:lnTo>
                  <a:cubicBezTo>
                    <a:pt x="4578" y="20865"/>
                    <a:pt x="4731" y="21213"/>
                    <a:pt x="4899" y="21444"/>
                  </a:cubicBezTo>
                  <a:cubicBezTo>
                    <a:pt x="5082" y="21600"/>
                    <a:pt x="5312" y="21600"/>
                    <a:pt x="5480" y="21600"/>
                  </a:cubicBezTo>
                  <a:lnTo>
                    <a:pt x="10776" y="21600"/>
                  </a:lnTo>
                  <a:lnTo>
                    <a:pt x="14684" y="21522"/>
                  </a:lnTo>
                  <a:lnTo>
                    <a:pt x="16120" y="21522"/>
                  </a:lnTo>
                  <a:cubicBezTo>
                    <a:pt x="16287" y="21522"/>
                    <a:pt x="16486" y="21522"/>
                    <a:pt x="16638" y="21369"/>
                  </a:cubicBezTo>
                  <a:cubicBezTo>
                    <a:pt x="16837" y="21213"/>
                    <a:pt x="16959" y="20865"/>
                    <a:pt x="17097" y="20478"/>
                  </a:cubicBezTo>
                  <a:cubicBezTo>
                    <a:pt x="17188" y="20052"/>
                    <a:pt x="17250" y="19740"/>
                    <a:pt x="17310" y="19393"/>
                  </a:cubicBezTo>
                  <a:lnTo>
                    <a:pt x="17798" y="17227"/>
                  </a:lnTo>
                  <a:cubicBezTo>
                    <a:pt x="19081" y="11574"/>
                    <a:pt x="20349" y="5767"/>
                    <a:pt x="21600" y="78"/>
                  </a:cubicBezTo>
                  <a:cubicBezTo>
                    <a:pt x="20241" y="5689"/>
                    <a:pt x="18928" y="11343"/>
                    <a:pt x="17600" y="16954"/>
                  </a:cubicBezTo>
                  <a:lnTo>
                    <a:pt x="17127" y="19084"/>
                  </a:lnTo>
                  <a:cubicBezTo>
                    <a:pt x="17020" y="19393"/>
                    <a:pt x="16959" y="19818"/>
                    <a:pt x="16868" y="20131"/>
                  </a:cubicBezTo>
                  <a:cubicBezTo>
                    <a:pt x="16806" y="20400"/>
                    <a:pt x="16669" y="20631"/>
                    <a:pt x="16547" y="20709"/>
                  </a:cubicBezTo>
                  <a:cubicBezTo>
                    <a:pt x="16486" y="20787"/>
                    <a:pt x="16410" y="20826"/>
                    <a:pt x="16348" y="20826"/>
                  </a:cubicBezTo>
                  <a:cubicBezTo>
                    <a:pt x="16273" y="20826"/>
                    <a:pt x="16211" y="20787"/>
                    <a:pt x="16120" y="20787"/>
                  </a:cubicBezTo>
                  <a:lnTo>
                    <a:pt x="14684" y="20787"/>
                  </a:lnTo>
                  <a:lnTo>
                    <a:pt x="10776" y="20709"/>
                  </a:lnTo>
                  <a:lnTo>
                    <a:pt x="5480" y="20709"/>
                  </a:lnTo>
                  <a:cubicBezTo>
                    <a:pt x="5281" y="20709"/>
                    <a:pt x="5190" y="20709"/>
                    <a:pt x="5052" y="20553"/>
                  </a:cubicBezTo>
                  <a:cubicBezTo>
                    <a:pt x="4930" y="20478"/>
                    <a:pt x="4823" y="20244"/>
                    <a:pt x="4762" y="19974"/>
                  </a:cubicBezTo>
                  <a:lnTo>
                    <a:pt x="4549" y="18928"/>
                  </a:lnTo>
                  <a:lnTo>
                    <a:pt x="4030" y="16801"/>
                  </a:lnTo>
                  <a:cubicBezTo>
                    <a:pt x="3389" y="13937"/>
                    <a:pt x="2732" y="11187"/>
                    <a:pt x="2060" y="8323"/>
                  </a:cubicBezTo>
                  <a:cubicBezTo>
                    <a:pt x="1389" y="5537"/>
                    <a:pt x="717" y="2750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2" name="Google Shape;1442;p23"/>
            <p:cNvSpPr/>
            <p:nvPr/>
          </p:nvSpPr>
          <p:spPr>
            <a:xfrm>
              <a:off x="132400" y="1270431"/>
              <a:ext cx="12701" cy="12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3" name="Google Shape;1443;p23"/>
            <p:cNvSpPr/>
            <p:nvPr/>
          </p:nvSpPr>
          <p:spPr>
            <a:xfrm>
              <a:off x="413880" y="1270431"/>
              <a:ext cx="12701" cy="12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5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0E2A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Google Shape;162;p3"/>
          <p:cNvGrpSpPr/>
          <p:nvPr/>
        </p:nvGrpSpPr>
        <p:grpSpPr>
          <a:xfrm>
            <a:off x="1270362" y="3965"/>
            <a:ext cx="8002861" cy="919687"/>
            <a:chOff x="0" y="0"/>
            <a:chExt cx="8002860" cy="919685"/>
          </a:xfrm>
        </p:grpSpPr>
        <p:sp>
          <p:nvSpPr>
            <p:cNvPr id="207" name="Google Shape;163;p3"/>
            <p:cNvSpPr/>
            <p:nvPr/>
          </p:nvSpPr>
          <p:spPr>
            <a:xfrm rot="10800000" flipH="1">
              <a:off x="465220" y="166096"/>
              <a:ext cx="565787" cy="489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549" extrusionOk="0">
                  <a:moveTo>
                    <a:pt x="5727" y="0"/>
                  </a:moveTo>
                  <a:cubicBezTo>
                    <a:pt x="5494" y="63"/>
                    <a:pt x="5191" y="205"/>
                    <a:pt x="5081" y="440"/>
                  </a:cubicBezTo>
                  <a:lnTo>
                    <a:pt x="124" y="10383"/>
                  </a:lnTo>
                  <a:cubicBezTo>
                    <a:pt x="-54" y="10682"/>
                    <a:pt x="0" y="10950"/>
                    <a:pt x="42" y="11233"/>
                  </a:cubicBezTo>
                  <a:lnTo>
                    <a:pt x="5135" y="21128"/>
                  </a:lnTo>
                  <a:cubicBezTo>
                    <a:pt x="5191" y="21397"/>
                    <a:pt x="5466" y="21600"/>
                    <a:pt x="5701" y="21538"/>
                  </a:cubicBezTo>
                  <a:lnTo>
                    <a:pt x="15764" y="21506"/>
                  </a:lnTo>
                  <a:cubicBezTo>
                    <a:pt x="16053" y="21538"/>
                    <a:pt x="16204" y="21397"/>
                    <a:pt x="16383" y="21097"/>
                  </a:cubicBezTo>
                  <a:lnTo>
                    <a:pt x="21421" y="11233"/>
                  </a:lnTo>
                  <a:cubicBezTo>
                    <a:pt x="21518" y="10982"/>
                    <a:pt x="21546" y="10651"/>
                    <a:pt x="21339" y="10383"/>
                  </a:cubicBezTo>
                  <a:lnTo>
                    <a:pt x="16411" y="472"/>
                  </a:lnTo>
                  <a:cubicBezTo>
                    <a:pt x="16204" y="205"/>
                    <a:pt x="15997" y="110"/>
                    <a:pt x="15694" y="32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8" name="Google Shape;164;p3"/>
            <p:cNvSpPr/>
            <p:nvPr/>
          </p:nvSpPr>
          <p:spPr>
            <a:xfrm rot="10800000" flipH="1">
              <a:off x="1393868" y="165193"/>
              <a:ext cx="568271" cy="495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450" extrusionOk="0">
                  <a:moveTo>
                    <a:pt x="5692" y="0"/>
                  </a:moveTo>
                  <a:lnTo>
                    <a:pt x="5256" y="605"/>
                  </a:lnTo>
                  <a:lnTo>
                    <a:pt x="291" y="10452"/>
                  </a:lnTo>
                  <a:cubicBezTo>
                    <a:pt x="87" y="10746"/>
                    <a:pt x="-144" y="11010"/>
                    <a:pt x="114" y="11288"/>
                  </a:cubicBezTo>
                  <a:lnTo>
                    <a:pt x="5012" y="20857"/>
                  </a:lnTo>
                  <a:lnTo>
                    <a:pt x="5542" y="21369"/>
                  </a:lnTo>
                  <a:lnTo>
                    <a:pt x="15634" y="21369"/>
                  </a:lnTo>
                  <a:cubicBezTo>
                    <a:pt x="15866" y="21600"/>
                    <a:pt x="16097" y="21290"/>
                    <a:pt x="16301" y="21028"/>
                  </a:cubicBezTo>
                  <a:lnTo>
                    <a:pt x="21253" y="11180"/>
                  </a:lnTo>
                  <a:cubicBezTo>
                    <a:pt x="21456" y="10885"/>
                    <a:pt x="21198" y="10654"/>
                    <a:pt x="21198" y="10654"/>
                  </a:cubicBezTo>
                  <a:lnTo>
                    <a:pt x="16274" y="511"/>
                  </a:lnTo>
                  <a:cubicBezTo>
                    <a:pt x="16016" y="264"/>
                    <a:pt x="16016" y="264"/>
                    <a:pt x="15539" y="3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9" name="Google Shape;165;p3"/>
            <p:cNvSpPr/>
            <p:nvPr/>
          </p:nvSpPr>
          <p:spPr>
            <a:xfrm rot="10800000" flipH="1">
              <a:off x="538056" y="2132"/>
              <a:ext cx="421800" cy="121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90" y="0"/>
                  </a:moveTo>
                  <a:cubicBezTo>
                    <a:pt x="3323" y="321"/>
                    <a:pt x="3323" y="321"/>
                    <a:pt x="3044" y="1530"/>
                  </a:cubicBezTo>
                  <a:lnTo>
                    <a:pt x="0" y="21600"/>
                  </a:lnTo>
                  <a:lnTo>
                    <a:pt x="21600" y="21279"/>
                  </a:lnTo>
                  <a:lnTo>
                    <a:pt x="18427" y="2103"/>
                  </a:lnTo>
                  <a:lnTo>
                    <a:pt x="17760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0" name="Google Shape;166;p3"/>
            <p:cNvSpPr/>
            <p:nvPr/>
          </p:nvSpPr>
          <p:spPr>
            <a:xfrm rot="10800000" flipH="1">
              <a:off x="1462876" y="0"/>
              <a:ext cx="428678" cy="124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72" y="925"/>
                  </a:moveTo>
                  <a:cubicBezTo>
                    <a:pt x="3926" y="0"/>
                    <a:pt x="3651" y="1175"/>
                    <a:pt x="3342" y="2412"/>
                  </a:cubicBezTo>
                  <a:lnTo>
                    <a:pt x="0" y="20919"/>
                  </a:lnTo>
                  <a:lnTo>
                    <a:pt x="21600" y="21600"/>
                  </a:lnTo>
                  <a:lnTo>
                    <a:pt x="18168" y="1981"/>
                  </a:lnTo>
                  <a:lnTo>
                    <a:pt x="17456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1" name="Google Shape;167;p3"/>
            <p:cNvSpPr/>
            <p:nvPr/>
          </p:nvSpPr>
          <p:spPr>
            <a:xfrm rot="10800000" flipH="1">
              <a:off x="6970039" y="164939"/>
              <a:ext cx="568099" cy="491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49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4" y="21312"/>
                    <a:pt x="5804" y="21547"/>
                  </a:cubicBezTo>
                  <a:lnTo>
                    <a:pt x="15636" y="21312"/>
                  </a:lnTo>
                  <a:cubicBezTo>
                    <a:pt x="15909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19" y="10458"/>
                  </a:cubicBezTo>
                  <a:lnTo>
                    <a:pt x="16086" y="481"/>
                  </a:lnTo>
                  <a:cubicBezTo>
                    <a:pt x="16289" y="183"/>
                    <a:pt x="16045" y="-53"/>
                    <a:pt x="15554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2" name="Google Shape;168;p3"/>
            <p:cNvSpPr/>
            <p:nvPr/>
          </p:nvSpPr>
          <p:spPr>
            <a:xfrm rot="10800000" flipH="1">
              <a:off x="7045823" y="1443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3" name="Google Shape;169;p3"/>
            <p:cNvSpPr/>
            <p:nvPr/>
          </p:nvSpPr>
          <p:spPr>
            <a:xfrm rot="10800000" flipH="1">
              <a:off x="929946" y="427137"/>
              <a:ext cx="567067" cy="492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5855" y="0"/>
                  </a:moveTo>
                  <a:cubicBezTo>
                    <a:pt x="5388" y="32"/>
                    <a:pt x="5155" y="345"/>
                    <a:pt x="5155" y="345"/>
                  </a:cubicBezTo>
                  <a:lnTo>
                    <a:pt x="188" y="10307"/>
                  </a:lnTo>
                  <a:cubicBezTo>
                    <a:pt x="-59" y="10620"/>
                    <a:pt x="9" y="11152"/>
                    <a:pt x="9" y="11152"/>
                  </a:cubicBezTo>
                  <a:lnTo>
                    <a:pt x="5183" y="21130"/>
                  </a:lnTo>
                  <a:lnTo>
                    <a:pt x="5718" y="21600"/>
                  </a:lnTo>
                  <a:lnTo>
                    <a:pt x="15626" y="21364"/>
                  </a:lnTo>
                  <a:cubicBezTo>
                    <a:pt x="15887" y="21600"/>
                    <a:pt x="16093" y="21334"/>
                    <a:pt x="16327" y="21035"/>
                  </a:cubicBezTo>
                  <a:lnTo>
                    <a:pt x="21294" y="11059"/>
                  </a:lnTo>
                  <a:cubicBezTo>
                    <a:pt x="21541" y="10745"/>
                    <a:pt x="21541" y="10745"/>
                    <a:pt x="21267" y="10509"/>
                  </a:cubicBezTo>
                  <a:lnTo>
                    <a:pt x="16573" y="502"/>
                  </a:lnTo>
                  <a:cubicBezTo>
                    <a:pt x="16299" y="236"/>
                    <a:pt x="16038" y="0"/>
                    <a:pt x="15558" y="63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4" name="Google Shape;170;p3"/>
            <p:cNvSpPr/>
            <p:nvPr/>
          </p:nvSpPr>
          <p:spPr>
            <a:xfrm rot="10800000" flipH="1">
              <a:off x="0" y="2150"/>
              <a:ext cx="567182" cy="38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5861" y="300"/>
                  </a:moveTo>
                  <a:cubicBezTo>
                    <a:pt x="5586" y="0"/>
                    <a:pt x="5352" y="401"/>
                    <a:pt x="5147" y="782"/>
                  </a:cubicBezTo>
                  <a:lnTo>
                    <a:pt x="148" y="13509"/>
                  </a:lnTo>
                  <a:cubicBezTo>
                    <a:pt x="-58" y="13891"/>
                    <a:pt x="-58" y="13891"/>
                    <a:pt x="203" y="14191"/>
                  </a:cubicBezTo>
                  <a:lnTo>
                    <a:pt x="3101" y="21600"/>
                  </a:lnTo>
                  <a:lnTo>
                    <a:pt x="18603" y="21600"/>
                  </a:lnTo>
                  <a:lnTo>
                    <a:pt x="21308" y="14493"/>
                  </a:lnTo>
                  <a:cubicBezTo>
                    <a:pt x="21542" y="14112"/>
                    <a:pt x="21487" y="13369"/>
                    <a:pt x="21487" y="13369"/>
                  </a:cubicBezTo>
                  <a:lnTo>
                    <a:pt x="16296" y="661"/>
                  </a:lnTo>
                  <a:lnTo>
                    <a:pt x="15774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5" name="Google Shape;171;p3"/>
            <p:cNvSpPr/>
            <p:nvPr/>
          </p:nvSpPr>
          <p:spPr>
            <a:xfrm rot="10800000" flipH="1">
              <a:off x="929442" y="3953"/>
              <a:ext cx="565855" cy="381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407" extrusionOk="0">
                  <a:moveTo>
                    <a:pt x="5679" y="109"/>
                  </a:moveTo>
                  <a:cubicBezTo>
                    <a:pt x="5417" y="-193"/>
                    <a:pt x="5211" y="188"/>
                    <a:pt x="4977" y="550"/>
                  </a:cubicBezTo>
                  <a:lnTo>
                    <a:pt x="0" y="13310"/>
                  </a:lnTo>
                  <a:cubicBezTo>
                    <a:pt x="0" y="13310"/>
                    <a:pt x="28" y="14013"/>
                    <a:pt x="289" y="14314"/>
                  </a:cubicBezTo>
                  <a:lnTo>
                    <a:pt x="2929" y="21407"/>
                  </a:lnTo>
                  <a:lnTo>
                    <a:pt x="18451" y="21407"/>
                  </a:lnTo>
                  <a:lnTo>
                    <a:pt x="21421" y="14616"/>
                  </a:lnTo>
                  <a:cubicBezTo>
                    <a:pt x="21393" y="13872"/>
                    <a:pt x="21600" y="13531"/>
                    <a:pt x="21325" y="13188"/>
                  </a:cubicBezTo>
                  <a:lnTo>
                    <a:pt x="16416" y="752"/>
                  </a:lnTo>
                  <a:cubicBezTo>
                    <a:pt x="16348" y="69"/>
                    <a:pt x="15880" y="109"/>
                    <a:pt x="15880" y="109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6" name="Google Shape;172;p3"/>
            <p:cNvSpPr/>
            <p:nvPr/>
          </p:nvSpPr>
          <p:spPr>
            <a:xfrm rot="10800000" flipH="1">
              <a:off x="7436562" y="428580"/>
              <a:ext cx="566299" cy="490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5710" y="0"/>
                  </a:moveTo>
                  <a:cubicBezTo>
                    <a:pt x="5448" y="32"/>
                    <a:pt x="5241" y="173"/>
                    <a:pt x="5090" y="441"/>
                  </a:cubicBezTo>
                  <a:lnTo>
                    <a:pt x="106" y="10367"/>
                  </a:lnTo>
                  <a:cubicBezTo>
                    <a:pt x="-45" y="10666"/>
                    <a:pt x="-17" y="10934"/>
                    <a:pt x="79" y="11170"/>
                  </a:cubicBezTo>
                  <a:lnTo>
                    <a:pt x="5062" y="21159"/>
                  </a:lnTo>
                  <a:cubicBezTo>
                    <a:pt x="5173" y="21396"/>
                    <a:pt x="5421" y="21570"/>
                    <a:pt x="5710" y="21600"/>
                  </a:cubicBezTo>
                  <a:lnTo>
                    <a:pt x="15773" y="21600"/>
                  </a:lnTo>
                  <a:cubicBezTo>
                    <a:pt x="16007" y="21570"/>
                    <a:pt x="16296" y="21427"/>
                    <a:pt x="16365" y="21159"/>
                  </a:cubicBezTo>
                  <a:lnTo>
                    <a:pt x="21431" y="11202"/>
                  </a:lnTo>
                  <a:cubicBezTo>
                    <a:pt x="21527" y="10966"/>
                    <a:pt x="21555" y="10635"/>
                    <a:pt x="21431" y="10398"/>
                  </a:cubicBezTo>
                  <a:lnTo>
                    <a:pt x="16392" y="472"/>
                  </a:lnTo>
                  <a:cubicBezTo>
                    <a:pt x="16241" y="142"/>
                    <a:pt x="16035" y="79"/>
                    <a:pt x="15746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7" name="Google Shape;173;p3"/>
            <p:cNvSpPr/>
            <p:nvPr/>
          </p:nvSpPr>
          <p:spPr>
            <a:xfrm rot="10800000" flipH="1">
              <a:off x="7436113" y="2150"/>
              <a:ext cx="566161" cy="38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600" extrusionOk="0">
                  <a:moveTo>
                    <a:pt x="5685" y="300"/>
                  </a:moveTo>
                  <a:cubicBezTo>
                    <a:pt x="5452" y="0"/>
                    <a:pt x="5204" y="361"/>
                    <a:pt x="4999" y="742"/>
                  </a:cubicBezTo>
                  <a:lnTo>
                    <a:pt x="0" y="13509"/>
                  </a:lnTo>
                  <a:lnTo>
                    <a:pt x="55" y="14191"/>
                  </a:lnTo>
                  <a:lnTo>
                    <a:pt x="2966" y="21600"/>
                  </a:lnTo>
                  <a:lnTo>
                    <a:pt x="18470" y="21560"/>
                  </a:lnTo>
                  <a:lnTo>
                    <a:pt x="21161" y="14453"/>
                  </a:lnTo>
                  <a:cubicBezTo>
                    <a:pt x="21367" y="14072"/>
                    <a:pt x="21600" y="13671"/>
                    <a:pt x="21339" y="13369"/>
                  </a:cubicBezTo>
                  <a:lnTo>
                    <a:pt x="16396" y="963"/>
                  </a:lnTo>
                  <a:cubicBezTo>
                    <a:pt x="16368" y="260"/>
                    <a:pt x="15887" y="300"/>
                    <a:pt x="1562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66" name="Google Shape;174;p3"/>
          <p:cNvGrpSpPr/>
          <p:nvPr/>
        </p:nvGrpSpPr>
        <p:grpSpPr>
          <a:xfrm>
            <a:off x="-483149" y="-367196"/>
            <a:ext cx="2197861" cy="2088259"/>
            <a:chOff x="0" y="0"/>
            <a:chExt cx="2197860" cy="2088258"/>
          </a:xfrm>
        </p:grpSpPr>
        <p:sp>
          <p:nvSpPr>
            <p:cNvPr id="219" name="Google Shape;175;p3"/>
            <p:cNvSpPr/>
            <p:nvPr/>
          </p:nvSpPr>
          <p:spPr>
            <a:xfrm flipH="1">
              <a:off x="474126" y="1480527"/>
              <a:ext cx="158557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0" name="Google Shape;176;p3"/>
            <p:cNvSpPr/>
            <p:nvPr/>
          </p:nvSpPr>
          <p:spPr>
            <a:xfrm flipH="1">
              <a:off x="161152" y="547092"/>
              <a:ext cx="334208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1" name="Google Shape;177;p3"/>
            <p:cNvSpPr/>
            <p:nvPr/>
          </p:nvSpPr>
          <p:spPr>
            <a:xfrm flipH="1">
              <a:off x="161152" y="1127316"/>
              <a:ext cx="334208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2" name="Google Shape;178;p3"/>
            <p:cNvSpPr/>
            <p:nvPr/>
          </p:nvSpPr>
          <p:spPr>
            <a:xfrm flipH="1">
              <a:off x="477042" y="275305"/>
              <a:ext cx="152755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363" y="21600"/>
                    <a:pt x="21600" y="21554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3" name="Google Shape;179;p3"/>
            <p:cNvSpPr/>
            <p:nvPr/>
          </p:nvSpPr>
          <p:spPr>
            <a:xfrm flipH="1">
              <a:off x="12165" y="8627"/>
              <a:ext cx="617606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8" y="0"/>
                  </a:moveTo>
                  <a:cubicBezTo>
                    <a:pt x="5516" y="0"/>
                    <a:pt x="5269" y="133"/>
                    <a:pt x="5109" y="415"/>
                  </a:cubicBezTo>
                  <a:lnTo>
                    <a:pt x="87" y="10383"/>
                  </a:lnTo>
                  <a:cubicBezTo>
                    <a:pt x="-29" y="10634"/>
                    <a:pt x="-29" y="10950"/>
                    <a:pt x="87" y="11217"/>
                  </a:cubicBezTo>
                  <a:lnTo>
                    <a:pt x="5109" y="21183"/>
                  </a:lnTo>
                  <a:cubicBezTo>
                    <a:pt x="5269" y="21434"/>
                    <a:pt x="5516" y="21600"/>
                    <a:pt x="5748" y="21600"/>
                  </a:cubicBezTo>
                  <a:lnTo>
                    <a:pt x="15793" y="21600"/>
                  </a:lnTo>
                  <a:cubicBezTo>
                    <a:pt x="16070" y="21600"/>
                    <a:pt x="16316" y="21434"/>
                    <a:pt x="16432" y="21183"/>
                  </a:cubicBezTo>
                  <a:lnTo>
                    <a:pt x="21455" y="11217"/>
                  </a:lnTo>
                  <a:cubicBezTo>
                    <a:pt x="21571" y="10950"/>
                    <a:pt x="21571" y="10634"/>
                    <a:pt x="21455" y="10383"/>
                  </a:cubicBezTo>
                  <a:lnTo>
                    <a:pt x="16432" y="415"/>
                  </a:lnTo>
                  <a:cubicBezTo>
                    <a:pt x="16316" y="133"/>
                    <a:pt x="16070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4" name="Google Shape;180;p3"/>
            <p:cNvSpPr/>
            <p:nvPr/>
          </p:nvSpPr>
          <p:spPr>
            <a:xfrm flipH="1">
              <a:off x="39229" y="326246"/>
              <a:ext cx="563513" cy="220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898"/>
                    <a:pt x="1213" y="5794"/>
                    <a:pt x="1820" y="8689"/>
                  </a:cubicBezTo>
                  <a:cubicBezTo>
                    <a:pt x="2457" y="11543"/>
                    <a:pt x="3095" y="14361"/>
                    <a:pt x="3749" y="17215"/>
                  </a:cubicBezTo>
                  <a:lnTo>
                    <a:pt x="4213" y="19347"/>
                  </a:lnTo>
                  <a:lnTo>
                    <a:pt x="4451" y="20475"/>
                  </a:lnTo>
                  <a:cubicBezTo>
                    <a:pt x="4548" y="20877"/>
                    <a:pt x="4723" y="21198"/>
                    <a:pt x="4882" y="21397"/>
                  </a:cubicBezTo>
                  <a:cubicBezTo>
                    <a:pt x="5010" y="21559"/>
                    <a:pt x="5153" y="21600"/>
                    <a:pt x="5280" y="21600"/>
                  </a:cubicBezTo>
                  <a:cubicBezTo>
                    <a:pt x="5345" y="21600"/>
                    <a:pt x="5409" y="21600"/>
                    <a:pt x="5456" y="21559"/>
                  </a:cubicBezTo>
                  <a:lnTo>
                    <a:pt x="14677" y="21559"/>
                  </a:lnTo>
                  <a:lnTo>
                    <a:pt x="15650" y="21478"/>
                  </a:lnTo>
                  <a:lnTo>
                    <a:pt x="16113" y="21478"/>
                  </a:lnTo>
                  <a:cubicBezTo>
                    <a:pt x="16289" y="21478"/>
                    <a:pt x="16495" y="21478"/>
                    <a:pt x="16655" y="21320"/>
                  </a:cubicBezTo>
                  <a:cubicBezTo>
                    <a:pt x="16830" y="21117"/>
                    <a:pt x="16991" y="20796"/>
                    <a:pt x="17102" y="20475"/>
                  </a:cubicBezTo>
                  <a:cubicBezTo>
                    <a:pt x="17197" y="20033"/>
                    <a:pt x="17262" y="19708"/>
                    <a:pt x="17326" y="19347"/>
                  </a:cubicBezTo>
                  <a:lnTo>
                    <a:pt x="17836" y="17215"/>
                  </a:lnTo>
                  <a:cubicBezTo>
                    <a:pt x="19112" y="11543"/>
                    <a:pt x="20357" y="5794"/>
                    <a:pt x="21600" y="122"/>
                  </a:cubicBezTo>
                  <a:cubicBezTo>
                    <a:pt x="20260" y="5712"/>
                    <a:pt x="18904" y="11303"/>
                    <a:pt x="17596" y="16894"/>
                  </a:cubicBezTo>
                  <a:lnTo>
                    <a:pt x="17134" y="19026"/>
                  </a:lnTo>
                  <a:cubicBezTo>
                    <a:pt x="17022" y="19347"/>
                    <a:pt x="16959" y="19789"/>
                    <a:pt x="16894" y="20033"/>
                  </a:cubicBezTo>
                  <a:cubicBezTo>
                    <a:pt x="16799" y="20272"/>
                    <a:pt x="16687" y="20553"/>
                    <a:pt x="16559" y="20634"/>
                  </a:cubicBezTo>
                  <a:cubicBezTo>
                    <a:pt x="16480" y="20715"/>
                    <a:pt x="16416" y="20755"/>
                    <a:pt x="16320" y="20755"/>
                  </a:cubicBezTo>
                  <a:cubicBezTo>
                    <a:pt x="16273" y="20755"/>
                    <a:pt x="16208" y="20755"/>
                    <a:pt x="16113" y="20715"/>
                  </a:cubicBezTo>
                  <a:lnTo>
                    <a:pt x="10801" y="20715"/>
                  </a:lnTo>
                  <a:lnTo>
                    <a:pt x="6908" y="20634"/>
                  </a:lnTo>
                  <a:lnTo>
                    <a:pt x="5456" y="20634"/>
                  </a:lnTo>
                  <a:cubicBezTo>
                    <a:pt x="5280" y="20634"/>
                    <a:pt x="5185" y="20634"/>
                    <a:pt x="5058" y="20553"/>
                  </a:cubicBezTo>
                  <a:cubicBezTo>
                    <a:pt x="4945" y="20353"/>
                    <a:pt x="4850" y="20191"/>
                    <a:pt x="4786" y="19951"/>
                  </a:cubicBezTo>
                  <a:lnTo>
                    <a:pt x="4515" y="18823"/>
                  </a:lnTo>
                  <a:lnTo>
                    <a:pt x="4037" y="16732"/>
                  </a:lnTo>
                  <a:cubicBezTo>
                    <a:pt x="3367" y="13918"/>
                    <a:pt x="2728" y="11141"/>
                    <a:pt x="2058" y="8327"/>
                  </a:cubicBezTo>
                  <a:cubicBezTo>
                    <a:pt x="1388" y="5510"/>
                    <a:pt x="718" y="2817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5" name="Google Shape;181;p3"/>
            <p:cNvSpPr/>
            <p:nvPr/>
          </p:nvSpPr>
          <p:spPr>
            <a:xfrm flipH="1">
              <a:off x="1211590" y="519792"/>
              <a:ext cx="320890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6" name="Google Shape;182;p3"/>
            <p:cNvSpPr/>
            <p:nvPr/>
          </p:nvSpPr>
          <p:spPr>
            <a:xfrm flipH="1">
              <a:off x="1528319" y="266677"/>
              <a:ext cx="152756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7" name="Google Shape;183;p3"/>
            <p:cNvSpPr/>
            <p:nvPr/>
          </p:nvSpPr>
          <p:spPr>
            <a:xfrm flipH="1">
              <a:off x="1063031" y="266677"/>
              <a:ext cx="152755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8" name="Google Shape;184;p3"/>
            <p:cNvSpPr/>
            <p:nvPr/>
          </p:nvSpPr>
          <p:spPr>
            <a:xfrm flipH="1">
              <a:off x="1063127" y="0"/>
              <a:ext cx="617842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9" name="Google Shape;185;p3"/>
            <p:cNvSpPr/>
            <p:nvPr/>
          </p:nvSpPr>
          <p:spPr>
            <a:xfrm flipH="1">
              <a:off x="1090506" y="317618"/>
              <a:ext cx="563094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0" name="Google Shape;186;p3"/>
            <p:cNvSpPr/>
            <p:nvPr/>
          </p:nvSpPr>
          <p:spPr>
            <a:xfrm flipH="1">
              <a:off x="1520938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1" name="Google Shape;187;p3"/>
            <p:cNvSpPr/>
            <p:nvPr/>
          </p:nvSpPr>
          <p:spPr>
            <a:xfrm flipH="1">
              <a:off x="1209627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2" name="Google Shape;188;p3"/>
            <p:cNvSpPr/>
            <p:nvPr/>
          </p:nvSpPr>
          <p:spPr>
            <a:xfrm flipH="1">
              <a:off x="1729347" y="824710"/>
              <a:ext cx="320050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3" name="Google Shape;189;p3"/>
            <p:cNvSpPr/>
            <p:nvPr/>
          </p:nvSpPr>
          <p:spPr>
            <a:xfrm flipH="1">
              <a:off x="2045236" y="571561"/>
              <a:ext cx="152301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4" name="Google Shape;190;p3"/>
            <p:cNvSpPr/>
            <p:nvPr/>
          </p:nvSpPr>
          <p:spPr>
            <a:xfrm flipH="1">
              <a:off x="1579948" y="571561"/>
              <a:ext cx="152720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5" name="Google Shape;191;p3"/>
            <p:cNvSpPr/>
            <p:nvPr/>
          </p:nvSpPr>
          <p:spPr>
            <a:xfrm flipH="1">
              <a:off x="1580254" y="304883"/>
              <a:ext cx="617607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6" name="Google Shape;192;p3"/>
            <p:cNvSpPr/>
            <p:nvPr/>
          </p:nvSpPr>
          <p:spPr>
            <a:xfrm flipH="1">
              <a:off x="1607388" y="622536"/>
              <a:ext cx="563933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7" name="Google Shape;193;p3"/>
            <p:cNvSpPr/>
            <p:nvPr/>
          </p:nvSpPr>
          <p:spPr>
            <a:xfrm flipH="1">
              <a:off x="2037838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8" name="Google Shape;194;p3"/>
            <p:cNvSpPr/>
            <p:nvPr/>
          </p:nvSpPr>
          <p:spPr>
            <a:xfrm flipH="1">
              <a:off x="1726736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9" name="Google Shape;195;p3"/>
            <p:cNvSpPr/>
            <p:nvPr/>
          </p:nvSpPr>
          <p:spPr>
            <a:xfrm flipH="1">
              <a:off x="678874" y="824710"/>
              <a:ext cx="320050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0" name="Google Shape;196;p3"/>
            <p:cNvSpPr/>
            <p:nvPr/>
          </p:nvSpPr>
          <p:spPr>
            <a:xfrm flipH="1">
              <a:off x="994763" y="571561"/>
              <a:ext cx="152755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65" y="12896"/>
                  </a:cubicBezTo>
                  <a:lnTo>
                    <a:pt x="20597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3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1" name="Google Shape;197;p3"/>
            <p:cNvSpPr/>
            <p:nvPr/>
          </p:nvSpPr>
          <p:spPr>
            <a:xfrm flipH="1">
              <a:off x="529475" y="571561"/>
              <a:ext cx="152755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5" y="21600"/>
                  </a:cubicBezTo>
                  <a:cubicBezTo>
                    <a:pt x="588" y="21600"/>
                    <a:pt x="766" y="21585"/>
                    <a:pt x="825" y="21540"/>
                  </a:cubicBezTo>
                  <a:lnTo>
                    <a:pt x="19717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2" name="Google Shape;198;p3"/>
            <p:cNvSpPr/>
            <p:nvPr/>
          </p:nvSpPr>
          <p:spPr>
            <a:xfrm flipH="1">
              <a:off x="529571" y="304883"/>
              <a:ext cx="617852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33"/>
                    <a:pt x="5102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02" y="21185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5"/>
                  </a:cubicBezTo>
                  <a:lnTo>
                    <a:pt x="21437" y="11217"/>
                  </a:lnTo>
                  <a:cubicBezTo>
                    <a:pt x="21567" y="10950"/>
                    <a:pt x="21567" y="10634"/>
                    <a:pt x="21437" y="10385"/>
                  </a:cubicBezTo>
                  <a:lnTo>
                    <a:pt x="16417" y="417"/>
                  </a:lnTo>
                  <a:cubicBezTo>
                    <a:pt x="16272" y="133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3" name="Google Shape;199;p3"/>
            <p:cNvSpPr/>
            <p:nvPr/>
          </p:nvSpPr>
          <p:spPr>
            <a:xfrm flipH="1">
              <a:off x="556949" y="622536"/>
              <a:ext cx="564352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6"/>
                    <a:pt x="1211" y="5791"/>
                    <a:pt x="1848" y="8687"/>
                  </a:cubicBezTo>
                  <a:cubicBezTo>
                    <a:pt x="2454" y="11545"/>
                    <a:pt x="3090" y="14359"/>
                    <a:pt x="3743" y="17218"/>
                  </a:cubicBezTo>
                  <a:lnTo>
                    <a:pt x="4237" y="19350"/>
                  </a:lnTo>
                  <a:lnTo>
                    <a:pt x="4477" y="20353"/>
                  </a:lnTo>
                  <a:cubicBezTo>
                    <a:pt x="4572" y="20796"/>
                    <a:pt x="4747" y="21117"/>
                    <a:pt x="4906" y="21401"/>
                  </a:cubicBezTo>
                  <a:cubicBezTo>
                    <a:pt x="5034" y="21519"/>
                    <a:pt x="5194" y="21600"/>
                    <a:pt x="5337" y="21600"/>
                  </a:cubicBezTo>
                  <a:cubicBezTo>
                    <a:pt x="5384" y="21600"/>
                    <a:pt x="5432" y="21600"/>
                    <a:pt x="5480" y="21559"/>
                  </a:cubicBezTo>
                  <a:lnTo>
                    <a:pt x="10785" y="21559"/>
                  </a:lnTo>
                  <a:lnTo>
                    <a:pt x="14687" y="21482"/>
                  </a:lnTo>
                  <a:lnTo>
                    <a:pt x="16120" y="21482"/>
                  </a:lnTo>
                  <a:cubicBezTo>
                    <a:pt x="16295" y="21482"/>
                    <a:pt x="16471" y="21482"/>
                    <a:pt x="16662" y="21320"/>
                  </a:cubicBezTo>
                  <a:cubicBezTo>
                    <a:pt x="16837" y="21117"/>
                    <a:pt x="16996" y="20796"/>
                    <a:pt x="17107" y="20475"/>
                  </a:cubicBezTo>
                  <a:cubicBezTo>
                    <a:pt x="17204" y="20032"/>
                    <a:pt x="17268" y="19711"/>
                    <a:pt x="17331" y="19350"/>
                  </a:cubicBezTo>
                  <a:lnTo>
                    <a:pt x="17808" y="17218"/>
                  </a:lnTo>
                  <a:cubicBezTo>
                    <a:pt x="19083" y="11545"/>
                    <a:pt x="20326" y="5791"/>
                    <a:pt x="21600" y="118"/>
                  </a:cubicBezTo>
                  <a:cubicBezTo>
                    <a:pt x="20262" y="5710"/>
                    <a:pt x="18908" y="11302"/>
                    <a:pt x="17602" y="16893"/>
                  </a:cubicBezTo>
                  <a:lnTo>
                    <a:pt x="17107" y="19025"/>
                  </a:lnTo>
                  <a:cubicBezTo>
                    <a:pt x="17028" y="19350"/>
                    <a:pt x="16933" y="19792"/>
                    <a:pt x="16869" y="20032"/>
                  </a:cubicBezTo>
                  <a:cubicBezTo>
                    <a:pt x="16805" y="20272"/>
                    <a:pt x="16694" y="20556"/>
                    <a:pt x="16567" y="20637"/>
                  </a:cubicBezTo>
                  <a:cubicBezTo>
                    <a:pt x="16503" y="20715"/>
                    <a:pt x="16424" y="20715"/>
                    <a:pt x="16360" y="20715"/>
                  </a:cubicBezTo>
                  <a:cubicBezTo>
                    <a:pt x="16279" y="20715"/>
                    <a:pt x="16216" y="20715"/>
                    <a:pt x="16120" y="20715"/>
                  </a:cubicBezTo>
                  <a:lnTo>
                    <a:pt x="14687" y="20715"/>
                  </a:lnTo>
                  <a:lnTo>
                    <a:pt x="10785" y="20637"/>
                  </a:lnTo>
                  <a:lnTo>
                    <a:pt x="5480" y="20637"/>
                  </a:lnTo>
                  <a:cubicBezTo>
                    <a:pt x="5273" y="20637"/>
                    <a:pt x="5178" y="20637"/>
                    <a:pt x="5081" y="20556"/>
                  </a:cubicBezTo>
                  <a:cubicBezTo>
                    <a:pt x="4938" y="20353"/>
                    <a:pt x="4843" y="20194"/>
                    <a:pt x="4779" y="19870"/>
                  </a:cubicBezTo>
                  <a:lnTo>
                    <a:pt x="4539" y="18826"/>
                  </a:lnTo>
                  <a:lnTo>
                    <a:pt x="4030" y="16735"/>
                  </a:lnTo>
                  <a:cubicBezTo>
                    <a:pt x="3393" y="13917"/>
                    <a:pt x="2724" y="11143"/>
                    <a:pt x="2055" y="8325"/>
                  </a:cubicBezTo>
                  <a:cubicBezTo>
                    <a:pt x="1418" y="5511"/>
                    <a:pt x="717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4" name="Google Shape;200;p3"/>
            <p:cNvSpPr/>
            <p:nvPr/>
          </p:nvSpPr>
          <p:spPr>
            <a:xfrm flipH="1">
              <a:off x="987382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5" name="Google Shape;201;p3"/>
            <p:cNvSpPr/>
            <p:nvPr/>
          </p:nvSpPr>
          <p:spPr>
            <a:xfrm flipH="1">
              <a:off x="676491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6" name="Google Shape;202;p3"/>
            <p:cNvSpPr/>
            <p:nvPr/>
          </p:nvSpPr>
          <p:spPr>
            <a:xfrm flipH="1">
              <a:off x="1200789" y="1127937"/>
              <a:ext cx="320470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7" name="Google Shape;203;p3"/>
            <p:cNvSpPr/>
            <p:nvPr/>
          </p:nvSpPr>
          <p:spPr>
            <a:xfrm flipH="1">
              <a:off x="1517902" y="874822"/>
              <a:ext cx="152336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8" name="Google Shape;204;p3"/>
            <p:cNvSpPr/>
            <p:nvPr/>
          </p:nvSpPr>
          <p:spPr>
            <a:xfrm flipH="1">
              <a:off x="1052614" y="874822"/>
              <a:ext cx="152755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9" name="Google Shape;205;p3"/>
            <p:cNvSpPr/>
            <p:nvPr/>
          </p:nvSpPr>
          <p:spPr>
            <a:xfrm flipH="1">
              <a:off x="1052614" y="608145"/>
              <a:ext cx="617633" cy="53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0" name="Google Shape;206;p3"/>
            <p:cNvSpPr/>
            <p:nvPr/>
          </p:nvSpPr>
          <p:spPr>
            <a:xfrm flipH="1">
              <a:off x="1079669" y="925763"/>
              <a:ext cx="563513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1" name="Google Shape;207;p3"/>
            <p:cNvSpPr/>
            <p:nvPr/>
          </p:nvSpPr>
          <p:spPr>
            <a:xfrm flipH="1">
              <a:off x="1510539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2" name="Google Shape;208;p3"/>
            <p:cNvSpPr/>
            <p:nvPr/>
          </p:nvSpPr>
          <p:spPr>
            <a:xfrm flipH="1">
              <a:off x="1199018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3" name="Google Shape;209;p3"/>
            <p:cNvSpPr/>
            <p:nvPr/>
          </p:nvSpPr>
          <p:spPr>
            <a:xfrm flipH="1">
              <a:off x="484942" y="857566"/>
              <a:ext cx="159816" cy="608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7"/>
                  </a:lnTo>
                  <a:cubicBezTo>
                    <a:pt x="0" y="11770"/>
                    <a:pt x="619" y="12354"/>
                    <a:pt x="1800" y="12908"/>
                  </a:cubicBezTo>
                  <a:lnTo>
                    <a:pt x="20641" y="21528"/>
                  </a:lnTo>
                  <a:cubicBezTo>
                    <a:pt x="20754" y="21571"/>
                    <a:pt x="20924" y="21600"/>
                    <a:pt x="21094" y="21600"/>
                  </a:cubicBezTo>
                  <a:cubicBezTo>
                    <a:pt x="21373" y="21600"/>
                    <a:pt x="21600" y="21556"/>
                    <a:pt x="21600" y="21454"/>
                  </a:cubicBezTo>
                  <a:lnTo>
                    <a:pt x="21600" y="9378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4" name="Google Shape;210;p3"/>
            <p:cNvSpPr/>
            <p:nvPr/>
          </p:nvSpPr>
          <p:spPr>
            <a:xfrm flipH="1">
              <a:off x="0" y="579396"/>
              <a:ext cx="644662" cy="557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600" extrusionOk="0">
                  <a:moveTo>
                    <a:pt x="5737" y="0"/>
                  </a:moveTo>
                  <a:cubicBezTo>
                    <a:pt x="5487" y="0"/>
                    <a:pt x="5251" y="174"/>
                    <a:pt x="5126" y="429"/>
                  </a:cubicBezTo>
                  <a:lnTo>
                    <a:pt x="94" y="10385"/>
                  </a:lnTo>
                  <a:cubicBezTo>
                    <a:pt x="-31" y="10641"/>
                    <a:pt x="-31" y="10943"/>
                    <a:pt x="94" y="11213"/>
                  </a:cubicBezTo>
                  <a:lnTo>
                    <a:pt x="5126" y="21154"/>
                  </a:lnTo>
                  <a:cubicBezTo>
                    <a:pt x="5251" y="21425"/>
                    <a:pt x="5487" y="21600"/>
                    <a:pt x="5737" y="21600"/>
                  </a:cubicBezTo>
                  <a:lnTo>
                    <a:pt x="15773" y="21600"/>
                  </a:lnTo>
                  <a:cubicBezTo>
                    <a:pt x="16038" y="21600"/>
                    <a:pt x="16302" y="21425"/>
                    <a:pt x="16412" y="21154"/>
                  </a:cubicBezTo>
                  <a:lnTo>
                    <a:pt x="21416" y="11213"/>
                  </a:lnTo>
                  <a:cubicBezTo>
                    <a:pt x="21569" y="10943"/>
                    <a:pt x="21569" y="10641"/>
                    <a:pt x="21416" y="10385"/>
                  </a:cubicBezTo>
                  <a:lnTo>
                    <a:pt x="16412" y="429"/>
                  </a:lnTo>
                  <a:cubicBezTo>
                    <a:pt x="16302" y="174"/>
                    <a:pt x="16038" y="0"/>
                    <a:pt x="1577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5" name="Google Shape;211;p3"/>
            <p:cNvSpPr/>
            <p:nvPr/>
          </p:nvSpPr>
          <p:spPr>
            <a:xfrm flipH="1">
              <a:off x="28812" y="911406"/>
              <a:ext cx="587668" cy="230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82" y="2893"/>
                    <a:pt x="1194" y="5747"/>
                    <a:pt x="1836" y="8602"/>
                  </a:cubicBezTo>
                  <a:cubicBezTo>
                    <a:pt x="2448" y="11534"/>
                    <a:pt x="3091" y="14388"/>
                    <a:pt x="3734" y="17204"/>
                  </a:cubicBezTo>
                  <a:lnTo>
                    <a:pt x="4223" y="19326"/>
                  </a:lnTo>
                  <a:lnTo>
                    <a:pt x="4452" y="20404"/>
                  </a:lnTo>
                  <a:cubicBezTo>
                    <a:pt x="4574" y="20790"/>
                    <a:pt x="4713" y="21214"/>
                    <a:pt x="4895" y="21370"/>
                  </a:cubicBezTo>
                  <a:cubicBezTo>
                    <a:pt x="5094" y="21600"/>
                    <a:pt x="5324" y="21600"/>
                    <a:pt x="5446" y="21600"/>
                  </a:cubicBezTo>
                  <a:lnTo>
                    <a:pt x="5936" y="21600"/>
                  </a:lnTo>
                  <a:lnTo>
                    <a:pt x="6899" y="21522"/>
                  </a:lnTo>
                  <a:lnTo>
                    <a:pt x="14671" y="21522"/>
                  </a:lnTo>
                  <a:lnTo>
                    <a:pt x="15635" y="21448"/>
                  </a:lnTo>
                  <a:lnTo>
                    <a:pt x="16124" y="21448"/>
                  </a:lnTo>
                  <a:cubicBezTo>
                    <a:pt x="16277" y="21448"/>
                    <a:pt x="16475" y="21448"/>
                    <a:pt x="16674" y="21292"/>
                  </a:cubicBezTo>
                  <a:cubicBezTo>
                    <a:pt x="16827" y="21137"/>
                    <a:pt x="16995" y="20790"/>
                    <a:pt x="17088" y="20404"/>
                  </a:cubicBezTo>
                  <a:cubicBezTo>
                    <a:pt x="17179" y="20058"/>
                    <a:pt x="17256" y="19672"/>
                    <a:pt x="17347" y="19326"/>
                  </a:cubicBezTo>
                  <a:lnTo>
                    <a:pt x="17837" y="17204"/>
                  </a:lnTo>
                  <a:cubicBezTo>
                    <a:pt x="19122" y="11534"/>
                    <a:pt x="20346" y="5747"/>
                    <a:pt x="21600" y="78"/>
                  </a:cubicBezTo>
                  <a:cubicBezTo>
                    <a:pt x="20284" y="5670"/>
                    <a:pt x="18922" y="11301"/>
                    <a:pt x="17638" y="16896"/>
                  </a:cubicBezTo>
                  <a:lnTo>
                    <a:pt x="17119" y="19018"/>
                  </a:lnTo>
                  <a:cubicBezTo>
                    <a:pt x="17057" y="19326"/>
                    <a:pt x="16964" y="19750"/>
                    <a:pt x="16904" y="20058"/>
                  </a:cubicBezTo>
                  <a:cubicBezTo>
                    <a:pt x="16797" y="20327"/>
                    <a:pt x="16705" y="20560"/>
                    <a:pt x="16567" y="20638"/>
                  </a:cubicBezTo>
                  <a:cubicBezTo>
                    <a:pt x="16445" y="20790"/>
                    <a:pt x="16322" y="20790"/>
                    <a:pt x="16124" y="20790"/>
                  </a:cubicBezTo>
                  <a:lnTo>
                    <a:pt x="15635" y="20712"/>
                  </a:lnTo>
                  <a:lnTo>
                    <a:pt x="10800" y="20712"/>
                  </a:lnTo>
                  <a:lnTo>
                    <a:pt x="6899" y="20638"/>
                  </a:lnTo>
                  <a:lnTo>
                    <a:pt x="5446" y="20638"/>
                  </a:lnTo>
                  <a:cubicBezTo>
                    <a:pt x="5278" y="20638"/>
                    <a:pt x="5156" y="20638"/>
                    <a:pt x="5063" y="20560"/>
                  </a:cubicBezTo>
                  <a:cubicBezTo>
                    <a:pt x="4926" y="20404"/>
                    <a:pt x="4835" y="20136"/>
                    <a:pt x="4773" y="19902"/>
                  </a:cubicBezTo>
                  <a:lnTo>
                    <a:pt x="4513" y="18862"/>
                  </a:lnTo>
                  <a:lnTo>
                    <a:pt x="4024" y="16740"/>
                  </a:lnTo>
                  <a:cubicBezTo>
                    <a:pt x="3382" y="13964"/>
                    <a:pt x="2708" y="11109"/>
                    <a:pt x="2035" y="8369"/>
                  </a:cubicBezTo>
                  <a:cubicBezTo>
                    <a:pt x="1377" y="5514"/>
                    <a:pt x="673" y="2738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6" name="Google Shape;212;p3"/>
            <p:cNvSpPr/>
            <p:nvPr/>
          </p:nvSpPr>
          <p:spPr>
            <a:xfrm flipH="1">
              <a:off x="671812" y="1432027"/>
              <a:ext cx="334207" cy="343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7" name="Google Shape;213;p3"/>
            <p:cNvSpPr/>
            <p:nvPr/>
          </p:nvSpPr>
          <p:spPr>
            <a:xfrm flipH="1">
              <a:off x="1001859" y="1168627"/>
              <a:ext cx="158557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8" name="Google Shape;214;p3"/>
            <p:cNvSpPr/>
            <p:nvPr/>
          </p:nvSpPr>
          <p:spPr>
            <a:xfrm flipH="1">
              <a:off x="516577" y="1168627"/>
              <a:ext cx="159816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62"/>
                  </a:lnTo>
                  <a:lnTo>
                    <a:pt x="0" y="21454"/>
                  </a:lnTo>
                  <a:cubicBezTo>
                    <a:pt x="0" y="21542"/>
                    <a:pt x="279" y="21600"/>
                    <a:pt x="506" y="21600"/>
                  </a:cubicBezTo>
                  <a:cubicBezTo>
                    <a:pt x="676" y="21600"/>
                    <a:pt x="846" y="21572"/>
                    <a:pt x="954" y="21513"/>
                  </a:cubicBezTo>
                  <a:lnTo>
                    <a:pt x="19857" y="12896"/>
                  </a:lnTo>
                  <a:cubicBezTo>
                    <a:pt x="21038" y="12341"/>
                    <a:pt x="21600" y="11757"/>
                    <a:pt x="21600" y="1114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9" name="Google Shape;215;p3"/>
            <p:cNvSpPr/>
            <p:nvPr/>
          </p:nvSpPr>
          <p:spPr>
            <a:xfrm flipH="1">
              <a:off x="516567" y="889628"/>
              <a:ext cx="644802" cy="55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59"/>
                    <a:pt x="5119" y="430"/>
                  </a:cubicBezTo>
                  <a:lnTo>
                    <a:pt x="115" y="10378"/>
                  </a:lnTo>
                  <a:cubicBezTo>
                    <a:pt x="-38" y="10648"/>
                    <a:pt x="-38" y="10951"/>
                    <a:pt x="115" y="11222"/>
                  </a:cubicBezTo>
                  <a:lnTo>
                    <a:pt x="5119" y="21169"/>
                  </a:lnTo>
                  <a:cubicBezTo>
                    <a:pt x="5272" y="21441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41"/>
                    <a:pt x="16433" y="21169"/>
                  </a:cubicBezTo>
                  <a:lnTo>
                    <a:pt x="21451" y="11222"/>
                  </a:lnTo>
                  <a:cubicBezTo>
                    <a:pt x="21562" y="10951"/>
                    <a:pt x="21562" y="10648"/>
                    <a:pt x="21451" y="10378"/>
                  </a:cubicBezTo>
                  <a:lnTo>
                    <a:pt x="16433" y="430"/>
                  </a:lnTo>
                  <a:cubicBezTo>
                    <a:pt x="16294" y="159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60" name="Google Shape;216;p3"/>
            <p:cNvSpPr/>
            <p:nvPr/>
          </p:nvSpPr>
          <p:spPr>
            <a:xfrm flipH="1">
              <a:off x="544470" y="1221224"/>
              <a:ext cx="588892" cy="23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776"/>
                    <a:pt x="1832" y="8703"/>
                  </a:cubicBezTo>
                  <a:cubicBezTo>
                    <a:pt x="2473" y="11552"/>
                    <a:pt x="3084" y="14362"/>
                    <a:pt x="3725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64" y="20791"/>
                    <a:pt x="4732" y="21215"/>
                    <a:pt x="4931" y="21370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6915" y="21526"/>
                  </a:lnTo>
                  <a:lnTo>
                    <a:pt x="14670" y="21526"/>
                  </a:lnTo>
                  <a:lnTo>
                    <a:pt x="15647" y="21448"/>
                  </a:lnTo>
                  <a:lnTo>
                    <a:pt x="16120" y="21448"/>
                  </a:lnTo>
                  <a:cubicBezTo>
                    <a:pt x="16182" y="21448"/>
                    <a:pt x="16257" y="21448"/>
                    <a:pt x="16334" y="21448"/>
                  </a:cubicBezTo>
                  <a:cubicBezTo>
                    <a:pt x="16441" y="21448"/>
                    <a:pt x="16547" y="21409"/>
                    <a:pt x="16639" y="21293"/>
                  </a:cubicBezTo>
                  <a:cubicBezTo>
                    <a:pt x="16837" y="21102"/>
                    <a:pt x="16991" y="20791"/>
                    <a:pt x="17082" y="20368"/>
                  </a:cubicBezTo>
                  <a:cubicBezTo>
                    <a:pt x="17188" y="20061"/>
                    <a:pt x="17250" y="19753"/>
                    <a:pt x="17311" y="19330"/>
                  </a:cubicBezTo>
                  <a:lnTo>
                    <a:pt x="17800" y="17211"/>
                  </a:lnTo>
                  <a:cubicBezTo>
                    <a:pt x="19082" y="11552"/>
                    <a:pt x="20333" y="5854"/>
                    <a:pt x="21600" y="78"/>
                  </a:cubicBezTo>
                  <a:cubicBezTo>
                    <a:pt x="20242" y="5698"/>
                    <a:pt x="18929" y="11283"/>
                    <a:pt x="17601" y="16904"/>
                  </a:cubicBezTo>
                  <a:lnTo>
                    <a:pt x="17128" y="19022"/>
                  </a:lnTo>
                  <a:cubicBezTo>
                    <a:pt x="17020" y="19330"/>
                    <a:pt x="16960" y="19753"/>
                    <a:pt x="16868" y="20061"/>
                  </a:cubicBezTo>
                  <a:cubicBezTo>
                    <a:pt x="16792" y="20293"/>
                    <a:pt x="16670" y="20562"/>
                    <a:pt x="16547" y="20639"/>
                  </a:cubicBezTo>
                  <a:cubicBezTo>
                    <a:pt x="16410" y="20791"/>
                    <a:pt x="16288" y="20791"/>
                    <a:pt x="16120" y="20791"/>
                  </a:cubicBezTo>
                  <a:lnTo>
                    <a:pt x="15647" y="20717"/>
                  </a:lnTo>
                  <a:lnTo>
                    <a:pt x="10778" y="20717"/>
                  </a:lnTo>
                  <a:lnTo>
                    <a:pt x="6915" y="20639"/>
                  </a:lnTo>
                  <a:lnTo>
                    <a:pt x="5464" y="20639"/>
                  </a:lnTo>
                  <a:cubicBezTo>
                    <a:pt x="5281" y="20639"/>
                    <a:pt x="5175" y="20639"/>
                    <a:pt x="5053" y="20562"/>
                  </a:cubicBezTo>
                  <a:cubicBezTo>
                    <a:pt x="4931" y="20368"/>
                    <a:pt x="4823" y="20216"/>
                    <a:pt x="4763" y="19909"/>
                  </a:cubicBezTo>
                  <a:lnTo>
                    <a:pt x="4534" y="18828"/>
                  </a:lnTo>
                  <a:lnTo>
                    <a:pt x="4030" y="16749"/>
                  </a:lnTo>
                  <a:cubicBezTo>
                    <a:pt x="3373" y="13977"/>
                    <a:pt x="2732" y="11128"/>
                    <a:pt x="2060" y="8357"/>
                  </a:cubicBezTo>
                  <a:cubicBezTo>
                    <a:pt x="1389" y="5546"/>
                    <a:pt x="703" y="277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61" name="Google Shape;217;p3"/>
            <p:cNvSpPr/>
            <p:nvPr/>
          </p:nvSpPr>
          <p:spPr>
            <a:xfrm flipH="1">
              <a:off x="994461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62" name="Google Shape;218;p3"/>
            <p:cNvSpPr/>
            <p:nvPr/>
          </p:nvSpPr>
          <p:spPr>
            <a:xfrm flipH="1">
              <a:off x="669412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63" name="Google Shape;219;p3"/>
            <p:cNvSpPr/>
            <p:nvPr/>
          </p:nvSpPr>
          <p:spPr>
            <a:xfrm flipH="1">
              <a:off x="0" y="1186712"/>
              <a:ext cx="644662" cy="556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600" extrusionOk="0">
                  <a:moveTo>
                    <a:pt x="5737" y="0"/>
                  </a:moveTo>
                  <a:cubicBezTo>
                    <a:pt x="5487" y="0"/>
                    <a:pt x="5251" y="127"/>
                    <a:pt x="5126" y="399"/>
                  </a:cubicBezTo>
                  <a:lnTo>
                    <a:pt x="94" y="10353"/>
                  </a:lnTo>
                  <a:cubicBezTo>
                    <a:pt x="-31" y="10624"/>
                    <a:pt x="-31" y="10959"/>
                    <a:pt x="94" y="11199"/>
                  </a:cubicBezTo>
                  <a:lnTo>
                    <a:pt x="5126" y="21185"/>
                  </a:lnTo>
                  <a:cubicBezTo>
                    <a:pt x="5251" y="21457"/>
                    <a:pt x="5487" y="21600"/>
                    <a:pt x="5737" y="21600"/>
                  </a:cubicBezTo>
                  <a:lnTo>
                    <a:pt x="15773" y="21600"/>
                  </a:lnTo>
                  <a:cubicBezTo>
                    <a:pt x="16038" y="21600"/>
                    <a:pt x="16302" y="21457"/>
                    <a:pt x="16412" y="21185"/>
                  </a:cubicBezTo>
                  <a:lnTo>
                    <a:pt x="21416" y="11199"/>
                  </a:lnTo>
                  <a:cubicBezTo>
                    <a:pt x="21569" y="10959"/>
                    <a:pt x="21569" y="10624"/>
                    <a:pt x="21416" y="10353"/>
                  </a:cubicBezTo>
                  <a:lnTo>
                    <a:pt x="16412" y="399"/>
                  </a:lnTo>
                  <a:cubicBezTo>
                    <a:pt x="16302" y="127"/>
                    <a:pt x="16038" y="0"/>
                    <a:pt x="1577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64" name="Google Shape;220;p3"/>
            <p:cNvSpPr/>
            <p:nvPr/>
          </p:nvSpPr>
          <p:spPr>
            <a:xfrm flipH="1">
              <a:off x="28812" y="1518308"/>
              <a:ext cx="587668" cy="229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82" y="2859"/>
                    <a:pt x="1194" y="5796"/>
                    <a:pt x="1836" y="8655"/>
                  </a:cubicBezTo>
                  <a:cubicBezTo>
                    <a:pt x="2448" y="11514"/>
                    <a:pt x="3091" y="14373"/>
                    <a:pt x="3734" y="17193"/>
                  </a:cubicBezTo>
                  <a:lnTo>
                    <a:pt x="4223" y="19319"/>
                  </a:lnTo>
                  <a:lnTo>
                    <a:pt x="4452" y="20480"/>
                  </a:lnTo>
                  <a:cubicBezTo>
                    <a:pt x="4574" y="20867"/>
                    <a:pt x="4713" y="21214"/>
                    <a:pt x="4895" y="21444"/>
                  </a:cubicBezTo>
                  <a:cubicBezTo>
                    <a:pt x="5094" y="21600"/>
                    <a:pt x="5324" y="21600"/>
                    <a:pt x="5446" y="21600"/>
                  </a:cubicBezTo>
                  <a:lnTo>
                    <a:pt x="10800" y="21600"/>
                  </a:lnTo>
                  <a:lnTo>
                    <a:pt x="14671" y="21522"/>
                  </a:lnTo>
                  <a:lnTo>
                    <a:pt x="16124" y="21522"/>
                  </a:lnTo>
                  <a:cubicBezTo>
                    <a:pt x="16277" y="21522"/>
                    <a:pt x="16475" y="21522"/>
                    <a:pt x="16674" y="21366"/>
                  </a:cubicBezTo>
                  <a:cubicBezTo>
                    <a:pt x="16827" y="21214"/>
                    <a:pt x="16995" y="20867"/>
                    <a:pt x="17088" y="20480"/>
                  </a:cubicBezTo>
                  <a:cubicBezTo>
                    <a:pt x="17179" y="20055"/>
                    <a:pt x="17256" y="19744"/>
                    <a:pt x="17347" y="19397"/>
                  </a:cubicBezTo>
                  <a:lnTo>
                    <a:pt x="17837" y="17193"/>
                  </a:lnTo>
                  <a:cubicBezTo>
                    <a:pt x="19122" y="11514"/>
                    <a:pt x="20346" y="5796"/>
                    <a:pt x="21600" y="117"/>
                  </a:cubicBezTo>
                  <a:cubicBezTo>
                    <a:pt x="20284" y="5718"/>
                    <a:pt x="18922" y="11245"/>
                    <a:pt x="17638" y="16963"/>
                  </a:cubicBezTo>
                  <a:lnTo>
                    <a:pt x="17119" y="19088"/>
                  </a:lnTo>
                  <a:cubicBezTo>
                    <a:pt x="17057" y="19397"/>
                    <a:pt x="16964" y="19822"/>
                    <a:pt x="16904" y="20055"/>
                  </a:cubicBezTo>
                  <a:cubicBezTo>
                    <a:pt x="16797" y="20403"/>
                    <a:pt x="16705" y="20555"/>
                    <a:pt x="16567" y="20711"/>
                  </a:cubicBezTo>
                  <a:cubicBezTo>
                    <a:pt x="16445" y="20789"/>
                    <a:pt x="16322" y="20789"/>
                    <a:pt x="16124" y="20789"/>
                  </a:cubicBezTo>
                  <a:lnTo>
                    <a:pt x="14671" y="20789"/>
                  </a:lnTo>
                  <a:lnTo>
                    <a:pt x="10800" y="20711"/>
                  </a:lnTo>
                  <a:lnTo>
                    <a:pt x="5446" y="20711"/>
                  </a:lnTo>
                  <a:cubicBezTo>
                    <a:pt x="5278" y="20711"/>
                    <a:pt x="5156" y="20711"/>
                    <a:pt x="5063" y="20555"/>
                  </a:cubicBezTo>
                  <a:cubicBezTo>
                    <a:pt x="4926" y="20480"/>
                    <a:pt x="4835" y="20208"/>
                    <a:pt x="4773" y="19977"/>
                  </a:cubicBezTo>
                  <a:lnTo>
                    <a:pt x="4513" y="18932"/>
                  </a:lnTo>
                  <a:lnTo>
                    <a:pt x="4024" y="16807"/>
                  </a:lnTo>
                  <a:cubicBezTo>
                    <a:pt x="3382" y="13948"/>
                    <a:pt x="2708" y="11167"/>
                    <a:pt x="2035" y="8347"/>
                  </a:cubicBezTo>
                  <a:cubicBezTo>
                    <a:pt x="1377" y="5566"/>
                    <a:pt x="673" y="278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65" name="Google Shape;221;p3"/>
            <p:cNvSpPr/>
            <p:nvPr/>
          </p:nvSpPr>
          <p:spPr>
            <a:xfrm flipH="1">
              <a:off x="155524" y="1727454"/>
              <a:ext cx="334208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78" name="Google Shape;222;p3"/>
          <p:cNvGrpSpPr/>
          <p:nvPr/>
        </p:nvGrpSpPr>
        <p:grpSpPr>
          <a:xfrm>
            <a:off x="-113646" y="4220568"/>
            <a:ext cx="7935544" cy="919685"/>
            <a:chOff x="0" y="0"/>
            <a:chExt cx="7935543" cy="919683"/>
          </a:xfrm>
        </p:grpSpPr>
        <p:sp>
          <p:nvSpPr>
            <p:cNvPr id="267" name="Google Shape;223;p3"/>
            <p:cNvSpPr/>
            <p:nvPr/>
          </p:nvSpPr>
          <p:spPr>
            <a:xfrm>
              <a:off x="6512789" y="262683"/>
              <a:ext cx="568092" cy="491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62" y="-21"/>
                    <a:pt x="5259" y="276"/>
                    <a:pt x="5054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86" y="21077"/>
                  </a:lnTo>
                  <a:cubicBezTo>
                    <a:pt x="5054" y="21344"/>
                    <a:pt x="5545" y="21312"/>
                    <a:pt x="5817" y="21547"/>
                  </a:cubicBezTo>
                  <a:lnTo>
                    <a:pt x="15650" y="21312"/>
                  </a:lnTo>
                  <a:cubicBezTo>
                    <a:pt x="15908" y="21547"/>
                    <a:pt x="16113" y="21281"/>
                    <a:pt x="16318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58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68" name="Google Shape;224;p3"/>
            <p:cNvSpPr/>
            <p:nvPr/>
          </p:nvSpPr>
          <p:spPr>
            <a:xfrm>
              <a:off x="999465" y="798072"/>
              <a:ext cx="435222" cy="121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97" y="0"/>
                  </a:moveTo>
                  <a:cubicBezTo>
                    <a:pt x="3885" y="128"/>
                    <a:pt x="3615" y="1334"/>
                    <a:pt x="3615" y="1334"/>
                  </a:cubicBezTo>
                  <a:lnTo>
                    <a:pt x="0" y="21600"/>
                  </a:lnTo>
                  <a:lnTo>
                    <a:pt x="21600" y="21216"/>
                  </a:lnTo>
                  <a:lnTo>
                    <a:pt x="18182" y="950"/>
                  </a:lnTo>
                  <a:cubicBezTo>
                    <a:pt x="17840" y="0"/>
                    <a:pt x="17840" y="0"/>
                    <a:pt x="17211" y="128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69" name="Google Shape;225;p3"/>
            <p:cNvSpPr/>
            <p:nvPr/>
          </p:nvSpPr>
          <p:spPr>
            <a:xfrm>
              <a:off x="5653605" y="797436"/>
              <a:ext cx="429409" cy="120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68" extrusionOk="0">
                  <a:moveTo>
                    <a:pt x="4175" y="112"/>
                  </a:moveTo>
                  <a:cubicBezTo>
                    <a:pt x="3774" y="-142"/>
                    <a:pt x="3463" y="615"/>
                    <a:pt x="3336" y="1435"/>
                  </a:cubicBezTo>
                  <a:lnTo>
                    <a:pt x="0" y="21141"/>
                  </a:lnTo>
                  <a:lnTo>
                    <a:pt x="21600" y="21268"/>
                  </a:lnTo>
                  <a:lnTo>
                    <a:pt x="18192" y="1747"/>
                  </a:lnTo>
                  <a:cubicBezTo>
                    <a:pt x="18119" y="615"/>
                    <a:pt x="17681" y="-332"/>
                    <a:pt x="17335" y="112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0" name="Google Shape;226;p3"/>
            <p:cNvSpPr/>
            <p:nvPr/>
          </p:nvSpPr>
          <p:spPr>
            <a:xfrm>
              <a:off x="6588560" y="790922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39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51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1" name="Google Shape;227;p3"/>
            <p:cNvSpPr/>
            <p:nvPr/>
          </p:nvSpPr>
          <p:spPr>
            <a:xfrm>
              <a:off x="7513014" y="790922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2" name="Google Shape;228;p3"/>
            <p:cNvSpPr/>
            <p:nvPr/>
          </p:nvSpPr>
          <p:spPr>
            <a:xfrm>
              <a:off x="0" y="262683"/>
              <a:ext cx="568085" cy="491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50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5" y="21312"/>
                    <a:pt x="5803" y="21547"/>
                  </a:cubicBezTo>
                  <a:lnTo>
                    <a:pt x="15637" y="21312"/>
                  </a:lnTo>
                  <a:cubicBezTo>
                    <a:pt x="15909" y="21547"/>
                    <a:pt x="16113" y="21281"/>
                    <a:pt x="16318" y="20967"/>
                  </a:cubicBezTo>
                  <a:lnTo>
                    <a:pt x="21275" y="11006"/>
                  </a:lnTo>
                  <a:cubicBezTo>
                    <a:pt x="21275" y="11006"/>
                    <a:pt x="21479" y="10692"/>
                    <a:pt x="21220" y="10458"/>
                  </a:cubicBezTo>
                  <a:lnTo>
                    <a:pt x="16073" y="481"/>
                  </a:lnTo>
                  <a:cubicBezTo>
                    <a:pt x="16290" y="183"/>
                    <a:pt x="16046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3" name="Google Shape;229;p3"/>
            <p:cNvSpPr/>
            <p:nvPr/>
          </p:nvSpPr>
          <p:spPr>
            <a:xfrm>
              <a:off x="75419" y="790922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02" y="974"/>
                  </a:moveTo>
                  <a:cubicBezTo>
                    <a:pt x="3372" y="1220"/>
                    <a:pt x="3372" y="1220"/>
                    <a:pt x="3037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49" y="2927"/>
                  </a:lnTo>
                  <a:lnTo>
                    <a:pt x="17376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4" name="Google Shape;230;p3"/>
            <p:cNvSpPr/>
            <p:nvPr/>
          </p:nvSpPr>
          <p:spPr>
            <a:xfrm>
              <a:off x="6979314" y="0"/>
              <a:ext cx="566386" cy="490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5710" y="0"/>
                  </a:moveTo>
                  <a:cubicBezTo>
                    <a:pt x="5449" y="32"/>
                    <a:pt x="5243" y="173"/>
                    <a:pt x="5091" y="441"/>
                  </a:cubicBezTo>
                  <a:lnTo>
                    <a:pt x="106" y="10367"/>
                  </a:lnTo>
                  <a:cubicBezTo>
                    <a:pt x="-44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87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8" y="21570"/>
                    <a:pt x="16311" y="21427"/>
                    <a:pt x="16366" y="21159"/>
                  </a:cubicBezTo>
                  <a:lnTo>
                    <a:pt x="21446" y="11202"/>
                  </a:lnTo>
                  <a:cubicBezTo>
                    <a:pt x="21529" y="10966"/>
                    <a:pt x="21556" y="10635"/>
                    <a:pt x="21446" y="10398"/>
                  </a:cubicBezTo>
                  <a:lnTo>
                    <a:pt x="16394" y="472"/>
                  </a:lnTo>
                  <a:cubicBezTo>
                    <a:pt x="16243" y="142"/>
                    <a:pt x="16036" y="79"/>
                    <a:pt x="1574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5" name="Google Shape;231;p3"/>
            <p:cNvSpPr/>
            <p:nvPr/>
          </p:nvSpPr>
          <p:spPr>
            <a:xfrm>
              <a:off x="467857" y="533710"/>
              <a:ext cx="567775" cy="385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21600" extrusionOk="0">
                  <a:moveTo>
                    <a:pt x="5846" y="0"/>
                  </a:moveTo>
                  <a:cubicBezTo>
                    <a:pt x="5351" y="81"/>
                    <a:pt x="5351" y="81"/>
                    <a:pt x="5146" y="461"/>
                  </a:cubicBezTo>
                  <a:lnTo>
                    <a:pt x="137" y="13151"/>
                  </a:lnTo>
                  <a:cubicBezTo>
                    <a:pt x="-69" y="13533"/>
                    <a:pt x="205" y="13832"/>
                    <a:pt x="0" y="14232"/>
                  </a:cubicBezTo>
                  <a:lnTo>
                    <a:pt x="2895" y="21600"/>
                  </a:lnTo>
                  <a:lnTo>
                    <a:pt x="18388" y="21600"/>
                  </a:lnTo>
                  <a:lnTo>
                    <a:pt x="21283" y="14093"/>
                  </a:lnTo>
                  <a:cubicBezTo>
                    <a:pt x="21531" y="13753"/>
                    <a:pt x="21531" y="13753"/>
                    <a:pt x="21462" y="13012"/>
                  </a:cubicBezTo>
                  <a:lnTo>
                    <a:pt x="16563" y="641"/>
                  </a:lnTo>
                  <a:lnTo>
                    <a:pt x="16028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6" name="Google Shape;232;p3"/>
            <p:cNvSpPr/>
            <p:nvPr/>
          </p:nvSpPr>
          <p:spPr>
            <a:xfrm>
              <a:off x="6049419" y="533710"/>
              <a:ext cx="565706" cy="385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600" extrusionOk="0">
                  <a:moveTo>
                    <a:pt x="5737" y="40"/>
                  </a:moveTo>
                  <a:cubicBezTo>
                    <a:pt x="5503" y="81"/>
                    <a:pt x="5255" y="200"/>
                    <a:pt x="5104" y="601"/>
                  </a:cubicBezTo>
                  <a:lnTo>
                    <a:pt x="93" y="13176"/>
                  </a:lnTo>
                  <a:cubicBezTo>
                    <a:pt x="-45" y="13558"/>
                    <a:pt x="-17" y="13919"/>
                    <a:pt x="93" y="14259"/>
                  </a:cubicBezTo>
                  <a:lnTo>
                    <a:pt x="2943" y="21600"/>
                  </a:lnTo>
                  <a:lnTo>
                    <a:pt x="18527" y="21519"/>
                  </a:lnTo>
                  <a:lnTo>
                    <a:pt x="21431" y="14259"/>
                  </a:lnTo>
                  <a:cubicBezTo>
                    <a:pt x="21486" y="13919"/>
                    <a:pt x="21555" y="13518"/>
                    <a:pt x="21376" y="13176"/>
                  </a:cubicBezTo>
                  <a:lnTo>
                    <a:pt x="16351" y="561"/>
                  </a:lnTo>
                  <a:cubicBezTo>
                    <a:pt x="16269" y="160"/>
                    <a:pt x="15993" y="81"/>
                    <a:pt x="15732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7" name="Google Shape;233;p3"/>
            <p:cNvSpPr/>
            <p:nvPr/>
          </p:nvSpPr>
          <p:spPr>
            <a:xfrm>
              <a:off x="6978850" y="531938"/>
              <a:ext cx="566424" cy="38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extrusionOk="0">
                  <a:moveTo>
                    <a:pt x="5682" y="300"/>
                  </a:moveTo>
                  <a:cubicBezTo>
                    <a:pt x="5448" y="0"/>
                    <a:pt x="5215" y="361"/>
                    <a:pt x="5009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4" y="21600"/>
                  </a:lnTo>
                  <a:lnTo>
                    <a:pt x="18457" y="21560"/>
                  </a:lnTo>
                  <a:lnTo>
                    <a:pt x="21147" y="14453"/>
                  </a:lnTo>
                  <a:cubicBezTo>
                    <a:pt x="21366" y="14072"/>
                    <a:pt x="21600" y="13671"/>
                    <a:pt x="21326" y="13369"/>
                  </a:cubicBezTo>
                  <a:lnTo>
                    <a:pt x="16385" y="963"/>
                  </a:lnTo>
                  <a:cubicBezTo>
                    <a:pt x="16358" y="260"/>
                    <a:pt x="15891" y="300"/>
                    <a:pt x="1561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33" name="Google Shape;234;p3"/>
          <p:cNvGrpSpPr/>
          <p:nvPr/>
        </p:nvGrpSpPr>
        <p:grpSpPr>
          <a:xfrm>
            <a:off x="7333130" y="3231530"/>
            <a:ext cx="2181587" cy="2374253"/>
            <a:chOff x="0" y="0"/>
            <a:chExt cx="2181586" cy="2374252"/>
          </a:xfrm>
        </p:grpSpPr>
        <p:sp>
          <p:nvSpPr>
            <p:cNvPr id="279" name="Google Shape;235;p3"/>
            <p:cNvSpPr/>
            <p:nvPr/>
          </p:nvSpPr>
          <p:spPr>
            <a:xfrm>
              <a:off x="1689894" y="533806"/>
              <a:ext cx="331733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0" name="Google Shape;236;p3"/>
            <p:cNvSpPr/>
            <p:nvPr/>
          </p:nvSpPr>
          <p:spPr>
            <a:xfrm>
              <a:off x="1689894" y="1144987"/>
              <a:ext cx="331733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1" name="Google Shape;237;p3"/>
            <p:cNvSpPr/>
            <p:nvPr/>
          </p:nvSpPr>
          <p:spPr>
            <a:xfrm>
              <a:off x="1689894" y="1725211"/>
              <a:ext cx="331733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2" name="Google Shape;238;p3"/>
            <p:cNvSpPr/>
            <p:nvPr/>
          </p:nvSpPr>
          <p:spPr>
            <a:xfrm>
              <a:off x="1556453" y="266677"/>
              <a:ext cx="15162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1"/>
                  </a:lnTo>
                  <a:cubicBezTo>
                    <a:pt x="0" y="11760"/>
                    <a:pt x="648" y="12369"/>
                    <a:pt x="1883" y="12887"/>
                  </a:cubicBezTo>
                  <a:lnTo>
                    <a:pt x="20715" y="21525"/>
                  </a:lnTo>
                  <a:cubicBezTo>
                    <a:pt x="20834" y="21571"/>
                    <a:pt x="21012" y="21600"/>
                    <a:pt x="21190" y="21600"/>
                  </a:cubicBezTo>
                  <a:cubicBezTo>
                    <a:pt x="21363" y="21600"/>
                    <a:pt x="21600" y="21555"/>
                    <a:pt x="21600" y="21463"/>
                  </a:cubicBezTo>
                  <a:lnTo>
                    <a:pt x="21600" y="9384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3" name="Google Shape;239;p3"/>
            <p:cNvSpPr/>
            <p:nvPr/>
          </p:nvSpPr>
          <p:spPr>
            <a:xfrm>
              <a:off x="1556479" y="0"/>
              <a:ext cx="613033" cy="533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8" y="0"/>
                  </a:moveTo>
                  <a:cubicBezTo>
                    <a:pt x="5516" y="0"/>
                    <a:pt x="5269" y="133"/>
                    <a:pt x="5109" y="416"/>
                  </a:cubicBezTo>
                  <a:lnTo>
                    <a:pt x="87" y="10377"/>
                  </a:lnTo>
                  <a:cubicBezTo>
                    <a:pt x="-29" y="10625"/>
                    <a:pt x="-29" y="10941"/>
                    <a:pt x="87" y="11225"/>
                  </a:cubicBezTo>
                  <a:lnTo>
                    <a:pt x="5109" y="21168"/>
                  </a:lnTo>
                  <a:cubicBezTo>
                    <a:pt x="5269" y="21417"/>
                    <a:pt x="5516" y="21600"/>
                    <a:pt x="5748" y="21600"/>
                  </a:cubicBezTo>
                  <a:lnTo>
                    <a:pt x="15793" y="21600"/>
                  </a:lnTo>
                  <a:cubicBezTo>
                    <a:pt x="16070" y="21600"/>
                    <a:pt x="16316" y="21417"/>
                    <a:pt x="16432" y="21168"/>
                  </a:cubicBezTo>
                  <a:lnTo>
                    <a:pt x="21455" y="11225"/>
                  </a:lnTo>
                  <a:cubicBezTo>
                    <a:pt x="21571" y="10941"/>
                    <a:pt x="21571" y="10625"/>
                    <a:pt x="21455" y="10377"/>
                  </a:cubicBezTo>
                  <a:lnTo>
                    <a:pt x="16432" y="416"/>
                  </a:lnTo>
                  <a:cubicBezTo>
                    <a:pt x="16316" y="133"/>
                    <a:pt x="16070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4" name="Google Shape;240;p3"/>
            <p:cNvSpPr/>
            <p:nvPr/>
          </p:nvSpPr>
          <p:spPr>
            <a:xfrm>
              <a:off x="1583308" y="318067"/>
              <a:ext cx="559341" cy="220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860"/>
                    <a:pt x="1213" y="5761"/>
                    <a:pt x="1820" y="8662"/>
                  </a:cubicBezTo>
                  <a:cubicBezTo>
                    <a:pt x="2457" y="11526"/>
                    <a:pt x="3095" y="14346"/>
                    <a:pt x="3749" y="17247"/>
                  </a:cubicBezTo>
                  <a:lnTo>
                    <a:pt x="4213" y="19346"/>
                  </a:lnTo>
                  <a:lnTo>
                    <a:pt x="4451" y="20392"/>
                  </a:lnTo>
                  <a:cubicBezTo>
                    <a:pt x="4548" y="20876"/>
                    <a:pt x="4723" y="21238"/>
                    <a:pt x="4882" y="21400"/>
                  </a:cubicBezTo>
                  <a:cubicBezTo>
                    <a:pt x="5010" y="21559"/>
                    <a:pt x="5153" y="21600"/>
                    <a:pt x="5280" y="21600"/>
                  </a:cubicBezTo>
                  <a:cubicBezTo>
                    <a:pt x="5345" y="21600"/>
                    <a:pt x="5409" y="21600"/>
                    <a:pt x="5456" y="21559"/>
                  </a:cubicBezTo>
                  <a:lnTo>
                    <a:pt x="14677" y="21559"/>
                  </a:lnTo>
                  <a:lnTo>
                    <a:pt x="15650" y="21482"/>
                  </a:lnTo>
                  <a:lnTo>
                    <a:pt x="16113" y="21482"/>
                  </a:lnTo>
                  <a:cubicBezTo>
                    <a:pt x="16289" y="21482"/>
                    <a:pt x="16495" y="21482"/>
                    <a:pt x="16655" y="21319"/>
                  </a:cubicBezTo>
                  <a:cubicBezTo>
                    <a:pt x="16830" y="21157"/>
                    <a:pt x="16991" y="20794"/>
                    <a:pt x="17102" y="20473"/>
                  </a:cubicBezTo>
                  <a:cubicBezTo>
                    <a:pt x="17197" y="20029"/>
                    <a:pt x="17262" y="19708"/>
                    <a:pt x="17326" y="19346"/>
                  </a:cubicBezTo>
                  <a:lnTo>
                    <a:pt x="17836" y="17247"/>
                  </a:lnTo>
                  <a:cubicBezTo>
                    <a:pt x="19112" y="11526"/>
                    <a:pt x="20357" y="5761"/>
                    <a:pt x="21600" y="78"/>
                  </a:cubicBezTo>
                  <a:cubicBezTo>
                    <a:pt x="20260" y="5680"/>
                    <a:pt x="18904" y="11282"/>
                    <a:pt x="17596" y="16885"/>
                  </a:cubicBezTo>
                  <a:lnTo>
                    <a:pt x="17134" y="19021"/>
                  </a:lnTo>
                  <a:cubicBezTo>
                    <a:pt x="17022" y="19346"/>
                    <a:pt x="16959" y="19789"/>
                    <a:pt x="16894" y="20029"/>
                  </a:cubicBezTo>
                  <a:cubicBezTo>
                    <a:pt x="16799" y="20310"/>
                    <a:pt x="16687" y="20554"/>
                    <a:pt x="16559" y="20635"/>
                  </a:cubicBezTo>
                  <a:cubicBezTo>
                    <a:pt x="16480" y="20713"/>
                    <a:pt x="16416" y="20754"/>
                    <a:pt x="16320" y="20754"/>
                  </a:cubicBezTo>
                  <a:cubicBezTo>
                    <a:pt x="16273" y="20754"/>
                    <a:pt x="16208" y="20754"/>
                    <a:pt x="16113" y="20713"/>
                  </a:cubicBezTo>
                  <a:lnTo>
                    <a:pt x="10801" y="20713"/>
                  </a:lnTo>
                  <a:lnTo>
                    <a:pt x="6908" y="20635"/>
                  </a:lnTo>
                  <a:lnTo>
                    <a:pt x="5456" y="20635"/>
                  </a:lnTo>
                  <a:cubicBezTo>
                    <a:pt x="5280" y="20635"/>
                    <a:pt x="5185" y="20635"/>
                    <a:pt x="5058" y="20554"/>
                  </a:cubicBezTo>
                  <a:cubicBezTo>
                    <a:pt x="4945" y="20392"/>
                    <a:pt x="4850" y="20192"/>
                    <a:pt x="4786" y="19948"/>
                  </a:cubicBezTo>
                  <a:lnTo>
                    <a:pt x="4515" y="18861"/>
                  </a:lnTo>
                  <a:lnTo>
                    <a:pt x="4037" y="16726"/>
                  </a:lnTo>
                  <a:cubicBezTo>
                    <a:pt x="3367" y="13902"/>
                    <a:pt x="2728" y="11123"/>
                    <a:pt x="2058" y="8300"/>
                  </a:cubicBezTo>
                  <a:cubicBezTo>
                    <a:pt x="1388" y="5521"/>
                    <a:pt x="718" y="277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5" name="Google Shape;241;p3"/>
            <p:cNvSpPr/>
            <p:nvPr/>
          </p:nvSpPr>
          <p:spPr>
            <a:xfrm>
              <a:off x="1190059" y="811561"/>
              <a:ext cx="317681" cy="329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6" name="Google Shape;242;p3"/>
            <p:cNvSpPr/>
            <p:nvPr/>
          </p:nvSpPr>
          <p:spPr>
            <a:xfrm>
              <a:off x="1042565" y="558860"/>
              <a:ext cx="151624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2"/>
                  </a:lnTo>
                  <a:cubicBezTo>
                    <a:pt x="0" y="11752"/>
                    <a:pt x="648" y="12363"/>
                    <a:pt x="1765" y="12880"/>
                  </a:cubicBezTo>
                  <a:lnTo>
                    <a:pt x="20597" y="21523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63" y="21600"/>
                    <a:pt x="21600" y="21554"/>
                    <a:pt x="21600" y="21463"/>
                  </a:cubicBezTo>
                  <a:lnTo>
                    <a:pt x="21600" y="9374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7" name="Google Shape;243;p3"/>
            <p:cNvSpPr/>
            <p:nvPr/>
          </p:nvSpPr>
          <p:spPr>
            <a:xfrm>
              <a:off x="1504408" y="558860"/>
              <a:ext cx="151625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74"/>
                  </a:lnTo>
                  <a:lnTo>
                    <a:pt x="0" y="21463"/>
                  </a:lnTo>
                  <a:cubicBezTo>
                    <a:pt x="0" y="21554"/>
                    <a:pt x="178" y="21600"/>
                    <a:pt x="415" y="21600"/>
                  </a:cubicBezTo>
                  <a:cubicBezTo>
                    <a:pt x="588" y="21600"/>
                    <a:pt x="766" y="21585"/>
                    <a:pt x="825" y="21523"/>
                  </a:cubicBezTo>
                  <a:lnTo>
                    <a:pt x="19717" y="12880"/>
                  </a:lnTo>
                  <a:cubicBezTo>
                    <a:pt x="20952" y="12363"/>
                    <a:pt x="21600" y="11752"/>
                    <a:pt x="21600" y="1114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8" name="Google Shape;244;p3"/>
            <p:cNvSpPr/>
            <p:nvPr/>
          </p:nvSpPr>
          <p:spPr>
            <a:xfrm>
              <a:off x="1042660" y="291768"/>
              <a:ext cx="613277" cy="533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49"/>
                    <a:pt x="5102" y="432"/>
                  </a:cubicBezTo>
                  <a:lnTo>
                    <a:pt x="97" y="10375"/>
                  </a:lnTo>
                  <a:cubicBezTo>
                    <a:pt x="-33" y="10625"/>
                    <a:pt x="-33" y="10941"/>
                    <a:pt x="97" y="11223"/>
                  </a:cubicBezTo>
                  <a:lnTo>
                    <a:pt x="5102" y="21184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4"/>
                  </a:cubicBezTo>
                  <a:lnTo>
                    <a:pt x="21437" y="11223"/>
                  </a:lnTo>
                  <a:cubicBezTo>
                    <a:pt x="21567" y="10941"/>
                    <a:pt x="21567" y="10625"/>
                    <a:pt x="21437" y="10375"/>
                  </a:cubicBezTo>
                  <a:lnTo>
                    <a:pt x="16417" y="432"/>
                  </a:lnTo>
                  <a:cubicBezTo>
                    <a:pt x="16272" y="149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9" name="Google Shape;245;p3"/>
            <p:cNvSpPr/>
            <p:nvPr/>
          </p:nvSpPr>
          <p:spPr>
            <a:xfrm>
              <a:off x="1068587" y="609801"/>
              <a:ext cx="560174" cy="220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5"/>
                    <a:pt x="1211" y="5794"/>
                    <a:pt x="1848" y="8648"/>
                  </a:cubicBezTo>
                  <a:cubicBezTo>
                    <a:pt x="2454" y="11543"/>
                    <a:pt x="3090" y="14320"/>
                    <a:pt x="3743" y="17215"/>
                  </a:cubicBezTo>
                  <a:lnTo>
                    <a:pt x="4237" y="19347"/>
                  </a:lnTo>
                  <a:lnTo>
                    <a:pt x="4477" y="20353"/>
                  </a:lnTo>
                  <a:cubicBezTo>
                    <a:pt x="4572" y="20874"/>
                    <a:pt x="4747" y="21198"/>
                    <a:pt x="4906" y="21357"/>
                  </a:cubicBezTo>
                  <a:cubicBezTo>
                    <a:pt x="5018" y="21519"/>
                    <a:pt x="5145" y="21600"/>
                    <a:pt x="5273" y="21600"/>
                  </a:cubicBezTo>
                  <a:cubicBezTo>
                    <a:pt x="5353" y="21600"/>
                    <a:pt x="5416" y="21559"/>
                    <a:pt x="5480" y="21559"/>
                  </a:cubicBezTo>
                  <a:lnTo>
                    <a:pt x="10785" y="21559"/>
                  </a:lnTo>
                  <a:lnTo>
                    <a:pt x="14687" y="21478"/>
                  </a:lnTo>
                  <a:lnTo>
                    <a:pt x="16120" y="21478"/>
                  </a:lnTo>
                  <a:cubicBezTo>
                    <a:pt x="16295" y="21478"/>
                    <a:pt x="16471" y="21478"/>
                    <a:pt x="16662" y="21276"/>
                  </a:cubicBezTo>
                  <a:cubicBezTo>
                    <a:pt x="16837" y="21117"/>
                    <a:pt x="16996" y="20796"/>
                    <a:pt x="17107" y="20431"/>
                  </a:cubicBezTo>
                  <a:cubicBezTo>
                    <a:pt x="17204" y="20029"/>
                    <a:pt x="17268" y="19668"/>
                    <a:pt x="17331" y="19347"/>
                  </a:cubicBezTo>
                  <a:lnTo>
                    <a:pt x="17808" y="17215"/>
                  </a:lnTo>
                  <a:cubicBezTo>
                    <a:pt x="19083" y="11543"/>
                    <a:pt x="20326" y="5794"/>
                    <a:pt x="21600" y="81"/>
                  </a:cubicBezTo>
                  <a:cubicBezTo>
                    <a:pt x="20262" y="5672"/>
                    <a:pt x="18908" y="11303"/>
                    <a:pt x="17602" y="16894"/>
                  </a:cubicBezTo>
                  <a:lnTo>
                    <a:pt x="17107" y="18985"/>
                  </a:lnTo>
                  <a:cubicBezTo>
                    <a:pt x="17028" y="19347"/>
                    <a:pt x="16933" y="19749"/>
                    <a:pt x="16869" y="20029"/>
                  </a:cubicBezTo>
                  <a:cubicBezTo>
                    <a:pt x="16805" y="20272"/>
                    <a:pt x="16694" y="20512"/>
                    <a:pt x="16567" y="20593"/>
                  </a:cubicBezTo>
                  <a:cubicBezTo>
                    <a:pt x="16487" y="20715"/>
                    <a:pt x="16408" y="20755"/>
                    <a:pt x="16327" y="20755"/>
                  </a:cubicBezTo>
                  <a:cubicBezTo>
                    <a:pt x="16263" y="20755"/>
                    <a:pt x="16200" y="20715"/>
                    <a:pt x="16120" y="20715"/>
                  </a:cubicBezTo>
                  <a:lnTo>
                    <a:pt x="10785" y="20715"/>
                  </a:lnTo>
                  <a:lnTo>
                    <a:pt x="6929" y="20593"/>
                  </a:lnTo>
                  <a:lnTo>
                    <a:pt x="5480" y="20593"/>
                  </a:lnTo>
                  <a:cubicBezTo>
                    <a:pt x="5273" y="20593"/>
                    <a:pt x="5178" y="20593"/>
                    <a:pt x="5081" y="20512"/>
                  </a:cubicBezTo>
                  <a:cubicBezTo>
                    <a:pt x="4938" y="20353"/>
                    <a:pt x="4843" y="20191"/>
                    <a:pt x="4779" y="19948"/>
                  </a:cubicBezTo>
                  <a:lnTo>
                    <a:pt x="4539" y="18823"/>
                  </a:lnTo>
                  <a:lnTo>
                    <a:pt x="4030" y="16692"/>
                  </a:lnTo>
                  <a:cubicBezTo>
                    <a:pt x="3393" y="13918"/>
                    <a:pt x="2724" y="11101"/>
                    <a:pt x="2055" y="8327"/>
                  </a:cubicBezTo>
                  <a:cubicBezTo>
                    <a:pt x="1418" y="5510"/>
                    <a:pt x="717" y="2814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0" name="Google Shape;246;p3"/>
            <p:cNvSpPr/>
            <p:nvPr/>
          </p:nvSpPr>
          <p:spPr>
            <a:xfrm>
              <a:off x="1188861" y="822260"/>
              <a:ext cx="12701" cy="135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1" name="Google Shape;247;p3"/>
            <p:cNvSpPr/>
            <p:nvPr/>
          </p:nvSpPr>
          <p:spPr>
            <a:xfrm>
              <a:off x="1497451" y="822260"/>
              <a:ext cx="12701" cy="135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2" name="Google Shape;248;p3"/>
            <p:cNvSpPr/>
            <p:nvPr/>
          </p:nvSpPr>
          <p:spPr>
            <a:xfrm>
              <a:off x="1556453" y="873200"/>
              <a:ext cx="15162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363" y="21600"/>
                    <a:pt x="21600" y="21554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3" name="Google Shape;249;p3"/>
            <p:cNvSpPr/>
            <p:nvPr/>
          </p:nvSpPr>
          <p:spPr>
            <a:xfrm>
              <a:off x="1556479" y="606522"/>
              <a:ext cx="613033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8" y="0"/>
                  </a:moveTo>
                  <a:cubicBezTo>
                    <a:pt x="5516" y="0"/>
                    <a:pt x="5269" y="133"/>
                    <a:pt x="5109" y="415"/>
                  </a:cubicBezTo>
                  <a:lnTo>
                    <a:pt x="87" y="10383"/>
                  </a:lnTo>
                  <a:cubicBezTo>
                    <a:pt x="-29" y="10634"/>
                    <a:pt x="-29" y="10950"/>
                    <a:pt x="87" y="11217"/>
                  </a:cubicBezTo>
                  <a:lnTo>
                    <a:pt x="5109" y="21183"/>
                  </a:lnTo>
                  <a:cubicBezTo>
                    <a:pt x="5269" y="21434"/>
                    <a:pt x="5516" y="21600"/>
                    <a:pt x="5748" y="21600"/>
                  </a:cubicBezTo>
                  <a:lnTo>
                    <a:pt x="15793" y="21600"/>
                  </a:lnTo>
                  <a:cubicBezTo>
                    <a:pt x="16070" y="21600"/>
                    <a:pt x="16316" y="21434"/>
                    <a:pt x="16432" y="21183"/>
                  </a:cubicBezTo>
                  <a:lnTo>
                    <a:pt x="21455" y="11217"/>
                  </a:lnTo>
                  <a:cubicBezTo>
                    <a:pt x="21571" y="10950"/>
                    <a:pt x="21571" y="10634"/>
                    <a:pt x="21455" y="10383"/>
                  </a:cubicBezTo>
                  <a:lnTo>
                    <a:pt x="16432" y="415"/>
                  </a:lnTo>
                  <a:cubicBezTo>
                    <a:pt x="16316" y="133"/>
                    <a:pt x="16070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4" name="Google Shape;250;p3"/>
            <p:cNvSpPr/>
            <p:nvPr/>
          </p:nvSpPr>
          <p:spPr>
            <a:xfrm>
              <a:off x="1583308" y="924141"/>
              <a:ext cx="559341" cy="220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898"/>
                    <a:pt x="1213" y="5794"/>
                    <a:pt x="1820" y="8689"/>
                  </a:cubicBezTo>
                  <a:cubicBezTo>
                    <a:pt x="2457" y="11543"/>
                    <a:pt x="3095" y="14361"/>
                    <a:pt x="3749" y="17215"/>
                  </a:cubicBezTo>
                  <a:lnTo>
                    <a:pt x="4213" y="19347"/>
                  </a:lnTo>
                  <a:lnTo>
                    <a:pt x="4451" y="20475"/>
                  </a:lnTo>
                  <a:cubicBezTo>
                    <a:pt x="4548" y="20877"/>
                    <a:pt x="4723" y="21198"/>
                    <a:pt x="4882" y="21397"/>
                  </a:cubicBezTo>
                  <a:cubicBezTo>
                    <a:pt x="5010" y="21559"/>
                    <a:pt x="5153" y="21600"/>
                    <a:pt x="5280" y="21600"/>
                  </a:cubicBezTo>
                  <a:cubicBezTo>
                    <a:pt x="5345" y="21600"/>
                    <a:pt x="5409" y="21600"/>
                    <a:pt x="5456" y="21559"/>
                  </a:cubicBezTo>
                  <a:lnTo>
                    <a:pt x="14677" y="21559"/>
                  </a:lnTo>
                  <a:lnTo>
                    <a:pt x="15650" y="21478"/>
                  </a:lnTo>
                  <a:lnTo>
                    <a:pt x="16113" y="21478"/>
                  </a:lnTo>
                  <a:cubicBezTo>
                    <a:pt x="16289" y="21478"/>
                    <a:pt x="16495" y="21478"/>
                    <a:pt x="16655" y="21320"/>
                  </a:cubicBezTo>
                  <a:cubicBezTo>
                    <a:pt x="16830" y="21117"/>
                    <a:pt x="16991" y="20796"/>
                    <a:pt x="17102" y="20475"/>
                  </a:cubicBezTo>
                  <a:cubicBezTo>
                    <a:pt x="17197" y="20033"/>
                    <a:pt x="17262" y="19708"/>
                    <a:pt x="17326" y="19347"/>
                  </a:cubicBezTo>
                  <a:lnTo>
                    <a:pt x="17836" y="17215"/>
                  </a:lnTo>
                  <a:cubicBezTo>
                    <a:pt x="19112" y="11543"/>
                    <a:pt x="20357" y="5794"/>
                    <a:pt x="21600" y="122"/>
                  </a:cubicBezTo>
                  <a:cubicBezTo>
                    <a:pt x="20260" y="5712"/>
                    <a:pt x="18904" y="11303"/>
                    <a:pt x="17596" y="16894"/>
                  </a:cubicBezTo>
                  <a:lnTo>
                    <a:pt x="17134" y="19026"/>
                  </a:lnTo>
                  <a:cubicBezTo>
                    <a:pt x="17022" y="19347"/>
                    <a:pt x="16959" y="19789"/>
                    <a:pt x="16894" y="20033"/>
                  </a:cubicBezTo>
                  <a:cubicBezTo>
                    <a:pt x="16799" y="20272"/>
                    <a:pt x="16687" y="20553"/>
                    <a:pt x="16559" y="20634"/>
                  </a:cubicBezTo>
                  <a:cubicBezTo>
                    <a:pt x="16480" y="20715"/>
                    <a:pt x="16416" y="20755"/>
                    <a:pt x="16320" y="20755"/>
                  </a:cubicBezTo>
                  <a:cubicBezTo>
                    <a:pt x="16273" y="20755"/>
                    <a:pt x="16208" y="20755"/>
                    <a:pt x="16113" y="20715"/>
                  </a:cubicBezTo>
                  <a:lnTo>
                    <a:pt x="10801" y="20715"/>
                  </a:lnTo>
                  <a:lnTo>
                    <a:pt x="6908" y="20634"/>
                  </a:lnTo>
                  <a:lnTo>
                    <a:pt x="5456" y="20634"/>
                  </a:lnTo>
                  <a:cubicBezTo>
                    <a:pt x="5280" y="20634"/>
                    <a:pt x="5185" y="20634"/>
                    <a:pt x="5058" y="20553"/>
                  </a:cubicBezTo>
                  <a:cubicBezTo>
                    <a:pt x="4945" y="20353"/>
                    <a:pt x="4850" y="20191"/>
                    <a:pt x="4786" y="19951"/>
                  </a:cubicBezTo>
                  <a:lnTo>
                    <a:pt x="4515" y="18823"/>
                  </a:lnTo>
                  <a:lnTo>
                    <a:pt x="4037" y="16732"/>
                  </a:lnTo>
                  <a:cubicBezTo>
                    <a:pt x="3367" y="13918"/>
                    <a:pt x="2728" y="11141"/>
                    <a:pt x="2058" y="8327"/>
                  </a:cubicBezTo>
                  <a:cubicBezTo>
                    <a:pt x="1388" y="5510"/>
                    <a:pt x="718" y="2817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5" name="Google Shape;251;p3"/>
            <p:cNvSpPr/>
            <p:nvPr/>
          </p:nvSpPr>
          <p:spPr>
            <a:xfrm>
              <a:off x="660454" y="1117687"/>
              <a:ext cx="318513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6" name="Google Shape;252;p3"/>
            <p:cNvSpPr/>
            <p:nvPr/>
          </p:nvSpPr>
          <p:spPr>
            <a:xfrm>
              <a:off x="512960" y="864572"/>
              <a:ext cx="15162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7" name="Google Shape;253;p3"/>
            <p:cNvSpPr/>
            <p:nvPr/>
          </p:nvSpPr>
          <p:spPr>
            <a:xfrm>
              <a:off x="974803" y="864572"/>
              <a:ext cx="15162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8" name="Google Shape;254;p3"/>
            <p:cNvSpPr/>
            <p:nvPr/>
          </p:nvSpPr>
          <p:spPr>
            <a:xfrm>
              <a:off x="513063" y="597894"/>
              <a:ext cx="613268" cy="533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9" name="Google Shape;255;p3"/>
            <p:cNvSpPr/>
            <p:nvPr/>
          </p:nvSpPr>
          <p:spPr>
            <a:xfrm>
              <a:off x="540231" y="915513"/>
              <a:ext cx="558924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0" name="Google Shape;256;p3"/>
            <p:cNvSpPr/>
            <p:nvPr/>
          </p:nvSpPr>
          <p:spPr>
            <a:xfrm>
              <a:off x="659256" y="1127971"/>
              <a:ext cx="12701" cy="136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1" name="Google Shape;257;p3"/>
            <p:cNvSpPr/>
            <p:nvPr/>
          </p:nvSpPr>
          <p:spPr>
            <a:xfrm>
              <a:off x="968262" y="1127971"/>
              <a:ext cx="12701" cy="136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2" name="Google Shape;258;p3"/>
            <p:cNvSpPr/>
            <p:nvPr/>
          </p:nvSpPr>
          <p:spPr>
            <a:xfrm>
              <a:off x="147364" y="1422605"/>
              <a:ext cx="317681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3" name="Google Shape;259;p3"/>
            <p:cNvSpPr/>
            <p:nvPr/>
          </p:nvSpPr>
          <p:spPr>
            <a:xfrm>
              <a:off x="321" y="1169456"/>
              <a:ext cx="151173" cy="58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4" name="Google Shape;260;p3"/>
            <p:cNvSpPr/>
            <p:nvPr/>
          </p:nvSpPr>
          <p:spPr>
            <a:xfrm>
              <a:off x="461747" y="1169456"/>
              <a:ext cx="151590" cy="58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5" name="Google Shape;261;p3"/>
            <p:cNvSpPr/>
            <p:nvPr/>
          </p:nvSpPr>
          <p:spPr>
            <a:xfrm>
              <a:off x="0" y="902778"/>
              <a:ext cx="613033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6" name="Google Shape;262;p3"/>
            <p:cNvSpPr/>
            <p:nvPr/>
          </p:nvSpPr>
          <p:spPr>
            <a:xfrm>
              <a:off x="26343" y="1220430"/>
              <a:ext cx="559757" cy="2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7" name="Google Shape;263;p3"/>
            <p:cNvSpPr/>
            <p:nvPr/>
          </p:nvSpPr>
          <p:spPr>
            <a:xfrm>
              <a:off x="146184" y="1432027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8" name="Google Shape;264;p3"/>
            <p:cNvSpPr/>
            <p:nvPr/>
          </p:nvSpPr>
          <p:spPr>
            <a:xfrm>
              <a:off x="454982" y="1432027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9" name="Google Shape;265;p3"/>
            <p:cNvSpPr/>
            <p:nvPr/>
          </p:nvSpPr>
          <p:spPr>
            <a:xfrm>
              <a:off x="1190059" y="1422605"/>
              <a:ext cx="317681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0" name="Google Shape;266;p3"/>
            <p:cNvSpPr/>
            <p:nvPr/>
          </p:nvSpPr>
          <p:spPr>
            <a:xfrm>
              <a:off x="1042565" y="1169456"/>
              <a:ext cx="151624" cy="58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65" y="12896"/>
                  </a:cubicBezTo>
                  <a:lnTo>
                    <a:pt x="20597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3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1" name="Google Shape;267;p3"/>
            <p:cNvSpPr/>
            <p:nvPr/>
          </p:nvSpPr>
          <p:spPr>
            <a:xfrm>
              <a:off x="1504408" y="1169456"/>
              <a:ext cx="151625" cy="58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5" y="21600"/>
                  </a:cubicBezTo>
                  <a:cubicBezTo>
                    <a:pt x="588" y="21600"/>
                    <a:pt x="766" y="21585"/>
                    <a:pt x="825" y="21540"/>
                  </a:cubicBezTo>
                  <a:lnTo>
                    <a:pt x="19717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2" name="Google Shape;268;p3"/>
            <p:cNvSpPr/>
            <p:nvPr/>
          </p:nvSpPr>
          <p:spPr>
            <a:xfrm>
              <a:off x="1042660" y="902778"/>
              <a:ext cx="613277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33"/>
                    <a:pt x="5102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02" y="21185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5"/>
                  </a:cubicBezTo>
                  <a:lnTo>
                    <a:pt x="21437" y="11217"/>
                  </a:lnTo>
                  <a:cubicBezTo>
                    <a:pt x="21567" y="10950"/>
                    <a:pt x="21567" y="10634"/>
                    <a:pt x="21437" y="10385"/>
                  </a:cubicBezTo>
                  <a:lnTo>
                    <a:pt x="16417" y="417"/>
                  </a:lnTo>
                  <a:cubicBezTo>
                    <a:pt x="16272" y="133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3" name="Google Shape;269;p3"/>
            <p:cNvSpPr/>
            <p:nvPr/>
          </p:nvSpPr>
          <p:spPr>
            <a:xfrm>
              <a:off x="1068587" y="1220430"/>
              <a:ext cx="560174" cy="2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6"/>
                    <a:pt x="1211" y="5791"/>
                    <a:pt x="1848" y="8687"/>
                  </a:cubicBezTo>
                  <a:cubicBezTo>
                    <a:pt x="2454" y="11545"/>
                    <a:pt x="3090" y="14359"/>
                    <a:pt x="3743" y="17218"/>
                  </a:cubicBezTo>
                  <a:lnTo>
                    <a:pt x="4237" y="19350"/>
                  </a:lnTo>
                  <a:lnTo>
                    <a:pt x="4477" y="20353"/>
                  </a:lnTo>
                  <a:cubicBezTo>
                    <a:pt x="4572" y="20796"/>
                    <a:pt x="4747" y="21117"/>
                    <a:pt x="4906" y="21401"/>
                  </a:cubicBezTo>
                  <a:cubicBezTo>
                    <a:pt x="5034" y="21519"/>
                    <a:pt x="5194" y="21600"/>
                    <a:pt x="5337" y="21600"/>
                  </a:cubicBezTo>
                  <a:cubicBezTo>
                    <a:pt x="5384" y="21600"/>
                    <a:pt x="5432" y="21600"/>
                    <a:pt x="5480" y="21559"/>
                  </a:cubicBezTo>
                  <a:lnTo>
                    <a:pt x="10785" y="21559"/>
                  </a:lnTo>
                  <a:lnTo>
                    <a:pt x="14687" y="21482"/>
                  </a:lnTo>
                  <a:lnTo>
                    <a:pt x="16120" y="21482"/>
                  </a:lnTo>
                  <a:cubicBezTo>
                    <a:pt x="16295" y="21482"/>
                    <a:pt x="16471" y="21482"/>
                    <a:pt x="16662" y="21320"/>
                  </a:cubicBezTo>
                  <a:cubicBezTo>
                    <a:pt x="16837" y="21117"/>
                    <a:pt x="16996" y="20796"/>
                    <a:pt x="17107" y="20475"/>
                  </a:cubicBezTo>
                  <a:cubicBezTo>
                    <a:pt x="17204" y="20032"/>
                    <a:pt x="17268" y="19711"/>
                    <a:pt x="17331" y="19350"/>
                  </a:cubicBezTo>
                  <a:lnTo>
                    <a:pt x="17808" y="17218"/>
                  </a:lnTo>
                  <a:cubicBezTo>
                    <a:pt x="19083" y="11545"/>
                    <a:pt x="20326" y="5791"/>
                    <a:pt x="21600" y="118"/>
                  </a:cubicBezTo>
                  <a:cubicBezTo>
                    <a:pt x="20262" y="5710"/>
                    <a:pt x="18908" y="11302"/>
                    <a:pt x="17602" y="16893"/>
                  </a:cubicBezTo>
                  <a:lnTo>
                    <a:pt x="17107" y="19025"/>
                  </a:lnTo>
                  <a:cubicBezTo>
                    <a:pt x="17028" y="19350"/>
                    <a:pt x="16933" y="19792"/>
                    <a:pt x="16869" y="20032"/>
                  </a:cubicBezTo>
                  <a:cubicBezTo>
                    <a:pt x="16805" y="20272"/>
                    <a:pt x="16694" y="20556"/>
                    <a:pt x="16567" y="20637"/>
                  </a:cubicBezTo>
                  <a:cubicBezTo>
                    <a:pt x="16503" y="20715"/>
                    <a:pt x="16424" y="20715"/>
                    <a:pt x="16360" y="20715"/>
                  </a:cubicBezTo>
                  <a:cubicBezTo>
                    <a:pt x="16279" y="20715"/>
                    <a:pt x="16216" y="20715"/>
                    <a:pt x="16120" y="20715"/>
                  </a:cubicBezTo>
                  <a:lnTo>
                    <a:pt x="14687" y="20715"/>
                  </a:lnTo>
                  <a:lnTo>
                    <a:pt x="10785" y="20637"/>
                  </a:lnTo>
                  <a:lnTo>
                    <a:pt x="5480" y="20637"/>
                  </a:lnTo>
                  <a:cubicBezTo>
                    <a:pt x="5273" y="20637"/>
                    <a:pt x="5178" y="20637"/>
                    <a:pt x="5081" y="20556"/>
                  </a:cubicBezTo>
                  <a:cubicBezTo>
                    <a:pt x="4938" y="20353"/>
                    <a:pt x="4843" y="20194"/>
                    <a:pt x="4779" y="19870"/>
                  </a:cubicBezTo>
                  <a:lnTo>
                    <a:pt x="4539" y="18826"/>
                  </a:lnTo>
                  <a:lnTo>
                    <a:pt x="4030" y="16735"/>
                  </a:lnTo>
                  <a:cubicBezTo>
                    <a:pt x="3393" y="13917"/>
                    <a:pt x="2724" y="11143"/>
                    <a:pt x="2055" y="8325"/>
                  </a:cubicBezTo>
                  <a:cubicBezTo>
                    <a:pt x="1418" y="5511"/>
                    <a:pt x="717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4" name="Google Shape;270;p3"/>
            <p:cNvSpPr/>
            <p:nvPr/>
          </p:nvSpPr>
          <p:spPr>
            <a:xfrm>
              <a:off x="1188861" y="1432027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5" name="Google Shape;271;p3"/>
            <p:cNvSpPr/>
            <p:nvPr/>
          </p:nvSpPr>
          <p:spPr>
            <a:xfrm>
              <a:off x="1497451" y="1432027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6" name="Google Shape;272;p3"/>
            <p:cNvSpPr/>
            <p:nvPr/>
          </p:nvSpPr>
          <p:spPr>
            <a:xfrm>
              <a:off x="671591" y="1725832"/>
              <a:ext cx="318097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7" name="Google Shape;273;p3"/>
            <p:cNvSpPr/>
            <p:nvPr/>
          </p:nvSpPr>
          <p:spPr>
            <a:xfrm>
              <a:off x="523715" y="1472717"/>
              <a:ext cx="151208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8" name="Google Shape;274;p3"/>
            <p:cNvSpPr/>
            <p:nvPr/>
          </p:nvSpPr>
          <p:spPr>
            <a:xfrm>
              <a:off x="985142" y="1472717"/>
              <a:ext cx="151625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9" name="Google Shape;275;p3"/>
            <p:cNvSpPr/>
            <p:nvPr/>
          </p:nvSpPr>
          <p:spPr>
            <a:xfrm>
              <a:off x="523706" y="1206039"/>
              <a:ext cx="613060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0" name="Google Shape;276;p3"/>
            <p:cNvSpPr/>
            <p:nvPr/>
          </p:nvSpPr>
          <p:spPr>
            <a:xfrm>
              <a:off x="550571" y="1523658"/>
              <a:ext cx="559340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1" name="Google Shape;277;p3"/>
            <p:cNvSpPr/>
            <p:nvPr/>
          </p:nvSpPr>
          <p:spPr>
            <a:xfrm>
              <a:off x="669578" y="1736116"/>
              <a:ext cx="12701" cy="136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2" name="Google Shape;278;p3"/>
            <p:cNvSpPr/>
            <p:nvPr/>
          </p:nvSpPr>
          <p:spPr>
            <a:xfrm>
              <a:off x="978792" y="1736116"/>
              <a:ext cx="12701" cy="136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3" name="Google Shape;279;p3"/>
            <p:cNvSpPr/>
            <p:nvPr/>
          </p:nvSpPr>
          <p:spPr>
            <a:xfrm>
              <a:off x="1541602" y="1455461"/>
              <a:ext cx="158633" cy="608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7"/>
                  </a:lnTo>
                  <a:cubicBezTo>
                    <a:pt x="0" y="11770"/>
                    <a:pt x="619" y="12354"/>
                    <a:pt x="1800" y="12908"/>
                  </a:cubicBezTo>
                  <a:lnTo>
                    <a:pt x="20641" y="21528"/>
                  </a:lnTo>
                  <a:cubicBezTo>
                    <a:pt x="20754" y="21571"/>
                    <a:pt x="20924" y="21600"/>
                    <a:pt x="21094" y="21600"/>
                  </a:cubicBezTo>
                  <a:cubicBezTo>
                    <a:pt x="21373" y="21600"/>
                    <a:pt x="21600" y="21556"/>
                    <a:pt x="21600" y="21454"/>
                  </a:cubicBezTo>
                  <a:lnTo>
                    <a:pt x="21600" y="9378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4" name="Google Shape;280;p3"/>
            <p:cNvSpPr/>
            <p:nvPr/>
          </p:nvSpPr>
          <p:spPr>
            <a:xfrm>
              <a:off x="1541698" y="1177290"/>
              <a:ext cx="639889" cy="557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600" extrusionOk="0">
                  <a:moveTo>
                    <a:pt x="5737" y="0"/>
                  </a:moveTo>
                  <a:cubicBezTo>
                    <a:pt x="5487" y="0"/>
                    <a:pt x="5251" y="174"/>
                    <a:pt x="5126" y="429"/>
                  </a:cubicBezTo>
                  <a:lnTo>
                    <a:pt x="94" y="10385"/>
                  </a:lnTo>
                  <a:cubicBezTo>
                    <a:pt x="-31" y="10641"/>
                    <a:pt x="-31" y="10943"/>
                    <a:pt x="94" y="11213"/>
                  </a:cubicBezTo>
                  <a:lnTo>
                    <a:pt x="5126" y="21154"/>
                  </a:lnTo>
                  <a:cubicBezTo>
                    <a:pt x="5251" y="21425"/>
                    <a:pt x="5487" y="21600"/>
                    <a:pt x="5737" y="21600"/>
                  </a:cubicBezTo>
                  <a:lnTo>
                    <a:pt x="15773" y="21600"/>
                  </a:lnTo>
                  <a:cubicBezTo>
                    <a:pt x="16038" y="21600"/>
                    <a:pt x="16302" y="21425"/>
                    <a:pt x="16412" y="21154"/>
                  </a:cubicBezTo>
                  <a:lnTo>
                    <a:pt x="21416" y="11213"/>
                  </a:lnTo>
                  <a:cubicBezTo>
                    <a:pt x="21569" y="10943"/>
                    <a:pt x="21569" y="10641"/>
                    <a:pt x="21416" y="10385"/>
                  </a:cubicBezTo>
                  <a:lnTo>
                    <a:pt x="16412" y="429"/>
                  </a:lnTo>
                  <a:cubicBezTo>
                    <a:pt x="16302" y="174"/>
                    <a:pt x="16038" y="0"/>
                    <a:pt x="1577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5" name="Google Shape;281;p3"/>
            <p:cNvSpPr/>
            <p:nvPr/>
          </p:nvSpPr>
          <p:spPr>
            <a:xfrm>
              <a:off x="1569672" y="1509300"/>
              <a:ext cx="583316" cy="230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82" y="2893"/>
                    <a:pt x="1194" y="5747"/>
                    <a:pt x="1836" y="8602"/>
                  </a:cubicBezTo>
                  <a:cubicBezTo>
                    <a:pt x="2448" y="11534"/>
                    <a:pt x="3091" y="14388"/>
                    <a:pt x="3734" y="17204"/>
                  </a:cubicBezTo>
                  <a:lnTo>
                    <a:pt x="4223" y="19326"/>
                  </a:lnTo>
                  <a:lnTo>
                    <a:pt x="4452" y="20404"/>
                  </a:lnTo>
                  <a:cubicBezTo>
                    <a:pt x="4574" y="20790"/>
                    <a:pt x="4713" y="21214"/>
                    <a:pt x="4895" y="21370"/>
                  </a:cubicBezTo>
                  <a:cubicBezTo>
                    <a:pt x="5094" y="21600"/>
                    <a:pt x="5324" y="21600"/>
                    <a:pt x="5446" y="21600"/>
                  </a:cubicBezTo>
                  <a:lnTo>
                    <a:pt x="5936" y="21600"/>
                  </a:lnTo>
                  <a:lnTo>
                    <a:pt x="6899" y="21522"/>
                  </a:lnTo>
                  <a:lnTo>
                    <a:pt x="14671" y="21522"/>
                  </a:lnTo>
                  <a:lnTo>
                    <a:pt x="15635" y="21448"/>
                  </a:lnTo>
                  <a:lnTo>
                    <a:pt x="16124" y="21448"/>
                  </a:lnTo>
                  <a:cubicBezTo>
                    <a:pt x="16277" y="21448"/>
                    <a:pt x="16475" y="21448"/>
                    <a:pt x="16674" y="21292"/>
                  </a:cubicBezTo>
                  <a:cubicBezTo>
                    <a:pt x="16827" y="21137"/>
                    <a:pt x="16995" y="20790"/>
                    <a:pt x="17088" y="20404"/>
                  </a:cubicBezTo>
                  <a:cubicBezTo>
                    <a:pt x="17179" y="20058"/>
                    <a:pt x="17256" y="19672"/>
                    <a:pt x="17347" y="19326"/>
                  </a:cubicBezTo>
                  <a:lnTo>
                    <a:pt x="17837" y="17204"/>
                  </a:lnTo>
                  <a:cubicBezTo>
                    <a:pt x="19122" y="11534"/>
                    <a:pt x="20346" y="5747"/>
                    <a:pt x="21600" y="78"/>
                  </a:cubicBezTo>
                  <a:cubicBezTo>
                    <a:pt x="20284" y="5670"/>
                    <a:pt x="18922" y="11301"/>
                    <a:pt x="17638" y="16896"/>
                  </a:cubicBezTo>
                  <a:lnTo>
                    <a:pt x="17119" y="19018"/>
                  </a:lnTo>
                  <a:cubicBezTo>
                    <a:pt x="17057" y="19326"/>
                    <a:pt x="16964" y="19750"/>
                    <a:pt x="16904" y="20058"/>
                  </a:cubicBezTo>
                  <a:cubicBezTo>
                    <a:pt x="16797" y="20327"/>
                    <a:pt x="16705" y="20560"/>
                    <a:pt x="16567" y="20638"/>
                  </a:cubicBezTo>
                  <a:cubicBezTo>
                    <a:pt x="16445" y="20790"/>
                    <a:pt x="16322" y="20790"/>
                    <a:pt x="16124" y="20790"/>
                  </a:cubicBezTo>
                  <a:lnTo>
                    <a:pt x="15635" y="20712"/>
                  </a:lnTo>
                  <a:lnTo>
                    <a:pt x="10800" y="20712"/>
                  </a:lnTo>
                  <a:lnTo>
                    <a:pt x="6899" y="20638"/>
                  </a:lnTo>
                  <a:lnTo>
                    <a:pt x="5446" y="20638"/>
                  </a:lnTo>
                  <a:cubicBezTo>
                    <a:pt x="5278" y="20638"/>
                    <a:pt x="5156" y="20638"/>
                    <a:pt x="5063" y="20560"/>
                  </a:cubicBezTo>
                  <a:cubicBezTo>
                    <a:pt x="4926" y="20404"/>
                    <a:pt x="4835" y="20136"/>
                    <a:pt x="4773" y="19902"/>
                  </a:cubicBezTo>
                  <a:lnTo>
                    <a:pt x="4513" y="18862"/>
                  </a:lnTo>
                  <a:lnTo>
                    <a:pt x="4024" y="16740"/>
                  </a:lnTo>
                  <a:cubicBezTo>
                    <a:pt x="3382" y="13964"/>
                    <a:pt x="2708" y="11109"/>
                    <a:pt x="2035" y="8369"/>
                  </a:cubicBezTo>
                  <a:cubicBezTo>
                    <a:pt x="1377" y="5514"/>
                    <a:pt x="673" y="2738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6" name="Google Shape;282;p3"/>
            <p:cNvSpPr/>
            <p:nvPr/>
          </p:nvSpPr>
          <p:spPr>
            <a:xfrm>
              <a:off x="1183016" y="2029921"/>
              <a:ext cx="331733" cy="343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7" name="Google Shape;283;p3"/>
            <p:cNvSpPr/>
            <p:nvPr/>
          </p:nvSpPr>
          <p:spPr>
            <a:xfrm>
              <a:off x="1029762" y="1766522"/>
              <a:ext cx="157384" cy="607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8" name="Google Shape;284;p3"/>
            <p:cNvSpPr/>
            <p:nvPr/>
          </p:nvSpPr>
          <p:spPr>
            <a:xfrm>
              <a:off x="1510202" y="1766522"/>
              <a:ext cx="158632" cy="607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62"/>
                  </a:lnTo>
                  <a:lnTo>
                    <a:pt x="0" y="21454"/>
                  </a:lnTo>
                  <a:cubicBezTo>
                    <a:pt x="0" y="21542"/>
                    <a:pt x="279" y="21600"/>
                    <a:pt x="506" y="21600"/>
                  </a:cubicBezTo>
                  <a:cubicBezTo>
                    <a:pt x="676" y="21600"/>
                    <a:pt x="846" y="21572"/>
                    <a:pt x="954" y="21513"/>
                  </a:cubicBezTo>
                  <a:lnTo>
                    <a:pt x="19857" y="12896"/>
                  </a:lnTo>
                  <a:cubicBezTo>
                    <a:pt x="21038" y="12341"/>
                    <a:pt x="21600" y="11757"/>
                    <a:pt x="21600" y="1114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9" name="Google Shape;285;p3"/>
            <p:cNvSpPr/>
            <p:nvPr/>
          </p:nvSpPr>
          <p:spPr>
            <a:xfrm>
              <a:off x="1028816" y="1487523"/>
              <a:ext cx="640028" cy="55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59"/>
                    <a:pt x="5119" y="430"/>
                  </a:cubicBezTo>
                  <a:lnTo>
                    <a:pt x="115" y="10378"/>
                  </a:lnTo>
                  <a:cubicBezTo>
                    <a:pt x="-38" y="10648"/>
                    <a:pt x="-38" y="10951"/>
                    <a:pt x="115" y="11222"/>
                  </a:cubicBezTo>
                  <a:lnTo>
                    <a:pt x="5119" y="21169"/>
                  </a:lnTo>
                  <a:cubicBezTo>
                    <a:pt x="5272" y="21441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41"/>
                    <a:pt x="16433" y="21169"/>
                  </a:cubicBezTo>
                  <a:lnTo>
                    <a:pt x="21451" y="11222"/>
                  </a:lnTo>
                  <a:cubicBezTo>
                    <a:pt x="21562" y="10951"/>
                    <a:pt x="21562" y="10648"/>
                    <a:pt x="21451" y="10378"/>
                  </a:cubicBezTo>
                  <a:lnTo>
                    <a:pt x="16433" y="430"/>
                  </a:lnTo>
                  <a:cubicBezTo>
                    <a:pt x="16294" y="159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0" name="Google Shape;286;p3"/>
            <p:cNvSpPr/>
            <p:nvPr/>
          </p:nvSpPr>
          <p:spPr>
            <a:xfrm>
              <a:off x="1056617" y="1819119"/>
              <a:ext cx="584530" cy="23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776"/>
                    <a:pt x="1832" y="8703"/>
                  </a:cubicBezTo>
                  <a:cubicBezTo>
                    <a:pt x="2473" y="11552"/>
                    <a:pt x="3084" y="14362"/>
                    <a:pt x="3725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64" y="20791"/>
                    <a:pt x="4732" y="21215"/>
                    <a:pt x="4931" y="21370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6915" y="21526"/>
                  </a:lnTo>
                  <a:lnTo>
                    <a:pt x="14670" y="21526"/>
                  </a:lnTo>
                  <a:lnTo>
                    <a:pt x="15647" y="21448"/>
                  </a:lnTo>
                  <a:lnTo>
                    <a:pt x="16120" y="21448"/>
                  </a:lnTo>
                  <a:cubicBezTo>
                    <a:pt x="16182" y="21448"/>
                    <a:pt x="16257" y="21448"/>
                    <a:pt x="16334" y="21448"/>
                  </a:cubicBezTo>
                  <a:cubicBezTo>
                    <a:pt x="16441" y="21448"/>
                    <a:pt x="16547" y="21409"/>
                    <a:pt x="16639" y="21293"/>
                  </a:cubicBezTo>
                  <a:cubicBezTo>
                    <a:pt x="16837" y="21102"/>
                    <a:pt x="16991" y="20791"/>
                    <a:pt x="17082" y="20368"/>
                  </a:cubicBezTo>
                  <a:cubicBezTo>
                    <a:pt x="17188" y="20061"/>
                    <a:pt x="17250" y="19753"/>
                    <a:pt x="17311" y="19330"/>
                  </a:cubicBezTo>
                  <a:lnTo>
                    <a:pt x="17800" y="17211"/>
                  </a:lnTo>
                  <a:cubicBezTo>
                    <a:pt x="19082" y="11552"/>
                    <a:pt x="20333" y="5854"/>
                    <a:pt x="21600" y="78"/>
                  </a:cubicBezTo>
                  <a:cubicBezTo>
                    <a:pt x="20242" y="5698"/>
                    <a:pt x="18929" y="11283"/>
                    <a:pt x="17601" y="16904"/>
                  </a:cubicBezTo>
                  <a:lnTo>
                    <a:pt x="17128" y="19022"/>
                  </a:lnTo>
                  <a:cubicBezTo>
                    <a:pt x="17020" y="19330"/>
                    <a:pt x="16960" y="19753"/>
                    <a:pt x="16868" y="20061"/>
                  </a:cubicBezTo>
                  <a:cubicBezTo>
                    <a:pt x="16792" y="20293"/>
                    <a:pt x="16670" y="20562"/>
                    <a:pt x="16547" y="20639"/>
                  </a:cubicBezTo>
                  <a:cubicBezTo>
                    <a:pt x="16410" y="20791"/>
                    <a:pt x="16288" y="20791"/>
                    <a:pt x="16120" y="20791"/>
                  </a:cubicBezTo>
                  <a:lnTo>
                    <a:pt x="15647" y="20717"/>
                  </a:lnTo>
                  <a:lnTo>
                    <a:pt x="10778" y="20717"/>
                  </a:lnTo>
                  <a:lnTo>
                    <a:pt x="6915" y="20639"/>
                  </a:lnTo>
                  <a:lnTo>
                    <a:pt x="5464" y="20639"/>
                  </a:lnTo>
                  <a:cubicBezTo>
                    <a:pt x="5281" y="20639"/>
                    <a:pt x="5175" y="20639"/>
                    <a:pt x="5053" y="20562"/>
                  </a:cubicBezTo>
                  <a:cubicBezTo>
                    <a:pt x="4931" y="20368"/>
                    <a:pt x="4823" y="20216"/>
                    <a:pt x="4763" y="19909"/>
                  </a:cubicBezTo>
                  <a:lnTo>
                    <a:pt x="4534" y="18828"/>
                  </a:lnTo>
                  <a:lnTo>
                    <a:pt x="4030" y="16749"/>
                  </a:lnTo>
                  <a:cubicBezTo>
                    <a:pt x="3373" y="13977"/>
                    <a:pt x="2732" y="11128"/>
                    <a:pt x="2060" y="8357"/>
                  </a:cubicBezTo>
                  <a:cubicBezTo>
                    <a:pt x="1389" y="5546"/>
                    <a:pt x="703" y="277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1" name="Google Shape;287;p3"/>
            <p:cNvSpPr/>
            <p:nvPr/>
          </p:nvSpPr>
          <p:spPr>
            <a:xfrm>
              <a:off x="1181836" y="2041000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2" name="Google Shape;288;p3"/>
            <p:cNvSpPr/>
            <p:nvPr/>
          </p:nvSpPr>
          <p:spPr>
            <a:xfrm>
              <a:off x="1504477" y="2041000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34" name="xx%"/>
          <p:cNvSpPr txBox="1">
            <a:spLocks noGrp="1"/>
          </p:cNvSpPr>
          <p:nvPr>
            <p:ph type="title" hasCustomPrompt="1"/>
          </p:nvPr>
        </p:nvSpPr>
        <p:spPr>
          <a:xfrm>
            <a:off x="1212719" y="2181175"/>
            <a:ext cx="1215302" cy="841800"/>
          </a:xfrm>
          <a:prstGeom prst="rect">
            <a:avLst/>
          </a:prstGeom>
        </p:spPr>
        <p:txBody>
          <a:bodyPr/>
          <a:lstStyle>
            <a:lvl1pPr>
              <a:defRPr sz="9600" b="0"/>
            </a:lvl1pPr>
          </a:lstStyle>
          <a:p>
            <a:r>
              <a:t>xx%</a:t>
            </a:r>
          </a:p>
        </p:txBody>
      </p:sp>
      <p:sp>
        <p:nvSpPr>
          <p:cNvPr id="3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724524" y="2752899"/>
            <a:ext cx="3508201" cy="339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228600">
              <a:lnSpc>
                <a:spcPct val="100000"/>
              </a:lnSpc>
              <a:buClrTx/>
              <a:buSzTx/>
              <a:buFontTx/>
              <a:buNone/>
              <a:defRPr sz="1600"/>
            </a:lvl1pPr>
            <a:lvl2pPr marL="342900" indent="254000">
              <a:lnSpc>
                <a:spcPct val="100000"/>
              </a:lnSpc>
              <a:buClrTx/>
              <a:buSzTx/>
              <a:buFontTx/>
              <a:buNone/>
              <a:defRPr sz="1600"/>
            </a:lvl2pPr>
            <a:lvl3pPr marL="342900" indent="711200">
              <a:lnSpc>
                <a:spcPct val="100000"/>
              </a:lnSpc>
              <a:buClrTx/>
              <a:buSzTx/>
              <a:buFontTx/>
              <a:buNone/>
              <a:defRPr sz="1600"/>
            </a:lvl3pPr>
            <a:lvl4pPr marL="342900" indent="1168400">
              <a:lnSpc>
                <a:spcPct val="100000"/>
              </a:lnSpc>
              <a:buClrTx/>
              <a:buSzTx/>
              <a:buFontTx/>
              <a:buNone/>
              <a:defRPr sz="1600"/>
            </a:lvl4pPr>
            <a:lvl5pPr marL="342900" indent="1625600">
              <a:lnSpc>
                <a:spcPct val="100000"/>
              </a:lnSpc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grpSp>
        <p:nvGrpSpPr>
          <p:cNvPr id="350" name="Google Shape;295;p4"/>
          <p:cNvGrpSpPr/>
          <p:nvPr/>
        </p:nvGrpSpPr>
        <p:grpSpPr>
          <a:xfrm>
            <a:off x="7162082" y="4110634"/>
            <a:ext cx="1982374" cy="1215201"/>
            <a:chOff x="0" y="0"/>
            <a:chExt cx="1982372" cy="1215199"/>
          </a:xfrm>
        </p:grpSpPr>
        <p:sp>
          <p:nvSpPr>
            <p:cNvPr id="344" name="Google Shape;296;p4"/>
            <p:cNvSpPr/>
            <p:nvPr/>
          </p:nvSpPr>
          <p:spPr>
            <a:xfrm flipH="1">
              <a:off x="1409692" y="0"/>
              <a:ext cx="572681" cy="50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568" extrusionOk="0">
                  <a:moveTo>
                    <a:pt x="5790" y="0"/>
                  </a:moveTo>
                  <a:cubicBezTo>
                    <a:pt x="5515" y="0"/>
                    <a:pt x="5226" y="173"/>
                    <a:pt x="5129" y="440"/>
                  </a:cubicBezTo>
                  <a:lnTo>
                    <a:pt x="117" y="10335"/>
                  </a:lnTo>
                  <a:cubicBezTo>
                    <a:pt x="-34" y="10650"/>
                    <a:pt x="-34" y="10980"/>
                    <a:pt x="91" y="11185"/>
                  </a:cubicBezTo>
                  <a:lnTo>
                    <a:pt x="5101" y="21080"/>
                  </a:lnTo>
                  <a:cubicBezTo>
                    <a:pt x="5280" y="21363"/>
                    <a:pt x="5459" y="21520"/>
                    <a:pt x="5748" y="21520"/>
                  </a:cubicBezTo>
                  <a:lnTo>
                    <a:pt x="15757" y="21568"/>
                  </a:lnTo>
                  <a:cubicBezTo>
                    <a:pt x="16046" y="21520"/>
                    <a:pt x="16252" y="21363"/>
                    <a:pt x="16431" y="21128"/>
                  </a:cubicBezTo>
                  <a:lnTo>
                    <a:pt x="21387" y="11185"/>
                  </a:lnTo>
                  <a:cubicBezTo>
                    <a:pt x="21566" y="10980"/>
                    <a:pt x="21538" y="10650"/>
                    <a:pt x="21456" y="10367"/>
                  </a:cubicBezTo>
                  <a:lnTo>
                    <a:pt x="16403" y="408"/>
                  </a:lnTo>
                  <a:cubicBezTo>
                    <a:pt x="16293" y="203"/>
                    <a:pt x="16018" y="-32"/>
                    <a:pt x="15811" y="3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5" name="Google Shape;297;p4"/>
            <p:cNvSpPr/>
            <p:nvPr/>
          </p:nvSpPr>
          <p:spPr>
            <a:xfrm flipH="1">
              <a:off x="1409323" y="546229"/>
              <a:ext cx="572864" cy="501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extrusionOk="0">
                  <a:moveTo>
                    <a:pt x="5783" y="0"/>
                  </a:moveTo>
                  <a:cubicBezTo>
                    <a:pt x="5480" y="0"/>
                    <a:pt x="5219" y="174"/>
                    <a:pt x="5094" y="441"/>
                  </a:cubicBezTo>
                  <a:lnTo>
                    <a:pt x="84" y="10350"/>
                  </a:lnTo>
                  <a:cubicBezTo>
                    <a:pt x="-41" y="10619"/>
                    <a:pt x="-13" y="10919"/>
                    <a:pt x="84" y="11234"/>
                  </a:cubicBezTo>
                  <a:lnTo>
                    <a:pt x="5122" y="21191"/>
                  </a:lnTo>
                  <a:cubicBezTo>
                    <a:pt x="5245" y="21428"/>
                    <a:pt x="5452" y="21600"/>
                    <a:pt x="5714" y="21600"/>
                  </a:cubicBezTo>
                  <a:lnTo>
                    <a:pt x="15778" y="21570"/>
                  </a:lnTo>
                  <a:cubicBezTo>
                    <a:pt x="16011" y="21600"/>
                    <a:pt x="16314" y="21428"/>
                    <a:pt x="16396" y="21191"/>
                  </a:cubicBezTo>
                  <a:lnTo>
                    <a:pt x="21408" y="11266"/>
                  </a:lnTo>
                  <a:cubicBezTo>
                    <a:pt x="21559" y="10919"/>
                    <a:pt x="21559" y="10619"/>
                    <a:pt x="21449" y="10382"/>
                  </a:cubicBezTo>
                  <a:lnTo>
                    <a:pt x="16370" y="409"/>
                  </a:lnTo>
                  <a:cubicBezTo>
                    <a:pt x="16286" y="205"/>
                    <a:pt x="16067" y="0"/>
                    <a:pt x="15778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6" name="Google Shape;298;p4"/>
            <p:cNvSpPr/>
            <p:nvPr/>
          </p:nvSpPr>
          <p:spPr>
            <a:xfrm flipH="1">
              <a:off x="938513" y="276960"/>
              <a:ext cx="572927" cy="500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600" extrusionOk="0">
                  <a:moveTo>
                    <a:pt x="5769" y="0"/>
                  </a:moveTo>
                  <a:cubicBezTo>
                    <a:pt x="5480" y="0"/>
                    <a:pt x="5233" y="110"/>
                    <a:pt x="5123" y="380"/>
                  </a:cubicBezTo>
                  <a:lnTo>
                    <a:pt x="70" y="10397"/>
                  </a:lnTo>
                  <a:cubicBezTo>
                    <a:pt x="-40" y="10634"/>
                    <a:pt x="-12" y="10966"/>
                    <a:pt x="98" y="11170"/>
                  </a:cubicBezTo>
                  <a:lnTo>
                    <a:pt x="5150" y="21157"/>
                  </a:lnTo>
                  <a:cubicBezTo>
                    <a:pt x="5233" y="21457"/>
                    <a:pt x="5480" y="21600"/>
                    <a:pt x="5742" y="21568"/>
                  </a:cubicBezTo>
                  <a:lnTo>
                    <a:pt x="15764" y="21600"/>
                  </a:lnTo>
                  <a:cubicBezTo>
                    <a:pt x="16039" y="21600"/>
                    <a:pt x="16246" y="21457"/>
                    <a:pt x="16397" y="21220"/>
                  </a:cubicBezTo>
                  <a:lnTo>
                    <a:pt x="21436" y="11202"/>
                  </a:lnTo>
                  <a:cubicBezTo>
                    <a:pt x="21560" y="10966"/>
                    <a:pt x="21560" y="10634"/>
                    <a:pt x="21436" y="10428"/>
                  </a:cubicBezTo>
                  <a:lnTo>
                    <a:pt x="16370" y="442"/>
                  </a:lnTo>
                  <a:cubicBezTo>
                    <a:pt x="16274" y="142"/>
                    <a:pt x="16012" y="0"/>
                    <a:pt x="15764" y="48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7" name="Google Shape;299;p4"/>
            <p:cNvSpPr/>
            <p:nvPr/>
          </p:nvSpPr>
          <p:spPr>
            <a:xfrm flipH="1">
              <a:off x="469373" y="545490"/>
              <a:ext cx="572014" cy="50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549" extrusionOk="0">
                  <a:moveTo>
                    <a:pt x="5727" y="0"/>
                  </a:moveTo>
                  <a:cubicBezTo>
                    <a:pt x="5494" y="63"/>
                    <a:pt x="5191" y="205"/>
                    <a:pt x="5081" y="440"/>
                  </a:cubicBezTo>
                  <a:lnTo>
                    <a:pt x="124" y="10383"/>
                  </a:lnTo>
                  <a:cubicBezTo>
                    <a:pt x="-54" y="10682"/>
                    <a:pt x="0" y="10950"/>
                    <a:pt x="42" y="11233"/>
                  </a:cubicBezTo>
                  <a:lnTo>
                    <a:pt x="5135" y="21128"/>
                  </a:lnTo>
                  <a:cubicBezTo>
                    <a:pt x="5191" y="21397"/>
                    <a:pt x="5466" y="21600"/>
                    <a:pt x="5701" y="21538"/>
                  </a:cubicBezTo>
                  <a:lnTo>
                    <a:pt x="15764" y="21506"/>
                  </a:lnTo>
                  <a:cubicBezTo>
                    <a:pt x="16053" y="21538"/>
                    <a:pt x="16204" y="21397"/>
                    <a:pt x="16383" y="21097"/>
                  </a:cubicBezTo>
                  <a:lnTo>
                    <a:pt x="21421" y="11233"/>
                  </a:lnTo>
                  <a:cubicBezTo>
                    <a:pt x="21518" y="10982"/>
                    <a:pt x="21546" y="10651"/>
                    <a:pt x="21339" y="10383"/>
                  </a:cubicBezTo>
                  <a:lnTo>
                    <a:pt x="16411" y="472"/>
                  </a:lnTo>
                  <a:cubicBezTo>
                    <a:pt x="16204" y="205"/>
                    <a:pt x="15997" y="110"/>
                    <a:pt x="15694" y="32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8" name="Google Shape;300;p4"/>
            <p:cNvSpPr/>
            <p:nvPr/>
          </p:nvSpPr>
          <p:spPr>
            <a:xfrm flipH="1">
              <a:off x="938276" y="821005"/>
              <a:ext cx="573426" cy="394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5861" y="300"/>
                  </a:moveTo>
                  <a:cubicBezTo>
                    <a:pt x="5586" y="0"/>
                    <a:pt x="5352" y="401"/>
                    <a:pt x="5147" y="782"/>
                  </a:cubicBezTo>
                  <a:lnTo>
                    <a:pt x="148" y="13509"/>
                  </a:lnTo>
                  <a:cubicBezTo>
                    <a:pt x="-58" y="13891"/>
                    <a:pt x="-58" y="13891"/>
                    <a:pt x="203" y="14191"/>
                  </a:cubicBezTo>
                  <a:lnTo>
                    <a:pt x="3101" y="21600"/>
                  </a:lnTo>
                  <a:lnTo>
                    <a:pt x="18603" y="21600"/>
                  </a:lnTo>
                  <a:lnTo>
                    <a:pt x="21308" y="14493"/>
                  </a:lnTo>
                  <a:cubicBezTo>
                    <a:pt x="21542" y="14112"/>
                    <a:pt x="21487" y="13369"/>
                    <a:pt x="21487" y="13369"/>
                  </a:cubicBezTo>
                  <a:lnTo>
                    <a:pt x="16296" y="661"/>
                  </a:lnTo>
                  <a:lnTo>
                    <a:pt x="15774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9" name="Google Shape;301;p4"/>
            <p:cNvSpPr/>
            <p:nvPr/>
          </p:nvSpPr>
          <p:spPr>
            <a:xfrm flipH="1">
              <a:off x="-1" y="823040"/>
              <a:ext cx="572083" cy="390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407" extrusionOk="0">
                  <a:moveTo>
                    <a:pt x="5679" y="109"/>
                  </a:moveTo>
                  <a:cubicBezTo>
                    <a:pt x="5417" y="-193"/>
                    <a:pt x="5211" y="188"/>
                    <a:pt x="4977" y="550"/>
                  </a:cubicBezTo>
                  <a:lnTo>
                    <a:pt x="0" y="13310"/>
                  </a:lnTo>
                  <a:cubicBezTo>
                    <a:pt x="0" y="13310"/>
                    <a:pt x="28" y="14013"/>
                    <a:pt x="289" y="14314"/>
                  </a:cubicBezTo>
                  <a:lnTo>
                    <a:pt x="2929" y="21407"/>
                  </a:lnTo>
                  <a:lnTo>
                    <a:pt x="18451" y="21407"/>
                  </a:lnTo>
                  <a:lnTo>
                    <a:pt x="21421" y="14616"/>
                  </a:lnTo>
                  <a:cubicBezTo>
                    <a:pt x="21393" y="13872"/>
                    <a:pt x="21600" y="13531"/>
                    <a:pt x="21325" y="13188"/>
                  </a:cubicBezTo>
                  <a:lnTo>
                    <a:pt x="16416" y="752"/>
                  </a:lnTo>
                  <a:cubicBezTo>
                    <a:pt x="16348" y="69"/>
                    <a:pt x="15880" y="109"/>
                    <a:pt x="15880" y="109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72" name="Google Shape;302;p4"/>
          <p:cNvGrpSpPr/>
          <p:nvPr/>
        </p:nvGrpSpPr>
        <p:grpSpPr>
          <a:xfrm>
            <a:off x="8087660" y="3766555"/>
            <a:ext cx="1095910" cy="1395104"/>
            <a:chOff x="0" y="0"/>
            <a:chExt cx="1095908" cy="1395103"/>
          </a:xfrm>
        </p:grpSpPr>
        <p:sp>
          <p:nvSpPr>
            <p:cNvPr id="351" name="Google Shape;303;p4"/>
            <p:cNvSpPr/>
            <p:nvPr/>
          </p:nvSpPr>
          <p:spPr>
            <a:xfrm>
              <a:off x="636714" y="497400"/>
              <a:ext cx="307066" cy="315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2" name="Google Shape;304;p4"/>
            <p:cNvSpPr/>
            <p:nvPr/>
          </p:nvSpPr>
          <p:spPr>
            <a:xfrm>
              <a:off x="494521" y="255190"/>
              <a:ext cx="146176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3" name="Google Shape;305;p4"/>
            <p:cNvSpPr/>
            <p:nvPr/>
          </p:nvSpPr>
          <p:spPr>
            <a:xfrm>
              <a:off x="939765" y="255190"/>
              <a:ext cx="146175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4" name="Google Shape;306;p4"/>
            <p:cNvSpPr/>
            <p:nvPr/>
          </p:nvSpPr>
          <p:spPr>
            <a:xfrm>
              <a:off x="494622" y="0"/>
              <a:ext cx="591228" cy="510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5" name="Google Shape;307;p4"/>
            <p:cNvSpPr/>
            <p:nvPr/>
          </p:nvSpPr>
          <p:spPr>
            <a:xfrm>
              <a:off x="520813" y="303935"/>
              <a:ext cx="538838" cy="211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6" name="Google Shape;308;p4"/>
            <p:cNvSpPr/>
            <p:nvPr/>
          </p:nvSpPr>
          <p:spPr>
            <a:xfrm>
              <a:off x="635331" y="507241"/>
              <a:ext cx="12701" cy="13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7" name="Google Shape;309;p4"/>
            <p:cNvSpPr/>
            <p:nvPr/>
          </p:nvSpPr>
          <p:spPr>
            <a:xfrm>
              <a:off x="933230" y="507241"/>
              <a:ext cx="12701" cy="13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8" name="Google Shape;310;p4"/>
            <p:cNvSpPr/>
            <p:nvPr/>
          </p:nvSpPr>
          <p:spPr>
            <a:xfrm>
              <a:off x="142067" y="789181"/>
              <a:ext cx="306264" cy="314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9" name="Google Shape;311;p4"/>
            <p:cNvSpPr/>
            <p:nvPr/>
          </p:nvSpPr>
          <p:spPr>
            <a:xfrm>
              <a:off x="310" y="546938"/>
              <a:ext cx="145740" cy="55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0" name="Google Shape;312;p4"/>
            <p:cNvSpPr/>
            <p:nvPr/>
          </p:nvSpPr>
          <p:spPr>
            <a:xfrm>
              <a:off x="445151" y="546938"/>
              <a:ext cx="146141" cy="55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1" name="Google Shape;313;p4"/>
            <p:cNvSpPr/>
            <p:nvPr/>
          </p:nvSpPr>
          <p:spPr>
            <a:xfrm>
              <a:off x="0" y="291749"/>
              <a:ext cx="591002" cy="510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2" name="Google Shape;314;p4"/>
            <p:cNvSpPr/>
            <p:nvPr/>
          </p:nvSpPr>
          <p:spPr>
            <a:xfrm>
              <a:off x="25397" y="595717"/>
              <a:ext cx="539640" cy="211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3" name="Google Shape;315;p4"/>
            <p:cNvSpPr/>
            <p:nvPr/>
          </p:nvSpPr>
          <p:spPr>
            <a:xfrm>
              <a:off x="140701" y="798197"/>
              <a:ext cx="12701" cy="130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4" name="Google Shape;316;p4"/>
            <p:cNvSpPr/>
            <p:nvPr/>
          </p:nvSpPr>
          <p:spPr>
            <a:xfrm>
              <a:off x="438400" y="798197"/>
              <a:ext cx="12701" cy="130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5" name="Google Shape;317;p4"/>
            <p:cNvSpPr/>
            <p:nvPr/>
          </p:nvSpPr>
          <p:spPr>
            <a:xfrm>
              <a:off x="647452" y="1079344"/>
              <a:ext cx="306665" cy="315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6" name="Google Shape;318;p4"/>
            <p:cNvSpPr/>
            <p:nvPr/>
          </p:nvSpPr>
          <p:spPr>
            <a:xfrm>
              <a:off x="504891" y="837134"/>
              <a:ext cx="145773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7" name="Google Shape;319;p4"/>
            <p:cNvSpPr/>
            <p:nvPr/>
          </p:nvSpPr>
          <p:spPr>
            <a:xfrm>
              <a:off x="949732" y="837134"/>
              <a:ext cx="146175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8" name="Google Shape;320;p4"/>
            <p:cNvSpPr/>
            <p:nvPr/>
          </p:nvSpPr>
          <p:spPr>
            <a:xfrm>
              <a:off x="504882" y="581945"/>
              <a:ext cx="591027" cy="510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9" name="Google Shape;321;p4"/>
            <p:cNvSpPr/>
            <p:nvPr/>
          </p:nvSpPr>
          <p:spPr>
            <a:xfrm>
              <a:off x="530780" y="885880"/>
              <a:ext cx="539239" cy="211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0" name="Google Shape;322;p4"/>
            <p:cNvSpPr/>
            <p:nvPr/>
          </p:nvSpPr>
          <p:spPr>
            <a:xfrm>
              <a:off x="645282" y="1089186"/>
              <a:ext cx="12701" cy="13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1" name="Google Shape;323;p4"/>
            <p:cNvSpPr/>
            <p:nvPr/>
          </p:nvSpPr>
          <p:spPr>
            <a:xfrm>
              <a:off x="943382" y="1089186"/>
              <a:ext cx="12701" cy="13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79" name="Google Shape;324;p4"/>
          <p:cNvGrpSpPr/>
          <p:nvPr/>
        </p:nvGrpSpPr>
        <p:grpSpPr>
          <a:xfrm>
            <a:off x="-119894" y="726"/>
            <a:ext cx="1886126" cy="918946"/>
            <a:chOff x="0" y="0"/>
            <a:chExt cx="1886124" cy="918945"/>
          </a:xfrm>
        </p:grpSpPr>
        <p:sp>
          <p:nvSpPr>
            <p:cNvPr id="373" name="Google Shape;325;p4"/>
            <p:cNvSpPr/>
            <p:nvPr/>
          </p:nvSpPr>
          <p:spPr>
            <a:xfrm rot="10800000">
              <a:off x="854663" y="164921"/>
              <a:ext cx="568092" cy="491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62" y="-21"/>
                    <a:pt x="5259" y="276"/>
                    <a:pt x="5054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86" y="21077"/>
                  </a:lnTo>
                  <a:cubicBezTo>
                    <a:pt x="5054" y="21344"/>
                    <a:pt x="5545" y="21312"/>
                    <a:pt x="5817" y="21547"/>
                  </a:cubicBezTo>
                  <a:lnTo>
                    <a:pt x="15650" y="21312"/>
                  </a:lnTo>
                  <a:cubicBezTo>
                    <a:pt x="15908" y="21547"/>
                    <a:pt x="16113" y="21281"/>
                    <a:pt x="16318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58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4" name="Google Shape;326;p4"/>
            <p:cNvSpPr/>
            <p:nvPr/>
          </p:nvSpPr>
          <p:spPr>
            <a:xfrm rot="10800000">
              <a:off x="924454" y="1425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39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51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5" name="Google Shape;327;p4"/>
            <p:cNvSpPr/>
            <p:nvPr/>
          </p:nvSpPr>
          <p:spPr>
            <a:xfrm rot="10800000">
              <a:off x="0" y="1425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6" name="Google Shape;328;p4"/>
            <p:cNvSpPr/>
            <p:nvPr/>
          </p:nvSpPr>
          <p:spPr>
            <a:xfrm rot="10800000">
              <a:off x="389843" y="428562"/>
              <a:ext cx="566387" cy="490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5710" y="0"/>
                  </a:moveTo>
                  <a:cubicBezTo>
                    <a:pt x="5449" y="32"/>
                    <a:pt x="5243" y="173"/>
                    <a:pt x="5091" y="441"/>
                  </a:cubicBezTo>
                  <a:lnTo>
                    <a:pt x="106" y="10367"/>
                  </a:lnTo>
                  <a:cubicBezTo>
                    <a:pt x="-44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87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8" y="21570"/>
                    <a:pt x="16311" y="21427"/>
                    <a:pt x="16366" y="21159"/>
                  </a:cubicBezTo>
                  <a:lnTo>
                    <a:pt x="21446" y="11202"/>
                  </a:lnTo>
                  <a:cubicBezTo>
                    <a:pt x="21529" y="10966"/>
                    <a:pt x="21556" y="10635"/>
                    <a:pt x="21446" y="10398"/>
                  </a:cubicBezTo>
                  <a:lnTo>
                    <a:pt x="16394" y="472"/>
                  </a:lnTo>
                  <a:cubicBezTo>
                    <a:pt x="16243" y="142"/>
                    <a:pt x="16036" y="79"/>
                    <a:pt x="1574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7" name="Google Shape;329;p4"/>
            <p:cNvSpPr/>
            <p:nvPr/>
          </p:nvSpPr>
          <p:spPr>
            <a:xfrm rot="10800000">
              <a:off x="1320419" y="0"/>
              <a:ext cx="565706" cy="385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600" extrusionOk="0">
                  <a:moveTo>
                    <a:pt x="5737" y="40"/>
                  </a:moveTo>
                  <a:cubicBezTo>
                    <a:pt x="5503" y="81"/>
                    <a:pt x="5255" y="200"/>
                    <a:pt x="5104" y="601"/>
                  </a:cubicBezTo>
                  <a:lnTo>
                    <a:pt x="93" y="13176"/>
                  </a:lnTo>
                  <a:cubicBezTo>
                    <a:pt x="-45" y="13558"/>
                    <a:pt x="-17" y="13919"/>
                    <a:pt x="93" y="14259"/>
                  </a:cubicBezTo>
                  <a:lnTo>
                    <a:pt x="2943" y="21600"/>
                  </a:lnTo>
                  <a:lnTo>
                    <a:pt x="18527" y="21519"/>
                  </a:lnTo>
                  <a:lnTo>
                    <a:pt x="21431" y="14259"/>
                  </a:lnTo>
                  <a:cubicBezTo>
                    <a:pt x="21486" y="13919"/>
                    <a:pt x="21555" y="13518"/>
                    <a:pt x="21376" y="13176"/>
                  </a:cubicBezTo>
                  <a:lnTo>
                    <a:pt x="16351" y="561"/>
                  </a:lnTo>
                  <a:cubicBezTo>
                    <a:pt x="16269" y="160"/>
                    <a:pt x="15993" y="81"/>
                    <a:pt x="15732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8" name="Google Shape;330;p4"/>
            <p:cNvSpPr/>
            <p:nvPr/>
          </p:nvSpPr>
          <p:spPr>
            <a:xfrm rot="10800000">
              <a:off x="390270" y="2132"/>
              <a:ext cx="566424" cy="38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extrusionOk="0">
                  <a:moveTo>
                    <a:pt x="5682" y="300"/>
                  </a:moveTo>
                  <a:cubicBezTo>
                    <a:pt x="5448" y="0"/>
                    <a:pt x="5215" y="361"/>
                    <a:pt x="5009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4" y="21600"/>
                  </a:lnTo>
                  <a:lnTo>
                    <a:pt x="18457" y="21560"/>
                  </a:lnTo>
                  <a:lnTo>
                    <a:pt x="21147" y="14453"/>
                  </a:lnTo>
                  <a:cubicBezTo>
                    <a:pt x="21366" y="14072"/>
                    <a:pt x="21600" y="13671"/>
                    <a:pt x="21326" y="13369"/>
                  </a:cubicBezTo>
                  <a:lnTo>
                    <a:pt x="16385" y="963"/>
                  </a:lnTo>
                  <a:cubicBezTo>
                    <a:pt x="16358" y="260"/>
                    <a:pt x="15891" y="300"/>
                    <a:pt x="1561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87" name="Google Shape;331;p4"/>
          <p:cNvGrpSpPr/>
          <p:nvPr/>
        </p:nvGrpSpPr>
        <p:grpSpPr>
          <a:xfrm>
            <a:off x="-159537" y="-71612"/>
            <a:ext cx="515888" cy="717709"/>
            <a:chOff x="0" y="0"/>
            <a:chExt cx="515887" cy="717707"/>
          </a:xfrm>
        </p:grpSpPr>
        <p:sp>
          <p:nvSpPr>
            <p:cNvPr id="380" name="Google Shape;332;p4"/>
            <p:cNvSpPr/>
            <p:nvPr/>
          </p:nvSpPr>
          <p:spPr>
            <a:xfrm flipH="1">
              <a:off x="124704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1" name="Google Shape;333;p4"/>
            <p:cNvSpPr/>
            <p:nvPr/>
          </p:nvSpPr>
          <p:spPr>
            <a:xfrm flipH="1">
              <a:off x="388381" y="225454"/>
              <a:ext cx="127507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2" name="Google Shape;334;p4"/>
            <p:cNvSpPr/>
            <p:nvPr/>
          </p:nvSpPr>
          <p:spPr>
            <a:xfrm flipH="1">
              <a:off x="0" y="225454"/>
              <a:ext cx="127477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3" name="Google Shape;335;p4"/>
            <p:cNvSpPr/>
            <p:nvPr/>
          </p:nvSpPr>
          <p:spPr>
            <a:xfrm flipH="1">
              <a:off x="80" y="0"/>
              <a:ext cx="515698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4" name="Google Shape;336;p4"/>
            <p:cNvSpPr/>
            <p:nvPr/>
          </p:nvSpPr>
          <p:spPr>
            <a:xfrm flipH="1">
              <a:off x="22933" y="268549"/>
              <a:ext cx="470722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5" name="Google Shape;337;p4"/>
            <p:cNvSpPr/>
            <p:nvPr/>
          </p:nvSpPr>
          <p:spPr>
            <a:xfrm flipH="1">
              <a:off x="381156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6" name="Google Shape;338;p4"/>
            <p:cNvSpPr/>
            <p:nvPr/>
          </p:nvSpPr>
          <p:spPr>
            <a:xfrm flipH="1">
              <a:off x="121651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95" name="Google Shape;339;p4"/>
          <p:cNvGrpSpPr/>
          <p:nvPr/>
        </p:nvGrpSpPr>
        <p:grpSpPr>
          <a:xfrm>
            <a:off x="-159551" y="568098"/>
            <a:ext cx="515779" cy="717739"/>
            <a:chOff x="0" y="0"/>
            <a:chExt cx="515778" cy="717737"/>
          </a:xfrm>
        </p:grpSpPr>
        <p:sp>
          <p:nvSpPr>
            <p:cNvPr id="388" name="Google Shape;340;p4"/>
            <p:cNvSpPr/>
            <p:nvPr/>
          </p:nvSpPr>
          <p:spPr>
            <a:xfrm flipH="1">
              <a:off x="124704" y="439471"/>
              <a:ext cx="267150" cy="278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9" name="Google Shape;341;p4"/>
            <p:cNvSpPr/>
            <p:nvPr/>
          </p:nvSpPr>
          <p:spPr>
            <a:xfrm flipH="1">
              <a:off x="388381" y="225483"/>
              <a:ext cx="127157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8"/>
                  </a:lnTo>
                  <a:cubicBezTo>
                    <a:pt x="0" y="11767"/>
                    <a:pt x="590" y="12377"/>
                    <a:pt x="1715" y="12880"/>
                  </a:cubicBezTo>
                  <a:lnTo>
                    <a:pt x="20658" y="21539"/>
                  </a:lnTo>
                  <a:cubicBezTo>
                    <a:pt x="20713" y="21585"/>
                    <a:pt x="20891" y="21600"/>
                    <a:pt x="21070" y="21600"/>
                  </a:cubicBezTo>
                  <a:cubicBezTo>
                    <a:pt x="21362" y="21600"/>
                    <a:pt x="21600" y="21554"/>
                    <a:pt x="21600" y="21462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0" name="Google Shape;342;p4"/>
            <p:cNvSpPr/>
            <p:nvPr/>
          </p:nvSpPr>
          <p:spPr>
            <a:xfrm flipH="1">
              <a:off x="0" y="225483"/>
              <a:ext cx="127477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2"/>
                  </a:lnTo>
                  <a:cubicBezTo>
                    <a:pt x="0" y="21554"/>
                    <a:pt x="232" y="21600"/>
                    <a:pt x="470" y="21600"/>
                  </a:cubicBezTo>
                  <a:cubicBezTo>
                    <a:pt x="648" y="21600"/>
                    <a:pt x="761" y="21585"/>
                    <a:pt x="880" y="21539"/>
                  </a:cubicBezTo>
                  <a:lnTo>
                    <a:pt x="19716" y="12880"/>
                  </a:lnTo>
                  <a:cubicBezTo>
                    <a:pt x="20952" y="12377"/>
                    <a:pt x="21600" y="11767"/>
                    <a:pt x="21600" y="11158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1" name="Google Shape;343;p4"/>
            <p:cNvSpPr/>
            <p:nvPr/>
          </p:nvSpPr>
          <p:spPr>
            <a:xfrm flipH="1">
              <a:off x="80" y="0"/>
              <a:ext cx="515699" cy="450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4"/>
                    <a:pt x="5116" y="416"/>
                  </a:cubicBezTo>
                  <a:lnTo>
                    <a:pt x="97" y="10384"/>
                  </a:lnTo>
                  <a:cubicBezTo>
                    <a:pt x="-33" y="10618"/>
                    <a:pt x="-33" y="10933"/>
                    <a:pt x="97" y="11216"/>
                  </a:cubicBezTo>
                  <a:lnTo>
                    <a:pt x="5116" y="21184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34"/>
                    <a:pt x="16431" y="21184"/>
                  </a:cubicBezTo>
                  <a:lnTo>
                    <a:pt x="21437" y="11216"/>
                  </a:lnTo>
                  <a:cubicBezTo>
                    <a:pt x="21567" y="10933"/>
                    <a:pt x="21567" y="10618"/>
                    <a:pt x="21437" y="10384"/>
                  </a:cubicBezTo>
                  <a:lnTo>
                    <a:pt x="16431" y="416"/>
                  </a:lnTo>
                  <a:cubicBezTo>
                    <a:pt x="16272" y="134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2" name="Google Shape;344;p4"/>
            <p:cNvSpPr/>
            <p:nvPr/>
          </p:nvSpPr>
          <p:spPr>
            <a:xfrm flipH="1">
              <a:off x="22933" y="268549"/>
              <a:ext cx="470722" cy="186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901"/>
                    <a:pt x="1212" y="5801"/>
                    <a:pt x="1850" y="8664"/>
                  </a:cubicBezTo>
                  <a:cubicBezTo>
                    <a:pt x="2455" y="11565"/>
                    <a:pt x="3093" y="14384"/>
                    <a:pt x="3730" y="17248"/>
                  </a:cubicBezTo>
                  <a:lnTo>
                    <a:pt x="4225" y="19383"/>
                  </a:lnTo>
                  <a:lnTo>
                    <a:pt x="4464" y="20388"/>
                  </a:lnTo>
                  <a:cubicBezTo>
                    <a:pt x="4576" y="20832"/>
                    <a:pt x="4736" y="21157"/>
                    <a:pt x="4911" y="21438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93" y="21600"/>
                  </a:lnTo>
                  <a:lnTo>
                    <a:pt x="14682" y="21519"/>
                  </a:lnTo>
                  <a:lnTo>
                    <a:pt x="16133" y="21519"/>
                  </a:lnTo>
                  <a:cubicBezTo>
                    <a:pt x="16293" y="21519"/>
                    <a:pt x="16499" y="21519"/>
                    <a:pt x="16674" y="21356"/>
                  </a:cubicBezTo>
                  <a:cubicBezTo>
                    <a:pt x="16834" y="21157"/>
                    <a:pt x="17009" y="20832"/>
                    <a:pt x="17105" y="20470"/>
                  </a:cubicBezTo>
                  <a:cubicBezTo>
                    <a:pt x="17200" y="20067"/>
                    <a:pt x="17265" y="19745"/>
                    <a:pt x="17344" y="19383"/>
                  </a:cubicBezTo>
                  <a:lnTo>
                    <a:pt x="17807" y="17248"/>
                  </a:lnTo>
                  <a:cubicBezTo>
                    <a:pt x="19082" y="11565"/>
                    <a:pt x="20325" y="5801"/>
                    <a:pt x="21600" y="122"/>
                  </a:cubicBezTo>
                  <a:cubicBezTo>
                    <a:pt x="20261" y="5723"/>
                    <a:pt x="18922" y="11325"/>
                    <a:pt x="17616" y="16923"/>
                  </a:cubicBezTo>
                  <a:lnTo>
                    <a:pt x="17105" y="19062"/>
                  </a:lnTo>
                  <a:cubicBezTo>
                    <a:pt x="17041" y="19383"/>
                    <a:pt x="16962" y="19745"/>
                    <a:pt x="16866" y="20067"/>
                  </a:cubicBezTo>
                  <a:cubicBezTo>
                    <a:pt x="16803" y="20310"/>
                    <a:pt x="16706" y="20591"/>
                    <a:pt x="16563" y="20673"/>
                  </a:cubicBezTo>
                  <a:cubicBezTo>
                    <a:pt x="16499" y="20754"/>
                    <a:pt x="16436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93" y="20673"/>
                  </a:lnTo>
                  <a:lnTo>
                    <a:pt x="5468" y="20673"/>
                  </a:lnTo>
                  <a:cubicBezTo>
                    <a:pt x="5276" y="20673"/>
                    <a:pt x="5181" y="20673"/>
                    <a:pt x="5070" y="20470"/>
                  </a:cubicBezTo>
                  <a:cubicBezTo>
                    <a:pt x="4942" y="20388"/>
                    <a:pt x="4831" y="20229"/>
                    <a:pt x="4766" y="19908"/>
                  </a:cubicBezTo>
                  <a:lnTo>
                    <a:pt x="4528" y="18859"/>
                  </a:lnTo>
                  <a:lnTo>
                    <a:pt x="4066" y="16764"/>
                  </a:lnTo>
                  <a:cubicBezTo>
                    <a:pt x="3395" y="13941"/>
                    <a:pt x="2758" y="11162"/>
                    <a:pt x="2040" y="8339"/>
                  </a:cubicBezTo>
                  <a:cubicBezTo>
                    <a:pt x="1403" y="5520"/>
                    <a:pt x="702" y="2741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3" name="Google Shape;345;p4"/>
            <p:cNvSpPr/>
            <p:nvPr/>
          </p:nvSpPr>
          <p:spPr>
            <a:xfrm flipH="1">
              <a:off x="381156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4" name="Google Shape;346;p4"/>
            <p:cNvSpPr/>
            <p:nvPr/>
          </p:nvSpPr>
          <p:spPr>
            <a:xfrm flipH="1">
              <a:off x="121491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61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" name="Google Shape;348;p5"/>
          <p:cNvGrpSpPr/>
          <p:nvPr/>
        </p:nvGrpSpPr>
        <p:grpSpPr>
          <a:xfrm>
            <a:off x="-916238" y="-86754"/>
            <a:ext cx="2065586" cy="1545309"/>
            <a:chOff x="0" y="0"/>
            <a:chExt cx="2065585" cy="1545307"/>
          </a:xfrm>
        </p:grpSpPr>
        <p:sp>
          <p:nvSpPr>
            <p:cNvPr id="403" name="Google Shape;349;p5"/>
            <p:cNvSpPr/>
            <p:nvPr/>
          </p:nvSpPr>
          <p:spPr>
            <a:xfrm rot="10800000" flipH="1">
              <a:off x="79662" y="0"/>
              <a:ext cx="444257" cy="134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4" name="Google Shape;350;p5"/>
            <p:cNvSpPr/>
            <p:nvPr/>
          </p:nvSpPr>
          <p:spPr>
            <a:xfrm rot="10800000" flipH="1">
              <a:off x="982011" y="742171"/>
              <a:ext cx="595357" cy="52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extrusionOk="0">
                  <a:moveTo>
                    <a:pt x="5749" y="0"/>
                  </a:moveTo>
                  <a:cubicBezTo>
                    <a:pt x="5516" y="30"/>
                    <a:pt x="5213" y="204"/>
                    <a:pt x="5130" y="441"/>
                  </a:cubicBezTo>
                  <a:lnTo>
                    <a:pt x="78" y="10383"/>
                  </a:lnTo>
                  <a:cubicBezTo>
                    <a:pt x="-5" y="10634"/>
                    <a:pt x="-33" y="10965"/>
                    <a:pt x="50" y="11202"/>
                  </a:cubicBezTo>
                  <a:lnTo>
                    <a:pt x="5130" y="21159"/>
                  </a:lnTo>
                  <a:cubicBezTo>
                    <a:pt x="5213" y="21395"/>
                    <a:pt x="5488" y="21552"/>
                    <a:pt x="5749" y="21600"/>
                  </a:cubicBezTo>
                  <a:lnTo>
                    <a:pt x="15772" y="21522"/>
                  </a:lnTo>
                  <a:cubicBezTo>
                    <a:pt x="16075" y="21552"/>
                    <a:pt x="16253" y="21364"/>
                    <a:pt x="16432" y="21159"/>
                  </a:cubicBezTo>
                  <a:lnTo>
                    <a:pt x="21416" y="11233"/>
                  </a:lnTo>
                  <a:cubicBezTo>
                    <a:pt x="21567" y="10965"/>
                    <a:pt x="21527" y="10666"/>
                    <a:pt x="21388" y="10351"/>
                  </a:cubicBezTo>
                  <a:lnTo>
                    <a:pt x="16404" y="377"/>
                  </a:lnTo>
                  <a:cubicBezTo>
                    <a:pt x="16226" y="173"/>
                    <a:pt x="15978" y="0"/>
                    <a:pt x="15716" y="3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5" name="Google Shape;351;p5"/>
            <p:cNvSpPr/>
            <p:nvPr/>
          </p:nvSpPr>
          <p:spPr>
            <a:xfrm rot="10800000" flipH="1">
              <a:off x="980301" y="174109"/>
              <a:ext cx="597311" cy="52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49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4" y="21312"/>
                    <a:pt x="5804" y="21547"/>
                  </a:cubicBezTo>
                  <a:lnTo>
                    <a:pt x="15636" y="21312"/>
                  </a:lnTo>
                  <a:cubicBezTo>
                    <a:pt x="15909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19" y="10458"/>
                  </a:cubicBezTo>
                  <a:lnTo>
                    <a:pt x="16086" y="481"/>
                  </a:lnTo>
                  <a:cubicBezTo>
                    <a:pt x="16289" y="183"/>
                    <a:pt x="16045" y="-53"/>
                    <a:pt x="15554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6" name="Google Shape;352;p5"/>
            <p:cNvSpPr/>
            <p:nvPr/>
          </p:nvSpPr>
          <p:spPr>
            <a:xfrm rot="10800000" flipH="1">
              <a:off x="1059978" y="0"/>
              <a:ext cx="444257" cy="134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7" name="Google Shape;353;p5"/>
            <p:cNvSpPr/>
            <p:nvPr/>
          </p:nvSpPr>
          <p:spPr>
            <a:xfrm rot="10800000" flipH="1">
              <a:off x="488862" y="1022971"/>
              <a:ext cx="594938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600" extrusionOk="0">
                  <a:moveTo>
                    <a:pt x="5740" y="62"/>
                  </a:moveTo>
                  <a:cubicBezTo>
                    <a:pt x="5507" y="0"/>
                    <a:pt x="5204" y="236"/>
                    <a:pt x="5122" y="409"/>
                  </a:cubicBezTo>
                  <a:lnTo>
                    <a:pt x="138" y="10351"/>
                  </a:lnTo>
                  <a:cubicBezTo>
                    <a:pt x="-41" y="10588"/>
                    <a:pt x="-41" y="10934"/>
                    <a:pt x="110" y="11202"/>
                  </a:cubicBezTo>
                  <a:lnTo>
                    <a:pt x="5066" y="21112"/>
                  </a:lnTo>
                  <a:cubicBezTo>
                    <a:pt x="5176" y="21395"/>
                    <a:pt x="5479" y="21490"/>
                    <a:pt x="5714" y="21554"/>
                  </a:cubicBezTo>
                  <a:lnTo>
                    <a:pt x="15763" y="21600"/>
                  </a:lnTo>
                  <a:cubicBezTo>
                    <a:pt x="16038" y="21522"/>
                    <a:pt x="16273" y="21427"/>
                    <a:pt x="16396" y="21112"/>
                  </a:cubicBezTo>
                  <a:lnTo>
                    <a:pt x="21408" y="11170"/>
                  </a:lnTo>
                  <a:cubicBezTo>
                    <a:pt x="21559" y="10934"/>
                    <a:pt x="21490" y="10619"/>
                    <a:pt x="21408" y="10319"/>
                  </a:cubicBezTo>
                  <a:lnTo>
                    <a:pt x="16396" y="441"/>
                  </a:lnTo>
                  <a:cubicBezTo>
                    <a:pt x="16245" y="205"/>
                    <a:pt x="16038" y="0"/>
                    <a:pt x="15735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8" name="Google Shape;354;p5"/>
            <p:cNvSpPr/>
            <p:nvPr/>
          </p:nvSpPr>
          <p:spPr>
            <a:xfrm rot="10800000" flipH="1">
              <a:off x="490472" y="454908"/>
              <a:ext cx="595414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5710" y="0"/>
                  </a:moveTo>
                  <a:cubicBezTo>
                    <a:pt x="5448" y="32"/>
                    <a:pt x="5241" y="173"/>
                    <a:pt x="5090" y="441"/>
                  </a:cubicBezTo>
                  <a:lnTo>
                    <a:pt x="106" y="10367"/>
                  </a:lnTo>
                  <a:cubicBezTo>
                    <a:pt x="-45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73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7" y="21570"/>
                    <a:pt x="16310" y="21427"/>
                    <a:pt x="16366" y="21159"/>
                  </a:cubicBezTo>
                  <a:lnTo>
                    <a:pt x="21431" y="11202"/>
                  </a:lnTo>
                  <a:cubicBezTo>
                    <a:pt x="21527" y="10966"/>
                    <a:pt x="21555" y="10635"/>
                    <a:pt x="21431" y="10398"/>
                  </a:cubicBezTo>
                  <a:lnTo>
                    <a:pt x="16392" y="472"/>
                  </a:lnTo>
                  <a:cubicBezTo>
                    <a:pt x="16241" y="142"/>
                    <a:pt x="16035" y="79"/>
                    <a:pt x="15746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9" name="Google Shape;355;p5"/>
            <p:cNvSpPr/>
            <p:nvPr/>
          </p:nvSpPr>
          <p:spPr>
            <a:xfrm rot="10800000" flipH="1">
              <a:off x="489996" y="735"/>
              <a:ext cx="595289" cy="40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4" h="21600" extrusionOk="0">
                  <a:moveTo>
                    <a:pt x="5685" y="300"/>
                  </a:moveTo>
                  <a:cubicBezTo>
                    <a:pt x="5452" y="0"/>
                    <a:pt x="5219" y="361"/>
                    <a:pt x="4998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6" y="21600"/>
                  </a:lnTo>
                  <a:lnTo>
                    <a:pt x="18469" y="21560"/>
                  </a:lnTo>
                  <a:lnTo>
                    <a:pt x="21161" y="14453"/>
                  </a:lnTo>
                  <a:cubicBezTo>
                    <a:pt x="21366" y="14072"/>
                    <a:pt x="21600" y="13671"/>
                    <a:pt x="21338" y="13369"/>
                  </a:cubicBezTo>
                  <a:lnTo>
                    <a:pt x="16395" y="963"/>
                  </a:lnTo>
                  <a:cubicBezTo>
                    <a:pt x="16368" y="260"/>
                    <a:pt x="15902" y="300"/>
                    <a:pt x="15626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0" name="Google Shape;356;p5"/>
            <p:cNvSpPr/>
            <p:nvPr/>
          </p:nvSpPr>
          <p:spPr>
            <a:xfrm rot="10800000" flipH="1">
              <a:off x="1470312" y="735"/>
              <a:ext cx="595273" cy="40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600" extrusionOk="0">
                  <a:moveTo>
                    <a:pt x="5685" y="300"/>
                  </a:moveTo>
                  <a:cubicBezTo>
                    <a:pt x="5452" y="0"/>
                    <a:pt x="5204" y="361"/>
                    <a:pt x="4999" y="742"/>
                  </a:cubicBezTo>
                  <a:lnTo>
                    <a:pt x="0" y="13509"/>
                  </a:lnTo>
                  <a:lnTo>
                    <a:pt x="55" y="14191"/>
                  </a:lnTo>
                  <a:lnTo>
                    <a:pt x="2966" y="21600"/>
                  </a:lnTo>
                  <a:lnTo>
                    <a:pt x="18470" y="21560"/>
                  </a:lnTo>
                  <a:lnTo>
                    <a:pt x="21161" y="14453"/>
                  </a:lnTo>
                  <a:cubicBezTo>
                    <a:pt x="21367" y="14072"/>
                    <a:pt x="21600" y="13671"/>
                    <a:pt x="21339" y="13369"/>
                  </a:cubicBezTo>
                  <a:lnTo>
                    <a:pt x="16396" y="963"/>
                  </a:lnTo>
                  <a:cubicBezTo>
                    <a:pt x="16368" y="260"/>
                    <a:pt x="15887" y="300"/>
                    <a:pt x="15627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1" name="Google Shape;357;p5"/>
            <p:cNvSpPr/>
            <p:nvPr/>
          </p:nvSpPr>
          <p:spPr>
            <a:xfrm rot="10800000" flipH="1">
              <a:off x="0" y="174109"/>
              <a:ext cx="597303" cy="52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1" y="246"/>
                  </a:moveTo>
                  <a:cubicBezTo>
                    <a:pt x="5449" y="-21"/>
                    <a:pt x="5245" y="276"/>
                    <a:pt x="5040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71" y="21077"/>
                  </a:lnTo>
                  <a:cubicBezTo>
                    <a:pt x="5040" y="21344"/>
                    <a:pt x="5545" y="21312"/>
                    <a:pt x="5803" y="21547"/>
                  </a:cubicBezTo>
                  <a:lnTo>
                    <a:pt x="15636" y="21312"/>
                  </a:lnTo>
                  <a:cubicBezTo>
                    <a:pt x="15908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44" y="-53"/>
                    <a:pt x="15555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13" name="Title Text"/>
          <p:cNvSpPr txBox="1">
            <a:spLocks noGrp="1"/>
          </p:cNvSpPr>
          <p:nvPr>
            <p:ph type="title"/>
          </p:nvPr>
        </p:nvSpPr>
        <p:spPr>
          <a:xfrm>
            <a:off x="1428840" y="3808174"/>
            <a:ext cx="2514302" cy="800401"/>
          </a:xfrm>
          <a:prstGeom prst="rect">
            <a:avLst/>
          </a:prstGeom>
        </p:spPr>
        <p:txBody>
          <a:bodyPr anchor="t"/>
          <a:lstStyle>
            <a:lvl1pPr>
              <a:defRPr sz="1400" b="0">
                <a:latin typeface="Be Vietnam"/>
                <a:ea typeface="Be Vietnam"/>
                <a:cs typeface="Be Vietnam"/>
                <a:sym typeface="Be Vietnam"/>
              </a:defRPr>
            </a:lvl1pPr>
          </a:lstStyle>
          <a:p>
            <a:r>
              <a:t>Title Text</a:t>
            </a:r>
          </a:p>
        </p:txBody>
      </p:sp>
      <p:grpSp>
        <p:nvGrpSpPr>
          <p:cNvPr id="449" name="Google Shape;363;p5"/>
          <p:cNvGrpSpPr/>
          <p:nvPr/>
        </p:nvGrpSpPr>
        <p:grpSpPr>
          <a:xfrm>
            <a:off x="-483340" y="-904909"/>
            <a:ext cx="1681289" cy="1776359"/>
            <a:chOff x="0" y="0"/>
            <a:chExt cx="1681288" cy="1776358"/>
          </a:xfrm>
        </p:grpSpPr>
        <p:sp>
          <p:nvSpPr>
            <p:cNvPr id="414" name="Google Shape;364;p5"/>
            <p:cNvSpPr/>
            <p:nvPr/>
          </p:nvSpPr>
          <p:spPr>
            <a:xfrm flipH="1">
              <a:off x="695020" y="519792"/>
              <a:ext cx="320888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5" name="Google Shape;365;p5"/>
            <p:cNvSpPr/>
            <p:nvPr/>
          </p:nvSpPr>
          <p:spPr>
            <a:xfrm flipH="1">
              <a:off x="1011748" y="266677"/>
              <a:ext cx="15275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6" name="Google Shape;366;p5"/>
            <p:cNvSpPr/>
            <p:nvPr/>
          </p:nvSpPr>
          <p:spPr>
            <a:xfrm flipH="1">
              <a:off x="546460" y="266677"/>
              <a:ext cx="15275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7" name="Google Shape;367;p5"/>
            <p:cNvSpPr/>
            <p:nvPr/>
          </p:nvSpPr>
          <p:spPr>
            <a:xfrm flipH="1">
              <a:off x="546558" y="0"/>
              <a:ext cx="617839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8" name="Google Shape;368;p5"/>
            <p:cNvSpPr/>
            <p:nvPr/>
          </p:nvSpPr>
          <p:spPr>
            <a:xfrm flipH="1">
              <a:off x="573937" y="317618"/>
              <a:ext cx="563091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9" name="Google Shape;369;p5"/>
            <p:cNvSpPr/>
            <p:nvPr/>
          </p:nvSpPr>
          <p:spPr>
            <a:xfrm flipH="1">
              <a:off x="1004367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0" name="Google Shape;370;p5"/>
            <p:cNvSpPr/>
            <p:nvPr/>
          </p:nvSpPr>
          <p:spPr>
            <a:xfrm flipH="1">
              <a:off x="693056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1" name="Google Shape;371;p5"/>
            <p:cNvSpPr/>
            <p:nvPr/>
          </p:nvSpPr>
          <p:spPr>
            <a:xfrm flipH="1">
              <a:off x="1212776" y="824709"/>
              <a:ext cx="320049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2" name="Google Shape;372;p5"/>
            <p:cNvSpPr/>
            <p:nvPr/>
          </p:nvSpPr>
          <p:spPr>
            <a:xfrm flipH="1">
              <a:off x="1528666" y="571561"/>
              <a:ext cx="152300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3" name="Google Shape;373;p5"/>
            <p:cNvSpPr/>
            <p:nvPr/>
          </p:nvSpPr>
          <p:spPr>
            <a:xfrm flipH="1">
              <a:off x="1063377" y="571561"/>
              <a:ext cx="152719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4" name="Google Shape;374;p5"/>
            <p:cNvSpPr/>
            <p:nvPr/>
          </p:nvSpPr>
          <p:spPr>
            <a:xfrm flipH="1">
              <a:off x="1063686" y="304883"/>
              <a:ext cx="617603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5" name="Google Shape;375;p5"/>
            <p:cNvSpPr/>
            <p:nvPr/>
          </p:nvSpPr>
          <p:spPr>
            <a:xfrm flipH="1">
              <a:off x="1090819" y="622536"/>
              <a:ext cx="563930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6" name="Google Shape;376;p5"/>
            <p:cNvSpPr/>
            <p:nvPr/>
          </p:nvSpPr>
          <p:spPr>
            <a:xfrm flipH="1">
              <a:off x="1521267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7" name="Google Shape;377;p5"/>
            <p:cNvSpPr/>
            <p:nvPr/>
          </p:nvSpPr>
          <p:spPr>
            <a:xfrm flipH="1">
              <a:off x="1210166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8" name="Google Shape;378;p5"/>
            <p:cNvSpPr/>
            <p:nvPr/>
          </p:nvSpPr>
          <p:spPr>
            <a:xfrm flipH="1">
              <a:off x="162303" y="824709"/>
              <a:ext cx="320049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9" name="Google Shape;379;p5"/>
            <p:cNvSpPr/>
            <p:nvPr/>
          </p:nvSpPr>
          <p:spPr>
            <a:xfrm flipH="1">
              <a:off x="478192" y="571561"/>
              <a:ext cx="152754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65" y="12896"/>
                  </a:cubicBezTo>
                  <a:lnTo>
                    <a:pt x="20597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3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0" name="Google Shape;380;p5"/>
            <p:cNvSpPr/>
            <p:nvPr/>
          </p:nvSpPr>
          <p:spPr>
            <a:xfrm flipH="1">
              <a:off x="12904" y="571561"/>
              <a:ext cx="152754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5" y="21600"/>
                  </a:cubicBezTo>
                  <a:cubicBezTo>
                    <a:pt x="588" y="21600"/>
                    <a:pt x="766" y="21585"/>
                    <a:pt x="825" y="21540"/>
                  </a:cubicBezTo>
                  <a:lnTo>
                    <a:pt x="19717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1" name="Google Shape;381;p5"/>
            <p:cNvSpPr/>
            <p:nvPr/>
          </p:nvSpPr>
          <p:spPr>
            <a:xfrm flipH="1">
              <a:off x="13003" y="304883"/>
              <a:ext cx="617848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33"/>
                    <a:pt x="5102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02" y="21185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5"/>
                  </a:cubicBezTo>
                  <a:lnTo>
                    <a:pt x="21437" y="11217"/>
                  </a:lnTo>
                  <a:cubicBezTo>
                    <a:pt x="21567" y="10950"/>
                    <a:pt x="21567" y="10634"/>
                    <a:pt x="21437" y="10385"/>
                  </a:cubicBezTo>
                  <a:lnTo>
                    <a:pt x="16417" y="417"/>
                  </a:lnTo>
                  <a:cubicBezTo>
                    <a:pt x="16272" y="133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2" name="Google Shape;382;p5"/>
            <p:cNvSpPr/>
            <p:nvPr/>
          </p:nvSpPr>
          <p:spPr>
            <a:xfrm flipH="1">
              <a:off x="40381" y="622536"/>
              <a:ext cx="564349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6"/>
                    <a:pt x="1211" y="5791"/>
                    <a:pt x="1848" y="8687"/>
                  </a:cubicBezTo>
                  <a:cubicBezTo>
                    <a:pt x="2454" y="11545"/>
                    <a:pt x="3090" y="14359"/>
                    <a:pt x="3743" y="17218"/>
                  </a:cubicBezTo>
                  <a:lnTo>
                    <a:pt x="4237" y="19350"/>
                  </a:lnTo>
                  <a:lnTo>
                    <a:pt x="4477" y="20353"/>
                  </a:lnTo>
                  <a:cubicBezTo>
                    <a:pt x="4572" y="20796"/>
                    <a:pt x="4747" y="21117"/>
                    <a:pt x="4906" y="21401"/>
                  </a:cubicBezTo>
                  <a:cubicBezTo>
                    <a:pt x="5034" y="21519"/>
                    <a:pt x="5194" y="21600"/>
                    <a:pt x="5337" y="21600"/>
                  </a:cubicBezTo>
                  <a:cubicBezTo>
                    <a:pt x="5384" y="21600"/>
                    <a:pt x="5432" y="21600"/>
                    <a:pt x="5480" y="21559"/>
                  </a:cubicBezTo>
                  <a:lnTo>
                    <a:pt x="10785" y="21559"/>
                  </a:lnTo>
                  <a:lnTo>
                    <a:pt x="14687" y="21482"/>
                  </a:lnTo>
                  <a:lnTo>
                    <a:pt x="16120" y="21482"/>
                  </a:lnTo>
                  <a:cubicBezTo>
                    <a:pt x="16295" y="21482"/>
                    <a:pt x="16471" y="21482"/>
                    <a:pt x="16662" y="21320"/>
                  </a:cubicBezTo>
                  <a:cubicBezTo>
                    <a:pt x="16837" y="21117"/>
                    <a:pt x="16996" y="20796"/>
                    <a:pt x="17107" y="20475"/>
                  </a:cubicBezTo>
                  <a:cubicBezTo>
                    <a:pt x="17204" y="20032"/>
                    <a:pt x="17268" y="19711"/>
                    <a:pt x="17331" y="19350"/>
                  </a:cubicBezTo>
                  <a:lnTo>
                    <a:pt x="17808" y="17218"/>
                  </a:lnTo>
                  <a:cubicBezTo>
                    <a:pt x="19083" y="11545"/>
                    <a:pt x="20326" y="5791"/>
                    <a:pt x="21600" y="118"/>
                  </a:cubicBezTo>
                  <a:cubicBezTo>
                    <a:pt x="20262" y="5710"/>
                    <a:pt x="18908" y="11302"/>
                    <a:pt x="17602" y="16893"/>
                  </a:cubicBezTo>
                  <a:lnTo>
                    <a:pt x="17107" y="19025"/>
                  </a:lnTo>
                  <a:cubicBezTo>
                    <a:pt x="17028" y="19350"/>
                    <a:pt x="16933" y="19792"/>
                    <a:pt x="16869" y="20032"/>
                  </a:cubicBezTo>
                  <a:cubicBezTo>
                    <a:pt x="16805" y="20272"/>
                    <a:pt x="16694" y="20556"/>
                    <a:pt x="16567" y="20637"/>
                  </a:cubicBezTo>
                  <a:cubicBezTo>
                    <a:pt x="16503" y="20715"/>
                    <a:pt x="16424" y="20715"/>
                    <a:pt x="16360" y="20715"/>
                  </a:cubicBezTo>
                  <a:cubicBezTo>
                    <a:pt x="16279" y="20715"/>
                    <a:pt x="16216" y="20715"/>
                    <a:pt x="16120" y="20715"/>
                  </a:cubicBezTo>
                  <a:lnTo>
                    <a:pt x="14687" y="20715"/>
                  </a:lnTo>
                  <a:lnTo>
                    <a:pt x="10785" y="20637"/>
                  </a:lnTo>
                  <a:lnTo>
                    <a:pt x="5480" y="20637"/>
                  </a:lnTo>
                  <a:cubicBezTo>
                    <a:pt x="5273" y="20637"/>
                    <a:pt x="5178" y="20637"/>
                    <a:pt x="5081" y="20556"/>
                  </a:cubicBezTo>
                  <a:cubicBezTo>
                    <a:pt x="4938" y="20353"/>
                    <a:pt x="4843" y="20194"/>
                    <a:pt x="4779" y="19870"/>
                  </a:cubicBezTo>
                  <a:lnTo>
                    <a:pt x="4539" y="18826"/>
                  </a:lnTo>
                  <a:lnTo>
                    <a:pt x="4030" y="16735"/>
                  </a:lnTo>
                  <a:cubicBezTo>
                    <a:pt x="3393" y="13917"/>
                    <a:pt x="2724" y="11143"/>
                    <a:pt x="2055" y="8325"/>
                  </a:cubicBezTo>
                  <a:cubicBezTo>
                    <a:pt x="1418" y="5511"/>
                    <a:pt x="717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3" name="Google Shape;383;p5"/>
            <p:cNvSpPr/>
            <p:nvPr/>
          </p:nvSpPr>
          <p:spPr>
            <a:xfrm flipH="1">
              <a:off x="470811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4" name="Google Shape;384;p5"/>
            <p:cNvSpPr/>
            <p:nvPr/>
          </p:nvSpPr>
          <p:spPr>
            <a:xfrm flipH="1">
              <a:off x="159919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5" name="Google Shape;385;p5"/>
            <p:cNvSpPr/>
            <p:nvPr/>
          </p:nvSpPr>
          <p:spPr>
            <a:xfrm flipH="1">
              <a:off x="684219" y="1127937"/>
              <a:ext cx="320468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6" name="Google Shape;386;p5"/>
            <p:cNvSpPr/>
            <p:nvPr/>
          </p:nvSpPr>
          <p:spPr>
            <a:xfrm flipH="1">
              <a:off x="1001332" y="874822"/>
              <a:ext cx="152335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7" name="Google Shape;387;p5"/>
            <p:cNvSpPr/>
            <p:nvPr/>
          </p:nvSpPr>
          <p:spPr>
            <a:xfrm flipH="1">
              <a:off x="536043" y="874822"/>
              <a:ext cx="152754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8" name="Google Shape;388;p5"/>
            <p:cNvSpPr/>
            <p:nvPr/>
          </p:nvSpPr>
          <p:spPr>
            <a:xfrm flipH="1">
              <a:off x="536046" y="608144"/>
              <a:ext cx="617630" cy="53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9" name="Google Shape;389;p5"/>
            <p:cNvSpPr/>
            <p:nvPr/>
          </p:nvSpPr>
          <p:spPr>
            <a:xfrm flipH="1">
              <a:off x="563101" y="925762"/>
              <a:ext cx="563511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0" name="Google Shape;390;p5"/>
            <p:cNvSpPr/>
            <p:nvPr/>
          </p:nvSpPr>
          <p:spPr>
            <a:xfrm flipH="1">
              <a:off x="993968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1" name="Google Shape;391;p5"/>
            <p:cNvSpPr/>
            <p:nvPr/>
          </p:nvSpPr>
          <p:spPr>
            <a:xfrm flipH="1">
              <a:off x="682447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2" name="Google Shape;392;p5"/>
            <p:cNvSpPr/>
            <p:nvPr/>
          </p:nvSpPr>
          <p:spPr>
            <a:xfrm flipH="1">
              <a:off x="155243" y="1432027"/>
              <a:ext cx="334206" cy="343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3" name="Google Shape;393;p5"/>
            <p:cNvSpPr/>
            <p:nvPr/>
          </p:nvSpPr>
          <p:spPr>
            <a:xfrm flipH="1">
              <a:off x="485288" y="1168627"/>
              <a:ext cx="158557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4" name="Google Shape;394;p5"/>
            <p:cNvSpPr/>
            <p:nvPr/>
          </p:nvSpPr>
          <p:spPr>
            <a:xfrm flipH="1">
              <a:off x="6" y="1168627"/>
              <a:ext cx="159815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62"/>
                  </a:lnTo>
                  <a:lnTo>
                    <a:pt x="0" y="21454"/>
                  </a:lnTo>
                  <a:cubicBezTo>
                    <a:pt x="0" y="21542"/>
                    <a:pt x="279" y="21600"/>
                    <a:pt x="506" y="21600"/>
                  </a:cubicBezTo>
                  <a:cubicBezTo>
                    <a:pt x="676" y="21600"/>
                    <a:pt x="846" y="21572"/>
                    <a:pt x="954" y="21513"/>
                  </a:cubicBezTo>
                  <a:lnTo>
                    <a:pt x="19857" y="12896"/>
                  </a:lnTo>
                  <a:cubicBezTo>
                    <a:pt x="21038" y="12341"/>
                    <a:pt x="21600" y="11757"/>
                    <a:pt x="21600" y="1114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5" name="Google Shape;395;p5"/>
            <p:cNvSpPr/>
            <p:nvPr/>
          </p:nvSpPr>
          <p:spPr>
            <a:xfrm flipH="1">
              <a:off x="0" y="889627"/>
              <a:ext cx="644798" cy="55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59"/>
                    <a:pt x="5119" y="430"/>
                  </a:cubicBezTo>
                  <a:lnTo>
                    <a:pt x="115" y="10378"/>
                  </a:lnTo>
                  <a:cubicBezTo>
                    <a:pt x="-38" y="10648"/>
                    <a:pt x="-38" y="10951"/>
                    <a:pt x="115" y="11222"/>
                  </a:cubicBezTo>
                  <a:lnTo>
                    <a:pt x="5119" y="21169"/>
                  </a:lnTo>
                  <a:cubicBezTo>
                    <a:pt x="5272" y="21441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41"/>
                    <a:pt x="16433" y="21169"/>
                  </a:cubicBezTo>
                  <a:lnTo>
                    <a:pt x="21451" y="11222"/>
                  </a:lnTo>
                  <a:cubicBezTo>
                    <a:pt x="21562" y="10951"/>
                    <a:pt x="21562" y="10648"/>
                    <a:pt x="21451" y="10378"/>
                  </a:cubicBezTo>
                  <a:lnTo>
                    <a:pt x="16433" y="430"/>
                  </a:lnTo>
                  <a:cubicBezTo>
                    <a:pt x="16294" y="159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6" name="Google Shape;396;p5"/>
            <p:cNvSpPr/>
            <p:nvPr/>
          </p:nvSpPr>
          <p:spPr>
            <a:xfrm flipH="1">
              <a:off x="27902" y="1221224"/>
              <a:ext cx="588888" cy="23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776"/>
                    <a:pt x="1832" y="8703"/>
                  </a:cubicBezTo>
                  <a:cubicBezTo>
                    <a:pt x="2473" y="11552"/>
                    <a:pt x="3084" y="14362"/>
                    <a:pt x="3725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64" y="20791"/>
                    <a:pt x="4732" y="21215"/>
                    <a:pt x="4931" y="21370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6915" y="21526"/>
                  </a:lnTo>
                  <a:lnTo>
                    <a:pt x="14670" y="21526"/>
                  </a:lnTo>
                  <a:lnTo>
                    <a:pt x="15647" y="21448"/>
                  </a:lnTo>
                  <a:lnTo>
                    <a:pt x="16120" y="21448"/>
                  </a:lnTo>
                  <a:cubicBezTo>
                    <a:pt x="16182" y="21448"/>
                    <a:pt x="16257" y="21448"/>
                    <a:pt x="16334" y="21448"/>
                  </a:cubicBezTo>
                  <a:cubicBezTo>
                    <a:pt x="16441" y="21448"/>
                    <a:pt x="16547" y="21409"/>
                    <a:pt x="16639" y="21293"/>
                  </a:cubicBezTo>
                  <a:cubicBezTo>
                    <a:pt x="16837" y="21102"/>
                    <a:pt x="16991" y="20791"/>
                    <a:pt x="17082" y="20368"/>
                  </a:cubicBezTo>
                  <a:cubicBezTo>
                    <a:pt x="17188" y="20061"/>
                    <a:pt x="17250" y="19753"/>
                    <a:pt x="17311" y="19330"/>
                  </a:cubicBezTo>
                  <a:lnTo>
                    <a:pt x="17800" y="17211"/>
                  </a:lnTo>
                  <a:cubicBezTo>
                    <a:pt x="19082" y="11552"/>
                    <a:pt x="20333" y="5854"/>
                    <a:pt x="21600" y="78"/>
                  </a:cubicBezTo>
                  <a:cubicBezTo>
                    <a:pt x="20242" y="5698"/>
                    <a:pt x="18929" y="11283"/>
                    <a:pt x="17601" y="16904"/>
                  </a:cubicBezTo>
                  <a:lnTo>
                    <a:pt x="17128" y="19022"/>
                  </a:lnTo>
                  <a:cubicBezTo>
                    <a:pt x="17020" y="19330"/>
                    <a:pt x="16960" y="19753"/>
                    <a:pt x="16868" y="20061"/>
                  </a:cubicBezTo>
                  <a:cubicBezTo>
                    <a:pt x="16792" y="20293"/>
                    <a:pt x="16670" y="20562"/>
                    <a:pt x="16547" y="20639"/>
                  </a:cubicBezTo>
                  <a:cubicBezTo>
                    <a:pt x="16410" y="20791"/>
                    <a:pt x="16288" y="20791"/>
                    <a:pt x="16120" y="20791"/>
                  </a:cubicBezTo>
                  <a:lnTo>
                    <a:pt x="15647" y="20717"/>
                  </a:lnTo>
                  <a:lnTo>
                    <a:pt x="10778" y="20717"/>
                  </a:lnTo>
                  <a:lnTo>
                    <a:pt x="6915" y="20639"/>
                  </a:lnTo>
                  <a:lnTo>
                    <a:pt x="5464" y="20639"/>
                  </a:lnTo>
                  <a:cubicBezTo>
                    <a:pt x="5281" y="20639"/>
                    <a:pt x="5175" y="20639"/>
                    <a:pt x="5053" y="20562"/>
                  </a:cubicBezTo>
                  <a:cubicBezTo>
                    <a:pt x="4931" y="20368"/>
                    <a:pt x="4823" y="20216"/>
                    <a:pt x="4763" y="19909"/>
                  </a:cubicBezTo>
                  <a:lnTo>
                    <a:pt x="4534" y="18828"/>
                  </a:lnTo>
                  <a:lnTo>
                    <a:pt x="4030" y="16749"/>
                  </a:lnTo>
                  <a:cubicBezTo>
                    <a:pt x="3373" y="13977"/>
                    <a:pt x="2732" y="11128"/>
                    <a:pt x="2060" y="8357"/>
                  </a:cubicBezTo>
                  <a:cubicBezTo>
                    <a:pt x="1389" y="5546"/>
                    <a:pt x="703" y="277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7" name="Google Shape;397;p5"/>
            <p:cNvSpPr/>
            <p:nvPr/>
          </p:nvSpPr>
          <p:spPr>
            <a:xfrm flipH="1">
              <a:off x="477890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8" name="Google Shape;398;p5"/>
            <p:cNvSpPr/>
            <p:nvPr/>
          </p:nvSpPr>
          <p:spPr>
            <a:xfrm flipH="1">
              <a:off x="152841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457" name="Google Shape;399;p5"/>
          <p:cNvGrpSpPr/>
          <p:nvPr/>
        </p:nvGrpSpPr>
        <p:grpSpPr>
          <a:xfrm>
            <a:off x="8663705" y="4249701"/>
            <a:ext cx="515888" cy="717709"/>
            <a:chOff x="0" y="0"/>
            <a:chExt cx="515887" cy="717707"/>
          </a:xfrm>
        </p:grpSpPr>
        <p:sp>
          <p:nvSpPr>
            <p:cNvPr id="450" name="Google Shape;400;p5"/>
            <p:cNvSpPr/>
            <p:nvPr/>
          </p:nvSpPr>
          <p:spPr>
            <a:xfrm>
              <a:off x="124033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1" name="Google Shape;401;p5"/>
            <p:cNvSpPr/>
            <p:nvPr/>
          </p:nvSpPr>
          <p:spPr>
            <a:xfrm>
              <a:off x="0" y="225454"/>
              <a:ext cx="127506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2" name="Google Shape;402;p5"/>
            <p:cNvSpPr/>
            <p:nvPr/>
          </p:nvSpPr>
          <p:spPr>
            <a:xfrm>
              <a:off x="388410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3" name="Google Shape;403;p5"/>
            <p:cNvSpPr/>
            <p:nvPr/>
          </p:nvSpPr>
          <p:spPr>
            <a:xfrm>
              <a:off x="109" y="0"/>
              <a:ext cx="515699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4" name="Google Shape;404;p5"/>
            <p:cNvSpPr/>
            <p:nvPr/>
          </p:nvSpPr>
          <p:spPr>
            <a:xfrm>
              <a:off x="22233" y="268549"/>
              <a:ext cx="470721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5" name="Google Shape;405;p5"/>
            <p:cNvSpPr/>
            <p:nvPr/>
          </p:nvSpPr>
          <p:spPr>
            <a:xfrm>
              <a:off x="122030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6" name="Google Shape;406;p5"/>
            <p:cNvSpPr/>
            <p:nvPr/>
          </p:nvSpPr>
          <p:spPr>
            <a:xfrm>
              <a:off x="381535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461" name="Google Shape;407;p5"/>
          <p:cNvGrpSpPr/>
          <p:nvPr/>
        </p:nvGrpSpPr>
        <p:grpSpPr>
          <a:xfrm>
            <a:off x="7713782" y="4723100"/>
            <a:ext cx="1434023" cy="420374"/>
            <a:chOff x="0" y="0"/>
            <a:chExt cx="1434021" cy="420372"/>
          </a:xfrm>
        </p:grpSpPr>
        <p:sp>
          <p:nvSpPr>
            <p:cNvPr id="458" name="Google Shape;408;p5"/>
            <p:cNvSpPr/>
            <p:nvPr/>
          </p:nvSpPr>
          <p:spPr>
            <a:xfrm rot="10800000" flipH="1">
              <a:off x="416125" y="-1"/>
              <a:ext cx="598631" cy="418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7" h="21600" extrusionOk="0">
                  <a:moveTo>
                    <a:pt x="2966" y="60"/>
                  </a:moveTo>
                  <a:lnTo>
                    <a:pt x="96" y="7397"/>
                  </a:lnTo>
                  <a:cubicBezTo>
                    <a:pt x="-135" y="7791"/>
                    <a:pt x="123" y="8088"/>
                    <a:pt x="123" y="8088"/>
                  </a:cubicBezTo>
                  <a:lnTo>
                    <a:pt x="5047" y="21007"/>
                  </a:lnTo>
                  <a:cubicBezTo>
                    <a:pt x="5319" y="21303"/>
                    <a:pt x="5319" y="21303"/>
                    <a:pt x="5782" y="21224"/>
                  </a:cubicBezTo>
                  <a:lnTo>
                    <a:pt x="15657" y="21600"/>
                  </a:lnTo>
                  <a:lnTo>
                    <a:pt x="16106" y="20889"/>
                  </a:lnTo>
                  <a:lnTo>
                    <a:pt x="21030" y="8345"/>
                  </a:lnTo>
                  <a:cubicBezTo>
                    <a:pt x="21261" y="7949"/>
                    <a:pt x="21465" y="7574"/>
                    <a:pt x="21206" y="7280"/>
                  </a:cubicBezTo>
                  <a:lnTo>
                    <a:pt x="18322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9" name="Google Shape;409;p5"/>
            <p:cNvSpPr/>
            <p:nvPr/>
          </p:nvSpPr>
          <p:spPr>
            <a:xfrm rot="10800000" flipH="1">
              <a:off x="0" y="287132"/>
              <a:ext cx="452056" cy="133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466" y="19619"/>
                  </a:lnTo>
                  <a:cubicBezTo>
                    <a:pt x="3156" y="20794"/>
                    <a:pt x="3775" y="20550"/>
                    <a:pt x="4142" y="21600"/>
                  </a:cubicBezTo>
                  <a:lnTo>
                    <a:pt x="17350" y="20550"/>
                  </a:lnTo>
                  <a:cubicBezTo>
                    <a:pt x="17659" y="21600"/>
                    <a:pt x="17969" y="20425"/>
                    <a:pt x="18243" y="19188"/>
                  </a:cubicBezTo>
                  <a:lnTo>
                    <a:pt x="21600" y="681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0" name="Google Shape;410;p5"/>
            <p:cNvSpPr/>
            <p:nvPr/>
          </p:nvSpPr>
          <p:spPr>
            <a:xfrm rot="10800000" flipH="1">
              <a:off x="982351" y="287132"/>
              <a:ext cx="451671" cy="133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469" y="19619"/>
                  </a:lnTo>
                  <a:cubicBezTo>
                    <a:pt x="3158" y="20794"/>
                    <a:pt x="3779" y="20550"/>
                    <a:pt x="4144" y="21600"/>
                  </a:cubicBezTo>
                  <a:lnTo>
                    <a:pt x="17363" y="20550"/>
                  </a:lnTo>
                  <a:cubicBezTo>
                    <a:pt x="17674" y="21600"/>
                    <a:pt x="17984" y="20425"/>
                    <a:pt x="18258" y="19188"/>
                  </a:cubicBezTo>
                  <a:lnTo>
                    <a:pt x="21600" y="681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Title Text"/>
          <p:cNvSpPr txBox="1">
            <a:spLocks noGrp="1"/>
          </p:cNvSpPr>
          <p:nvPr>
            <p:ph type="title"/>
          </p:nvPr>
        </p:nvSpPr>
        <p:spPr>
          <a:xfrm>
            <a:off x="1416524" y="2332513"/>
            <a:ext cx="3089101" cy="1290601"/>
          </a:xfrm>
          <a:prstGeom prst="rect">
            <a:avLst/>
          </a:prstGeom>
        </p:spPr>
        <p:txBody>
          <a:bodyPr anchor="t"/>
          <a:lstStyle>
            <a:lvl1pPr algn="r">
              <a:defRPr sz="1400" b="0">
                <a:latin typeface="Be Vietnam"/>
                <a:ea typeface="Be Vietnam"/>
                <a:cs typeface="Be Vietnam"/>
                <a:sym typeface="Be Vietnam"/>
              </a:defRPr>
            </a:lvl1pPr>
          </a:lstStyle>
          <a:p>
            <a:r>
              <a:t>Title Text</a:t>
            </a:r>
          </a:p>
        </p:txBody>
      </p:sp>
      <p:grpSp>
        <p:nvGrpSpPr>
          <p:cNvPr id="481" name="Google Shape;454;p7"/>
          <p:cNvGrpSpPr/>
          <p:nvPr/>
        </p:nvGrpSpPr>
        <p:grpSpPr>
          <a:xfrm>
            <a:off x="-167366" y="-5705"/>
            <a:ext cx="1087141" cy="1090399"/>
            <a:chOff x="0" y="0"/>
            <a:chExt cx="1087139" cy="1090398"/>
          </a:xfrm>
        </p:grpSpPr>
        <p:sp>
          <p:nvSpPr>
            <p:cNvPr id="478" name="Google Shape;455;p7"/>
            <p:cNvSpPr/>
            <p:nvPr/>
          </p:nvSpPr>
          <p:spPr>
            <a:xfrm>
              <a:off x="491538" y="0"/>
              <a:ext cx="595358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extrusionOk="0">
                  <a:moveTo>
                    <a:pt x="5749" y="0"/>
                  </a:moveTo>
                  <a:cubicBezTo>
                    <a:pt x="5516" y="30"/>
                    <a:pt x="5213" y="204"/>
                    <a:pt x="5130" y="441"/>
                  </a:cubicBezTo>
                  <a:lnTo>
                    <a:pt x="78" y="10383"/>
                  </a:lnTo>
                  <a:cubicBezTo>
                    <a:pt x="-5" y="10634"/>
                    <a:pt x="-33" y="10965"/>
                    <a:pt x="50" y="11202"/>
                  </a:cubicBezTo>
                  <a:lnTo>
                    <a:pt x="5130" y="21159"/>
                  </a:lnTo>
                  <a:cubicBezTo>
                    <a:pt x="5213" y="21395"/>
                    <a:pt x="5488" y="21552"/>
                    <a:pt x="5749" y="21600"/>
                  </a:cubicBezTo>
                  <a:lnTo>
                    <a:pt x="15772" y="21522"/>
                  </a:lnTo>
                  <a:cubicBezTo>
                    <a:pt x="16075" y="21552"/>
                    <a:pt x="16253" y="21364"/>
                    <a:pt x="16432" y="21159"/>
                  </a:cubicBezTo>
                  <a:lnTo>
                    <a:pt x="21416" y="11233"/>
                  </a:lnTo>
                  <a:cubicBezTo>
                    <a:pt x="21567" y="10965"/>
                    <a:pt x="21527" y="10666"/>
                    <a:pt x="21388" y="10351"/>
                  </a:cubicBezTo>
                  <a:lnTo>
                    <a:pt x="16404" y="377"/>
                  </a:lnTo>
                  <a:cubicBezTo>
                    <a:pt x="16226" y="173"/>
                    <a:pt x="15978" y="0"/>
                    <a:pt x="15716" y="3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9" name="Google Shape;456;p7"/>
            <p:cNvSpPr/>
            <p:nvPr/>
          </p:nvSpPr>
          <p:spPr>
            <a:xfrm>
              <a:off x="489829" y="567043"/>
              <a:ext cx="597311" cy="52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49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4" y="21312"/>
                    <a:pt x="5804" y="21547"/>
                  </a:cubicBezTo>
                  <a:lnTo>
                    <a:pt x="15636" y="21312"/>
                  </a:lnTo>
                  <a:cubicBezTo>
                    <a:pt x="15909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19" y="10458"/>
                  </a:cubicBezTo>
                  <a:lnTo>
                    <a:pt x="16086" y="481"/>
                  </a:lnTo>
                  <a:cubicBezTo>
                    <a:pt x="16289" y="183"/>
                    <a:pt x="16045" y="-53"/>
                    <a:pt x="15554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0" name="Google Shape;457;p7"/>
            <p:cNvSpPr/>
            <p:nvPr/>
          </p:nvSpPr>
          <p:spPr>
            <a:xfrm>
              <a:off x="0" y="287263"/>
              <a:ext cx="595414" cy="52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5710" y="0"/>
                  </a:moveTo>
                  <a:cubicBezTo>
                    <a:pt x="5448" y="32"/>
                    <a:pt x="5241" y="173"/>
                    <a:pt x="5090" y="441"/>
                  </a:cubicBezTo>
                  <a:lnTo>
                    <a:pt x="106" y="10367"/>
                  </a:lnTo>
                  <a:cubicBezTo>
                    <a:pt x="-45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73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7" y="21570"/>
                    <a:pt x="16310" y="21427"/>
                    <a:pt x="16366" y="21159"/>
                  </a:cubicBezTo>
                  <a:lnTo>
                    <a:pt x="21431" y="11202"/>
                  </a:lnTo>
                  <a:cubicBezTo>
                    <a:pt x="21527" y="10966"/>
                    <a:pt x="21555" y="10635"/>
                    <a:pt x="21431" y="10398"/>
                  </a:cubicBezTo>
                  <a:lnTo>
                    <a:pt x="16392" y="472"/>
                  </a:lnTo>
                  <a:cubicBezTo>
                    <a:pt x="16241" y="142"/>
                    <a:pt x="16035" y="79"/>
                    <a:pt x="15746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489" name="Google Shape;458;p7"/>
          <p:cNvGrpSpPr/>
          <p:nvPr/>
        </p:nvGrpSpPr>
        <p:grpSpPr>
          <a:xfrm>
            <a:off x="-115895" y="-503623"/>
            <a:ext cx="515888" cy="717708"/>
            <a:chOff x="0" y="0"/>
            <a:chExt cx="515887" cy="717707"/>
          </a:xfrm>
        </p:grpSpPr>
        <p:sp>
          <p:nvSpPr>
            <p:cNvPr id="482" name="Google Shape;459;p7"/>
            <p:cNvSpPr/>
            <p:nvPr/>
          </p:nvSpPr>
          <p:spPr>
            <a:xfrm>
              <a:off x="124033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3" name="Google Shape;460;p7"/>
            <p:cNvSpPr/>
            <p:nvPr/>
          </p:nvSpPr>
          <p:spPr>
            <a:xfrm>
              <a:off x="0" y="225454"/>
              <a:ext cx="127506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4" name="Google Shape;461;p7"/>
            <p:cNvSpPr/>
            <p:nvPr/>
          </p:nvSpPr>
          <p:spPr>
            <a:xfrm>
              <a:off x="388410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5" name="Google Shape;462;p7"/>
            <p:cNvSpPr/>
            <p:nvPr/>
          </p:nvSpPr>
          <p:spPr>
            <a:xfrm>
              <a:off x="109" y="0"/>
              <a:ext cx="515699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6" name="Google Shape;463;p7"/>
            <p:cNvSpPr/>
            <p:nvPr/>
          </p:nvSpPr>
          <p:spPr>
            <a:xfrm>
              <a:off x="22233" y="268549"/>
              <a:ext cx="470721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7" name="Google Shape;464;p7"/>
            <p:cNvSpPr/>
            <p:nvPr/>
          </p:nvSpPr>
          <p:spPr>
            <a:xfrm>
              <a:off x="122030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8" name="Google Shape;465;p7"/>
            <p:cNvSpPr/>
            <p:nvPr/>
          </p:nvSpPr>
          <p:spPr>
            <a:xfrm>
              <a:off x="381535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493" name="Google Shape;466;p7"/>
          <p:cNvGrpSpPr/>
          <p:nvPr/>
        </p:nvGrpSpPr>
        <p:grpSpPr>
          <a:xfrm>
            <a:off x="7713737" y="4723100"/>
            <a:ext cx="1434023" cy="420374"/>
            <a:chOff x="0" y="0"/>
            <a:chExt cx="1434021" cy="420372"/>
          </a:xfrm>
        </p:grpSpPr>
        <p:sp>
          <p:nvSpPr>
            <p:cNvPr id="490" name="Google Shape;467;p7"/>
            <p:cNvSpPr/>
            <p:nvPr/>
          </p:nvSpPr>
          <p:spPr>
            <a:xfrm rot="10800000">
              <a:off x="419266" y="-1"/>
              <a:ext cx="598631" cy="418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7" h="21600" extrusionOk="0">
                  <a:moveTo>
                    <a:pt x="2966" y="60"/>
                  </a:moveTo>
                  <a:lnTo>
                    <a:pt x="96" y="7397"/>
                  </a:lnTo>
                  <a:cubicBezTo>
                    <a:pt x="-135" y="7791"/>
                    <a:pt x="123" y="8088"/>
                    <a:pt x="123" y="8088"/>
                  </a:cubicBezTo>
                  <a:lnTo>
                    <a:pt x="5047" y="21007"/>
                  </a:lnTo>
                  <a:cubicBezTo>
                    <a:pt x="5319" y="21303"/>
                    <a:pt x="5319" y="21303"/>
                    <a:pt x="5782" y="21224"/>
                  </a:cubicBezTo>
                  <a:lnTo>
                    <a:pt x="15657" y="21600"/>
                  </a:lnTo>
                  <a:lnTo>
                    <a:pt x="16106" y="20889"/>
                  </a:lnTo>
                  <a:lnTo>
                    <a:pt x="21030" y="8345"/>
                  </a:lnTo>
                  <a:cubicBezTo>
                    <a:pt x="21261" y="7949"/>
                    <a:pt x="21465" y="7574"/>
                    <a:pt x="21206" y="7280"/>
                  </a:cubicBezTo>
                  <a:lnTo>
                    <a:pt x="18322" y="0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1" name="Google Shape;468;p7"/>
            <p:cNvSpPr/>
            <p:nvPr/>
          </p:nvSpPr>
          <p:spPr>
            <a:xfrm rot="10800000">
              <a:off x="981965" y="287132"/>
              <a:ext cx="452057" cy="133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466" y="19619"/>
                  </a:lnTo>
                  <a:cubicBezTo>
                    <a:pt x="3156" y="20794"/>
                    <a:pt x="3775" y="20550"/>
                    <a:pt x="4142" y="21600"/>
                  </a:cubicBezTo>
                  <a:lnTo>
                    <a:pt x="17350" y="20550"/>
                  </a:lnTo>
                  <a:cubicBezTo>
                    <a:pt x="17659" y="21600"/>
                    <a:pt x="17969" y="20425"/>
                    <a:pt x="18243" y="19188"/>
                  </a:cubicBezTo>
                  <a:lnTo>
                    <a:pt x="21600" y="681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2" name="Google Shape;469;p7"/>
            <p:cNvSpPr/>
            <p:nvPr/>
          </p:nvSpPr>
          <p:spPr>
            <a:xfrm rot="10800000">
              <a:off x="-1" y="287132"/>
              <a:ext cx="451672" cy="133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469" y="19619"/>
                  </a:lnTo>
                  <a:cubicBezTo>
                    <a:pt x="3158" y="20794"/>
                    <a:pt x="3779" y="20550"/>
                    <a:pt x="4144" y="21600"/>
                  </a:cubicBezTo>
                  <a:lnTo>
                    <a:pt x="17363" y="20550"/>
                  </a:lnTo>
                  <a:cubicBezTo>
                    <a:pt x="17674" y="21600"/>
                    <a:pt x="17984" y="20425"/>
                    <a:pt x="18258" y="19188"/>
                  </a:cubicBezTo>
                  <a:lnTo>
                    <a:pt x="21600" y="681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501" name="Google Shape;470;p7"/>
          <p:cNvGrpSpPr/>
          <p:nvPr/>
        </p:nvGrpSpPr>
        <p:grpSpPr>
          <a:xfrm>
            <a:off x="8657205" y="4249701"/>
            <a:ext cx="515888" cy="717709"/>
            <a:chOff x="0" y="0"/>
            <a:chExt cx="515887" cy="717707"/>
          </a:xfrm>
        </p:grpSpPr>
        <p:sp>
          <p:nvSpPr>
            <p:cNvPr id="494" name="Google Shape;471;p7"/>
            <p:cNvSpPr/>
            <p:nvPr/>
          </p:nvSpPr>
          <p:spPr>
            <a:xfrm>
              <a:off x="124033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5" name="Google Shape;472;p7"/>
            <p:cNvSpPr/>
            <p:nvPr/>
          </p:nvSpPr>
          <p:spPr>
            <a:xfrm>
              <a:off x="0" y="225454"/>
              <a:ext cx="127506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6" name="Google Shape;473;p7"/>
            <p:cNvSpPr/>
            <p:nvPr/>
          </p:nvSpPr>
          <p:spPr>
            <a:xfrm>
              <a:off x="388410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7" name="Google Shape;474;p7"/>
            <p:cNvSpPr/>
            <p:nvPr/>
          </p:nvSpPr>
          <p:spPr>
            <a:xfrm>
              <a:off x="109" y="0"/>
              <a:ext cx="515699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8" name="Google Shape;475;p7"/>
            <p:cNvSpPr/>
            <p:nvPr/>
          </p:nvSpPr>
          <p:spPr>
            <a:xfrm>
              <a:off x="22233" y="268549"/>
              <a:ext cx="470721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9" name="Google Shape;476;p7"/>
            <p:cNvSpPr/>
            <p:nvPr/>
          </p:nvSpPr>
          <p:spPr>
            <a:xfrm>
              <a:off x="122030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0" name="Google Shape;477;p7"/>
            <p:cNvSpPr/>
            <p:nvPr/>
          </p:nvSpPr>
          <p:spPr>
            <a:xfrm>
              <a:off x="381535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5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" name="Google Shape;567;p9"/>
          <p:cNvGrpSpPr/>
          <p:nvPr/>
        </p:nvGrpSpPr>
        <p:grpSpPr>
          <a:xfrm>
            <a:off x="329048" y="3010647"/>
            <a:ext cx="600422" cy="1099702"/>
            <a:chOff x="0" y="0"/>
            <a:chExt cx="600421" cy="1099701"/>
          </a:xfrm>
        </p:grpSpPr>
        <p:sp>
          <p:nvSpPr>
            <p:cNvPr id="602" name="Google Shape;568;p9"/>
            <p:cNvSpPr/>
            <p:nvPr/>
          </p:nvSpPr>
          <p:spPr>
            <a:xfrm>
              <a:off x="3903" y="576271"/>
              <a:ext cx="596519" cy="523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1519" extrusionOk="0">
                  <a:moveTo>
                    <a:pt x="5848" y="0"/>
                  </a:moveTo>
                  <a:cubicBezTo>
                    <a:pt x="5423" y="140"/>
                    <a:pt x="5191" y="267"/>
                    <a:pt x="5163" y="517"/>
                  </a:cubicBezTo>
                  <a:lnTo>
                    <a:pt x="75" y="10337"/>
                  </a:lnTo>
                  <a:cubicBezTo>
                    <a:pt x="20" y="10541"/>
                    <a:pt x="-62" y="10979"/>
                    <a:pt x="75" y="11215"/>
                  </a:cubicBezTo>
                  <a:lnTo>
                    <a:pt x="5080" y="20973"/>
                  </a:lnTo>
                  <a:cubicBezTo>
                    <a:pt x="5218" y="21239"/>
                    <a:pt x="5546" y="21536"/>
                    <a:pt x="5780" y="21364"/>
                  </a:cubicBezTo>
                  <a:lnTo>
                    <a:pt x="15805" y="21505"/>
                  </a:lnTo>
                  <a:cubicBezTo>
                    <a:pt x="15984" y="21568"/>
                    <a:pt x="16216" y="21411"/>
                    <a:pt x="16313" y="20973"/>
                  </a:cubicBezTo>
                  <a:lnTo>
                    <a:pt x="21387" y="11136"/>
                  </a:lnTo>
                  <a:cubicBezTo>
                    <a:pt x="21456" y="10933"/>
                    <a:pt x="21538" y="10494"/>
                    <a:pt x="21387" y="10228"/>
                  </a:cubicBezTo>
                  <a:lnTo>
                    <a:pt x="16395" y="517"/>
                  </a:lnTo>
                  <a:cubicBezTo>
                    <a:pt x="16244" y="235"/>
                    <a:pt x="16093" y="-32"/>
                    <a:pt x="15682" y="79"/>
                  </a:cubicBez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3" name="Google Shape;569;p9"/>
            <p:cNvSpPr/>
            <p:nvPr/>
          </p:nvSpPr>
          <p:spPr>
            <a:xfrm>
              <a:off x="0" y="0"/>
              <a:ext cx="597076" cy="525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600" extrusionOk="0">
                  <a:moveTo>
                    <a:pt x="5864" y="281"/>
                  </a:moveTo>
                  <a:cubicBezTo>
                    <a:pt x="5355" y="313"/>
                    <a:pt x="5355" y="313"/>
                    <a:pt x="5149" y="610"/>
                  </a:cubicBezTo>
                  <a:lnTo>
                    <a:pt x="151" y="10565"/>
                  </a:lnTo>
                  <a:cubicBezTo>
                    <a:pt x="-55" y="10832"/>
                    <a:pt x="206" y="11097"/>
                    <a:pt x="0" y="11410"/>
                  </a:cubicBezTo>
                  <a:lnTo>
                    <a:pt x="5177" y="21319"/>
                  </a:lnTo>
                  <a:cubicBezTo>
                    <a:pt x="5437" y="21600"/>
                    <a:pt x="5437" y="21600"/>
                    <a:pt x="5918" y="21522"/>
                  </a:cubicBezTo>
                  <a:lnTo>
                    <a:pt x="15627" y="21600"/>
                  </a:lnTo>
                  <a:cubicBezTo>
                    <a:pt x="16094" y="21522"/>
                    <a:pt x="16094" y="21522"/>
                    <a:pt x="16300" y="21224"/>
                  </a:cubicBezTo>
                  <a:lnTo>
                    <a:pt x="21312" y="11301"/>
                  </a:lnTo>
                  <a:cubicBezTo>
                    <a:pt x="21545" y="11004"/>
                    <a:pt x="21545" y="11004"/>
                    <a:pt x="21491" y="10456"/>
                  </a:cubicBezTo>
                  <a:lnTo>
                    <a:pt x="16574" y="782"/>
                  </a:lnTo>
                  <a:lnTo>
                    <a:pt x="15778" y="0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05" name="Google Shape;570;p9"/>
          <p:cNvSpPr/>
          <p:nvPr/>
        </p:nvSpPr>
        <p:spPr>
          <a:xfrm>
            <a:off x="-152641" y="3296614"/>
            <a:ext cx="597098" cy="525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0" h="21600" extrusionOk="0">
                <a:moveTo>
                  <a:pt x="5864" y="281"/>
                </a:moveTo>
                <a:cubicBezTo>
                  <a:pt x="5355" y="313"/>
                  <a:pt x="5355" y="313"/>
                  <a:pt x="5150" y="610"/>
                </a:cubicBezTo>
                <a:lnTo>
                  <a:pt x="151" y="10565"/>
                </a:lnTo>
                <a:cubicBezTo>
                  <a:pt x="-55" y="10832"/>
                  <a:pt x="206" y="11097"/>
                  <a:pt x="0" y="11410"/>
                </a:cubicBezTo>
                <a:lnTo>
                  <a:pt x="5176" y="21319"/>
                </a:lnTo>
                <a:cubicBezTo>
                  <a:pt x="5451" y="21600"/>
                  <a:pt x="5451" y="21600"/>
                  <a:pt x="5918" y="21522"/>
                </a:cubicBezTo>
                <a:lnTo>
                  <a:pt x="15626" y="21600"/>
                </a:lnTo>
                <a:cubicBezTo>
                  <a:pt x="16107" y="21522"/>
                  <a:pt x="16107" y="21522"/>
                  <a:pt x="16313" y="21224"/>
                </a:cubicBezTo>
                <a:lnTo>
                  <a:pt x="21311" y="11301"/>
                </a:lnTo>
                <a:cubicBezTo>
                  <a:pt x="21545" y="11004"/>
                  <a:pt x="21545" y="11004"/>
                  <a:pt x="21490" y="10456"/>
                </a:cubicBezTo>
                <a:lnTo>
                  <a:pt x="16574" y="782"/>
                </a:lnTo>
                <a:lnTo>
                  <a:pt x="15777" y="0"/>
                </a:lnTo>
                <a:close/>
              </a:path>
            </a:pathLst>
          </a:custGeom>
          <a:solidFill>
            <a:srgbClr val="6631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06" name="Google Shape;571;p9"/>
          <p:cNvSpPr/>
          <p:nvPr/>
        </p:nvSpPr>
        <p:spPr>
          <a:xfrm>
            <a:off x="-151873" y="3871524"/>
            <a:ext cx="595755" cy="5254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9" h="21600" extrusionOk="0">
                <a:moveTo>
                  <a:pt x="5709" y="0"/>
                </a:moveTo>
                <a:cubicBezTo>
                  <a:pt x="5709" y="0"/>
                  <a:pt x="5214" y="63"/>
                  <a:pt x="5008" y="376"/>
                </a:cubicBezTo>
                <a:lnTo>
                  <a:pt x="0" y="10290"/>
                </a:lnTo>
                <a:cubicBezTo>
                  <a:pt x="0" y="10290"/>
                  <a:pt x="68" y="10839"/>
                  <a:pt x="328" y="11106"/>
                </a:cubicBezTo>
                <a:lnTo>
                  <a:pt x="5036" y="21099"/>
                </a:lnTo>
                <a:cubicBezTo>
                  <a:pt x="5296" y="21333"/>
                  <a:pt x="5558" y="21600"/>
                  <a:pt x="5777" y="21303"/>
                </a:cubicBezTo>
                <a:lnTo>
                  <a:pt x="15740" y="21600"/>
                </a:lnTo>
                <a:cubicBezTo>
                  <a:pt x="15946" y="21303"/>
                  <a:pt x="16412" y="21240"/>
                  <a:pt x="16152" y="20988"/>
                </a:cubicBezTo>
                <a:lnTo>
                  <a:pt x="21421" y="11308"/>
                </a:lnTo>
                <a:cubicBezTo>
                  <a:pt x="21353" y="10761"/>
                  <a:pt x="21600" y="10463"/>
                  <a:pt x="21326" y="10197"/>
                </a:cubicBezTo>
                <a:lnTo>
                  <a:pt x="16386" y="501"/>
                </a:lnTo>
                <a:lnTo>
                  <a:pt x="15891" y="0"/>
                </a:lnTo>
                <a:close/>
              </a:path>
            </a:pathLst>
          </a:custGeom>
          <a:solidFill>
            <a:srgbClr val="6631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07" name="xx%"/>
          <p:cNvSpPr txBox="1">
            <a:spLocks noGrp="1"/>
          </p:cNvSpPr>
          <p:nvPr>
            <p:ph type="title" hasCustomPrompt="1"/>
          </p:nvPr>
        </p:nvSpPr>
        <p:spPr>
          <a:xfrm>
            <a:off x="7215469" y="1745775"/>
            <a:ext cx="1215301" cy="841801"/>
          </a:xfrm>
          <a:prstGeom prst="rect">
            <a:avLst/>
          </a:prstGeom>
        </p:spPr>
        <p:txBody>
          <a:bodyPr/>
          <a:lstStyle>
            <a:lvl1pPr>
              <a:defRPr sz="9600" b="0"/>
            </a:lvl1pPr>
          </a:lstStyle>
          <a:p>
            <a:r>
              <a:t>xx%</a:t>
            </a:r>
          </a:p>
        </p:txBody>
      </p:sp>
      <p:sp>
        <p:nvSpPr>
          <p:cNvPr id="60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22575" y="4206950"/>
            <a:ext cx="3508200" cy="339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600"/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600"/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600"/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600"/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615" name="Google Shape;575;p9"/>
          <p:cNvGrpSpPr/>
          <p:nvPr/>
        </p:nvGrpSpPr>
        <p:grpSpPr>
          <a:xfrm>
            <a:off x="-120350" y="4110634"/>
            <a:ext cx="1982374" cy="1215201"/>
            <a:chOff x="0" y="0"/>
            <a:chExt cx="1982372" cy="1215199"/>
          </a:xfrm>
        </p:grpSpPr>
        <p:sp>
          <p:nvSpPr>
            <p:cNvPr id="609" name="Google Shape;576;p9"/>
            <p:cNvSpPr/>
            <p:nvPr/>
          </p:nvSpPr>
          <p:spPr>
            <a:xfrm>
              <a:off x="0" y="0"/>
              <a:ext cx="572680" cy="50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568" extrusionOk="0">
                  <a:moveTo>
                    <a:pt x="5790" y="0"/>
                  </a:moveTo>
                  <a:cubicBezTo>
                    <a:pt x="5515" y="0"/>
                    <a:pt x="5226" y="173"/>
                    <a:pt x="5129" y="440"/>
                  </a:cubicBezTo>
                  <a:lnTo>
                    <a:pt x="117" y="10335"/>
                  </a:lnTo>
                  <a:cubicBezTo>
                    <a:pt x="-34" y="10650"/>
                    <a:pt x="-34" y="10980"/>
                    <a:pt x="91" y="11185"/>
                  </a:cubicBezTo>
                  <a:lnTo>
                    <a:pt x="5101" y="21080"/>
                  </a:lnTo>
                  <a:cubicBezTo>
                    <a:pt x="5280" y="21363"/>
                    <a:pt x="5459" y="21520"/>
                    <a:pt x="5748" y="21520"/>
                  </a:cubicBezTo>
                  <a:lnTo>
                    <a:pt x="15757" y="21568"/>
                  </a:lnTo>
                  <a:cubicBezTo>
                    <a:pt x="16046" y="21520"/>
                    <a:pt x="16252" y="21363"/>
                    <a:pt x="16431" y="21128"/>
                  </a:cubicBezTo>
                  <a:lnTo>
                    <a:pt x="21387" y="11185"/>
                  </a:lnTo>
                  <a:cubicBezTo>
                    <a:pt x="21566" y="10980"/>
                    <a:pt x="21538" y="10650"/>
                    <a:pt x="21456" y="10367"/>
                  </a:cubicBezTo>
                  <a:lnTo>
                    <a:pt x="16403" y="408"/>
                  </a:lnTo>
                  <a:cubicBezTo>
                    <a:pt x="16293" y="203"/>
                    <a:pt x="16018" y="-32"/>
                    <a:pt x="15811" y="3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0" name="Google Shape;577;p9"/>
            <p:cNvSpPr/>
            <p:nvPr/>
          </p:nvSpPr>
          <p:spPr>
            <a:xfrm>
              <a:off x="186" y="546229"/>
              <a:ext cx="572863" cy="501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600" extrusionOk="0">
                  <a:moveTo>
                    <a:pt x="5783" y="0"/>
                  </a:moveTo>
                  <a:cubicBezTo>
                    <a:pt x="5480" y="0"/>
                    <a:pt x="5219" y="174"/>
                    <a:pt x="5094" y="441"/>
                  </a:cubicBezTo>
                  <a:lnTo>
                    <a:pt x="84" y="10350"/>
                  </a:lnTo>
                  <a:cubicBezTo>
                    <a:pt x="-41" y="10619"/>
                    <a:pt x="-13" y="10919"/>
                    <a:pt x="84" y="11234"/>
                  </a:cubicBezTo>
                  <a:lnTo>
                    <a:pt x="5122" y="21191"/>
                  </a:lnTo>
                  <a:cubicBezTo>
                    <a:pt x="5245" y="21428"/>
                    <a:pt x="5452" y="21600"/>
                    <a:pt x="5714" y="21600"/>
                  </a:cubicBezTo>
                  <a:lnTo>
                    <a:pt x="15778" y="21570"/>
                  </a:lnTo>
                  <a:cubicBezTo>
                    <a:pt x="16011" y="21600"/>
                    <a:pt x="16314" y="21428"/>
                    <a:pt x="16396" y="21191"/>
                  </a:cubicBezTo>
                  <a:lnTo>
                    <a:pt x="21408" y="11266"/>
                  </a:lnTo>
                  <a:cubicBezTo>
                    <a:pt x="21559" y="10919"/>
                    <a:pt x="21559" y="10619"/>
                    <a:pt x="21449" y="10382"/>
                  </a:cubicBezTo>
                  <a:lnTo>
                    <a:pt x="16370" y="409"/>
                  </a:lnTo>
                  <a:cubicBezTo>
                    <a:pt x="16286" y="205"/>
                    <a:pt x="16067" y="0"/>
                    <a:pt x="15778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1" name="Google Shape;578;p9"/>
            <p:cNvSpPr/>
            <p:nvPr/>
          </p:nvSpPr>
          <p:spPr>
            <a:xfrm>
              <a:off x="470933" y="276960"/>
              <a:ext cx="572927" cy="500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600" extrusionOk="0">
                  <a:moveTo>
                    <a:pt x="5769" y="0"/>
                  </a:moveTo>
                  <a:cubicBezTo>
                    <a:pt x="5480" y="0"/>
                    <a:pt x="5233" y="110"/>
                    <a:pt x="5123" y="380"/>
                  </a:cubicBezTo>
                  <a:lnTo>
                    <a:pt x="70" y="10397"/>
                  </a:lnTo>
                  <a:cubicBezTo>
                    <a:pt x="-40" y="10634"/>
                    <a:pt x="-12" y="10966"/>
                    <a:pt x="98" y="11170"/>
                  </a:cubicBezTo>
                  <a:lnTo>
                    <a:pt x="5150" y="21157"/>
                  </a:lnTo>
                  <a:cubicBezTo>
                    <a:pt x="5233" y="21457"/>
                    <a:pt x="5480" y="21600"/>
                    <a:pt x="5742" y="21568"/>
                  </a:cubicBezTo>
                  <a:lnTo>
                    <a:pt x="15764" y="21600"/>
                  </a:lnTo>
                  <a:cubicBezTo>
                    <a:pt x="16039" y="21600"/>
                    <a:pt x="16246" y="21457"/>
                    <a:pt x="16397" y="21220"/>
                  </a:cubicBezTo>
                  <a:lnTo>
                    <a:pt x="21436" y="11202"/>
                  </a:lnTo>
                  <a:cubicBezTo>
                    <a:pt x="21560" y="10966"/>
                    <a:pt x="21560" y="10634"/>
                    <a:pt x="21436" y="10428"/>
                  </a:cubicBezTo>
                  <a:lnTo>
                    <a:pt x="16370" y="442"/>
                  </a:lnTo>
                  <a:cubicBezTo>
                    <a:pt x="16274" y="142"/>
                    <a:pt x="16012" y="0"/>
                    <a:pt x="15764" y="48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2" name="Google Shape;579;p9"/>
            <p:cNvSpPr/>
            <p:nvPr/>
          </p:nvSpPr>
          <p:spPr>
            <a:xfrm>
              <a:off x="940986" y="545490"/>
              <a:ext cx="572014" cy="50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549" extrusionOk="0">
                  <a:moveTo>
                    <a:pt x="5727" y="0"/>
                  </a:moveTo>
                  <a:cubicBezTo>
                    <a:pt x="5494" y="63"/>
                    <a:pt x="5191" y="205"/>
                    <a:pt x="5081" y="440"/>
                  </a:cubicBezTo>
                  <a:lnTo>
                    <a:pt x="124" y="10383"/>
                  </a:lnTo>
                  <a:cubicBezTo>
                    <a:pt x="-54" y="10682"/>
                    <a:pt x="0" y="10950"/>
                    <a:pt x="42" y="11233"/>
                  </a:cubicBezTo>
                  <a:lnTo>
                    <a:pt x="5135" y="21128"/>
                  </a:lnTo>
                  <a:cubicBezTo>
                    <a:pt x="5191" y="21397"/>
                    <a:pt x="5466" y="21600"/>
                    <a:pt x="5701" y="21538"/>
                  </a:cubicBezTo>
                  <a:lnTo>
                    <a:pt x="15764" y="21506"/>
                  </a:lnTo>
                  <a:cubicBezTo>
                    <a:pt x="16053" y="21538"/>
                    <a:pt x="16204" y="21397"/>
                    <a:pt x="16383" y="21097"/>
                  </a:cubicBezTo>
                  <a:lnTo>
                    <a:pt x="21421" y="11233"/>
                  </a:lnTo>
                  <a:cubicBezTo>
                    <a:pt x="21518" y="10982"/>
                    <a:pt x="21546" y="10651"/>
                    <a:pt x="21339" y="10383"/>
                  </a:cubicBezTo>
                  <a:lnTo>
                    <a:pt x="16411" y="472"/>
                  </a:lnTo>
                  <a:cubicBezTo>
                    <a:pt x="16204" y="205"/>
                    <a:pt x="15997" y="110"/>
                    <a:pt x="15694" y="32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3" name="Google Shape;580;p9"/>
            <p:cNvSpPr/>
            <p:nvPr/>
          </p:nvSpPr>
          <p:spPr>
            <a:xfrm>
              <a:off x="470671" y="821005"/>
              <a:ext cx="573426" cy="394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5861" y="300"/>
                  </a:moveTo>
                  <a:cubicBezTo>
                    <a:pt x="5586" y="0"/>
                    <a:pt x="5352" y="401"/>
                    <a:pt x="5147" y="782"/>
                  </a:cubicBezTo>
                  <a:lnTo>
                    <a:pt x="148" y="13509"/>
                  </a:lnTo>
                  <a:cubicBezTo>
                    <a:pt x="-58" y="13891"/>
                    <a:pt x="-58" y="13891"/>
                    <a:pt x="203" y="14191"/>
                  </a:cubicBezTo>
                  <a:lnTo>
                    <a:pt x="3101" y="21600"/>
                  </a:lnTo>
                  <a:lnTo>
                    <a:pt x="18603" y="21600"/>
                  </a:lnTo>
                  <a:lnTo>
                    <a:pt x="21308" y="14493"/>
                  </a:lnTo>
                  <a:cubicBezTo>
                    <a:pt x="21542" y="14112"/>
                    <a:pt x="21487" y="13369"/>
                    <a:pt x="21487" y="13369"/>
                  </a:cubicBezTo>
                  <a:lnTo>
                    <a:pt x="16296" y="661"/>
                  </a:lnTo>
                  <a:lnTo>
                    <a:pt x="15774" y="0"/>
                  </a:ln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4" name="Google Shape;581;p9"/>
            <p:cNvSpPr/>
            <p:nvPr/>
          </p:nvSpPr>
          <p:spPr>
            <a:xfrm>
              <a:off x="1410291" y="823040"/>
              <a:ext cx="572082" cy="390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407" extrusionOk="0">
                  <a:moveTo>
                    <a:pt x="5679" y="109"/>
                  </a:moveTo>
                  <a:cubicBezTo>
                    <a:pt x="5417" y="-193"/>
                    <a:pt x="5211" y="188"/>
                    <a:pt x="4977" y="550"/>
                  </a:cubicBezTo>
                  <a:lnTo>
                    <a:pt x="0" y="13310"/>
                  </a:lnTo>
                  <a:cubicBezTo>
                    <a:pt x="0" y="13310"/>
                    <a:pt x="28" y="14013"/>
                    <a:pt x="289" y="14314"/>
                  </a:cubicBezTo>
                  <a:lnTo>
                    <a:pt x="2929" y="21407"/>
                  </a:lnTo>
                  <a:lnTo>
                    <a:pt x="18451" y="21407"/>
                  </a:lnTo>
                  <a:lnTo>
                    <a:pt x="21421" y="14616"/>
                  </a:lnTo>
                  <a:cubicBezTo>
                    <a:pt x="21393" y="13872"/>
                    <a:pt x="21600" y="13531"/>
                    <a:pt x="21325" y="13188"/>
                  </a:cubicBezTo>
                  <a:lnTo>
                    <a:pt x="16416" y="752"/>
                  </a:lnTo>
                  <a:cubicBezTo>
                    <a:pt x="16348" y="69"/>
                    <a:pt x="15880" y="109"/>
                    <a:pt x="15880" y="109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637" name="Google Shape;582;p9"/>
          <p:cNvGrpSpPr/>
          <p:nvPr/>
        </p:nvGrpSpPr>
        <p:grpSpPr>
          <a:xfrm>
            <a:off x="-159464" y="3766555"/>
            <a:ext cx="1095910" cy="1395104"/>
            <a:chOff x="0" y="0"/>
            <a:chExt cx="1095908" cy="1395103"/>
          </a:xfrm>
        </p:grpSpPr>
        <p:sp>
          <p:nvSpPr>
            <p:cNvPr id="616" name="Google Shape;583;p9"/>
            <p:cNvSpPr/>
            <p:nvPr/>
          </p:nvSpPr>
          <p:spPr>
            <a:xfrm flipH="1">
              <a:off x="152129" y="497400"/>
              <a:ext cx="307066" cy="315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7" name="Google Shape;584;p9"/>
            <p:cNvSpPr/>
            <p:nvPr/>
          </p:nvSpPr>
          <p:spPr>
            <a:xfrm flipH="1">
              <a:off x="455212" y="255190"/>
              <a:ext cx="146176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8" name="Google Shape;585;p9"/>
            <p:cNvSpPr/>
            <p:nvPr/>
          </p:nvSpPr>
          <p:spPr>
            <a:xfrm flipH="1">
              <a:off x="9969" y="255190"/>
              <a:ext cx="146175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9" name="Google Shape;586;p9"/>
            <p:cNvSpPr/>
            <p:nvPr/>
          </p:nvSpPr>
          <p:spPr>
            <a:xfrm flipH="1">
              <a:off x="10059" y="0"/>
              <a:ext cx="591228" cy="510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0" name="Google Shape;587;p9"/>
            <p:cNvSpPr/>
            <p:nvPr/>
          </p:nvSpPr>
          <p:spPr>
            <a:xfrm flipH="1">
              <a:off x="36258" y="303935"/>
              <a:ext cx="538838" cy="211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1" name="Google Shape;588;p9"/>
            <p:cNvSpPr/>
            <p:nvPr/>
          </p:nvSpPr>
          <p:spPr>
            <a:xfrm flipH="1">
              <a:off x="447877" y="507241"/>
              <a:ext cx="12701" cy="13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2" name="Google Shape;589;p9"/>
            <p:cNvSpPr/>
            <p:nvPr/>
          </p:nvSpPr>
          <p:spPr>
            <a:xfrm flipH="1">
              <a:off x="149978" y="507241"/>
              <a:ext cx="12701" cy="13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3" name="Google Shape;590;p9"/>
            <p:cNvSpPr/>
            <p:nvPr/>
          </p:nvSpPr>
          <p:spPr>
            <a:xfrm flipH="1">
              <a:off x="647578" y="789181"/>
              <a:ext cx="306264" cy="314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4" name="Google Shape;591;p9"/>
            <p:cNvSpPr/>
            <p:nvPr/>
          </p:nvSpPr>
          <p:spPr>
            <a:xfrm flipH="1">
              <a:off x="949859" y="546938"/>
              <a:ext cx="145740" cy="55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5" name="Google Shape;592;p9"/>
            <p:cNvSpPr/>
            <p:nvPr/>
          </p:nvSpPr>
          <p:spPr>
            <a:xfrm flipH="1">
              <a:off x="504617" y="546938"/>
              <a:ext cx="146141" cy="55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6" name="Google Shape;593;p9"/>
            <p:cNvSpPr/>
            <p:nvPr/>
          </p:nvSpPr>
          <p:spPr>
            <a:xfrm flipH="1">
              <a:off x="504907" y="291749"/>
              <a:ext cx="591002" cy="510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7" name="Google Shape;594;p9"/>
            <p:cNvSpPr/>
            <p:nvPr/>
          </p:nvSpPr>
          <p:spPr>
            <a:xfrm flipH="1">
              <a:off x="530872" y="595717"/>
              <a:ext cx="539640" cy="211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8" name="Google Shape;595;p9"/>
            <p:cNvSpPr/>
            <p:nvPr/>
          </p:nvSpPr>
          <p:spPr>
            <a:xfrm flipH="1">
              <a:off x="942507" y="798197"/>
              <a:ext cx="12701" cy="130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9" name="Google Shape;596;p9"/>
            <p:cNvSpPr/>
            <p:nvPr/>
          </p:nvSpPr>
          <p:spPr>
            <a:xfrm flipH="1">
              <a:off x="644808" y="798197"/>
              <a:ext cx="12701" cy="130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0" name="Google Shape;597;p9"/>
            <p:cNvSpPr/>
            <p:nvPr/>
          </p:nvSpPr>
          <p:spPr>
            <a:xfrm flipH="1">
              <a:off x="141792" y="1079344"/>
              <a:ext cx="306665" cy="315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1" name="Google Shape;598;p9"/>
            <p:cNvSpPr/>
            <p:nvPr/>
          </p:nvSpPr>
          <p:spPr>
            <a:xfrm flipH="1">
              <a:off x="445245" y="837134"/>
              <a:ext cx="145773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2" name="Google Shape;599;p9"/>
            <p:cNvSpPr/>
            <p:nvPr/>
          </p:nvSpPr>
          <p:spPr>
            <a:xfrm flipH="1">
              <a:off x="2" y="837134"/>
              <a:ext cx="146175" cy="55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3" name="Google Shape;600;p9"/>
            <p:cNvSpPr/>
            <p:nvPr/>
          </p:nvSpPr>
          <p:spPr>
            <a:xfrm flipH="1">
              <a:off x="0" y="581945"/>
              <a:ext cx="591027" cy="510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4" name="Google Shape;601;p9"/>
            <p:cNvSpPr/>
            <p:nvPr/>
          </p:nvSpPr>
          <p:spPr>
            <a:xfrm flipH="1">
              <a:off x="25890" y="885880"/>
              <a:ext cx="539238" cy="211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5" name="Google Shape;602;p9"/>
            <p:cNvSpPr/>
            <p:nvPr/>
          </p:nvSpPr>
          <p:spPr>
            <a:xfrm flipH="1">
              <a:off x="437926" y="1089186"/>
              <a:ext cx="12701" cy="13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6" name="Google Shape;603;p9"/>
            <p:cNvSpPr/>
            <p:nvPr/>
          </p:nvSpPr>
          <p:spPr>
            <a:xfrm flipH="1">
              <a:off x="139826" y="1089186"/>
              <a:ext cx="12701" cy="13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644" name="Google Shape;604;p9"/>
          <p:cNvGrpSpPr/>
          <p:nvPr/>
        </p:nvGrpSpPr>
        <p:grpSpPr>
          <a:xfrm>
            <a:off x="7257873" y="726"/>
            <a:ext cx="1886126" cy="918946"/>
            <a:chOff x="0" y="0"/>
            <a:chExt cx="1886124" cy="918945"/>
          </a:xfrm>
        </p:grpSpPr>
        <p:sp>
          <p:nvSpPr>
            <p:cNvPr id="638" name="Google Shape;605;p9"/>
            <p:cNvSpPr/>
            <p:nvPr/>
          </p:nvSpPr>
          <p:spPr>
            <a:xfrm rot="10800000" flipH="1">
              <a:off x="463370" y="164921"/>
              <a:ext cx="568092" cy="491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62" y="-21"/>
                    <a:pt x="5259" y="276"/>
                    <a:pt x="5054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86" y="21077"/>
                  </a:lnTo>
                  <a:cubicBezTo>
                    <a:pt x="5054" y="21344"/>
                    <a:pt x="5545" y="21312"/>
                    <a:pt x="5817" y="21547"/>
                  </a:cubicBezTo>
                  <a:lnTo>
                    <a:pt x="15650" y="21312"/>
                  </a:lnTo>
                  <a:cubicBezTo>
                    <a:pt x="15908" y="21547"/>
                    <a:pt x="16113" y="21281"/>
                    <a:pt x="16318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58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9" name="Google Shape;606;p9"/>
            <p:cNvSpPr/>
            <p:nvPr/>
          </p:nvSpPr>
          <p:spPr>
            <a:xfrm rot="10800000" flipH="1">
              <a:off x="539141" y="1425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39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51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0" name="Google Shape;607;p9"/>
            <p:cNvSpPr/>
            <p:nvPr/>
          </p:nvSpPr>
          <p:spPr>
            <a:xfrm rot="10800000" flipH="1">
              <a:off x="1463595" y="1425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1" name="Google Shape;608;p9"/>
            <p:cNvSpPr/>
            <p:nvPr/>
          </p:nvSpPr>
          <p:spPr>
            <a:xfrm rot="10800000" flipH="1">
              <a:off x="929894" y="428562"/>
              <a:ext cx="566387" cy="490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5710" y="0"/>
                  </a:moveTo>
                  <a:cubicBezTo>
                    <a:pt x="5449" y="32"/>
                    <a:pt x="5243" y="173"/>
                    <a:pt x="5091" y="441"/>
                  </a:cubicBezTo>
                  <a:lnTo>
                    <a:pt x="106" y="10367"/>
                  </a:lnTo>
                  <a:cubicBezTo>
                    <a:pt x="-44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87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8" y="21570"/>
                    <a:pt x="16311" y="21427"/>
                    <a:pt x="16366" y="21159"/>
                  </a:cubicBezTo>
                  <a:lnTo>
                    <a:pt x="21446" y="11202"/>
                  </a:lnTo>
                  <a:cubicBezTo>
                    <a:pt x="21529" y="10966"/>
                    <a:pt x="21556" y="10635"/>
                    <a:pt x="21446" y="10398"/>
                  </a:cubicBezTo>
                  <a:lnTo>
                    <a:pt x="16394" y="472"/>
                  </a:lnTo>
                  <a:cubicBezTo>
                    <a:pt x="16243" y="142"/>
                    <a:pt x="16036" y="79"/>
                    <a:pt x="1574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2" name="Google Shape;609;p9"/>
            <p:cNvSpPr/>
            <p:nvPr/>
          </p:nvSpPr>
          <p:spPr>
            <a:xfrm rot="10800000" flipH="1">
              <a:off x="0" y="0"/>
              <a:ext cx="565705" cy="385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600" extrusionOk="0">
                  <a:moveTo>
                    <a:pt x="5737" y="40"/>
                  </a:moveTo>
                  <a:cubicBezTo>
                    <a:pt x="5503" y="81"/>
                    <a:pt x="5255" y="200"/>
                    <a:pt x="5104" y="601"/>
                  </a:cubicBezTo>
                  <a:lnTo>
                    <a:pt x="93" y="13176"/>
                  </a:lnTo>
                  <a:cubicBezTo>
                    <a:pt x="-45" y="13558"/>
                    <a:pt x="-17" y="13919"/>
                    <a:pt x="93" y="14259"/>
                  </a:cubicBezTo>
                  <a:lnTo>
                    <a:pt x="2943" y="21600"/>
                  </a:lnTo>
                  <a:lnTo>
                    <a:pt x="18527" y="21519"/>
                  </a:lnTo>
                  <a:lnTo>
                    <a:pt x="21431" y="14259"/>
                  </a:lnTo>
                  <a:cubicBezTo>
                    <a:pt x="21486" y="13919"/>
                    <a:pt x="21555" y="13518"/>
                    <a:pt x="21376" y="13176"/>
                  </a:cubicBezTo>
                  <a:lnTo>
                    <a:pt x="16351" y="561"/>
                  </a:lnTo>
                  <a:cubicBezTo>
                    <a:pt x="16269" y="160"/>
                    <a:pt x="15993" y="81"/>
                    <a:pt x="15732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3" name="Google Shape;610;p9"/>
            <p:cNvSpPr/>
            <p:nvPr/>
          </p:nvSpPr>
          <p:spPr>
            <a:xfrm rot="10800000" flipH="1">
              <a:off x="929431" y="2132"/>
              <a:ext cx="566423" cy="38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extrusionOk="0">
                  <a:moveTo>
                    <a:pt x="5682" y="300"/>
                  </a:moveTo>
                  <a:cubicBezTo>
                    <a:pt x="5448" y="0"/>
                    <a:pt x="5215" y="361"/>
                    <a:pt x="5009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4" y="21600"/>
                  </a:lnTo>
                  <a:lnTo>
                    <a:pt x="18457" y="21560"/>
                  </a:lnTo>
                  <a:lnTo>
                    <a:pt x="21147" y="14453"/>
                  </a:lnTo>
                  <a:cubicBezTo>
                    <a:pt x="21366" y="14072"/>
                    <a:pt x="21600" y="13671"/>
                    <a:pt x="21326" y="13369"/>
                  </a:cubicBezTo>
                  <a:lnTo>
                    <a:pt x="16385" y="963"/>
                  </a:lnTo>
                  <a:cubicBezTo>
                    <a:pt x="16358" y="260"/>
                    <a:pt x="15891" y="300"/>
                    <a:pt x="1561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652" name="Google Shape;611;p9"/>
          <p:cNvGrpSpPr/>
          <p:nvPr/>
        </p:nvGrpSpPr>
        <p:grpSpPr>
          <a:xfrm>
            <a:off x="8667754" y="-71612"/>
            <a:ext cx="515889" cy="717709"/>
            <a:chOff x="0" y="0"/>
            <a:chExt cx="515887" cy="717707"/>
          </a:xfrm>
        </p:grpSpPr>
        <p:sp>
          <p:nvSpPr>
            <p:cNvPr id="645" name="Google Shape;612;p9"/>
            <p:cNvSpPr/>
            <p:nvPr/>
          </p:nvSpPr>
          <p:spPr>
            <a:xfrm>
              <a:off x="124033" y="439442"/>
              <a:ext cx="267150" cy="2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6" name="Google Shape;613;p9"/>
            <p:cNvSpPr/>
            <p:nvPr/>
          </p:nvSpPr>
          <p:spPr>
            <a:xfrm>
              <a:off x="0" y="225454"/>
              <a:ext cx="127506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70" y="12896"/>
                  </a:cubicBezTo>
                  <a:lnTo>
                    <a:pt x="20602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8" y="21600"/>
                    <a:pt x="21600" y="21555"/>
                    <a:pt x="21600" y="21463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7" name="Google Shape;614;p9"/>
            <p:cNvSpPr/>
            <p:nvPr/>
          </p:nvSpPr>
          <p:spPr>
            <a:xfrm>
              <a:off x="388410" y="225454"/>
              <a:ext cx="127478" cy="49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3"/>
                  </a:lnTo>
                  <a:cubicBezTo>
                    <a:pt x="0" y="21555"/>
                    <a:pt x="232" y="21600"/>
                    <a:pt x="470" y="21600"/>
                  </a:cubicBezTo>
                  <a:cubicBezTo>
                    <a:pt x="588" y="21600"/>
                    <a:pt x="761" y="21585"/>
                    <a:pt x="821" y="21540"/>
                  </a:cubicBezTo>
                  <a:lnTo>
                    <a:pt x="19716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8" name="Google Shape;615;p9"/>
            <p:cNvSpPr/>
            <p:nvPr/>
          </p:nvSpPr>
          <p:spPr>
            <a:xfrm>
              <a:off x="109" y="0"/>
              <a:ext cx="515699" cy="451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01" y="416"/>
                  </a:cubicBezTo>
                  <a:lnTo>
                    <a:pt x="97" y="10377"/>
                  </a:lnTo>
                  <a:cubicBezTo>
                    <a:pt x="-33" y="10625"/>
                    <a:pt x="-33" y="10941"/>
                    <a:pt x="97" y="11208"/>
                  </a:cubicBezTo>
                  <a:lnTo>
                    <a:pt x="5101" y="21168"/>
                  </a:lnTo>
                  <a:cubicBezTo>
                    <a:pt x="5233" y="21417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17"/>
                    <a:pt x="16417" y="21168"/>
                  </a:cubicBezTo>
                  <a:lnTo>
                    <a:pt x="21437" y="11208"/>
                  </a:lnTo>
                  <a:cubicBezTo>
                    <a:pt x="21567" y="10941"/>
                    <a:pt x="21567" y="10625"/>
                    <a:pt x="21437" y="10377"/>
                  </a:cubicBezTo>
                  <a:lnTo>
                    <a:pt x="16417" y="416"/>
                  </a:lnTo>
                  <a:cubicBezTo>
                    <a:pt x="16272" y="133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9" name="Google Shape;616;p9"/>
            <p:cNvSpPr/>
            <p:nvPr/>
          </p:nvSpPr>
          <p:spPr>
            <a:xfrm>
              <a:off x="22233" y="268549"/>
              <a:ext cx="470721" cy="18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0" y="2901"/>
                    <a:pt x="1196" y="5802"/>
                    <a:pt x="1834" y="8703"/>
                  </a:cubicBezTo>
                  <a:cubicBezTo>
                    <a:pt x="2439" y="11567"/>
                    <a:pt x="3077" y="14386"/>
                    <a:pt x="3731" y="17247"/>
                  </a:cubicBezTo>
                  <a:lnTo>
                    <a:pt x="4225" y="19386"/>
                  </a:lnTo>
                  <a:lnTo>
                    <a:pt x="4464" y="20392"/>
                  </a:lnTo>
                  <a:cubicBezTo>
                    <a:pt x="4560" y="20835"/>
                    <a:pt x="4736" y="21197"/>
                    <a:pt x="4895" y="21441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77" y="21600"/>
                  </a:lnTo>
                  <a:lnTo>
                    <a:pt x="14682" y="21522"/>
                  </a:lnTo>
                  <a:lnTo>
                    <a:pt x="16133" y="21522"/>
                  </a:lnTo>
                  <a:cubicBezTo>
                    <a:pt x="16293" y="21522"/>
                    <a:pt x="16499" y="21522"/>
                    <a:pt x="16660" y="21360"/>
                  </a:cubicBezTo>
                  <a:cubicBezTo>
                    <a:pt x="16834" y="21197"/>
                    <a:pt x="16994" y="20835"/>
                    <a:pt x="17105" y="20513"/>
                  </a:cubicBezTo>
                  <a:cubicBezTo>
                    <a:pt x="17200" y="20070"/>
                    <a:pt x="17265" y="19748"/>
                    <a:pt x="17329" y="19386"/>
                  </a:cubicBezTo>
                  <a:lnTo>
                    <a:pt x="17807" y="17247"/>
                  </a:lnTo>
                  <a:cubicBezTo>
                    <a:pt x="19082" y="11567"/>
                    <a:pt x="20325" y="5802"/>
                    <a:pt x="21600" y="118"/>
                  </a:cubicBezTo>
                  <a:cubicBezTo>
                    <a:pt x="20261" y="5721"/>
                    <a:pt x="18906" y="11323"/>
                    <a:pt x="17599" y="16925"/>
                  </a:cubicBezTo>
                  <a:lnTo>
                    <a:pt x="17105" y="19061"/>
                  </a:lnTo>
                  <a:cubicBezTo>
                    <a:pt x="17025" y="19386"/>
                    <a:pt x="16962" y="19748"/>
                    <a:pt x="16866" y="20070"/>
                  </a:cubicBezTo>
                  <a:cubicBezTo>
                    <a:pt x="16803" y="20310"/>
                    <a:pt x="16690" y="20595"/>
                    <a:pt x="16563" y="20676"/>
                  </a:cubicBezTo>
                  <a:cubicBezTo>
                    <a:pt x="16499" y="20754"/>
                    <a:pt x="16420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77" y="20676"/>
                  </a:lnTo>
                  <a:lnTo>
                    <a:pt x="5468" y="20676"/>
                  </a:lnTo>
                  <a:cubicBezTo>
                    <a:pt x="5276" y="20676"/>
                    <a:pt x="5165" y="20676"/>
                    <a:pt x="5070" y="20513"/>
                  </a:cubicBezTo>
                  <a:cubicBezTo>
                    <a:pt x="4927" y="20392"/>
                    <a:pt x="4831" y="20232"/>
                    <a:pt x="4766" y="19907"/>
                  </a:cubicBezTo>
                  <a:lnTo>
                    <a:pt x="4528" y="18902"/>
                  </a:lnTo>
                  <a:lnTo>
                    <a:pt x="4066" y="16766"/>
                  </a:lnTo>
                  <a:cubicBezTo>
                    <a:pt x="3381" y="13943"/>
                    <a:pt x="2742" y="11164"/>
                    <a:pt x="2040" y="8341"/>
                  </a:cubicBezTo>
                  <a:cubicBezTo>
                    <a:pt x="1403" y="5562"/>
                    <a:pt x="702" y="2739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0" name="Google Shape;617;p9"/>
            <p:cNvSpPr/>
            <p:nvPr/>
          </p:nvSpPr>
          <p:spPr>
            <a:xfrm>
              <a:off x="122030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1" name="Google Shape;618;p9"/>
            <p:cNvSpPr/>
            <p:nvPr/>
          </p:nvSpPr>
          <p:spPr>
            <a:xfrm>
              <a:off x="381535" y="447436"/>
              <a:ext cx="12701" cy="11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660" name="Google Shape;619;p9"/>
          <p:cNvGrpSpPr/>
          <p:nvPr/>
        </p:nvGrpSpPr>
        <p:grpSpPr>
          <a:xfrm>
            <a:off x="8667878" y="568098"/>
            <a:ext cx="515779" cy="717739"/>
            <a:chOff x="0" y="0"/>
            <a:chExt cx="515778" cy="717737"/>
          </a:xfrm>
        </p:grpSpPr>
        <p:sp>
          <p:nvSpPr>
            <p:cNvPr id="653" name="Google Shape;620;p9"/>
            <p:cNvSpPr/>
            <p:nvPr/>
          </p:nvSpPr>
          <p:spPr>
            <a:xfrm>
              <a:off x="123924" y="439471"/>
              <a:ext cx="267150" cy="278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rgbClr val="0038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4" name="Google Shape;621;p9"/>
            <p:cNvSpPr/>
            <p:nvPr/>
          </p:nvSpPr>
          <p:spPr>
            <a:xfrm>
              <a:off x="240" y="225483"/>
              <a:ext cx="127157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8"/>
                  </a:lnTo>
                  <a:cubicBezTo>
                    <a:pt x="0" y="11767"/>
                    <a:pt x="590" y="12377"/>
                    <a:pt x="1715" y="12880"/>
                  </a:cubicBezTo>
                  <a:lnTo>
                    <a:pt x="20658" y="21539"/>
                  </a:lnTo>
                  <a:cubicBezTo>
                    <a:pt x="20713" y="21585"/>
                    <a:pt x="20891" y="21600"/>
                    <a:pt x="21070" y="21600"/>
                  </a:cubicBezTo>
                  <a:cubicBezTo>
                    <a:pt x="21362" y="21600"/>
                    <a:pt x="21600" y="21554"/>
                    <a:pt x="21600" y="21462"/>
                  </a:cubicBezTo>
                  <a:lnTo>
                    <a:pt x="21600" y="9390"/>
                  </a:ln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5" name="Google Shape;622;p9"/>
            <p:cNvSpPr/>
            <p:nvPr/>
          </p:nvSpPr>
          <p:spPr>
            <a:xfrm>
              <a:off x="388301" y="225483"/>
              <a:ext cx="127478" cy="492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0"/>
                  </a:lnTo>
                  <a:lnTo>
                    <a:pt x="0" y="21462"/>
                  </a:lnTo>
                  <a:cubicBezTo>
                    <a:pt x="0" y="21554"/>
                    <a:pt x="232" y="21600"/>
                    <a:pt x="470" y="21600"/>
                  </a:cubicBezTo>
                  <a:cubicBezTo>
                    <a:pt x="648" y="21600"/>
                    <a:pt x="761" y="21585"/>
                    <a:pt x="880" y="21539"/>
                  </a:cubicBezTo>
                  <a:lnTo>
                    <a:pt x="19716" y="12880"/>
                  </a:lnTo>
                  <a:cubicBezTo>
                    <a:pt x="20952" y="12377"/>
                    <a:pt x="21600" y="11767"/>
                    <a:pt x="21600" y="11158"/>
                  </a:cubicBezTo>
                  <a:close/>
                </a:path>
              </a:pathLst>
            </a:custGeom>
            <a:solidFill>
              <a:srgbClr val="2F6A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6" name="Google Shape;623;p9"/>
            <p:cNvSpPr/>
            <p:nvPr/>
          </p:nvSpPr>
          <p:spPr>
            <a:xfrm>
              <a:off x="0" y="0"/>
              <a:ext cx="515698" cy="450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4" y="0"/>
                  </a:moveTo>
                  <a:cubicBezTo>
                    <a:pt x="5479" y="0"/>
                    <a:pt x="5233" y="134"/>
                    <a:pt x="5116" y="416"/>
                  </a:cubicBezTo>
                  <a:lnTo>
                    <a:pt x="97" y="10384"/>
                  </a:lnTo>
                  <a:cubicBezTo>
                    <a:pt x="-33" y="10618"/>
                    <a:pt x="-33" y="10933"/>
                    <a:pt x="97" y="11216"/>
                  </a:cubicBezTo>
                  <a:lnTo>
                    <a:pt x="5116" y="21184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78" y="21600"/>
                  </a:lnTo>
                  <a:cubicBezTo>
                    <a:pt x="16026" y="21600"/>
                    <a:pt x="16272" y="21434"/>
                    <a:pt x="16431" y="21184"/>
                  </a:cubicBezTo>
                  <a:lnTo>
                    <a:pt x="21437" y="11216"/>
                  </a:lnTo>
                  <a:cubicBezTo>
                    <a:pt x="21567" y="10933"/>
                    <a:pt x="21567" y="10618"/>
                    <a:pt x="21437" y="10384"/>
                  </a:cubicBezTo>
                  <a:lnTo>
                    <a:pt x="16431" y="416"/>
                  </a:lnTo>
                  <a:cubicBezTo>
                    <a:pt x="16272" y="134"/>
                    <a:pt x="16026" y="0"/>
                    <a:pt x="15778" y="0"/>
                  </a:cubicBezTo>
                  <a:close/>
                </a:path>
              </a:pathLst>
            </a:custGeom>
            <a:solidFill>
              <a:srgbClr val="381C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7" name="Google Shape;624;p9"/>
            <p:cNvSpPr/>
            <p:nvPr/>
          </p:nvSpPr>
          <p:spPr>
            <a:xfrm>
              <a:off x="22123" y="268549"/>
              <a:ext cx="470722" cy="186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901"/>
                    <a:pt x="1212" y="5801"/>
                    <a:pt x="1850" y="8664"/>
                  </a:cubicBezTo>
                  <a:cubicBezTo>
                    <a:pt x="2455" y="11565"/>
                    <a:pt x="3093" y="14384"/>
                    <a:pt x="3730" y="17248"/>
                  </a:cubicBezTo>
                  <a:lnTo>
                    <a:pt x="4225" y="19383"/>
                  </a:lnTo>
                  <a:lnTo>
                    <a:pt x="4464" y="20388"/>
                  </a:lnTo>
                  <a:cubicBezTo>
                    <a:pt x="4576" y="20832"/>
                    <a:pt x="4736" y="21157"/>
                    <a:pt x="4911" y="21438"/>
                  </a:cubicBezTo>
                  <a:cubicBezTo>
                    <a:pt x="5070" y="21600"/>
                    <a:pt x="5309" y="21600"/>
                    <a:pt x="5468" y="21600"/>
                  </a:cubicBezTo>
                  <a:lnTo>
                    <a:pt x="10793" y="21600"/>
                  </a:lnTo>
                  <a:lnTo>
                    <a:pt x="14682" y="21519"/>
                  </a:lnTo>
                  <a:lnTo>
                    <a:pt x="16133" y="21519"/>
                  </a:lnTo>
                  <a:cubicBezTo>
                    <a:pt x="16293" y="21519"/>
                    <a:pt x="16499" y="21519"/>
                    <a:pt x="16674" y="21356"/>
                  </a:cubicBezTo>
                  <a:cubicBezTo>
                    <a:pt x="16834" y="21157"/>
                    <a:pt x="17009" y="20832"/>
                    <a:pt x="17105" y="20470"/>
                  </a:cubicBezTo>
                  <a:cubicBezTo>
                    <a:pt x="17200" y="20067"/>
                    <a:pt x="17265" y="19745"/>
                    <a:pt x="17344" y="19383"/>
                  </a:cubicBezTo>
                  <a:lnTo>
                    <a:pt x="17807" y="17248"/>
                  </a:lnTo>
                  <a:cubicBezTo>
                    <a:pt x="19082" y="11565"/>
                    <a:pt x="20325" y="5801"/>
                    <a:pt x="21600" y="122"/>
                  </a:cubicBezTo>
                  <a:cubicBezTo>
                    <a:pt x="20261" y="5723"/>
                    <a:pt x="18922" y="11325"/>
                    <a:pt x="17616" y="16923"/>
                  </a:cubicBezTo>
                  <a:lnTo>
                    <a:pt x="17105" y="19062"/>
                  </a:lnTo>
                  <a:cubicBezTo>
                    <a:pt x="17041" y="19383"/>
                    <a:pt x="16962" y="19745"/>
                    <a:pt x="16866" y="20067"/>
                  </a:cubicBezTo>
                  <a:cubicBezTo>
                    <a:pt x="16803" y="20310"/>
                    <a:pt x="16706" y="20591"/>
                    <a:pt x="16563" y="20673"/>
                  </a:cubicBezTo>
                  <a:cubicBezTo>
                    <a:pt x="16499" y="20754"/>
                    <a:pt x="16436" y="20754"/>
                    <a:pt x="16356" y="20754"/>
                  </a:cubicBezTo>
                  <a:cubicBezTo>
                    <a:pt x="16293" y="20754"/>
                    <a:pt x="16212" y="20754"/>
                    <a:pt x="16133" y="20754"/>
                  </a:cubicBezTo>
                  <a:lnTo>
                    <a:pt x="14682" y="20754"/>
                  </a:lnTo>
                  <a:lnTo>
                    <a:pt x="10793" y="20673"/>
                  </a:lnTo>
                  <a:lnTo>
                    <a:pt x="5468" y="20673"/>
                  </a:lnTo>
                  <a:cubicBezTo>
                    <a:pt x="5276" y="20673"/>
                    <a:pt x="5181" y="20673"/>
                    <a:pt x="5070" y="20470"/>
                  </a:cubicBezTo>
                  <a:cubicBezTo>
                    <a:pt x="4942" y="20388"/>
                    <a:pt x="4831" y="20229"/>
                    <a:pt x="4766" y="19908"/>
                  </a:cubicBezTo>
                  <a:lnTo>
                    <a:pt x="4528" y="18859"/>
                  </a:lnTo>
                  <a:lnTo>
                    <a:pt x="4066" y="16764"/>
                  </a:lnTo>
                  <a:cubicBezTo>
                    <a:pt x="3395" y="13941"/>
                    <a:pt x="2758" y="11162"/>
                    <a:pt x="2040" y="8339"/>
                  </a:cubicBezTo>
                  <a:cubicBezTo>
                    <a:pt x="1403" y="5520"/>
                    <a:pt x="702" y="2741"/>
                    <a:pt x="0" y="0"/>
                  </a:cubicBez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8" name="Google Shape;625;p9"/>
            <p:cNvSpPr/>
            <p:nvPr/>
          </p:nvSpPr>
          <p:spPr>
            <a:xfrm>
              <a:off x="121921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9" name="Google Shape;626;p9"/>
            <p:cNvSpPr/>
            <p:nvPr/>
          </p:nvSpPr>
          <p:spPr>
            <a:xfrm>
              <a:off x="381586" y="447465"/>
              <a:ext cx="12701" cy="115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61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0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61" name="Google Shape;627;p9"/>
          <p:cNvSpPr/>
          <p:nvPr/>
        </p:nvSpPr>
        <p:spPr>
          <a:xfrm rot="10800000">
            <a:off x="2663681" y="175913"/>
            <a:ext cx="597304" cy="523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1" h="21547" extrusionOk="0">
                <a:moveTo>
                  <a:pt x="5721" y="246"/>
                </a:moveTo>
                <a:cubicBezTo>
                  <a:pt x="5449" y="-21"/>
                  <a:pt x="5245" y="276"/>
                  <a:pt x="5040" y="591"/>
                </a:cubicBezTo>
                <a:lnTo>
                  <a:pt x="83" y="10567"/>
                </a:lnTo>
                <a:cubicBezTo>
                  <a:pt x="83" y="10567"/>
                  <a:pt x="-121" y="10865"/>
                  <a:pt x="110" y="11101"/>
                </a:cubicBezTo>
                <a:lnTo>
                  <a:pt x="5271" y="21077"/>
                </a:lnTo>
                <a:cubicBezTo>
                  <a:pt x="5040" y="21344"/>
                  <a:pt x="5545" y="21312"/>
                  <a:pt x="5803" y="21547"/>
                </a:cubicBezTo>
                <a:lnTo>
                  <a:pt x="15636" y="21312"/>
                </a:lnTo>
                <a:cubicBezTo>
                  <a:pt x="15908" y="21547"/>
                  <a:pt x="16113" y="21281"/>
                  <a:pt x="16317" y="20967"/>
                </a:cubicBezTo>
                <a:lnTo>
                  <a:pt x="21274" y="11006"/>
                </a:lnTo>
                <a:cubicBezTo>
                  <a:pt x="21274" y="11006"/>
                  <a:pt x="21479" y="10692"/>
                  <a:pt x="21220" y="10458"/>
                </a:cubicBezTo>
                <a:lnTo>
                  <a:pt x="16086" y="481"/>
                </a:lnTo>
                <a:cubicBezTo>
                  <a:pt x="16290" y="183"/>
                  <a:pt x="16044" y="-53"/>
                  <a:pt x="15555" y="10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62" name="Google Shape;628;p9"/>
          <p:cNvSpPr/>
          <p:nvPr/>
        </p:nvSpPr>
        <p:spPr>
          <a:xfrm rot="10800000">
            <a:off x="-128383" y="2053078"/>
            <a:ext cx="595358" cy="522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2" h="21600" extrusionOk="0">
                <a:moveTo>
                  <a:pt x="5749" y="0"/>
                </a:moveTo>
                <a:cubicBezTo>
                  <a:pt x="5516" y="30"/>
                  <a:pt x="5213" y="204"/>
                  <a:pt x="5130" y="441"/>
                </a:cubicBezTo>
                <a:lnTo>
                  <a:pt x="78" y="10383"/>
                </a:lnTo>
                <a:cubicBezTo>
                  <a:pt x="-5" y="10634"/>
                  <a:pt x="-33" y="10965"/>
                  <a:pt x="50" y="11202"/>
                </a:cubicBezTo>
                <a:lnTo>
                  <a:pt x="5130" y="21159"/>
                </a:lnTo>
                <a:cubicBezTo>
                  <a:pt x="5213" y="21395"/>
                  <a:pt x="5488" y="21552"/>
                  <a:pt x="5749" y="21600"/>
                </a:cubicBezTo>
                <a:lnTo>
                  <a:pt x="15772" y="21522"/>
                </a:lnTo>
                <a:cubicBezTo>
                  <a:pt x="16075" y="21552"/>
                  <a:pt x="16253" y="21364"/>
                  <a:pt x="16432" y="21159"/>
                </a:cubicBezTo>
                <a:lnTo>
                  <a:pt x="21416" y="11233"/>
                </a:lnTo>
                <a:cubicBezTo>
                  <a:pt x="21567" y="10965"/>
                  <a:pt x="21527" y="10666"/>
                  <a:pt x="21388" y="10351"/>
                </a:cubicBezTo>
                <a:lnTo>
                  <a:pt x="16404" y="377"/>
                </a:lnTo>
                <a:cubicBezTo>
                  <a:pt x="16226" y="173"/>
                  <a:pt x="15978" y="0"/>
                  <a:pt x="15716" y="30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63" name="Google Shape;629;p9"/>
          <p:cNvSpPr/>
          <p:nvPr/>
        </p:nvSpPr>
        <p:spPr>
          <a:xfrm rot="10800000">
            <a:off x="-113973" y="1463036"/>
            <a:ext cx="597311" cy="523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1" h="21547" extrusionOk="0">
                <a:moveTo>
                  <a:pt x="5722" y="246"/>
                </a:moveTo>
                <a:cubicBezTo>
                  <a:pt x="5449" y="-21"/>
                  <a:pt x="5245" y="276"/>
                  <a:pt x="5041" y="591"/>
                </a:cubicBezTo>
                <a:lnTo>
                  <a:pt x="84" y="10567"/>
                </a:lnTo>
                <a:cubicBezTo>
                  <a:pt x="84" y="10567"/>
                  <a:pt x="-121" y="10865"/>
                  <a:pt x="111" y="11101"/>
                </a:cubicBezTo>
                <a:lnTo>
                  <a:pt x="5272" y="21077"/>
                </a:lnTo>
                <a:cubicBezTo>
                  <a:pt x="5041" y="21344"/>
                  <a:pt x="5544" y="21312"/>
                  <a:pt x="5804" y="21547"/>
                </a:cubicBezTo>
                <a:lnTo>
                  <a:pt x="15636" y="21312"/>
                </a:lnTo>
                <a:cubicBezTo>
                  <a:pt x="15909" y="21547"/>
                  <a:pt x="16113" y="21281"/>
                  <a:pt x="16317" y="20967"/>
                </a:cubicBezTo>
                <a:lnTo>
                  <a:pt x="21274" y="11006"/>
                </a:lnTo>
                <a:cubicBezTo>
                  <a:pt x="21274" y="11006"/>
                  <a:pt x="21479" y="10692"/>
                  <a:pt x="21219" y="10458"/>
                </a:cubicBezTo>
                <a:lnTo>
                  <a:pt x="16086" y="481"/>
                </a:lnTo>
                <a:cubicBezTo>
                  <a:pt x="16289" y="183"/>
                  <a:pt x="16045" y="-53"/>
                  <a:pt x="15554" y="10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64" name="Google Shape;630;p9"/>
          <p:cNvSpPr/>
          <p:nvPr/>
        </p:nvSpPr>
        <p:spPr>
          <a:xfrm rot="10800000">
            <a:off x="390553" y="1158526"/>
            <a:ext cx="595359" cy="5219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2" h="21600" extrusionOk="0">
                <a:moveTo>
                  <a:pt x="5719" y="0"/>
                </a:moveTo>
                <a:cubicBezTo>
                  <a:pt x="5485" y="30"/>
                  <a:pt x="5209" y="158"/>
                  <a:pt x="5099" y="393"/>
                </a:cubicBezTo>
                <a:lnTo>
                  <a:pt x="47" y="10358"/>
                </a:lnTo>
                <a:cubicBezTo>
                  <a:pt x="-8" y="10626"/>
                  <a:pt x="-36" y="10926"/>
                  <a:pt x="88" y="11242"/>
                </a:cubicBezTo>
                <a:lnTo>
                  <a:pt x="5127" y="21127"/>
                </a:lnTo>
                <a:cubicBezTo>
                  <a:pt x="5250" y="21427"/>
                  <a:pt x="5485" y="21568"/>
                  <a:pt x="5746" y="21506"/>
                </a:cubicBezTo>
                <a:lnTo>
                  <a:pt x="15755" y="21600"/>
                </a:lnTo>
                <a:cubicBezTo>
                  <a:pt x="16044" y="21538"/>
                  <a:pt x="16305" y="21395"/>
                  <a:pt x="16429" y="21159"/>
                </a:cubicBezTo>
                <a:lnTo>
                  <a:pt x="21413" y="11242"/>
                </a:lnTo>
                <a:cubicBezTo>
                  <a:pt x="21536" y="10973"/>
                  <a:pt x="21564" y="10595"/>
                  <a:pt x="21385" y="10358"/>
                </a:cubicBezTo>
                <a:lnTo>
                  <a:pt x="16401" y="441"/>
                </a:lnTo>
                <a:cubicBezTo>
                  <a:pt x="16278" y="126"/>
                  <a:pt x="15989" y="0"/>
                  <a:pt x="15782" y="30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65" name="Google Shape;631;p9"/>
          <p:cNvSpPr/>
          <p:nvPr/>
        </p:nvSpPr>
        <p:spPr>
          <a:xfrm rot="10800000">
            <a:off x="397582" y="1758499"/>
            <a:ext cx="595419" cy="522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4" h="21600" extrusionOk="0">
                <a:moveTo>
                  <a:pt x="5710" y="0"/>
                </a:moveTo>
                <a:cubicBezTo>
                  <a:pt x="5448" y="32"/>
                  <a:pt x="5241" y="173"/>
                  <a:pt x="5090" y="441"/>
                </a:cubicBezTo>
                <a:lnTo>
                  <a:pt x="106" y="10367"/>
                </a:lnTo>
                <a:cubicBezTo>
                  <a:pt x="-45" y="10666"/>
                  <a:pt x="-17" y="10934"/>
                  <a:pt x="79" y="11170"/>
                </a:cubicBezTo>
                <a:lnTo>
                  <a:pt x="5062" y="21159"/>
                </a:lnTo>
                <a:cubicBezTo>
                  <a:pt x="5173" y="21396"/>
                  <a:pt x="5421" y="21570"/>
                  <a:pt x="5710" y="21600"/>
                </a:cubicBezTo>
                <a:lnTo>
                  <a:pt x="15773" y="21600"/>
                </a:lnTo>
                <a:cubicBezTo>
                  <a:pt x="16007" y="21570"/>
                  <a:pt x="16296" y="21427"/>
                  <a:pt x="16365" y="21159"/>
                </a:cubicBezTo>
                <a:lnTo>
                  <a:pt x="21431" y="11202"/>
                </a:lnTo>
                <a:cubicBezTo>
                  <a:pt x="21527" y="10966"/>
                  <a:pt x="21555" y="10635"/>
                  <a:pt x="21431" y="10398"/>
                </a:cubicBezTo>
                <a:lnTo>
                  <a:pt x="16392" y="472"/>
                </a:lnTo>
                <a:cubicBezTo>
                  <a:pt x="16241" y="142"/>
                  <a:pt x="16035" y="79"/>
                  <a:pt x="15746" y="0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66" name="Google Shape;632;p9"/>
          <p:cNvSpPr/>
          <p:nvPr/>
        </p:nvSpPr>
        <p:spPr>
          <a:xfrm rot="10800000" flipH="1">
            <a:off x="1735582" y="170061"/>
            <a:ext cx="565787" cy="489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5" h="21549" extrusionOk="0">
                <a:moveTo>
                  <a:pt x="5727" y="0"/>
                </a:moveTo>
                <a:cubicBezTo>
                  <a:pt x="5494" y="63"/>
                  <a:pt x="5191" y="205"/>
                  <a:pt x="5081" y="440"/>
                </a:cubicBezTo>
                <a:lnTo>
                  <a:pt x="124" y="10383"/>
                </a:lnTo>
                <a:cubicBezTo>
                  <a:pt x="-54" y="10682"/>
                  <a:pt x="0" y="10950"/>
                  <a:pt x="42" y="11233"/>
                </a:cubicBezTo>
                <a:lnTo>
                  <a:pt x="5135" y="21128"/>
                </a:lnTo>
                <a:cubicBezTo>
                  <a:pt x="5191" y="21397"/>
                  <a:pt x="5466" y="21600"/>
                  <a:pt x="5701" y="21538"/>
                </a:cubicBezTo>
                <a:lnTo>
                  <a:pt x="15764" y="21506"/>
                </a:lnTo>
                <a:cubicBezTo>
                  <a:pt x="16053" y="21538"/>
                  <a:pt x="16204" y="21397"/>
                  <a:pt x="16383" y="21097"/>
                </a:cubicBezTo>
                <a:lnTo>
                  <a:pt x="21421" y="11233"/>
                </a:lnTo>
                <a:cubicBezTo>
                  <a:pt x="21518" y="10982"/>
                  <a:pt x="21546" y="10651"/>
                  <a:pt x="21339" y="10383"/>
                </a:cubicBezTo>
                <a:lnTo>
                  <a:pt x="16411" y="472"/>
                </a:lnTo>
                <a:cubicBezTo>
                  <a:pt x="16204" y="205"/>
                  <a:pt x="15997" y="110"/>
                  <a:pt x="15694" y="32"/>
                </a:cubicBezTo>
                <a:close/>
              </a:path>
            </a:pathLst>
          </a:custGeom>
          <a:solidFill>
            <a:srgbClr val="5429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67" name="Google Shape;633;p9"/>
          <p:cNvSpPr/>
          <p:nvPr/>
        </p:nvSpPr>
        <p:spPr>
          <a:xfrm rot="10800000" flipH="1">
            <a:off x="1808419" y="6098"/>
            <a:ext cx="421799" cy="121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90" y="0"/>
                </a:moveTo>
                <a:cubicBezTo>
                  <a:pt x="3323" y="321"/>
                  <a:pt x="3323" y="321"/>
                  <a:pt x="3044" y="1530"/>
                </a:cubicBezTo>
                <a:lnTo>
                  <a:pt x="0" y="21600"/>
                </a:lnTo>
                <a:lnTo>
                  <a:pt x="21600" y="21279"/>
                </a:lnTo>
                <a:lnTo>
                  <a:pt x="18427" y="2103"/>
                </a:lnTo>
                <a:lnTo>
                  <a:pt x="17760" y="0"/>
                </a:lnTo>
                <a:close/>
              </a:path>
            </a:pathLst>
          </a:custGeom>
          <a:solidFill>
            <a:srgbClr val="5429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68" name="Google Shape;634;p9"/>
          <p:cNvSpPr/>
          <p:nvPr/>
        </p:nvSpPr>
        <p:spPr>
          <a:xfrm rot="10800000" flipH="1">
            <a:off x="2733238" y="3966"/>
            <a:ext cx="428678" cy="1248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72" y="925"/>
                </a:moveTo>
                <a:cubicBezTo>
                  <a:pt x="3926" y="0"/>
                  <a:pt x="3651" y="1175"/>
                  <a:pt x="3342" y="2412"/>
                </a:cubicBezTo>
                <a:lnTo>
                  <a:pt x="0" y="20919"/>
                </a:lnTo>
                <a:lnTo>
                  <a:pt x="21600" y="21600"/>
                </a:lnTo>
                <a:lnTo>
                  <a:pt x="18168" y="1981"/>
                </a:lnTo>
                <a:lnTo>
                  <a:pt x="17456" y="0"/>
                </a:lnTo>
                <a:close/>
              </a:path>
            </a:pathLst>
          </a:custGeom>
          <a:solidFill>
            <a:srgbClr val="5429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69" name="Google Shape;635;p9"/>
          <p:cNvSpPr/>
          <p:nvPr/>
        </p:nvSpPr>
        <p:spPr>
          <a:xfrm rot="10800000" flipH="1">
            <a:off x="1270362" y="6115"/>
            <a:ext cx="567182" cy="384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3" h="21600" extrusionOk="0">
                <a:moveTo>
                  <a:pt x="5861" y="300"/>
                </a:moveTo>
                <a:cubicBezTo>
                  <a:pt x="5586" y="0"/>
                  <a:pt x="5352" y="401"/>
                  <a:pt x="5147" y="782"/>
                </a:cubicBezTo>
                <a:lnTo>
                  <a:pt x="148" y="13509"/>
                </a:lnTo>
                <a:cubicBezTo>
                  <a:pt x="-58" y="13891"/>
                  <a:pt x="-58" y="13891"/>
                  <a:pt x="203" y="14191"/>
                </a:cubicBezTo>
                <a:lnTo>
                  <a:pt x="3101" y="21600"/>
                </a:lnTo>
                <a:lnTo>
                  <a:pt x="18603" y="21600"/>
                </a:lnTo>
                <a:lnTo>
                  <a:pt x="21308" y="14493"/>
                </a:lnTo>
                <a:cubicBezTo>
                  <a:pt x="21542" y="14112"/>
                  <a:pt x="21487" y="13369"/>
                  <a:pt x="21487" y="13369"/>
                </a:cubicBezTo>
                <a:lnTo>
                  <a:pt x="16296" y="661"/>
                </a:lnTo>
                <a:lnTo>
                  <a:pt x="15774" y="0"/>
                </a:lnTo>
                <a:close/>
              </a:path>
            </a:pathLst>
          </a:custGeom>
          <a:solidFill>
            <a:srgbClr val="5429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70" name="Google Shape;636;p9"/>
          <p:cNvSpPr/>
          <p:nvPr/>
        </p:nvSpPr>
        <p:spPr>
          <a:xfrm rot="10800000" flipH="1">
            <a:off x="2199805" y="7919"/>
            <a:ext cx="565854" cy="381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0" h="21407" extrusionOk="0">
                <a:moveTo>
                  <a:pt x="5679" y="109"/>
                </a:moveTo>
                <a:cubicBezTo>
                  <a:pt x="5417" y="-193"/>
                  <a:pt x="5211" y="188"/>
                  <a:pt x="4977" y="550"/>
                </a:cubicBezTo>
                <a:lnTo>
                  <a:pt x="0" y="13310"/>
                </a:lnTo>
                <a:cubicBezTo>
                  <a:pt x="0" y="13310"/>
                  <a:pt x="28" y="14013"/>
                  <a:pt x="289" y="14314"/>
                </a:cubicBezTo>
                <a:lnTo>
                  <a:pt x="2929" y="21407"/>
                </a:lnTo>
                <a:lnTo>
                  <a:pt x="18451" y="21407"/>
                </a:lnTo>
                <a:lnTo>
                  <a:pt x="21421" y="14616"/>
                </a:lnTo>
                <a:cubicBezTo>
                  <a:pt x="21393" y="13872"/>
                  <a:pt x="21600" y="13531"/>
                  <a:pt x="21325" y="13188"/>
                </a:cubicBezTo>
                <a:lnTo>
                  <a:pt x="16416" y="752"/>
                </a:lnTo>
                <a:cubicBezTo>
                  <a:pt x="16348" y="69"/>
                  <a:pt x="15880" y="109"/>
                  <a:pt x="15880" y="109"/>
                </a:cubicBezTo>
                <a:close/>
              </a:path>
            </a:pathLst>
          </a:custGeom>
          <a:solidFill>
            <a:srgbClr val="5429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706" name="Google Shape;637;p9"/>
          <p:cNvGrpSpPr/>
          <p:nvPr/>
        </p:nvGrpSpPr>
        <p:grpSpPr>
          <a:xfrm>
            <a:off x="-159456" y="-367196"/>
            <a:ext cx="1681294" cy="1776359"/>
            <a:chOff x="0" y="0"/>
            <a:chExt cx="1681292" cy="1776358"/>
          </a:xfrm>
        </p:grpSpPr>
        <p:sp>
          <p:nvSpPr>
            <p:cNvPr id="671" name="Google Shape;638;p9"/>
            <p:cNvSpPr/>
            <p:nvPr/>
          </p:nvSpPr>
          <p:spPr>
            <a:xfrm flipH="1">
              <a:off x="695023" y="519792"/>
              <a:ext cx="320889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2" name="Google Shape;639;p9"/>
            <p:cNvSpPr/>
            <p:nvPr/>
          </p:nvSpPr>
          <p:spPr>
            <a:xfrm flipH="1">
              <a:off x="1011752" y="266677"/>
              <a:ext cx="152755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3" name="Google Shape;640;p9"/>
            <p:cNvSpPr/>
            <p:nvPr/>
          </p:nvSpPr>
          <p:spPr>
            <a:xfrm flipH="1">
              <a:off x="546463" y="266677"/>
              <a:ext cx="152755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4" name="Google Shape;641;p9"/>
            <p:cNvSpPr/>
            <p:nvPr/>
          </p:nvSpPr>
          <p:spPr>
            <a:xfrm flipH="1">
              <a:off x="546559" y="0"/>
              <a:ext cx="617843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5" name="Google Shape;642;p9"/>
            <p:cNvSpPr/>
            <p:nvPr/>
          </p:nvSpPr>
          <p:spPr>
            <a:xfrm flipH="1">
              <a:off x="573938" y="317618"/>
              <a:ext cx="563094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6" name="Google Shape;643;p9"/>
            <p:cNvSpPr/>
            <p:nvPr/>
          </p:nvSpPr>
          <p:spPr>
            <a:xfrm flipH="1">
              <a:off x="1004371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7" name="Google Shape;644;p9"/>
            <p:cNvSpPr/>
            <p:nvPr/>
          </p:nvSpPr>
          <p:spPr>
            <a:xfrm flipH="1">
              <a:off x="693060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8" name="Google Shape;645;p9"/>
            <p:cNvSpPr/>
            <p:nvPr/>
          </p:nvSpPr>
          <p:spPr>
            <a:xfrm flipH="1">
              <a:off x="1212780" y="824710"/>
              <a:ext cx="320050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9" name="Google Shape;646;p9"/>
            <p:cNvSpPr/>
            <p:nvPr/>
          </p:nvSpPr>
          <p:spPr>
            <a:xfrm flipH="1">
              <a:off x="1528669" y="571561"/>
              <a:ext cx="152300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0" name="Google Shape;647;p9"/>
            <p:cNvSpPr/>
            <p:nvPr/>
          </p:nvSpPr>
          <p:spPr>
            <a:xfrm flipH="1">
              <a:off x="1063381" y="571561"/>
              <a:ext cx="152720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1" name="Google Shape;648;p9"/>
            <p:cNvSpPr/>
            <p:nvPr/>
          </p:nvSpPr>
          <p:spPr>
            <a:xfrm flipH="1">
              <a:off x="1063687" y="304883"/>
              <a:ext cx="617606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2" name="Google Shape;649;p9"/>
            <p:cNvSpPr/>
            <p:nvPr/>
          </p:nvSpPr>
          <p:spPr>
            <a:xfrm flipH="1">
              <a:off x="1090821" y="622536"/>
              <a:ext cx="563933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3" name="Google Shape;650;p9"/>
            <p:cNvSpPr/>
            <p:nvPr/>
          </p:nvSpPr>
          <p:spPr>
            <a:xfrm flipH="1">
              <a:off x="1521271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4" name="Google Shape;651;p9"/>
            <p:cNvSpPr/>
            <p:nvPr/>
          </p:nvSpPr>
          <p:spPr>
            <a:xfrm flipH="1">
              <a:off x="1210169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5" name="Google Shape;652;p9"/>
            <p:cNvSpPr/>
            <p:nvPr/>
          </p:nvSpPr>
          <p:spPr>
            <a:xfrm flipH="1">
              <a:off x="162306" y="824710"/>
              <a:ext cx="320051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6" name="Google Shape;653;p9"/>
            <p:cNvSpPr/>
            <p:nvPr/>
          </p:nvSpPr>
          <p:spPr>
            <a:xfrm flipH="1">
              <a:off x="478195" y="571561"/>
              <a:ext cx="152756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65" y="12896"/>
                  </a:cubicBezTo>
                  <a:lnTo>
                    <a:pt x="20597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3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7" name="Google Shape;654;p9"/>
            <p:cNvSpPr/>
            <p:nvPr/>
          </p:nvSpPr>
          <p:spPr>
            <a:xfrm flipH="1">
              <a:off x="12907" y="571561"/>
              <a:ext cx="152756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5" y="21600"/>
                  </a:cubicBezTo>
                  <a:cubicBezTo>
                    <a:pt x="588" y="21600"/>
                    <a:pt x="766" y="21585"/>
                    <a:pt x="825" y="21540"/>
                  </a:cubicBezTo>
                  <a:lnTo>
                    <a:pt x="19717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8" name="Google Shape;655;p9"/>
            <p:cNvSpPr/>
            <p:nvPr/>
          </p:nvSpPr>
          <p:spPr>
            <a:xfrm flipH="1">
              <a:off x="13004" y="304883"/>
              <a:ext cx="617851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33"/>
                    <a:pt x="5102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02" y="21185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5"/>
                  </a:cubicBezTo>
                  <a:lnTo>
                    <a:pt x="21437" y="11217"/>
                  </a:lnTo>
                  <a:cubicBezTo>
                    <a:pt x="21567" y="10950"/>
                    <a:pt x="21567" y="10634"/>
                    <a:pt x="21437" y="10385"/>
                  </a:cubicBezTo>
                  <a:lnTo>
                    <a:pt x="16417" y="417"/>
                  </a:lnTo>
                  <a:cubicBezTo>
                    <a:pt x="16272" y="133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9" name="Google Shape;656;p9"/>
            <p:cNvSpPr/>
            <p:nvPr/>
          </p:nvSpPr>
          <p:spPr>
            <a:xfrm flipH="1">
              <a:off x="40382" y="622536"/>
              <a:ext cx="564352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6"/>
                    <a:pt x="1211" y="5791"/>
                    <a:pt x="1848" y="8687"/>
                  </a:cubicBezTo>
                  <a:cubicBezTo>
                    <a:pt x="2454" y="11545"/>
                    <a:pt x="3090" y="14359"/>
                    <a:pt x="3743" y="17218"/>
                  </a:cubicBezTo>
                  <a:lnTo>
                    <a:pt x="4237" y="19350"/>
                  </a:lnTo>
                  <a:lnTo>
                    <a:pt x="4477" y="20353"/>
                  </a:lnTo>
                  <a:cubicBezTo>
                    <a:pt x="4572" y="20796"/>
                    <a:pt x="4747" y="21117"/>
                    <a:pt x="4906" y="21401"/>
                  </a:cubicBezTo>
                  <a:cubicBezTo>
                    <a:pt x="5034" y="21519"/>
                    <a:pt x="5194" y="21600"/>
                    <a:pt x="5337" y="21600"/>
                  </a:cubicBezTo>
                  <a:cubicBezTo>
                    <a:pt x="5384" y="21600"/>
                    <a:pt x="5432" y="21600"/>
                    <a:pt x="5480" y="21559"/>
                  </a:cubicBezTo>
                  <a:lnTo>
                    <a:pt x="10785" y="21559"/>
                  </a:lnTo>
                  <a:lnTo>
                    <a:pt x="14687" y="21482"/>
                  </a:lnTo>
                  <a:lnTo>
                    <a:pt x="16120" y="21482"/>
                  </a:lnTo>
                  <a:cubicBezTo>
                    <a:pt x="16295" y="21482"/>
                    <a:pt x="16471" y="21482"/>
                    <a:pt x="16662" y="21320"/>
                  </a:cubicBezTo>
                  <a:cubicBezTo>
                    <a:pt x="16837" y="21117"/>
                    <a:pt x="16996" y="20796"/>
                    <a:pt x="17107" y="20475"/>
                  </a:cubicBezTo>
                  <a:cubicBezTo>
                    <a:pt x="17204" y="20032"/>
                    <a:pt x="17268" y="19711"/>
                    <a:pt x="17331" y="19350"/>
                  </a:cubicBezTo>
                  <a:lnTo>
                    <a:pt x="17808" y="17218"/>
                  </a:lnTo>
                  <a:cubicBezTo>
                    <a:pt x="19083" y="11545"/>
                    <a:pt x="20326" y="5791"/>
                    <a:pt x="21600" y="118"/>
                  </a:cubicBezTo>
                  <a:cubicBezTo>
                    <a:pt x="20262" y="5710"/>
                    <a:pt x="18908" y="11302"/>
                    <a:pt x="17602" y="16893"/>
                  </a:cubicBezTo>
                  <a:lnTo>
                    <a:pt x="17107" y="19025"/>
                  </a:lnTo>
                  <a:cubicBezTo>
                    <a:pt x="17028" y="19350"/>
                    <a:pt x="16933" y="19792"/>
                    <a:pt x="16869" y="20032"/>
                  </a:cubicBezTo>
                  <a:cubicBezTo>
                    <a:pt x="16805" y="20272"/>
                    <a:pt x="16694" y="20556"/>
                    <a:pt x="16567" y="20637"/>
                  </a:cubicBezTo>
                  <a:cubicBezTo>
                    <a:pt x="16503" y="20715"/>
                    <a:pt x="16424" y="20715"/>
                    <a:pt x="16360" y="20715"/>
                  </a:cubicBezTo>
                  <a:cubicBezTo>
                    <a:pt x="16279" y="20715"/>
                    <a:pt x="16216" y="20715"/>
                    <a:pt x="16120" y="20715"/>
                  </a:cubicBezTo>
                  <a:lnTo>
                    <a:pt x="14687" y="20715"/>
                  </a:lnTo>
                  <a:lnTo>
                    <a:pt x="10785" y="20637"/>
                  </a:lnTo>
                  <a:lnTo>
                    <a:pt x="5480" y="20637"/>
                  </a:lnTo>
                  <a:cubicBezTo>
                    <a:pt x="5273" y="20637"/>
                    <a:pt x="5178" y="20637"/>
                    <a:pt x="5081" y="20556"/>
                  </a:cubicBezTo>
                  <a:cubicBezTo>
                    <a:pt x="4938" y="20353"/>
                    <a:pt x="4843" y="20194"/>
                    <a:pt x="4779" y="19870"/>
                  </a:cubicBezTo>
                  <a:lnTo>
                    <a:pt x="4539" y="18826"/>
                  </a:lnTo>
                  <a:lnTo>
                    <a:pt x="4030" y="16735"/>
                  </a:lnTo>
                  <a:cubicBezTo>
                    <a:pt x="3393" y="13917"/>
                    <a:pt x="2724" y="11143"/>
                    <a:pt x="2055" y="8325"/>
                  </a:cubicBezTo>
                  <a:cubicBezTo>
                    <a:pt x="1418" y="5511"/>
                    <a:pt x="717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0" name="Google Shape;657;p9"/>
            <p:cNvSpPr/>
            <p:nvPr/>
          </p:nvSpPr>
          <p:spPr>
            <a:xfrm flipH="1">
              <a:off x="470814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1" name="Google Shape;658;p9"/>
            <p:cNvSpPr/>
            <p:nvPr/>
          </p:nvSpPr>
          <p:spPr>
            <a:xfrm flipH="1">
              <a:off x="159923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2" name="Google Shape;659;p9"/>
            <p:cNvSpPr/>
            <p:nvPr/>
          </p:nvSpPr>
          <p:spPr>
            <a:xfrm flipH="1">
              <a:off x="684222" y="1127937"/>
              <a:ext cx="320470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3" name="Google Shape;660;p9"/>
            <p:cNvSpPr/>
            <p:nvPr/>
          </p:nvSpPr>
          <p:spPr>
            <a:xfrm flipH="1">
              <a:off x="1001335" y="874822"/>
              <a:ext cx="152336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4" name="Google Shape;661;p9"/>
            <p:cNvSpPr/>
            <p:nvPr/>
          </p:nvSpPr>
          <p:spPr>
            <a:xfrm flipH="1">
              <a:off x="536046" y="874822"/>
              <a:ext cx="152756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5" name="Google Shape;662;p9"/>
            <p:cNvSpPr/>
            <p:nvPr/>
          </p:nvSpPr>
          <p:spPr>
            <a:xfrm flipH="1">
              <a:off x="536046" y="608145"/>
              <a:ext cx="617634" cy="53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6" name="Google Shape;663;p9"/>
            <p:cNvSpPr/>
            <p:nvPr/>
          </p:nvSpPr>
          <p:spPr>
            <a:xfrm flipH="1">
              <a:off x="563102" y="925763"/>
              <a:ext cx="563513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7" name="Google Shape;664;p9"/>
            <p:cNvSpPr/>
            <p:nvPr/>
          </p:nvSpPr>
          <p:spPr>
            <a:xfrm flipH="1">
              <a:off x="993971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8" name="Google Shape;665;p9"/>
            <p:cNvSpPr/>
            <p:nvPr/>
          </p:nvSpPr>
          <p:spPr>
            <a:xfrm flipH="1">
              <a:off x="682451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9" name="Google Shape;666;p9"/>
            <p:cNvSpPr/>
            <p:nvPr/>
          </p:nvSpPr>
          <p:spPr>
            <a:xfrm flipH="1">
              <a:off x="155244" y="1432027"/>
              <a:ext cx="334208" cy="343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0" name="Google Shape;667;p9"/>
            <p:cNvSpPr/>
            <p:nvPr/>
          </p:nvSpPr>
          <p:spPr>
            <a:xfrm flipH="1">
              <a:off x="485291" y="1168627"/>
              <a:ext cx="158557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1" name="Google Shape;668;p9"/>
            <p:cNvSpPr/>
            <p:nvPr/>
          </p:nvSpPr>
          <p:spPr>
            <a:xfrm flipH="1">
              <a:off x="9" y="1168627"/>
              <a:ext cx="159816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62"/>
                  </a:lnTo>
                  <a:lnTo>
                    <a:pt x="0" y="21454"/>
                  </a:lnTo>
                  <a:cubicBezTo>
                    <a:pt x="0" y="21542"/>
                    <a:pt x="279" y="21600"/>
                    <a:pt x="506" y="21600"/>
                  </a:cubicBezTo>
                  <a:cubicBezTo>
                    <a:pt x="676" y="21600"/>
                    <a:pt x="846" y="21572"/>
                    <a:pt x="954" y="21513"/>
                  </a:cubicBezTo>
                  <a:lnTo>
                    <a:pt x="19857" y="12896"/>
                  </a:lnTo>
                  <a:cubicBezTo>
                    <a:pt x="21038" y="12341"/>
                    <a:pt x="21600" y="11757"/>
                    <a:pt x="21600" y="1114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2" name="Google Shape;669;p9"/>
            <p:cNvSpPr/>
            <p:nvPr/>
          </p:nvSpPr>
          <p:spPr>
            <a:xfrm flipH="1">
              <a:off x="0" y="889628"/>
              <a:ext cx="644802" cy="55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59"/>
                    <a:pt x="5119" y="430"/>
                  </a:cubicBezTo>
                  <a:lnTo>
                    <a:pt x="115" y="10378"/>
                  </a:lnTo>
                  <a:cubicBezTo>
                    <a:pt x="-38" y="10648"/>
                    <a:pt x="-38" y="10951"/>
                    <a:pt x="115" y="11222"/>
                  </a:cubicBezTo>
                  <a:lnTo>
                    <a:pt x="5119" y="21169"/>
                  </a:lnTo>
                  <a:cubicBezTo>
                    <a:pt x="5272" y="21441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41"/>
                    <a:pt x="16433" y="21169"/>
                  </a:cubicBezTo>
                  <a:lnTo>
                    <a:pt x="21451" y="11222"/>
                  </a:lnTo>
                  <a:cubicBezTo>
                    <a:pt x="21562" y="10951"/>
                    <a:pt x="21562" y="10648"/>
                    <a:pt x="21451" y="10378"/>
                  </a:cubicBezTo>
                  <a:lnTo>
                    <a:pt x="16433" y="430"/>
                  </a:lnTo>
                  <a:cubicBezTo>
                    <a:pt x="16294" y="159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3" name="Google Shape;670;p9"/>
            <p:cNvSpPr/>
            <p:nvPr/>
          </p:nvSpPr>
          <p:spPr>
            <a:xfrm flipH="1">
              <a:off x="27903" y="1221224"/>
              <a:ext cx="588891" cy="23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776"/>
                    <a:pt x="1832" y="8703"/>
                  </a:cubicBezTo>
                  <a:cubicBezTo>
                    <a:pt x="2473" y="11552"/>
                    <a:pt x="3084" y="14362"/>
                    <a:pt x="3725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64" y="20791"/>
                    <a:pt x="4732" y="21215"/>
                    <a:pt x="4931" y="21370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6915" y="21526"/>
                  </a:lnTo>
                  <a:lnTo>
                    <a:pt x="14670" y="21526"/>
                  </a:lnTo>
                  <a:lnTo>
                    <a:pt x="15647" y="21448"/>
                  </a:lnTo>
                  <a:lnTo>
                    <a:pt x="16120" y="21448"/>
                  </a:lnTo>
                  <a:cubicBezTo>
                    <a:pt x="16182" y="21448"/>
                    <a:pt x="16257" y="21448"/>
                    <a:pt x="16334" y="21448"/>
                  </a:cubicBezTo>
                  <a:cubicBezTo>
                    <a:pt x="16441" y="21448"/>
                    <a:pt x="16547" y="21409"/>
                    <a:pt x="16639" y="21293"/>
                  </a:cubicBezTo>
                  <a:cubicBezTo>
                    <a:pt x="16837" y="21102"/>
                    <a:pt x="16991" y="20791"/>
                    <a:pt x="17082" y="20368"/>
                  </a:cubicBezTo>
                  <a:cubicBezTo>
                    <a:pt x="17188" y="20061"/>
                    <a:pt x="17250" y="19753"/>
                    <a:pt x="17311" y="19330"/>
                  </a:cubicBezTo>
                  <a:lnTo>
                    <a:pt x="17800" y="17211"/>
                  </a:lnTo>
                  <a:cubicBezTo>
                    <a:pt x="19082" y="11552"/>
                    <a:pt x="20333" y="5854"/>
                    <a:pt x="21600" y="78"/>
                  </a:cubicBezTo>
                  <a:cubicBezTo>
                    <a:pt x="20242" y="5698"/>
                    <a:pt x="18929" y="11283"/>
                    <a:pt x="17601" y="16904"/>
                  </a:cubicBezTo>
                  <a:lnTo>
                    <a:pt x="17128" y="19022"/>
                  </a:lnTo>
                  <a:cubicBezTo>
                    <a:pt x="17020" y="19330"/>
                    <a:pt x="16960" y="19753"/>
                    <a:pt x="16868" y="20061"/>
                  </a:cubicBezTo>
                  <a:cubicBezTo>
                    <a:pt x="16792" y="20293"/>
                    <a:pt x="16670" y="20562"/>
                    <a:pt x="16547" y="20639"/>
                  </a:cubicBezTo>
                  <a:cubicBezTo>
                    <a:pt x="16410" y="20791"/>
                    <a:pt x="16288" y="20791"/>
                    <a:pt x="16120" y="20791"/>
                  </a:cubicBezTo>
                  <a:lnTo>
                    <a:pt x="15647" y="20717"/>
                  </a:lnTo>
                  <a:lnTo>
                    <a:pt x="10778" y="20717"/>
                  </a:lnTo>
                  <a:lnTo>
                    <a:pt x="6915" y="20639"/>
                  </a:lnTo>
                  <a:lnTo>
                    <a:pt x="5464" y="20639"/>
                  </a:lnTo>
                  <a:cubicBezTo>
                    <a:pt x="5281" y="20639"/>
                    <a:pt x="5175" y="20639"/>
                    <a:pt x="5053" y="20562"/>
                  </a:cubicBezTo>
                  <a:cubicBezTo>
                    <a:pt x="4931" y="20368"/>
                    <a:pt x="4823" y="20216"/>
                    <a:pt x="4763" y="19909"/>
                  </a:cubicBezTo>
                  <a:lnTo>
                    <a:pt x="4534" y="18828"/>
                  </a:lnTo>
                  <a:lnTo>
                    <a:pt x="4030" y="16749"/>
                  </a:lnTo>
                  <a:cubicBezTo>
                    <a:pt x="3373" y="13977"/>
                    <a:pt x="2732" y="11128"/>
                    <a:pt x="2060" y="8357"/>
                  </a:cubicBezTo>
                  <a:cubicBezTo>
                    <a:pt x="1389" y="5546"/>
                    <a:pt x="703" y="277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4" name="Google Shape;671;p9"/>
            <p:cNvSpPr/>
            <p:nvPr/>
          </p:nvSpPr>
          <p:spPr>
            <a:xfrm flipH="1">
              <a:off x="477893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5" name="Google Shape;672;p9"/>
            <p:cNvSpPr/>
            <p:nvPr/>
          </p:nvSpPr>
          <p:spPr>
            <a:xfrm flipH="1">
              <a:off x="152844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7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9" name="Google Shape;801;p13"/>
          <p:cNvGrpSpPr/>
          <p:nvPr/>
        </p:nvGrpSpPr>
        <p:grpSpPr>
          <a:xfrm>
            <a:off x="1270362" y="3965"/>
            <a:ext cx="8002861" cy="919687"/>
            <a:chOff x="0" y="0"/>
            <a:chExt cx="8002860" cy="919685"/>
          </a:xfrm>
        </p:grpSpPr>
        <p:sp>
          <p:nvSpPr>
            <p:cNvPr id="858" name="Google Shape;802;p13"/>
            <p:cNvSpPr/>
            <p:nvPr/>
          </p:nvSpPr>
          <p:spPr>
            <a:xfrm rot="10800000" flipH="1">
              <a:off x="465220" y="166096"/>
              <a:ext cx="565787" cy="489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549" extrusionOk="0">
                  <a:moveTo>
                    <a:pt x="5727" y="0"/>
                  </a:moveTo>
                  <a:cubicBezTo>
                    <a:pt x="5494" y="63"/>
                    <a:pt x="5191" y="205"/>
                    <a:pt x="5081" y="440"/>
                  </a:cubicBezTo>
                  <a:lnTo>
                    <a:pt x="124" y="10383"/>
                  </a:lnTo>
                  <a:cubicBezTo>
                    <a:pt x="-54" y="10682"/>
                    <a:pt x="0" y="10950"/>
                    <a:pt x="42" y="11233"/>
                  </a:cubicBezTo>
                  <a:lnTo>
                    <a:pt x="5135" y="21128"/>
                  </a:lnTo>
                  <a:cubicBezTo>
                    <a:pt x="5191" y="21397"/>
                    <a:pt x="5466" y="21600"/>
                    <a:pt x="5701" y="21538"/>
                  </a:cubicBezTo>
                  <a:lnTo>
                    <a:pt x="15764" y="21506"/>
                  </a:lnTo>
                  <a:cubicBezTo>
                    <a:pt x="16053" y="21538"/>
                    <a:pt x="16204" y="21397"/>
                    <a:pt x="16383" y="21097"/>
                  </a:cubicBezTo>
                  <a:lnTo>
                    <a:pt x="21421" y="11233"/>
                  </a:lnTo>
                  <a:cubicBezTo>
                    <a:pt x="21518" y="10982"/>
                    <a:pt x="21546" y="10651"/>
                    <a:pt x="21339" y="10383"/>
                  </a:cubicBezTo>
                  <a:lnTo>
                    <a:pt x="16411" y="472"/>
                  </a:lnTo>
                  <a:cubicBezTo>
                    <a:pt x="16204" y="205"/>
                    <a:pt x="15997" y="110"/>
                    <a:pt x="15694" y="32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9" name="Google Shape;803;p13"/>
            <p:cNvSpPr/>
            <p:nvPr/>
          </p:nvSpPr>
          <p:spPr>
            <a:xfrm rot="10800000" flipH="1">
              <a:off x="1393868" y="165193"/>
              <a:ext cx="568271" cy="495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450" extrusionOk="0">
                  <a:moveTo>
                    <a:pt x="5692" y="0"/>
                  </a:moveTo>
                  <a:lnTo>
                    <a:pt x="5256" y="605"/>
                  </a:lnTo>
                  <a:lnTo>
                    <a:pt x="291" y="10452"/>
                  </a:lnTo>
                  <a:cubicBezTo>
                    <a:pt x="87" y="10746"/>
                    <a:pt x="-144" y="11010"/>
                    <a:pt x="114" y="11288"/>
                  </a:cubicBezTo>
                  <a:lnTo>
                    <a:pt x="5012" y="20857"/>
                  </a:lnTo>
                  <a:lnTo>
                    <a:pt x="5542" y="21369"/>
                  </a:lnTo>
                  <a:lnTo>
                    <a:pt x="15634" y="21369"/>
                  </a:lnTo>
                  <a:cubicBezTo>
                    <a:pt x="15866" y="21600"/>
                    <a:pt x="16097" y="21290"/>
                    <a:pt x="16301" y="21028"/>
                  </a:cubicBezTo>
                  <a:lnTo>
                    <a:pt x="21253" y="11180"/>
                  </a:lnTo>
                  <a:cubicBezTo>
                    <a:pt x="21456" y="10885"/>
                    <a:pt x="21198" y="10654"/>
                    <a:pt x="21198" y="10654"/>
                  </a:cubicBezTo>
                  <a:lnTo>
                    <a:pt x="16274" y="511"/>
                  </a:lnTo>
                  <a:cubicBezTo>
                    <a:pt x="16016" y="264"/>
                    <a:pt x="16016" y="264"/>
                    <a:pt x="15539" y="3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0" name="Google Shape;804;p13"/>
            <p:cNvSpPr/>
            <p:nvPr/>
          </p:nvSpPr>
          <p:spPr>
            <a:xfrm rot="10800000" flipH="1">
              <a:off x="538056" y="2132"/>
              <a:ext cx="421800" cy="121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90" y="0"/>
                  </a:moveTo>
                  <a:cubicBezTo>
                    <a:pt x="3323" y="321"/>
                    <a:pt x="3323" y="321"/>
                    <a:pt x="3044" y="1530"/>
                  </a:cubicBezTo>
                  <a:lnTo>
                    <a:pt x="0" y="21600"/>
                  </a:lnTo>
                  <a:lnTo>
                    <a:pt x="21600" y="21279"/>
                  </a:lnTo>
                  <a:lnTo>
                    <a:pt x="18427" y="2103"/>
                  </a:lnTo>
                  <a:lnTo>
                    <a:pt x="17760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1" name="Google Shape;805;p13"/>
            <p:cNvSpPr/>
            <p:nvPr/>
          </p:nvSpPr>
          <p:spPr>
            <a:xfrm rot="10800000" flipH="1">
              <a:off x="1462876" y="0"/>
              <a:ext cx="428678" cy="124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72" y="925"/>
                  </a:moveTo>
                  <a:cubicBezTo>
                    <a:pt x="3926" y="0"/>
                    <a:pt x="3651" y="1175"/>
                    <a:pt x="3342" y="2412"/>
                  </a:cubicBezTo>
                  <a:lnTo>
                    <a:pt x="0" y="20919"/>
                  </a:lnTo>
                  <a:lnTo>
                    <a:pt x="21600" y="21600"/>
                  </a:lnTo>
                  <a:lnTo>
                    <a:pt x="18168" y="1981"/>
                  </a:lnTo>
                  <a:lnTo>
                    <a:pt x="17456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2" name="Google Shape;806;p13"/>
            <p:cNvSpPr/>
            <p:nvPr/>
          </p:nvSpPr>
          <p:spPr>
            <a:xfrm rot="10800000" flipH="1">
              <a:off x="6970039" y="164939"/>
              <a:ext cx="568099" cy="491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49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4" y="21312"/>
                    <a:pt x="5804" y="21547"/>
                  </a:cubicBezTo>
                  <a:lnTo>
                    <a:pt x="15636" y="21312"/>
                  </a:lnTo>
                  <a:cubicBezTo>
                    <a:pt x="15909" y="21547"/>
                    <a:pt x="16113" y="21281"/>
                    <a:pt x="16317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19" y="10458"/>
                  </a:cubicBezTo>
                  <a:lnTo>
                    <a:pt x="16086" y="481"/>
                  </a:lnTo>
                  <a:cubicBezTo>
                    <a:pt x="16289" y="183"/>
                    <a:pt x="16045" y="-53"/>
                    <a:pt x="15554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3" name="Google Shape;807;p13"/>
            <p:cNvSpPr/>
            <p:nvPr/>
          </p:nvSpPr>
          <p:spPr>
            <a:xfrm rot="10800000" flipH="1">
              <a:off x="7045823" y="1443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4" name="Google Shape;808;p13"/>
            <p:cNvSpPr/>
            <p:nvPr/>
          </p:nvSpPr>
          <p:spPr>
            <a:xfrm rot="10800000" flipH="1">
              <a:off x="929946" y="427137"/>
              <a:ext cx="567067" cy="492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5855" y="0"/>
                  </a:moveTo>
                  <a:cubicBezTo>
                    <a:pt x="5388" y="32"/>
                    <a:pt x="5155" y="345"/>
                    <a:pt x="5155" y="345"/>
                  </a:cubicBezTo>
                  <a:lnTo>
                    <a:pt x="188" y="10307"/>
                  </a:lnTo>
                  <a:cubicBezTo>
                    <a:pt x="-59" y="10620"/>
                    <a:pt x="9" y="11152"/>
                    <a:pt x="9" y="11152"/>
                  </a:cubicBezTo>
                  <a:lnTo>
                    <a:pt x="5183" y="21130"/>
                  </a:lnTo>
                  <a:lnTo>
                    <a:pt x="5718" y="21600"/>
                  </a:lnTo>
                  <a:lnTo>
                    <a:pt x="15626" y="21364"/>
                  </a:lnTo>
                  <a:cubicBezTo>
                    <a:pt x="15887" y="21600"/>
                    <a:pt x="16093" y="21334"/>
                    <a:pt x="16327" y="21035"/>
                  </a:cubicBezTo>
                  <a:lnTo>
                    <a:pt x="21294" y="11059"/>
                  </a:lnTo>
                  <a:cubicBezTo>
                    <a:pt x="21541" y="10745"/>
                    <a:pt x="21541" y="10745"/>
                    <a:pt x="21267" y="10509"/>
                  </a:cubicBezTo>
                  <a:lnTo>
                    <a:pt x="16573" y="502"/>
                  </a:lnTo>
                  <a:cubicBezTo>
                    <a:pt x="16299" y="236"/>
                    <a:pt x="16038" y="0"/>
                    <a:pt x="15558" y="63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5" name="Google Shape;809;p13"/>
            <p:cNvSpPr/>
            <p:nvPr/>
          </p:nvSpPr>
          <p:spPr>
            <a:xfrm rot="10800000" flipH="1">
              <a:off x="0" y="2150"/>
              <a:ext cx="567182" cy="38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5861" y="300"/>
                  </a:moveTo>
                  <a:cubicBezTo>
                    <a:pt x="5586" y="0"/>
                    <a:pt x="5352" y="401"/>
                    <a:pt x="5147" y="782"/>
                  </a:cubicBezTo>
                  <a:lnTo>
                    <a:pt x="148" y="13509"/>
                  </a:lnTo>
                  <a:cubicBezTo>
                    <a:pt x="-58" y="13891"/>
                    <a:pt x="-58" y="13891"/>
                    <a:pt x="203" y="14191"/>
                  </a:cubicBezTo>
                  <a:lnTo>
                    <a:pt x="3101" y="21600"/>
                  </a:lnTo>
                  <a:lnTo>
                    <a:pt x="18603" y="21600"/>
                  </a:lnTo>
                  <a:lnTo>
                    <a:pt x="21308" y="14493"/>
                  </a:lnTo>
                  <a:cubicBezTo>
                    <a:pt x="21542" y="14112"/>
                    <a:pt x="21487" y="13369"/>
                    <a:pt x="21487" y="13369"/>
                  </a:cubicBezTo>
                  <a:lnTo>
                    <a:pt x="16296" y="661"/>
                  </a:lnTo>
                  <a:lnTo>
                    <a:pt x="15774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6" name="Google Shape;810;p13"/>
            <p:cNvSpPr/>
            <p:nvPr/>
          </p:nvSpPr>
          <p:spPr>
            <a:xfrm rot="10800000" flipH="1">
              <a:off x="929442" y="3953"/>
              <a:ext cx="565855" cy="381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407" extrusionOk="0">
                  <a:moveTo>
                    <a:pt x="5679" y="109"/>
                  </a:moveTo>
                  <a:cubicBezTo>
                    <a:pt x="5417" y="-193"/>
                    <a:pt x="5211" y="188"/>
                    <a:pt x="4977" y="550"/>
                  </a:cubicBezTo>
                  <a:lnTo>
                    <a:pt x="0" y="13310"/>
                  </a:lnTo>
                  <a:cubicBezTo>
                    <a:pt x="0" y="13310"/>
                    <a:pt x="28" y="14013"/>
                    <a:pt x="289" y="14314"/>
                  </a:cubicBezTo>
                  <a:lnTo>
                    <a:pt x="2929" y="21407"/>
                  </a:lnTo>
                  <a:lnTo>
                    <a:pt x="18451" y="21407"/>
                  </a:lnTo>
                  <a:lnTo>
                    <a:pt x="21421" y="14616"/>
                  </a:lnTo>
                  <a:cubicBezTo>
                    <a:pt x="21393" y="13872"/>
                    <a:pt x="21600" y="13531"/>
                    <a:pt x="21325" y="13188"/>
                  </a:cubicBezTo>
                  <a:lnTo>
                    <a:pt x="16416" y="752"/>
                  </a:lnTo>
                  <a:cubicBezTo>
                    <a:pt x="16348" y="69"/>
                    <a:pt x="15880" y="109"/>
                    <a:pt x="15880" y="109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7" name="Google Shape;811;p13"/>
            <p:cNvSpPr/>
            <p:nvPr/>
          </p:nvSpPr>
          <p:spPr>
            <a:xfrm rot="10800000" flipH="1">
              <a:off x="7436562" y="428580"/>
              <a:ext cx="566299" cy="490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5710" y="0"/>
                  </a:moveTo>
                  <a:cubicBezTo>
                    <a:pt x="5448" y="32"/>
                    <a:pt x="5241" y="173"/>
                    <a:pt x="5090" y="441"/>
                  </a:cubicBezTo>
                  <a:lnTo>
                    <a:pt x="106" y="10367"/>
                  </a:lnTo>
                  <a:cubicBezTo>
                    <a:pt x="-45" y="10666"/>
                    <a:pt x="-17" y="10934"/>
                    <a:pt x="79" y="11170"/>
                  </a:cubicBezTo>
                  <a:lnTo>
                    <a:pt x="5062" y="21159"/>
                  </a:lnTo>
                  <a:cubicBezTo>
                    <a:pt x="5173" y="21396"/>
                    <a:pt x="5421" y="21570"/>
                    <a:pt x="5710" y="21600"/>
                  </a:cubicBezTo>
                  <a:lnTo>
                    <a:pt x="15773" y="21600"/>
                  </a:lnTo>
                  <a:cubicBezTo>
                    <a:pt x="16007" y="21570"/>
                    <a:pt x="16296" y="21427"/>
                    <a:pt x="16365" y="21159"/>
                  </a:cubicBezTo>
                  <a:lnTo>
                    <a:pt x="21431" y="11202"/>
                  </a:lnTo>
                  <a:cubicBezTo>
                    <a:pt x="21527" y="10966"/>
                    <a:pt x="21555" y="10635"/>
                    <a:pt x="21431" y="10398"/>
                  </a:cubicBezTo>
                  <a:lnTo>
                    <a:pt x="16392" y="472"/>
                  </a:lnTo>
                  <a:cubicBezTo>
                    <a:pt x="16241" y="142"/>
                    <a:pt x="16035" y="79"/>
                    <a:pt x="15746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8" name="Google Shape;812;p13"/>
            <p:cNvSpPr/>
            <p:nvPr/>
          </p:nvSpPr>
          <p:spPr>
            <a:xfrm rot="10800000" flipH="1">
              <a:off x="7436113" y="2150"/>
              <a:ext cx="566161" cy="38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600" extrusionOk="0">
                  <a:moveTo>
                    <a:pt x="5685" y="300"/>
                  </a:moveTo>
                  <a:cubicBezTo>
                    <a:pt x="5452" y="0"/>
                    <a:pt x="5204" y="361"/>
                    <a:pt x="4999" y="742"/>
                  </a:cubicBezTo>
                  <a:lnTo>
                    <a:pt x="0" y="13509"/>
                  </a:lnTo>
                  <a:lnTo>
                    <a:pt x="55" y="14191"/>
                  </a:lnTo>
                  <a:lnTo>
                    <a:pt x="2966" y="21600"/>
                  </a:lnTo>
                  <a:lnTo>
                    <a:pt x="18470" y="21560"/>
                  </a:lnTo>
                  <a:lnTo>
                    <a:pt x="21161" y="14453"/>
                  </a:lnTo>
                  <a:cubicBezTo>
                    <a:pt x="21367" y="14072"/>
                    <a:pt x="21600" y="13671"/>
                    <a:pt x="21339" y="13369"/>
                  </a:cubicBezTo>
                  <a:lnTo>
                    <a:pt x="16396" y="963"/>
                  </a:lnTo>
                  <a:cubicBezTo>
                    <a:pt x="16368" y="260"/>
                    <a:pt x="15887" y="300"/>
                    <a:pt x="1562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917" name="Google Shape;813;p13"/>
          <p:cNvGrpSpPr/>
          <p:nvPr/>
        </p:nvGrpSpPr>
        <p:grpSpPr>
          <a:xfrm>
            <a:off x="-483149" y="-367196"/>
            <a:ext cx="2197861" cy="2088259"/>
            <a:chOff x="0" y="0"/>
            <a:chExt cx="2197860" cy="2088258"/>
          </a:xfrm>
        </p:grpSpPr>
        <p:sp>
          <p:nvSpPr>
            <p:cNvPr id="870" name="Google Shape;814;p13"/>
            <p:cNvSpPr/>
            <p:nvPr/>
          </p:nvSpPr>
          <p:spPr>
            <a:xfrm flipH="1">
              <a:off x="474126" y="1480527"/>
              <a:ext cx="158557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1" name="Google Shape;815;p13"/>
            <p:cNvSpPr/>
            <p:nvPr/>
          </p:nvSpPr>
          <p:spPr>
            <a:xfrm flipH="1">
              <a:off x="161152" y="547092"/>
              <a:ext cx="334208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2" name="Google Shape;816;p13"/>
            <p:cNvSpPr/>
            <p:nvPr/>
          </p:nvSpPr>
          <p:spPr>
            <a:xfrm flipH="1">
              <a:off x="161152" y="1127316"/>
              <a:ext cx="334208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3" name="Google Shape;817;p13"/>
            <p:cNvSpPr/>
            <p:nvPr/>
          </p:nvSpPr>
          <p:spPr>
            <a:xfrm flipH="1">
              <a:off x="477042" y="275305"/>
              <a:ext cx="152755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363" y="21600"/>
                    <a:pt x="21600" y="21554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4" name="Google Shape;818;p13"/>
            <p:cNvSpPr/>
            <p:nvPr/>
          </p:nvSpPr>
          <p:spPr>
            <a:xfrm flipH="1">
              <a:off x="12165" y="8627"/>
              <a:ext cx="617606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8" y="0"/>
                  </a:moveTo>
                  <a:cubicBezTo>
                    <a:pt x="5516" y="0"/>
                    <a:pt x="5269" y="133"/>
                    <a:pt x="5109" y="415"/>
                  </a:cubicBezTo>
                  <a:lnTo>
                    <a:pt x="87" y="10383"/>
                  </a:lnTo>
                  <a:cubicBezTo>
                    <a:pt x="-29" y="10634"/>
                    <a:pt x="-29" y="10950"/>
                    <a:pt x="87" y="11217"/>
                  </a:cubicBezTo>
                  <a:lnTo>
                    <a:pt x="5109" y="21183"/>
                  </a:lnTo>
                  <a:cubicBezTo>
                    <a:pt x="5269" y="21434"/>
                    <a:pt x="5516" y="21600"/>
                    <a:pt x="5748" y="21600"/>
                  </a:cubicBezTo>
                  <a:lnTo>
                    <a:pt x="15793" y="21600"/>
                  </a:lnTo>
                  <a:cubicBezTo>
                    <a:pt x="16070" y="21600"/>
                    <a:pt x="16316" y="21434"/>
                    <a:pt x="16432" y="21183"/>
                  </a:cubicBezTo>
                  <a:lnTo>
                    <a:pt x="21455" y="11217"/>
                  </a:lnTo>
                  <a:cubicBezTo>
                    <a:pt x="21571" y="10950"/>
                    <a:pt x="21571" y="10634"/>
                    <a:pt x="21455" y="10383"/>
                  </a:cubicBezTo>
                  <a:lnTo>
                    <a:pt x="16432" y="415"/>
                  </a:lnTo>
                  <a:cubicBezTo>
                    <a:pt x="16316" y="133"/>
                    <a:pt x="16070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5" name="Google Shape;819;p13"/>
            <p:cNvSpPr/>
            <p:nvPr/>
          </p:nvSpPr>
          <p:spPr>
            <a:xfrm flipH="1">
              <a:off x="39229" y="326246"/>
              <a:ext cx="563513" cy="220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898"/>
                    <a:pt x="1213" y="5794"/>
                    <a:pt x="1820" y="8689"/>
                  </a:cubicBezTo>
                  <a:cubicBezTo>
                    <a:pt x="2457" y="11543"/>
                    <a:pt x="3095" y="14361"/>
                    <a:pt x="3749" y="17215"/>
                  </a:cubicBezTo>
                  <a:lnTo>
                    <a:pt x="4213" y="19347"/>
                  </a:lnTo>
                  <a:lnTo>
                    <a:pt x="4451" y="20475"/>
                  </a:lnTo>
                  <a:cubicBezTo>
                    <a:pt x="4548" y="20877"/>
                    <a:pt x="4723" y="21198"/>
                    <a:pt x="4882" y="21397"/>
                  </a:cubicBezTo>
                  <a:cubicBezTo>
                    <a:pt x="5010" y="21559"/>
                    <a:pt x="5153" y="21600"/>
                    <a:pt x="5280" y="21600"/>
                  </a:cubicBezTo>
                  <a:cubicBezTo>
                    <a:pt x="5345" y="21600"/>
                    <a:pt x="5409" y="21600"/>
                    <a:pt x="5456" y="21559"/>
                  </a:cubicBezTo>
                  <a:lnTo>
                    <a:pt x="14677" y="21559"/>
                  </a:lnTo>
                  <a:lnTo>
                    <a:pt x="15650" y="21478"/>
                  </a:lnTo>
                  <a:lnTo>
                    <a:pt x="16113" y="21478"/>
                  </a:lnTo>
                  <a:cubicBezTo>
                    <a:pt x="16289" y="21478"/>
                    <a:pt x="16495" y="21478"/>
                    <a:pt x="16655" y="21320"/>
                  </a:cubicBezTo>
                  <a:cubicBezTo>
                    <a:pt x="16830" y="21117"/>
                    <a:pt x="16991" y="20796"/>
                    <a:pt x="17102" y="20475"/>
                  </a:cubicBezTo>
                  <a:cubicBezTo>
                    <a:pt x="17197" y="20033"/>
                    <a:pt x="17262" y="19708"/>
                    <a:pt x="17326" y="19347"/>
                  </a:cubicBezTo>
                  <a:lnTo>
                    <a:pt x="17836" y="17215"/>
                  </a:lnTo>
                  <a:cubicBezTo>
                    <a:pt x="19112" y="11543"/>
                    <a:pt x="20357" y="5794"/>
                    <a:pt x="21600" y="122"/>
                  </a:cubicBezTo>
                  <a:cubicBezTo>
                    <a:pt x="20260" y="5712"/>
                    <a:pt x="18904" y="11303"/>
                    <a:pt x="17596" y="16894"/>
                  </a:cubicBezTo>
                  <a:lnTo>
                    <a:pt x="17134" y="19026"/>
                  </a:lnTo>
                  <a:cubicBezTo>
                    <a:pt x="17022" y="19347"/>
                    <a:pt x="16959" y="19789"/>
                    <a:pt x="16894" y="20033"/>
                  </a:cubicBezTo>
                  <a:cubicBezTo>
                    <a:pt x="16799" y="20272"/>
                    <a:pt x="16687" y="20553"/>
                    <a:pt x="16559" y="20634"/>
                  </a:cubicBezTo>
                  <a:cubicBezTo>
                    <a:pt x="16480" y="20715"/>
                    <a:pt x="16416" y="20755"/>
                    <a:pt x="16320" y="20755"/>
                  </a:cubicBezTo>
                  <a:cubicBezTo>
                    <a:pt x="16273" y="20755"/>
                    <a:pt x="16208" y="20755"/>
                    <a:pt x="16113" y="20715"/>
                  </a:cubicBezTo>
                  <a:lnTo>
                    <a:pt x="10801" y="20715"/>
                  </a:lnTo>
                  <a:lnTo>
                    <a:pt x="6908" y="20634"/>
                  </a:lnTo>
                  <a:lnTo>
                    <a:pt x="5456" y="20634"/>
                  </a:lnTo>
                  <a:cubicBezTo>
                    <a:pt x="5280" y="20634"/>
                    <a:pt x="5185" y="20634"/>
                    <a:pt x="5058" y="20553"/>
                  </a:cubicBezTo>
                  <a:cubicBezTo>
                    <a:pt x="4945" y="20353"/>
                    <a:pt x="4850" y="20191"/>
                    <a:pt x="4786" y="19951"/>
                  </a:cubicBezTo>
                  <a:lnTo>
                    <a:pt x="4515" y="18823"/>
                  </a:lnTo>
                  <a:lnTo>
                    <a:pt x="4037" y="16732"/>
                  </a:lnTo>
                  <a:cubicBezTo>
                    <a:pt x="3367" y="13918"/>
                    <a:pt x="2728" y="11141"/>
                    <a:pt x="2058" y="8327"/>
                  </a:cubicBezTo>
                  <a:cubicBezTo>
                    <a:pt x="1388" y="5510"/>
                    <a:pt x="718" y="2817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6" name="Google Shape;820;p13"/>
            <p:cNvSpPr/>
            <p:nvPr/>
          </p:nvSpPr>
          <p:spPr>
            <a:xfrm flipH="1">
              <a:off x="1211590" y="519792"/>
              <a:ext cx="320890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7" name="Google Shape;821;p13"/>
            <p:cNvSpPr/>
            <p:nvPr/>
          </p:nvSpPr>
          <p:spPr>
            <a:xfrm flipH="1">
              <a:off x="1528319" y="266677"/>
              <a:ext cx="152756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8" name="Google Shape;822;p13"/>
            <p:cNvSpPr/>
            <p:nvPr/>
          </p:nvSpPr>
          <p:spPr>
            <a:xfrm flipH="1">
              <a:off x="1063031" y="266677"/>
              <a:ext cx="152755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9" name="Google Shape;823;p13"/>
            <p:cNvSpPr/>
            <p:nvPr/>
          </p:nvSpPr>
          <p:spPr>
            <a:xfrm flipH="1">
              <a:off x="1063127" y="0"/>
              <a:ext cx="617842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0" name="Google Shape;824;p13"/>
            <p:cNvSpPr/>
            <p:nvPr/>
          </p:nvSpPr>
          <p:spPr>
            <a:xfrm flipH="1">
              <a:off x="1090506" y="317618"/>
              <a:ext cx="563094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1" name="Google Shape;825;p13"/>
            <p:cNvSpPr/>
            <p:nvPr/>
          </p:nvSpPr>
          <p:spPr>
            <a:xfrm flipH="1">
              <a:off x="1520938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2" name="Google Shape;826;p13"/>
            <p:cNvSpPr/>
            <p:nvPr/>
          </p:nvSpPr>
          <p:spPr>
            <a:xfrm flipH="1">
              <a:off x="1209627" y="530077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3" name="Google Shape;827;p13"/>
            <p:cNvSpPr/>
            <p:nvPr/>
          </p:nvSpPr>
          <p:spPr>
            <a:xfrm flipH="1">
              <a:off x="1729347" y="824710"/>
              <a:ext cx="320050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4" name="Google Shape;828;p13"/>
            <p:cNvSpPr/>
            <p:nvPr/>
          </p:nvSpPr>
          <p:spPr>
            <a:xfrm flipH="1">
              <a:off x="2045236" y="571561"/>
              <a:ext cx="152301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5" name="Google Shape;829;p13"/>
            <p:cNvSpPr/>
            <p:nvPr/>
          </p:nvSpPr>
          <p:spPr>
            <a:xfrm flipH="1">
              <a:off x="1579948" y="571561"/>
              <a:ext cx="152720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6" name="Google Shape;830;p13"/>
            <p:cNvSpPr/>
            <p:nvPr/>
          </p:nvSpPr>
          <p:spPr>
            <a:xfrm flipH="1">
              <a:off x="1580254" y="304883"/>
              <a:ext cx="617607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7" name="Google Shape;831;p13"/>
            <p:cNvSpPr/>
            <p:nvPr/>
          </p:nvSpPr>
          <p:spPr>
            <a:xfrm flipH="1">
              <a:off x="1607388" y="622536"/>
              <a:ext cx="563933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8" name="Google Shape;832;p13"/>
            <p:cNvSpPr/>
            <p:nvPr/>
          </p:nvSpPr>
          <p:spPr>
            <a:xfrm flipH="1">
              <a:off x="2037838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9" name="Google Shape;833;p13"/>
            <p:cNvSpPr/>
            <p:nvPr/>
          </p:nvSpPr>
          <p:spPr>
            <a:xfrm flipH="1">
              <a:off x="1726736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0" name="Google Shape;834;p13"/>
            <p:cNvSpPr/>
            <p:nvPr/>
          </p:nvSpPr>
          <p:spPr>
            <a:xfrm flipH="1">
              <a:off x="678874" y="824710"/>
              <a:ext cx="320050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1" name="Google Shape;835;p13"/>
            <p:cNvSpPr/>
            <p:nvPr/>
          </p:nvSpPr>
          <p:spPr>
            <a:xfrm flipH="1">
              <a:off x="994763" y="571561"/>
              <a:ext cx="152755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65" y="12896"/>
                  </a:cubicBezTo>
                  <a:lnTo>
                    <a:pt x="20597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3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2" name="Google Shape;836;p13"/>
            <p:cNvSpPr/>
            <p:nvPr/>
          </p:nvSpPr>
          <p:spPr>
            <a:xfrm flipH="1">
              <a:off x="529475" y="571561"/>
              <a:ext cx="152755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5" y="21600"/>
                  </a:cubicBezTo>
                  <a:cubicBezTo>
                    <a:pt x="588" y="21600"/>
                    <a:pt x="766" y="21585"/>
                    <a:pt x="825" y="21540"/>
                  </a:cubicBezTo>
                  <a:lnTo>
                    <a:pt x="19717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3" name="Google Shape;837;p13"/>
            <p:cNvSpPr/>
            <p:nvPr/>
          </p:nvSpPr>
          <p:spPr>
            <a:xfrm flipH="1">
              <a:off x="529571" y="304883"/>
              <a:ext cx="617852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33"/>
                    <a:pt x="5102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02" y="21185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5"/>
                  </a:cubicBezTo>
                  <a:lnTo>
                    <a:pt x="21437" y="11217"/>
                  </a:lnTo>
                  <a:cubicBezTo>
                    <a:pt x="21567" y="10950"/>
                    <a:pt x="21567" y="10634"/>
                    <a:pt x="21437" y="10385"/>
                  </a:cubicBezTo>
                  <a:lnTo>
                    <a:pt x="16417" y="417"/>
                  </a:lnTo>
                  <a:cubicBezTo>
                    <a:pt x="16272" y="133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4" name="Google Shape;838;p13"/>
            <p:cNvSpPr/>
            <p:nvPr/>
          </p:nvSpPr>
          <p:spPr>
            <a:xfrm flipH="1">
              <a:off x="556949" y="622536"/>
              <a:ext cx="564352" cy="220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6"/>
                    <a:pt x="1211" y="5791"/>
                    <a:pt x="1848" y="8687"/>
                  </a:cubicBezTo>
                  <a:cubicBezTo>
                    <a:pt x="2454" y="11545"/>
                    <a:pt x="3090" y="14359"/>
                    <a:pt x="3743" y="17218"/>
                  </a:cubicBezTo>
                  <a:lnTo>
                    <a:pt x="4237" y="19350"/>
                  </a:lnTo>
                  <a:lnTo>
                    <a:pt x="4477" y="20353"/>
                  </a:lnTo>
                  <a:cubicBezTo>
                    <a:pt x="4572" y="20796"/>
                    <a:pt x="4747" y="21117"/>
                    <a:pt x="4906" y="21401"/>
                  </a:cubicBezTo>
                  <a:cubicBezTo>
                    <a:pt x="5034" y="21519"/>
                    <a:pt x="5194" y="21600"/>
                    <a:pt x="5337" y="21600"/>
                  </a:cubicBezTo>
                  <a:cubicBezTo>
                    <a:pt x="5384" y="21600"/>
                    <a:pt x="5432" y="21600"/>
                    <a:pt x="5480" y="21559"/>
                  </a:cubicBezTo>
                  <a:lnTo>
                    <a:pt x="10785" y="21559"/>
                  </a:lnTo>
                  <a:lnTo>
                    <a:pt x="14687" y="21482"/>
                  </a:lnTo>
                  <a:lnTo>
                    <a:pt x="16120" y="21482"/>
                  </a:lnTo>
                  <a:cubicBezTo>
                    <a:pt x="16295" y="21482"/>
                    <a:pt x="16471" y="21482"/>
                    <a:pt x="16662" y="21320"/>
                  </a:cubicBezTo>
                  <a:cubicBezTo>
                    <a:pt x="16837" y="21117"/>
                    <a:pt x="16996" y="20796"/>
                    <a:pt x="17107" y="20475"/>
                  </a:cubicBezTo>
                  <a:cubicBezTo>
                    <a:pt x="17204" y="20032"/>
                    <a:pt x="17268" y="19711"/>
                    <a:pt x="17331" y="19350"/>
                  </a:cubicBezTo>
                  <a:lnTo>
                    <a:pt x="17808" y="17218"/>
                  </a:lnTo>
                  <a:cubicBezTo>
                    <a:pt x="19083" y="11545"/>
                    <a:pt x="20326" y="5791"/>
                    <a:pt x="21600" y="118"/>
                  </a:cubicBezTo>
                  <a:cubicBezTo>
                    <a:pt x="20262" y="5710"/>
                    <a:pt x="18908" y="11302"/>
                    <a:pt x="17602" y="16893"/>
                  </a:cubicBezTo>
                  <a:lnTo>
                    <a:pt x="17107" y="19025"/>
                  </a:lnTo>
                  <a:cubicBezTo>
                    <a:pt x="17028" y="19350"/>
                    <a:pt x="16933" y="19792"/>
                    <a:pt x="16869" y="20032"/>
                  </a:cubicBezTo>
                  <a:cubicBezTo>
                    <a:pt x="16805" y="20272"/>
                    <a:pt x="16694" y="20556"/>
                    <a:pt x="16567" y="20637"/>
                  </a:cubicBezTo>
                  <a:cubicBezTo>
                    <a:pt x="16503" y="20715"/>
                    <a:pt x="16424" y="20715"/>
                    <a:pt x="16360" y="20715"/>
                  </a:cubicBezTo>
                  <a:cubicBezTo>
                    <a:pt x="16279" y="20715"/>
                    <a:pt x="16216" y="20715"/>
                    <a:pt x="16120" y="20715"/>
                  </a:cubicBezTo>
                  <a:lnTo>
                    <a:pt x="14687" y="20715"/>
                  </a:lnTo>
                  <a:lnTo>
                    <a:pt x="10785" y="20637"/>
                  </a:lnTo>
                  <a:lnTo>
                    <a:pt x="5480" y="20637"/>
                  </a:lnTo>
                  <a:cubicBezTo>
                    <a:pt x="5273" y="20637"/>
                    <a:pt x="5178" y="20637"/>
                    <a:pt x="5081" y="20556"/>
                  </a:cubicBezTo>
                  <a:cubicBezTo>
                    <a:pt x="4938" y="20353"/>
                    <a:pt x="4843" y="20194"/>
                    <a:pt x="4779" y="19870"/>
                  </a:cubicBezTo>
                  <a:lnTo>
                    <a:pt x="4539" y="18826"/>
                  </a:lnTo>
                  <a:lnTo>
                    <a:pt x="4030" y="16735"/>
                  </a:lnTo>
                  <a:cubicBezTo>
                    <a:pt x="3393" y="13917"/>
                    <a:pt x="2724" y="11143"/>
                    <a:pt x="2055" y="8325"/>
                  </a:cubicBezTo>
                  <a:cubicBezTo>
                    <a:pt x="1418" y="5511"/>
                    <a:pt x="717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5" name="Google Shape;839;p13"/>
            <p:cNvSpPr/>
            <p:nvPr/>
          </p:nvSpPr>
          <p:spPr>
            <a:xfrm flipH="1">
              <a:off x="987382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6" name="Google Shape;840;p13"/>
            <p:cNvSpPr/>
            <p:nvPr/>
          </p:nvSpPr>
          <p:spPr>
            <a:xfrm flipH="1">
              <a:off x="676491" y="834132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7" name="Google Shape;841;p13"/>
            <p:cNvSpPr/>
            <p:nvPr/>
          </p:nvSpPr>
          <p:spPr>
            <a:xfrm flipH="1">
              <a:off x="1200789" y="1127937"/>
              <a:ext cx="320470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8" name="Google Shape;842;p13"/>
            <p:cNvSpPr/>
            <p:nvPr/>
          </p:nvSpPr>
          <p:spPr>
            <a:xfrm flipH="1">
              <a:off x="1517902" y="874822"/>
              <a:ext cx="152336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9" name="Google Shape;843;p13"/>
            <p:cNvSpPr/>
            <p:nvPr/>
          </p:nvSpPr>
          <p:spPr>
            <a:xfrm flipH="1">
              <a:off x="1052614" y="874822"/>
              <a:ext cx="152755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0" name="Google Shape;844;p13"/>
            <p:cNvSpPr/>
            <p:nvPr/>
          </p:nvSpPr>
          <p:spPr>
            <a:xfrm flipH="1">
              <a:off x="1052614" y="608145"/>
              <a:ext cx="617633" cy="533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1" name="Google Shape;845;p13"/>
            <p:cNvSpPr/>
            <p:nvPr/>
          </p:nvSpPr>
          <p:spPr>
            <a:xfrm flipH="1">
              <a:off x="1079669" y="925763"/>
              <a:ext cx="563513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2" name="Google Shape;846;p13"/>
            <p:cNvSpPr/>
            <p:nvPr/>
          </p:nvSpPr>
          <p:spPr>
            <a:xfrm flipH="1">
              <a:off x="1510539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3" name="Google Shape;847;p13"/>
            <p:cNvSpPr/>
            <p:nvPr/>
          </p:nvSpPr>
          <p:spPr>
            <a:xfrm flipH="1">
              <a:off x="1199018" y="1138222"/>
              <a:ext cx="12701" cy="13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4" name="Google Shape;848;p13"/>
            <p:cNvSpPr/>
            <p:nvPr/>
          </p:nvSpPr>
          <p:spPr>
            <a:xfrm flipH="1">
              <a:off x="484942" y="857566"/>
              <a:ext cx="159816" cy="608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7"/>
                  </a:lnTo>
                  <a:cubicBezTo>
                    <a:pt x="0" y="11770"/>
                    <a:pt x="619" y="12354"/>
                    <a:pt x="1800" y="12908"/>
                  </a:cubicBezTo>
                  <a:lnTo>
                    <a:pt x="20641" y="21528"/>
                  </a:lnTo>
                  <a:cubicBezTo>
                    <a:pt x="20754" y="21571"/>
                    <a:pt x="20924" y="21600"/>
                    <a:pt x="21094" y="21600"/>
                  </a:cubicBezTo>
                  <a:cubicBezTo>
                    <a:pt x="21373" y="21600"/>
                    <a:pt x="21600" y="21556"/>
                    <a:pt x="21600" y="21454"/>
                  </a:cubicBezTo>
                  <a:lnTo>
                    <a:pt x="21600" y="9378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5" name="Google Shape;849;p13"/>
            <p:cNvSpPr/>
            <p:nvPr/>
          </p:nvSpPr>
          <p:spPr>
            <a:xfrm flipH="1">
              <a:off x="0" y="579396"/>
              <a:ext cx="644662" cy="557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600" extrusionOk="0">
                  <a:moveTo>
                    <a:pt x="5737" y="0"/>
                  </a:moveTo>
                  <a:cubicBezTo>
                    <a:pt x="5487" y="0"/>
                    <a:pt x="5251" y="174"/>
                    <a:pt x="5126" y="429"/>
                  </a:cubicBezTo>
                  <a:lnTo>
                    <a:pt x="94" y="10385"/>
                  </a:lnTo>
                  <a:cubicBezTo>
                    <a:pt x="-31" y="10641"/>
                    <a:pt x="-31" y="10943"/>
                    <a:pt x="94" y="11213"/>
                  </a:cubicBezTo>
                  <a:lnTo>
                    <a:pt x="5126" y="21154"/>
                  </a:lnTo>
                  <a:cubicBezTo>
                    <a:pt x="5251" y="21425"/>
                    <a:pt x="5487" y="21600"/>
                    <a:pt x="5737" y="21600"/>
                  </a:cubicBezTo>
                  <a:lnTo>
                    <a:pt x="15773" y="21600"/>
                  </a:lnTo>
                  <a:cubicBezTo>
                    <a:pt x="16038" y="21600"/>
                    <a:pt x="16302" y="21425"/>
                    <a:pt x="16412" y="21154"/>
                  </a:cubicBezTo>
                  <a:lnTo>
                    <a:pt x="21416" y="11213"/>
                  </a:lnTo>
                  <a:cubicBezTo>
                    <a:pt x="21569" y="10943"/>
                    <a:pt x="21569" y="10641"/>
                    <a:pt x="21416" y="10385"/>
                  </a:cubicBezTo>
                  <a:lnTo>
                    <a:pt x="16412" y="429"/>
                  </a:lnTo>
                  <a:cubicBezTo>
                    <a:pt x="16302" y="174"/>
                    <a:pt x="16038" y="0"/>
                    <a:pt x="1577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6" name="Google Shape;850;p13"/>
            <p:cNvSpPr/>
            <p:nvPr/>
          </p:nvSpPr>
          <p:spPr>
            <a:xfrm flipH="1">
              <a:off x="28812" y="911406"/>
              <a:ext cx="587668" cy="230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82" y="2893"/>
                    <a:pt x="1194" y="5747"/>
                    <a:pt x="1836" y="8602"/>
                  </a:cubicBezTo>
                  <a:cubicBezTo>
                    <a:pt x="2448" y="11534"/>
                    <a:pt x="3091" y="14388"/>
                    <a:pt x="3734" y="17204"/>
                  </a:cubicBezTo>
                  <a:lnTo>
                    <a:pt x="4223" y="19326"/>
                  </a:lnTo>
                  <a:lnTo>
                    <a:pt x="4452" y="20404"/>
                  </a:lnTo>
                  <a:cubicBezTo>
                    <a:pt x="4574" y="20790"/>
                    <a:pt x="4713" y="21214"/>
                    <a:pt x="4895" y="21370"/>
                  </a:cubicBezTo>
                  <a:cubicBezTo>
                    <a:pt x="5094" y="21600"/>
                    <a:pt x="5324" y="21600"/>
                    <a:pt x="5446" y="21600"/>
                  </a:cubicBezTo>
                  <a:lnTo>
                    <a:pt x="5936" y="21600"/>
                  </a:lnTo>
                  <a:lnTo>
                    <a:pt x="6899" y="21522"/>
                  </a:lnTo>
                  <a:lnTo>
                    <a:pt x="14671" y="21522"/>
                  </a:lnTo>
                  <a:lnTo>
                    <a:pt x="15635" y="21448"/>
                  </a:lnTo>
                  <a:lnTo>
                    <a:pt x="16124" y="21448"/>
                  </a:lnTo>
                  <a:cubicBezTo>
                    <a:pt x="16277" y="21448"/>
                    <a:pt x="16475" y="21448"/>
                    <a:pt x="16674" y="21292"/>
                  </a:cubicBezTo>
                  <a:cubicBezTo>
                    <a:pt x="16827" y="21137"/>
                    <a:pt x="16995" y="20790"/>
                    <a:pt x="17088" y="20404"/>
                  </a:cubicBezTo>
                  <a:cubicBezTo>
                    <a:pt x="17179" y="20058"/>
                    <a:pt x="17256" y="19672"/>
                    <a:pt x="17347" y="19326"/>
                  </a:cubicBezTo>
                  <a:lnTo>
                    <a:pt x="17837" y="17204"/>
                  </a:lnTo>
                  <a:cubicBezTo>
                    <a:pt x="19122" y="11534"/>
                    <a:pt x="20346" y="5747"/>
                    <a:pt x="21600" y="78"/>
                  </a:cubicBezTo>
                  <a:cubicBezTo>
                    <a:pt x="20284" y="5670"/>
                    <a:pt x="18922" y="11301"/>
                    <a:pt x="17638" y="16896"/>
                  </a:cubicBezTo>
                  <a:lnTo>
                    <a:pt x="17119" y="19018"/>
                  </a:lnTo>
                  <a:cubicBezTo>
                    <a:pt x="17057" y="19326"/>
                    <a:pt x="16964" y="19750"/>
                    <a:pt x="16904" y="20058"/>
                  </a:cubicBezTo>
                  <a:cubicBezTo>
                    <a:pt x="16797" y="20327"/>
                    <a:pt x="16705" y="20560"/>
                    <a:pt x="16567" y="20638"/>
                  </a:cubicBezTo>
                  <a:cubicBezTo>
                    <a:pt x="16445" y="20790"/>
                    <a:pt x="16322" y="20790"/>
                    <a:pt x="16124" y="20790"/>
                  </a:cubicBezTo>
                  <a:lnTo>
                    <a:pt x="15635" y="20712"/>
                  </a:lnTo>
                  <a:lnTo>
                    <a:pt x="10800" y="20712"/>
                  </a:lnTo>
                  <a:lnTo>
                    <a:pt x="6899" y="20638"/>
                  </a:lnTo>
                  <a:lnTo>
                    <a:pt x="5446" y="20638"/>
                  </a:lnTo>
                  <a:cubicBezTo>
                    <a:pt x="5278" y="20638"/>
                    <a:pt x="5156" y="20638"/>
                    <a:pt x="5063" y="20560"/>
                  </a:cubicBezTo>
                  <a:cubicBezTo>
                    <a:pt x="4926" y="20404"/>
                    <a:pt x="4835" y="20136"/>
                    <a:pt x="4773" y="19902"/>
                  </a:cubicBezTo>
                  <a:lnTo>
                    <a:pt x="4513" y="18862"/>
                  </a:lnTo>
                  <a:lnTo>
                    <a:pt x="4024" y="16740"/>
                  </a:lnTo>
                  <a:cubicBezTo>
                    <a:pt x="3382" y="13964"/>
                    <a:pt x="2708" y="11109"/>
                    <a:pt x="2035" y="8369"/>
                  </a:cubicBezTo>
                  <a:cubicBezTo>
                    <a:pt x="1377" y="5514"/>
                    <a:pt x="673" y="2738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7" name="Google Shape;851;p13"/>
            <p:cNvSpPr/>
            <p:nvPr/>
          </p:nvSpPr>
          <p:spPr>
            <a:xfrm flipH="1">
              <a:off x="671812" y="1432027"/>
              <a:ext cx="334207" cy="343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8" name="Google Shape;852;p13"/>
            <p:cNvSpPr/>
            <p:nvPr/>
          </p:nvSpPr>
          <p:spPr>
            <a:xfrm flipH="1">
              <a:off x="1001859" y="1168627"/>
              <a:ext cx="158557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9" name="Google Shape;853;p13"/>
            <p:cNvSpPr/>
            <p:nvPr/>
          </p:nvSpPr>
          <p:spPr>
            <a:xfrm flipH="1">
              <a:off x="516577" y="1168627"/>
              <a:ext cx="159816" cy="607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62"/>
                  </a:lnTo>
                  <a:lnTo>
                    <a:pt x="0" y="21454"/>
                  </a:lnTo>
                  <a:cubicBezTo>
                    <a:pt x="0" y="21542"/>
                    <a:pt x="279" y="21600"/>
                    <a:pt x="506" y="21600"/>
                  </a:cubicBezTo>
                  <a:cubicBezTo>
                    <a:pt x="676" y="21600"/>
                    <a:pt x="846" y="21572"/>
                    <a:pt x="954" y="21513"/>
                  </a:cubicBezTo>
                  <a:lnTo>
                    <a:pt x="19857" y="12896"/>
                  </a:lnTo>
                  <a:cubicBezTo>
                    <a:pt x="21038" y="12341"/>
                    <a:pt x="21600" y="11757"/>
                    <a:pt x="21600" y="1114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10" name="Google Shape;854;p13"/>
            <p:cNvSpPr/>
            <p:nvPr/>
          </p:nvSpPr>
          <p:spPr>
            <a:xfrm flipH="1">
              <a:off x="516567" y="889628"/>
              <a:ext cx="644802" cy="55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59"/>
                    <a:pt x="5119" y="430"/>
                  </a:cubicBezTo>
                  <a:lnTo>
                    <a:pt x="115" y="10378"/>
                  </a:lnTo>
                  <a:cubicBezTo>
                    <a:pt x="-38" y="10648"/>
                    <a:pt x="-38" y="10951"/>
                    <a:pt x="115" y="11222"/>
                  </a:cubicBezTo>
                  <a:lnTo>
                    <a:pt x="5119" y="21169"/>
                  </a:lnTo>
                  <a:cubicBezTo>
                    <a:pt x="5272" y="21441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41"/>
                    <a:pt x="16433" y="21169"/>
                  </a:cubicBezTo>
                  <a:lnTo>
                    <a:pt x="21451" y="11222"/>
                  </a:lnTo>
                  <a:cubicBezTo>
                    <a:pt x="21562" y="10951"/>
                    <a:pt x="21562" y="10648"/>
                    <a:pt x="21451" y="10378"/>
                  </a:cubicBezTo>
                  <a:lnTo>
                    <a:pt x="16433" y="430"/>
                  </a:lnTo>
                  <a:cubicBezTo>
                    <a:pt x="16294" y="159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11" name="Google Shape;855;p13"/>
            <p:cNvSpPr/>
            <p:nvPr/>
          </p:nvSpPr>
          <p:spPr>
            <a:xfrm flipH="1">
              <a:off x="544470" y="1221224"/>
              <a:ext cx="588892" cy="23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776"/>
                    <a:pt x="1832" y="8703"/>
                  </a:cubicBezTo>
                  <a:cubicBezTo>
                    <a:pt x="2473" y="11552"/>
                    <a:pt x="3084" y="14362"/>
                    <a:pt x="3725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64" y="20791"/>
                    <a:pt x="4732" y="21215"/>
                    <a:pt x="4931" y="21370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6915" y="21526"/>
                  </a:lnTo>
                  <a:lnTo>
                    <a:pt x="14670" y="21526"/>
                  </a:lnTo>
                  <a:lnTo>
                    <a:pt x="15647" y="21448"/>
                  </a:lnTo>
                  <a:lnTo>
                    <a:pt x="16120" y="21448"/>
                  </a:lnTo>
                  <a:cubicBezTo>
                    <a:pt x="16182" y="21448"/>
                    <a:pt x="16257" y="21448"/>
                    <a:pt x="16334" y="21448"/>
                  </a:cubicBezTo>
                  <a:cubicBezTo>
                    <a:pt x="16441" y="21448"/>
                    <a:pt x="16547" y="21409"/>
                    <a:pt x="16639" y="21293"/>
                  </a:cubicBezTo>
                  <a:cubicBezTo>
                    <a:pt x="16837" y="21102"/>
                    <a:pt x="16991" y="20791"/>
                    <a:pt x="17082" y="20368"/>
                  </a:cubicBezTo>
                  <a:cubicBezTo>
                    <a:pt x="17188" y="20061"/>
                    <a:pt x="17250" y="19753"/>
                    <a:pt x="17311" y="19330"/>
                  </a:cubicBezTo>
                  <a:lnTo>
                    <a:pt x="17800" y="17211"/>
                  </a:lnTo>
                  <a:cubicBezTo>
                    <a:pt x="19082" y="11552"/>
                    <a:pt x="20333" y="5854"/>
                    <a:pt x="21600" y="78"/>
                  </a:cubicBezTo>
                  <a:cubicBezTo>
                    <a:pt x="20242" y="5698"/>
                    <a:pt x="18929" y="11283"/>
                    <a:pt x="17601" y="16904"/>
                  </a:cubicBezTo>
                  <a:lnTo>
                    <a:pt x="17128" y="19022"/>
                  </a:lnTo>
                  <a:cubicBezTo>
                    <a:pt x="17020" y="19330"/>
                    <a:pt x="16960" y="19753"/>
                    <a:pt x="16868" y="20061"/>
                  </a:cubicBezTo>
                  <a:cubicBezTo>
                    <a:pt x="16792" y="20293"/>
                    <a:pt x="16670" y="20562"/>
                    <a:pt x="16547" y="20639"/>
                  </a:cubicBezTo>
                  <a:cubicBezTo>
                    <a:pt x="16410" y="20791"/>
                    <a:pt x="16288" y="20791"/>
                    <a:pt x="16120" y="20791"/>
                  </a:cubicBezTo>
                  <a:lnTo>
                    <a:pt x="15647" y="20717"/>
                  </a:lnTo>
                  <a:lnTo>
                    <a:pt x="10778" y="20717"/>
                  </a:lnTo>
                  <a:lnTo>
                    <a:pt x="6915" y="20639"/>
                  </a:lnTo>
                  <a:lnTo>
                    <a:pt x="5464" y="20639"/>
                  </a:lnTo>
                  <a:cubicBezTo>
                    <a:pt x="5281" y="20639"/>
                    <a:pt x="5175" y="20639"/>
                    <a:pt x="5053" y="20562"/>
                  </a:cubicBezTo>
                  <a:cubicBezTo>
                    <a:pt x="4931" y="20368"/>
                    <a:pt x="4823" y="20216"/>
                    <a:pt x="4763" y="19909"/>
                  </a:cubicBezTo>
                  <a:lnTo>
                    <a:pt x="4534" y="18828"/>
                  </a:lnTo>
                  <a:lnTo>
                    <a:pt x="4030" y="16749"/>
                  </a:lnTo>
                  <a:cubicBezTo>
                    <a:pt x="3373" y="13977"/>
                    <a:pt x="2732" y="11128"/>
                    <a:pt x="2060" y="8357"/>
                  </a:cubicBezTo>
                  <a:cubicBezTo>
                    <a:pt x="1389" y="5546"/>
                    <a:pt x="703" y="277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12" name="Google Shape;856;p13"/>
            <p:cNvSpPr/>
            <p:nvPr/>
          </p:nvSpPr>
          <p:spPr>
            <a:xfrm flipH="1">
              <a:off x="994461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13" name="Google Shape;857;p13"/>
            <p:cNvSpPr/>
            <p:nvPr/>
          </p:nvSpPr>
          <p:spPr>
            <a:xfrm flipH="1">
              <a:off x="669412" y="1443105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14" name="Google Shape;858;p13"/>
            <p:cNvSpPr/>
            <p:nvPr/>
          </p:nvSpPr>
          <p:spPr>
            <a:xfrm flipH="1">
              <a:off x="0" y="1186712"/>
              <a:ext cx="644662" cy="556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600" extrusionOk="0">
                  <a:moveTo>
                    <a:pt x="5737" y="0"/>
                  </a:moveTo>
                  <a:cubicBezTo>
                    <a:pt x="5487" y="0"/>
                    <a:pt x="5251" y="127"/>
                    <a:pt x="5126" y="399"/>
                  </a:cubicBezTo>
                  <a:lnTo>
                    <a:pt x="94" y="10353"/>
                  </a:lnTo>
                  <a:cubicBezTo>
                    <a:pt x="-31" y="10624"/>
                    <a:pt x="-31" y="10959"/>
                    <a:pt x="94" y="11199"/>
                  </a:cubicBezTo>
                  <a:lnTo>
                    <a:pt x="5126" y="21185"/>
                  </a:lnTo>
                  <a:cubicBezTo>
                    <a:pt x="5251" y="21457"/>
                    <a:pt x="5487" y="21600"/>
                    <a:pt x="5737" y="21600"/>
                  </a:cubicBezTo>
                  <a:lnTo>
                    <a:pt x="15773" y="21600"/>
                  </a:lnTo>
                  <a:cubicBezTo>
                    <a:pt x="16038" y="21600"/>
                    <a:pt x="16302" y="21457"/>
                    <a:pt x="16412" y="21185"/>
                  </a:cubicBezTo>
                  <a:lnTo>
                    <a:pt x="21416" y="11199"/>
                  </a:lnTo>
                  <a:cubicBezTo>
                    <a:pt x="21569" y="10959"/>
                    <a:pt x="21569" y="10624"/>
                    <a:pt x="21416" y="10353"/>
                  </a:cubicBezTo>
                  <a:lnTo>
                    <a:pt x="16412" y="399"/>
                  </a:lnTo>
                  <a:cubicBezTo>
                    <a:pt x="16302" y="127"/>
                    <a:pt x="16038" y="0"/>
                    <a:pt x="1577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15" name="Google Shape;859;p13"/>
            <p:cNvSpPr/>
            <p:nvPr/>
          </p:nvSpPr>
          <p:spPr>
            <a:xfrm flipH="1">
              <a:off x="28812" y="1518308"/>
              <a:ext cx="587668" cy="229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82" y="2859"/>
                    <a:pt x="1194" y="5796"/>
                    <a:pt x="1836" y="8655"/>
                  </a:cubicBezTo>
                  <a:cubicBezTo>
                    <a:pt x="2448" y="11514"/>
                    <a:pt x="3091" y="14373"/>
                    <a:pt x="3734" y="17193"/>
                  </a:cubicBezTo>
                  <a:lnTo>
                    <a:pt x="4223" y="19319"/>
                  </a:lnTo>
                  <a:lnTo>
                    <a:pt x="4452" y="20480"/>
                  </a:lnTo>
                  <a:cubicBezTo>
                    <a:pt x="4574" y="20867"/>
                    <a:pt x="4713" y="21214"/>
                    <a:pt x="4895" y="21444"/>
                  </a:cubicBezTo>
                  <a:cubicBezTo>
                    <a:pt x="5094" y="21600"/>
                    <a:pt x="5324" y="21600"/>
                    <a:pt x="5446" y="21600"/>
                  </a:cubicBezTo>
                  <a:lnTo>
                    <a:pt x="10800" y="21600"/>
                  </a:lnTo>
                  <a:lnTo>
                    <a:pt x="14671" y="21522"/>
                  </a:lnTo>
                  <a:lnTo>
                    <a:pt x="16124" y="21522"/>
                  </a:lnTo>
                  <a:cubicBezTo>
                    <a:pt x="16277" y="21522"/>
                    <a:pt x="16475" y="21522"/>
                    <a:pt x="16674" y="21366"/>
                  </a:cubicBezTo>
                  <a:cubicBezTo>
                    <a:pt x="16827" y="21214"/>
                    <a:pt x="16995" y="20867"/>
                    <a:pt x="17088" y="20480"/>
                  </a:cubicBezTo>
                  <a:cubicBezTo>
                    <a:pt x="17179" y="20055"/>
                    <a:pt x="17256" y="19744"/>
                    <a:pt x="17347" y="19397"/>
                  </a:cubicBezTo>
                  <a:lnTo>
                    <a:pt x="17837" y="17193"/>
                  </a:lnTo>
                  <a:cubicBezTo>
                    <a:pt x="19122" y="11514"/>
                    <a:pt x="20346" y="5796"/>
                    <a:pt x="21600" y="117"/>
                  </a:cubicBezTo>
                  <a:cubicBezTo>
                    <a:pt x="20284" y="5718"/>
                    <a:pt x="18922" y="11245"/>
                    <a:pt x="17638" y="16963"/>
                  </a:cubicBezTo>
                  <a:lnTo>
                    <a:pt x="17119" y="19088"/>
                  </a:lnTo>
                  <a:cubicBezTo>
                    <a:pt x="17057" y="19397"/>
                    <a:pt x="16964" y="19822"/>
                    <a:pt x="16904" y="20055"/>
                  </a:cubicBezTo>
                  <a:cubicBezTo>
                    <a:pt x="16797" y="20403"/>
                    <a:pt x="16705" y="20555"/>
                    <a:pt x="16567" y="20711"/>
                  </a:cubicBezTo>
                  <a:cubicBezTo>
                    <a:pt x="16445" y="20789"/>
                    <a:pt x="16322" y="20789"/>
                    <a:pt x="16124" y="20789"/>
                  </a:cubicBezTo>
                  <a:lnTo>
                    <a:pt x="14671" y="20789"/>
                  </a:lnTo>
                  <a:lnTo>
                    <a:pt x="10800" y="20711"/>
                  </a:lnTo>
                  <a:lnTo>
                    <a:pt x="5446" y="20711"/>
                  </a:lnTo>
                  <a:cubicBezTo>
                    <a:pt x="5278" y="20711"/>
                    <a:pt x="5156" y="20711"/>
                    <a:pt x="5063" y="20555"/>
                  </a:cubicBezTo>
                  <a:cubicBezTo>
                    <a:pt x="4926" y="20480"/>
                    <a:pt x="4835" y="20208"/>
                    <a:pt x="4773" y="19977"/>
                  </a:cubicBezTo>
                  <a:lnTo>
                    <a:pt x="4513" y="18932"/>
                  </a:lnTo>
                  <a:lnTo>
                    <a:pt x="4024" y="16807"/>
                  </a:lnTo>
                  <a:cubicBezTo>
                    <a:pt x="3382" y="13948"/>
                    <a:pt x="2708" y="11167"/>
                    <a:pt x="2035" y="8347"/>
                  </a:cubicBezTo>
                  <a:cubicBezTo>
                    <a:pt x="1377" y="5566"/>
                    <a:pt x="673" y="278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16" name="Google Shape;860;p13"/>
            <p:cNvSpPr/>
            <p:nvPr/>
          </p:nvSpPr>
          <p:spPr>
            <a:xfrm flipH="1">
              <a:off x="155524" y="1727454"/>
              <a:ext cx="334208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929" name="Google Shape;861;p13"/>
          <p:cNvGrpSpPr/>
          <p:nvPr/>
        </p:nvGrpSpPr>
        <p:grpSpPr>
          <a:xfrm>
            <a:off x="-113646" y="4220568"/>
            <a:ext cx="7935544" cy="919685"/>
            <a:chOff x="0" y="0"/>
            <a:chExt cx="7935543" cy="919683"/>
          </a:xfrm>
        </p:grpSpPr>
        <p:sp>
          <p:nvSpPr>
            <p:cNvPr id="918" name="Google Shape;862;p13"/>
            <p:cNvSpPr/>
            <p:nvPr/>
          </p:nvSpPr>
          <p:spPr>
            <a:xfrm>
              <a:off x="6512789" y="262683"/>
              <a:ext cx="568092" cy="491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62" y="-21"/>
                    <a:pt x="5259" y="276"/>
                    <a:pt x="5054" y="591"/>
                  </a:cubicBezTo>
                  <a:lnTo>
                    <a:pt x="83" y="10567"/>
                  </a:lnTo>
                  <a:cubicBezTo>
                    <a:pt x="83" y="10567"/>
                    <a:pt x="-121" y="10865"/>
                    <a:pt x="110" y="11101"/>
                  </a:cubicBezTo>
                  <a:lnTo>
                    <a:pt x="5286" y="21077"/>
                  </a:lnTo>
                  <a:cubicBezTo>
                    <a:pt x="5054" y="21344"/>
                    <a:pt x="5545" y="21312"/>
                    <a:pt x="5817" y="21547"/>
                  </a:cubicBezTo>
                  <a:lnTo>
                    <a:pt x="15650" y="21312"/>
                  </a:lnTo>
                  <a:cubicBezTo>
                    <a:pt x="15908" y="21547"/>
                    <a:pt x="16113" y="21281"/>
                    <a:pt x="16318" y="20967"/>
                  </a:cubicBezTo>
                  <a:lnTo>
                    <a:pt x="21274" y="11006"/>
                  </a:lnTo>
                  <a:cubicBezTo>
                    <a:pt x="21274" y="11006"/>
                    <a:pt x="21479" y="10692"/>
                    <a:pt x="21220" y="10458"/>
                  </a:cubicBezTo>
                  <a:lnTo>
                    <a:pt x="16086" y="481"/>
                  </a:lnTo>
                  <a:cubicBezTo>
                    <a:pt x="16290" y="183"/>
                    <a:pt x="16058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19" name="Google Shape;863;p13"/>
            <p:cNvSpPr/>
            <p:nvPr/>
          </p:nvSpPr>
          <p:spPr>
            <a:xfrm>
              <a:off x="999465" y="798072"/>
              <a:ext cx="435222" cy="121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97" y="0"/>
                  </a:moveTo>
                  <a:cubicBezTo>
                    <a:pt x="3885" y="128"/>
                    <a:pt x="3615" y="1334"/>
                    <a:pt x="3615" y="1334"/>
                  </a:cubicBezTo>
                  <a:lnTo>
                    <a:pt x="0" y="21600"/>
                  </a:lnTo>
                  <a:lnTo>
                    <a:pt x="21600" y="21216"/>
                  </a:lnTo>
                  <a:lnTo>
                    <a:pt x="18182" y="950"/>
                  </a:lnTo>
                  <a:cubicBezTo>
                    <a:pt x="17840" y="0"/>
                    <a:pt x="17840" y="0"/>
                    <a:pt x="17211" y="128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0" name="Google Shape;864;p13"/>
            <p:cNvSpPr/>
            <p:nvPr/>
          </p:nvSpPr>
          <p:spPr>
            <a:xfrm>
              <a:off x="5653605" y="797436"/>
              <a:ext cx="429409" cy="120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68" extrusionOk="0">
                  <a:moveTo>
                    <a:pt x="4175" y="112"/>
                  </a:moveTo>
                  <a:cubicBezTo>
                    <a:pt x="3774" y="-142"/>
                    <a:pt x="3463" y="615"/>
                    <a:pt x="3336" y="1435"/>
                  </a:cubicBezTo>
                  <a:lnTo>
                    <a:pt x="0" y="21141"/>
                  </a:lnTo>
                  <a:lnTo>
                    <a:pt x="21600" y="21268"/>
                  </a:lnTo>
                  <a:lnTo>
                    <a:pt x="18192" y="1747"/>
                  </a:lnTo>
                  <a:cubicBezTo>
                    <a:pt x="18119" y="615"/>
                    <a:pt x="17681" y="-332"/>
                    <a:pt x="17335" y="112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1" name="Google Shape;865;p13"/>
            <p:cNvSpPr/>
            <p:nvPr/>
          </p:nvSpPr>
          <p:spPr>
            <a:xfrm>
              <a:off x="6588560" y="790922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39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51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2" name="Google Shape;866;p13"/>
            <p:cNvSpPr/>
            <p:nvPr/>
          </p:nvSpPr>
          <p:spPr>
            <a:xfrm>
              <a:off x="7513014" y="790922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3" y="974"/>
                  </a:moveTo>
                  <a:cubicBezTo>
                    <a:pt x="3353" y="1220"/>
                    <a:pt x="3353" y="1220"/>
                    <a:pt x="3020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32" y="2927"/>
                  </a:lnTo>
                  <a:lnTo>
                    <a:pt x="17357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3" name="Google Shape;867;p13"/>
            <p:cNvSpPr/>
            <p:nvPr/>
          </p:nvSpPr>
          <p:spPr>
            <a:xfrm>
              <a:off x="0" y="262683"/>
              <a:ext cx="568085" cy="491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50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5" y="21312"/>
                    <a:pt x="5803" y="21547"/>
                  </a:cubicBezTo>
                  <a:lnTo>
                    <a:pt x="15637" y="21312"/>
                  </a:lnTo>
                  <a:cubicBezTo>
                    <a:pt x="15909" y="21547"/>
                    <a:pt x="16113" y="21281"/>
                    <a:pt x="16318" y="20967"/>
                  </a:cubicBezTo>
                  <a:lnTo>
                    <a:pt x="21275" y="11006"/>
                  </a:lnTo>
                  <a:cubicBezTo>
                    <a:pt x="21275" y="11006"/>
                    <a:pt x="21479" y="10692"/>
                    <a:pt x="21220" y="10458"/>
                  </a:cubicBezTo>
                  <a:lnTo>
                    <a:pt x="16073" y="481"/>
                  </a:lnTo>
                  <a:cubicBezTo>
                    <a:pt x="16290" y="183"/>
                    <a:pt x="16046" y="-53"/>
                    <a:pt x="15555" y="1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4" name="Google Shape;868;p13"/>
            <p:cNvSpPr/>
            <p:nvPr/>
          </p:nvSpPr>
          <p:spPr>
            <a:xfrm>
              <a:off x="75419" y="790922"/>
              <a:ext cx="422530" cy="12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02" y="974"/>
                  </a:moveTo>
                  <a:cubicBezTo>
                    <a:pt x="3372" y="1220"/>
                    <a:pt x="3372" y="1220"/>
                    <a:pt x="3037" y="2378"/>
                  </a:cubicBezTo>
                  <a:lnTo>
                    <a:pt x="0" y="21600"/>
                  </a:lnTo>
                  <a:lnTo>
                    <a:pt x="21600" y="21359"/>
                  </a:lnTo>
                  <a:lnTo>
                    <a:pt x="18449" y="2927"/>
                  </a:lnTo>
                  <a:lnTo>
                    <a:pt x="17376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5" name="Google Shape;869;p13"/>
            <p:cNvSpPr/>
            <p:nvPr/>
          </p:nvSpPr>
          <p:spPr>
            <a:xfrm>
              <a:off x="6979314" y="0"/>
              <a:ext cx="566386" cy="490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5710" y="0"/>
                  </a:moveTo>
                  <a:cubicBezTo>
                    <a:pt x="5449" y="32"/>
                    <a:pt x="5243" y="173"/>
                    <a:pt x="5091" y="441"/>
                  </a:cubicBezTo>
                  <a:lnTo>
                    <a:pt x="106" y="10367"/>
                  </a:lnTo>
                  <a:cubicBezTo>
                    <a:pt x="-44" y="10666"/>
                    <a:pt x="-17" y="10934"/>
                    <a:pt x="80" y="11170"/>
                  </a:cubicBezTo>
                  <a:lnTo>
                    <a:pt x="5063" y="21159"/>
                  </a:lnTo>
                  <a:cubicBezTo>
                    <a:pt x="5187" y="21396"/>
                    <a:pt x="5421" y="21570"/>
                    <a:pt x="5710" y="21600"/>
                  </a:cubicBezTo>
                  <a:lnTo>
                    <a:pt x="15774" y="21600"/>
                  </a:lnTo>
                  <a:cubicBezTo>
                    <a:pt x="16008" y="21570"/>
                    <a:pt x="16311" y="21427"/>
                    <a:pt x="16366" y="21159"/>
                  </a:cubicBezTo>
                  <a:lnTo>
                    <a:pt x="21446" y="11202"/>
                  </a:lnTo>
                  <a:cubicBezTo>
                    <a:pt x="21529" y="10966"/>
                    <a:pt x="21556" y="10635"/>
                    <a:pt x="21446" y="10398"/>
                  </a:cubicBezTo>
                  <a:lnTo>
                    <a:pt x="16394" y="472"/>
                  </a:lnTo>
                  <a:cubicBezTo>
                    <a:pt x="16243" y="142"/>
                    <a:pt x="16036" y="79"/>
                    <a:pt x="1574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6" name="Google Shape;870;p13"/>
            <p:cNvSpPr/>
            <p:nvPr/>
          </p:nvSpPr>
          <p:spPr>
            <a:xfrm>
              <a:off x="467857" y="533710"/>
              <a:ext cx="567775" cy="385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21600" extrusionOk="0">
                  <a:moveTo>
                    <a:pt x="5846" y="0"/>
                  </a:moveTo>
                  <a:cubicBezTo>
                    <a:pt x="5351" y="81"/>
                    <a:pt x="5351" y="81"/>
                    <a:pt x="5146" y="461"/>
                  </a:cubicBezTo>
                  <a:lnTo>
                    <a:pt x="137" y="13151"/>
                  </a:lnTo>
                  <a:cubicBezTo>
                    <a:pt x="-69" y="13533"/>
                    <a:pt x="205" y="13832"/>
                    <a:pt x="0" y="14232"/>
                  </a:cubicBezTo>
                  <a:lnTo>
                    <a:pt x="2895" y="21600"/>
                  </a:lnTo>
                  <a:lnTo>
                    <a:pt x="18388" y="21600"/>
                  </a:lnTo>
                  <a:lnTo>
                    <a:pt x="21283" y="14093"/>
                  </a:lnTo>
                  <a:cubicBezTo>
                    <a:pt x="21531" y="13753"/>
                    <a:pt x="21531" y="13753"/>
                    <a:pt x="21462" y="13012"/>
                  </a:cubicBezTo>
                  <a:lnTo>
                    <a:pt x="16563" y="641"/>
                  </a:lnTo>
                  <a:lnTo>
                    <a:pt x="16028" y="0"/>
                  </a:ln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7" name="Google Shape;871;p13"/>
            <p:cNvSpPr/>
            <p:nvPr/>
          </p:nvSpPr>
          <p:spPr>
            <a:xfrm>
              <a:off x="6049419" y="533710"/>
              <a:ext cx="565706" cy="385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600" extrusionOk="0">
                  <a:moveTo>
                    <a:pt x="5737" y="40"/>
                  </a:moveTo>
                  <a:cubicBezTo>
                    <a:pt x="5503" y="81"/>
                    <a:pt x="5255" y="200"/>
                    <a:pt x="5104" y="601"/>
                  </a:cubicBezTo>
                  <a:lnTo>
                    <a:pt x="93" y="13176"/>
                  </a:lnTo>
                  <a:cubicBezTo>
                    <a:pt x="-45" y="13558"/>
                    <a:pt x="-17" y="13919"/>
                    <a:pt x="93" y="14259"/>
                  </a:cubicBezTo>
                  <a:lnTo>
                    <a:pt x="2943" y="21600"/>
                  </a:lnTo>
                  <a:lnTo>
                    <a:pt x="18527" y="21519"/>
                  </a:lnTo>
                  <a:lnTo>
                    <a:pt x="21431" y="14259"/>
                  </a:lnTo>
                  <a:cubicBezTo>
                    <a:pt x="21486" y="13919"/>
                    <a:pt x="21555" y="13518"/>
                    <a:pt x="21376" y="13176"/>
                  </a:cubicBezTo>
                  <a:lnTo>
                    <a:pt x="16351" y="561"/>
                  </a:lnTo>
                  <a:cubicBezTo>
                    <a:pt x="16269" y="160"/>
                    <a:pt x="15993" y="81"/>
                    <a:pt x="15732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8" name="Google Shape;872;p13"/>
            <p:cNvSpPr/>
            <p:nvPr/>
          </p:nvSpPr>
          <p:spPr>
            <a:xfrm>
              <a:off x="6978850" y="531938"/>
              <a:ext cx="566424" cy="38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extrusionOk="0">
                  <a:moveTo>
                    <a:pt x="5682" y="300"/>
                  </a:moveTo>
                  <a:cubicBezTo>
                    <a:pt x="5448" y="0"/>
                    <a:pt x="5215" y="361"/>
                    <a:pt x="5009" y="742"/>
                  </a:cubicBezTo>
                  <a:lnTo>
                    <a:pt x="0" y="13509"/>
                  </a:lnTo>
                  <a:lnTo>
                    <a:pt x="69" y="14191"/>
                  </a:lnTo>
                  <a:lnTo>
                    <a:pt x="2964" y="21600"/>
                  </a:lnTo>
                  <a:lnTo>
                    <a:pt x="18457" y="21560"/>
                  </a:lnTo>
                  <a:lnTo>
                    <a:pt x="21147" y="14453"/>
                  </a:lnTo>
                  <a:cubicBezTo>
                    <a:pt x="21366" y="14072"/>
                    <a:pt x="21600" y="13671"/>
                    <a:pt x="21326" y="13369"/>
                  </a:cubicBezTo>
                  <a:lnTo>
                    <a:pt x="16385" y="963"/>
                  </a:lnTo>
                  <a:cubicBezTo>
                    <a:pt x="16358" y="260"/>
                    <a:pt x="15891" y="300"/>
                    <a:pt x="15617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984" name="Google Shape;873;p13"/>
          <p:cNvGrpSpPr/>
          <p:nvPr/>
        </p:nvGrpSpPr>
        <p:grpSpPr>
          <a:xfrm>
            <a:off x="7333130" y="3231530"/>
            <a:ext cx="2181587" cy="2374253"/>
            <a:chOff x="0" y="0"/>
            <a:chExt cx="2181586" cy="2374252"/>
          </a:xfrm>
        </p:grpSpPr>
        <p:sp>
          <p:nvSpPr>
            <p:cNvPr id="930" name="Google Shape;874;p13"/>
            <p:cNvSpPr/>
            <p:nvPr/>
          </p:nvSpPr>
          <p:spPr>
            <a:xfrm>
              <a:off x="1689894" y="533806"/>
              <a:ext cx="331733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1" name="Google Shape;875;p13"/>
            <p:cNvSpPr/>
            <p:nvPr/>
          </p:nvSpPr>
          <p:spPr>
            <a:xfrm>
              <a:off x="1689894" y="1144987"/>
              <a:ext cx="331733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2" name="Google Shape;876;p13"/>
            <p:cNvSpPr/>
            <p:nvPr/>
          </p:nvSpPr>
          <p:spPr>
            <a:xfrm>
              <a:off x="1689894" y="1725211"/>
              <a:ext cx="331733" cy="343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3" name="Google Shape;877;p13"/>
            <p:cNvSpPr/>
            <p:nvPr/>
          </p:nvSpPr>
          <p:spPr>
            <a:xfrm>
              <a:off x="1556453" y="266677"/>
              <a:ext cx="15162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1"/>
                  </a:lnTo>
                  <a:cubicBezTo>
                    <a:pt x="0" y="11760"/>
                    <a:pt x="648" y="12369"/>
                    <a:pt x="1883" y="12887"/>
                  </a:cubicBezTo>
                  <a:lnTo>
                    <a:pt x="20715" y="21525"/>
                  </a:lnTo>
                  <a:cubicBezTo>
                    <a:pt x="20834" y="21571"/>
                    <a:pt x="21012" y="21600"/>
                    <a:pt x="21190" y="21600"/>
                  </a:cubicBezTo>
                  <a:cubicBezTo>
                    <a:pt x="21363" y="21600"/>
                    <a:pt x="21600" y="21555"/>
                    <a:pt x="21600" y="21463"/>
                  </a:cubicBezTo>
                  <a:lnTo>
                    <a:pt x="21600" y="9384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4" name="Google Shape;878;p13"/>
            <p:cNvSpPr/>
            <p:nvPr/>
          </p:nvSpPr>
          <p:spPr>
            <a:xfrm>
              <a:off x="1556479" y="0"/>
              <a:ext cx="613033" cy="533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8" y="0"/>
                  </a:moveTo>
                  <a:cubicBezTo>
                    <a:pt x="5516" y="0"/>
                    <a:pt x="5269" y="133"/>
                    <a:pt x="5109" y="416"/>
                  </a:cubicBezTo>
                  <a:lnTo>
                    <a:pt x="87" y="10377"/>
                  </a:lnTo>
                  <a:cubicBezTo>
                    <a:pt x="-29" y="10625"/>
                    <a:pt x="-29" y="10941"/>
                    <a:pt x="87" y="11225"/>
                  </a:cubicBezTo>
                  <a:lnTo>
                    <a:pt x="5109" y="21168"/>
                  </a:lnTo>
                  <a:cubicBezTo>
                    <a:pt x="5269" y="21417"/>
                    <a:pt x="5516" y="21600"/>
                    <a:pt x="5748" y="21600"/>
                  </a:cubicBezTo>
                  <a:lnTo>
                    <a:pt x="15793" y="21600"/>
                  </a:lnTo>
                  <a:cubicBezTo>
                    <a:pt x="16070" y="21600"/>
                    <a:pt x="16316" y="21417"/>
                    <a:pt x="16432" y="21168"/>
                  </a:cubicBezTo>
                  <a:lnTo>
                    <a:pt x="21455" y="11225"/>
                  </a:lnTo>
                  <a:cubicBezTo>
                    <a:pt x="21571" y="10941"/>
                    <a:pt x="21571" y="10625"/>
                    <a:pt x="21455" y="10377"/>
                  </a:cubicBezTo>
                  <a:lnTo>
                    <a:pt x="16432" y="416"/>
                  </a:lnTo>
                  <a:cubicBezTo>
                    <a:pt x="16316" y="133"/>
                    <a:pt x="16070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5" name="Google Shape;879;p13"/>
            <p:cNvSpPr/>
            <p:nvPr/>
          </p:nvSpPr>
          <p:spPr>
            <a:xfrm>
              <a:off x="1583308" y="318067"/>
              <a:ext cx="559341" cy="220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860"/>
                    <a:pt x="1213" y="5761"/>
                    <a:pt x="1820" y="8662"/>
                  </a:cubicBezTo>
                  <a:cubicBezTo>
                    <a:pt x="2457" y="11526"/>
                    <a:pt x="3095" y="14346"/>
                    <a:pt x="3749" y="17247"/>
                  </a:cubicBezTo>
                  <a:lnTo>
                    <a:pt x="4213" y="19346"/>
                  </a:lnTo>
                  <a:lnTo>
                    <a:pt x="4451" y="20392"/>
                  </a:lnTo>
                  <a:cubicBezTo>
                    <a:pt x="4548" y="20876"/>
                    <a:pt x="4723" y="21238"/>
                    <a:pt x="4882" y="21400"/>
                  </a:cubicBezTo>
                  <a:cubicBezTo>
                    <a:pt x="5010" y="21559"/>
                    <a:pt x="5153" y="21600"/>
                    <a:pt x="5280" y="21600"/>
                  </a:cubicBezTo>
                  <a:cubicBezTo>
                    <a:pt x="5345" y="21600"/>
                    <a:pt x="5409" y="21600"/>
                    <a:pt x="5456" y="21559"/>
                  </a:cubicBezTo>
                  <a:lnTo>
                    <a:pt x="14677" y="21559"/>
                  </a:lnTo>
                  <a:lnTo>
                    <a:pt x="15650" y="21482"/>
                  </a:lnTo>
                  <a:lnTo>
                    <a:pt x="16113" y="21482"/>
                  </a:lnTo>
                  <a:cubicBezTo>
                    <a:pt x="16289" y="21482"/>
                    <a:pt x="16495" y="21482"/>
                    <a:pt x="16655" y="21319"/>
                  </a:cubicBezTo>
                  <a:cubicBezTo>
                    <a:pt x="16830" y="21157"/>
                    <a:pt x="16991" y="20794"/>
                    <a:pt x="17102" y="20473"/>
                  </a:cubicBezTo>
                  <a:cubicBezTo>
                    <a:pt x="17197" y="20029"/>
                    <a:pt x="17262" y="19708"/>
                    <a:pt x="17326" y="19346"/>
                  </a:cubicBezTo>
                  <a:lnTo>
                    <a:pt x="17836" y="17247"/>
                  </a:lnTo>
                  <a:cubicBezTo>
                    <a:pt x="19112" y="11526"/>
                    <a:pt x="20357" y="5761"/>
                    <a:pt x="21600" y="78"/>
                  </a:cubicBezTo>
                  <a:cubicBezTo>
                    <a:pt x="20260" y="5680"/>
                    <a:pt x="18904" y="11282"/>
                    <a:pt x="17596" y="16885"/>
                  </a:cubicBezTo>
                  <a:lnTo>
                    <a:pt x="17134" y="19021"/>
                  </a:lnTo>
                  <a:cubicBezTo>
                    <a:pt x="17022" y="19346"/>
                    <a:pt x="16959" y="19789"/>
                    <a:pt x="16894" y="20029"/>
                  </a:cubicBezTo>
                  <a:cubicBezTo>
                    <a:pt x="16799" y="20310"/>
                    <a:pt x="16687" y="20554"/>
                    <a:pt x="16559" y="20635"/>
                  </a:cubicBezTo>
                  <a:cubicBezTo>
                    <a:pt x="16480" y="20713"/>
                    <a:pt x="16416" y="20754"/>
                    <a:pt x="16320" y="20754"/>
                  </a:cubicBezTo>
                  <a:cubicBezTo>
                    <a:pt x="16273" y="20754"/>
                    <a:pt x="16208" y="20754"/>
                    <a:pt x="16113" y="20713"/>
                  </a:cubicBezTo>
                  <a:lnTo>
                    <a:pt x="10801" y="20713"/>
                  </a:lnTo>
                  <a:lnTo>
                    <a:pt x="6908" y="20635"/>
                  </a:lnTo>
                  <a:lnTo>
                    <a:pt x="5456" y="20635"/>
                  </a:lnTo>
                  <a:cubicBezTo>
                    <a:pt x="5280" y="20635"/>
                    <a:pt x="5185" y="20635"/>
                    <a:pt x="5058" y="20554"/>
                  </a:cubicBezTo>
                  <a:cubicBezTo>
                    <a:pt x="4945" y="20392"/>
                    <a:pt x="4850" y="20192"/>
                    <a:pt x="4786" y="19948"/>
                  </a:cubicBezTo>
                  <a:lnTo>
                    <a:pt x="4515" y="18861"/>
                  </a:lnTo>
                  <a:lnTo>
                    <a:pt x="4037" y="16726"/>
                  </a:lnTo>
                  <a:cubicBezTo>
                    <a:pt x="3367" y="13902"/>
                    <a:pt x="2728" y="11123"/>
                    <a:pt x="2058" y="8300"/>
                  </a:cubicBezTo>
                  <a:cubicBezTo>
                    <a:pt x="1388" y="5521"/>
                    <a:pt x="718" y="277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6" name="Google Shape;880;p13"/>
            <p:cNvSpPr/>
            <p:nvPr/>
          </p:nvSpPr>
          <p:spPr>
            <a:xfrm>
              <a:off x="1190059" y="811561"/>
              <a:ext cx="317681" cy="329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7" name="Google Shape;881;p13"/>
            <p:cNvSpPr/>
            <p:nvPr/>
          </p:nvSpPr>
          <p:spPr>
            <a:xfrm>
              <a:off x="1042565" y="558860"/>
              <a:ext cx="151624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2"/>
                  </a:lnTo>
                  <a:cubicBezTo>
                    <a:pt x="0" y="11752"/>
                    <a:pt x="648" y="12363"/>
                    <a:pt x="1765" y="12880"/>
                  </a:cubicBezTo>
                  <a:lnTo>
                    <a:pt x="20597" y="21523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63" y="21600"/>
                    <a:pt x="21600" y="21554"/>
                    <a:pt x="21600" y="21463"/>
                  </a:cubicBezTo>
                  <a:lnTo>
                    <a:pt x="21600" y="9374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8" name="Google Shape;882;p13"/>
            <p:cNvSpPr/>
            <p:nvPr/>
          </p:nvSpPr>
          <p:spPr>
            <a:xfrm>
              <a:off x="1504408" y="558860"/>
              <a:ext cx="151625" cy="582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74"/>
                  </a:lnTo>
                  <a:lnTo>
                    <a:pt x="0" y="21463"/>
                  </a:lnTo>
                  <a:cubicBezTo>
                    <a:pt x="0" y="21554"/>
                    <a:pt x="178" y="21600"/>
                    <a:pt x="415" y="21600"/>
                  </a:cubicBezTo>
                  <a:cubicBezTo>
                    <a:pt x="588" y="21600"/>
                    <a:pt x="766" y="21585"/>
                    <a:pt x="825" y="21523"/>
                  </a:cubicBezTo>
                  <a:lnTo>
                    <a:pt x="19717" y="12880"/>
                  </a:lnTo>
                  <a:cubicBezTo>
                    <a:pt x="20952" y="12363"/>
                    <a:pt x="21600" y="11752"/>
                    <a:pt x="21600" y="1114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9" name="Google Shape;883;p13"/>
            <p:cNvSpPr/>
            <p:nvPr/>
          </p:nvSpPr>
          <p:spPr>
            <a:xfrm>
              <a:off x="1042660" y="291768"/>
              <a:ext cx="613277" cy="533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49"/>
                    <a:pt x="5102" y="432"/>
                  </a:cubicBezTo>
                  <a:lnTo>
                    <a:pt x="97" y="10375"/>
                  </a:lnTo>
                  <a:cubicBezTo>
                    <a:pt x="-33" y="10625"/>
                    <a:pt x="-33" y="10941"/>
                    <a:pt x="97" y="11223"/>
                  </a:cubicBezTo>
                  <a:lnTo>
                    <a:pt x="5102" y="21184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4"/>
                  </a:cubicBezTo>
                  <a:lnTo>
                    <a:pt x="21437" y="11223"/>
                  </a:lnTo>
                  <a:cubicBezTo>
                    <a:pt x="21567" y="10941"/>
                    <a:pt x="21567" y="10625"/>
                    <a:pt x="21437" y="10375"/>
                  </a:cubicBezTo>
                  <a:lnTo>
                    <a:pt x="16417" y="432"/>
                  </a:lnTo>
                  <a:cubicBezTo>
                    <a:pt x="16272" y="149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0" name="Google Shape;884;p13"/>
            <p:cNvSpPr/>
            <p:nvPr/>
          </p:nvSpPr>
          <p:spPr>
            <a:xfrm>
              <a:off x="1068587" y="609801"/>
              <a:ext cx="560174" cy="220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5"/>
                    <a:pt x="1211" y="5794"/>
                    <a:pt x="1848" y="8648"/>
                  </a:cubicBezTo>
                  <a:cubicBezTo>
                    <a:pt x="2454" y="11543"/>
                    <a:pt x="3090" y="14320"/>
                    <a:pt x="3743" y="17215"/>
                  </a:cubicBezTo>
                  <a:lnTo>
                    <a:pt x="4237" y="19347"/>
                  </a:lnTo>
                  <a:lnTo>
                    <a:pt x="4477" y="20353"/>
                  </a:lnTo>
                  <a:cubicBezTo>
                    <a:pt x="4572" y="20874"/>
                    <a:pt x="4747" y="21198"/>
                    <a:pt x="4906" y="21357"/>
                  </a:cubicBezTo>
                  <a:cubicBezTo>
                    <a:pt x="5018" y="21519"/>
                    <a:pt x="5145" y="21600"/>
                    <a:pt x="5273" y="21600"/>
                  </a:cubicBezTo>
                  <a:cubicBezTo>
                    <a:pt x="5353" y="21600"/>
                    <a:pt x="5416" y="21559"/>
                    <a:pt x="5480" y="21559"/>
                  </a:cubicBezTo>
                  <a:lnTo>
                    <a:pt x="10785" y="21559"/>
                  </a:lnTo>
                  <a:lnTo>
                    <a:pt x="14687" y="21478"/>
                  </a:lnTo>
                  <a:lnTo>
                    <a:pt x="16120" y="21478"/>
                  </a:lnTo>
                  <a:cubicBezTo>
                    <a:pt x="16295" y="21478"/>
                    <a:pt x="16471" y="21478"/>
                    <a:pt x="16662" y="21276"/>
                  </a:cubicBezTo>
                  <a:cubicBezTo>
                    <a:pt x="16837" y="21117"/>
                    <a:pt x="16996" y="20796"/>
                    <a:pt x="17107" y="20431"/>
                  </a:cubicBezTo>
                  <a:cubicBezTo>
                    <a:pt x="17204" y="20029"/>
                    <a:pt x="17268" y="19668"/>
                    <a:pt x="17331" y="19347"/>
                  </a:cubicBezTo>
                  <a:lnTo>
                    <a:pt x="17808" y="17215"/>
                  </a:lnTo>
                  <a:cubicBezTo>
                    <a:pt x="19083" y="11543"/>
                    <a:pt x="20326" y="5794"/>
                    <a:pt x="21600" y="81"/>
                  </a:cubicBezTo>
                  <a:cubicBezTo>
                    <a:pt x="20262" y="5672"/>
                    <a:pt x="18908" y="11303"/>
                    <a:pt x="17602" y="16894"/>
                  </a:cubicBezTo>
                  <a:lnTo>
                    <a:pt x="17107" y="18985"/>
                  </a:lnTo>
                  <a:cubicBezTo>
                    <a:pt x="17028" y="19347"/>
                    <a:pt x="16933" y="19749"/>
                    <a:pt x="16869" y="20029"/>
                  </a:cubicBezTo>
                  <a:cubicBezTo>
                    <a:pt x="16805" y="20272"/>
                    <a:pt x="16694" y="20512"/>
                    <a:pt x="16567" y="20593"/>
                  </a:cubicBezTo>
                  <a:cubicBezTo>
                    <a:pt x="16487" y="20715"/>
                    <a:pt x="16408" y="20755"/>
                    <a:pt x="16327" y="20755"/>
                  </a:cubicBezTo>
                  <a:cubicBezTo>
                    <a:pt x="16263" y="20755"/>
                    <a:pt x="16200" y="20715"/>
                    <a:pt x="16120" y="20715"/>
                  </a:cubicBezTo>
                  <a:lnTo>
                    <a:pt x="10785" y="20715"/>
                  </a:lnTo>
                  <a:lnTo>
                    <a:pt x="6929" y="20593"/>
                  </a:lnTo>
                  <a:lnTo>
                    <a:pt x="5480" y="20593"/>
                  </a:lnTo>
                  <a:cubicBezTo>
                    <a:pt x="5273" y="20593"/>
                    <a:pt x="5178" y="20593"/>
                    <a:pt x="5081" y="20512"/>
                  </a:cubicBezTo>
                  <a:cubicBezTo>
                    <a:pt x="4938" y="20353"/>
                    <a:pt x="4843" y="20191"/>
                    <a:pt x="4779" y="19948"/>
                  </a:cubicBezTo>
                  <a:lnTo>
                    <a:pt x="4539" y="18823"/>
                  </a:lnTo>
                  <a:lnTo>
                    <a:pt x="4030" y="16692"/>
                  </a:lnTo>
                  <a:cubicBezTo>
                    <a:pt x="3393" y="13918"/>
                    <a:pt x="2724" y="11101"/>
                    <a:pt x="2055" y="8327"/>
                  </a:cubicBezTo>
                  <a:cubicBezTo>
                    <a:pt x="1418" y="5510"/>
                    <a:pt x="717" y="2814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1" name="Google Shape;885;p13"/>
            <p:cNvSpPr/>
            <p:nvPr/>
          </p:nvSpPr>
          <p:spPr>
            <a:xfrm>
              <a:off x="1188861" y="822260"/>
              <a:ext cx="12701" cy="135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2" name="Google Shape;886;p13"/>
            <p:cNvSpPr/>
            <p:nvPr/>
          </p:nvSpPr>
          <p:spPr>
            <a:xfrm>
              <a:off x="1497451" y="822260"/>
              <a:ext cx="12701" cy="135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3" name="Google Shape;887;p13"/>
            <p:cNvSpPr/>
            <p:nvPr/>
          </p:nvSpPr>
          <p:spPr>
            <a:xfrm>
              <a:off x="1556453" y="873200"/>
              <a:ext cx="15162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363" y="21600"/>
                    <a:pt x="21600" y="21554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4" name="Google Shape;888;p13"/>
            <p:cNvSpPr/>
            <p:nvPr/>
          </p:nvSpPr>
          <p:spPr>
            <a:xfrm>
              <a:off x="1556479" y="606522"/>
              <a:ext cx="613033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8" y="0"/>
                  </a:moveTo>
                  <a:cubicBezTo>
                    <a:pt x="5516" y="0"/>
                    <a:pt x="5269" y="133"/>
                    <a:pt x="5109" y="415"/>
                  </a:cubicBezTo>
                  <a:lnTo>
                    <a:pt x="87" y="10383"/>
                  </a:lnTo>
                  <a:cubicBezTo>
                    <a:pt x="-29" y="10634"/>
                    <a:pt x="-29" y="10950"/>
                    <a:pt x="87" y="11217"/>
                  </a:cubicBezTo>
                  <a:lnTo>
                    <a:pt x="5109" y="21183"/>
                  </a:lnTo>
                  <a:cubicBezTo>
                    <a:pt x="5269" y="21434"/>
                    <a:pt x="5516" y="21600"/>
                    <a:pt x="5748" y="21600"/>
                  </a:cubicBezTo>
                  <a:lnTo>
                    <a:pt x="15793" y="21600"/>
                  </a:lnTo>
                  <a:cubicBezTo>
                    <a:pt x="16070" y="21600"/>
                    <a:pt x="16316" y="21434"/>
                    <a:pt x="16432" y="21183"/>
                  </a:cubicBezTo>
                  <a:lnTo>
                    <a:pt x="21455" y="11217"/>
                  </a:lnTo>
                  <a:cubicBezTo>
                    <a:pt x="21571" y="10950"/>
                    <a:pt x="21571" y="10634"/>
                    <a:pt x="21455" y="10383"/>
                  </a:cubicBezTo>
                  <a:lnTo>
                    <a:pt x="16432" y="415"/>
                  </a:lnTo>
                  <a:cubicBezTo>
                    <a:pt x="16316" y="133"/>
                    <a:pt x="16070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5" name="Google Shape;889;p13"/>
            <p:cNvSpPr/>
            <p:nvPr/>
          </p:nvSpPr>
          <p:spPr>
            <a:xfrm>
              <a:off x="1583308" y="924141"/>
              <a:ext cx="559341" cy="220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7" y="2898"/>
                    <a:pt x="1213" y="5794"/>
                    <a:pt x="1820" y="8689"/>
                  </a:cubicBezTo>
                  <a:cubicBezTo>
                    <a:pt x="2457" y="11543"/>
                    <a:pt x="3095" y="14361"/>
                    <a:pt x="3749" y="17215"/>
                  </a:cubicBezTo>
                  <a:lnTo>
                    <a:pt x="4213" y="19347"/>
                  </a:lnTo>
                  <a:lnTo>
                    <a:pt x="4451" y="20475"/>
                  </a:lnTo>
                  <a:cubicBezTo>
                    <a:pt x="4548" y="20877"/>
                    <a:pt x="4723" y="21198"/>
                    <a:pt x="4882" y="21397"/>
                  </a:cubicBezTo>
                  <a:cubicBezTo>
                    <a:pt x="5010" y="21559"/>
                    <a:pt x="5153" y="21600"/>
                    <a:pt x="5280" y="21600"/>
                  </a:cubicBezTo>
                  <a:cubicBezTo>
                    <a:pt x="5345" y="21600"/>
                    <a:pt x="5409" y="21600"/>
                    <a:pt x="5456" y="21559"/>
                  </a:cubicBezTo>
                  <a:lnTo>
                    <a:pt x="14677" y="21559"/>
                  </a:lnTo>
                  <a:lnTo>
                    <a:pt x="15650" y="21478"/>
                  </a:lnTo>
                  <a:lnTo>
                    <a:pt x="16113" y="21478"/>
                  </a:lnTo>
                  <a:cubicBezTo>
                    <a:pt x="16289" y="21478"/>
                    <a:pt x="16495" y="21478"/>
                    <a:pt x="16655" y="21320"/>
                  </a:cubicBezTo>
                  <a:cubicBezTo>
                    <a:pt x="16830" y="21117"/>
                    <a:pt x="16991" y="20796"/>
                    <a:pt x="17102" y="20475"/>
                  </a:cubicBezTo>
                  <a:cubicBezTo>
                    <a:pt x="17197" y="20033"/>
                    <a:pt x="17262" y="19708"/>
                    <a:pt x="17326" y="19347"/>
                  </a:cubicBezTo>
                  <a:lnTo>
                    <a:pt x="17836" y="17215"/>
                  </a:lnTo>
                  <a:cubicBezTo>
                    <a:pt x="19112" y="11543"/>
                    <a:pt x="20357" y="5794"/>
                    <a:pt x="21600" y="122"/>
                  </a:cubicBezTo>
                  <a:cubicBezTo>
                    <a:pt x="20260" y="5712"/>
                    <a:pt x="18904" y="11303"/>
                    <a:pt x="17596" y="16894"/>
                  </a:cubicBezTo>
                  <a:lnTo>
                    <a:pt x="17134" y="19026"/>
                  </a:lnTo>
                  <a:cubicBezTo>
                    <a:pt x="17022" y="19347"/>
                    <a:pt x="16959" y="19789"/>
                    <a:pt x="16894" y="20033"/>
                  </a:cubicBezTo>
                  <a:cubicBezTo>
                    <a:pt x="16799" y="20272"/>
                    <a:pt x="16687" y="20553"/>
                    <a:pt x="16559" y="20634"/>
                  </a:cubicBezTo>
                  <a:cubicBezTo>
                    <a:pt x="16480" y="20715"/>
                    <a:pt x="16416" y="20755"/>
                    <a:pt x="16320" y="20755"/>
                  </a:cubicBezTo>
                  <a:cubicBezTo>
                    <a:pt x="16273" y="20755"/>
                    <a:pt x="16208" y="20755"/>
                    <a:pt x="16113" y="20715"/>
                  </a:cubicBezTo>
                  <a:lnTo>
                    <a:pt x="10801" y="20715"/>
                  </a:lnTo>
                  <a:lnTo>
                    <a:pt x="6908" y="20634"/>
                  </a:lnTo>
                  <a:lnTo>
                    <a:pt x="5456" y="20634"/>
                  </a:lnTo>
                  <a:cubicBezTo>
                    <a:pt x="5280" y="20634"/>
                    <a:pt x="5185" y="20634"/>
                    <a:pt x="5058" y="20553"/>
                  </a:cubicBezTo>
                  <a:cubicBezTo>
                    <a:pt x="4945" y="20353"/>
                    <a:pt x="4850" y="20191"/>
                    <a:pt x="4786" y="19951"/>
                  </a:cubicBezTo>
                  <a:lnTo>
                    <a:pt x="4515" y="18823"/>
                  </a:lnTo>
                  <a:lnTo>
                    <a:pt x="4037" y="16732"/>
                  </a:lnTo>
                  <a:cubicBezTo>
                    <a:pt x="3367" y="13918"/>
                    <a:pt x="2728" y="11141"/>
                    <a:pt x="2058" y="8327"/>
                  </a:cubicBezTo>
                  <a:cubicBezTo>
                    <a:pt x="1388" y="5510"/>
                    <a:pt x="718" y="2817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6" name="Google Shape;890;p13"/>
            <p:cNvSpPr/>
            <p:nvPr/>
          </p:nvSpPr>
          <p:spPr>
            <a:xfrm>
              <a:off x="660454" y="1117687"/>
              <a:ext cx="318513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1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7" name="Google Shape;891;p13"/>
            <p:cNvSpPr/>
            <p:nvPr/>
          </p:nvSpPr>
          <p:spPr>
            <a:xfrm>
              <a:off x="512960" y="864572"/>
              <a:ext cx="15162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59"/>
                    <a:pt x="648" y="12369"/>
                    <a:pt x="1883" y="12872"/>
                  </a:cubicBezTo>
                  <a:lnTo>
                    <a:pt x="20715" y="21523"/>
                  </a:lnTo>
                  <a:cubicBezTo>
                    <a:pt x="20834" y="21569"/>
                    <a:pt x="21012" y="21600"/>
                    <a:pt x="21190" y="21600"/>
                  </a:cubicBezTo>
                  <a:cubicBezTo>
                    <a:pt x="21422" y="21600"/>
                    <a:pt x="21600" y="21539"/>
                    <a:pt x="21600" y="2144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8" name="Google Shape;892;p13"/>
            <p:cNvSpPr/>
            <p:nvPr/>
          </p:nvSpPr>
          <p:spPr>
            <a:xfrm>
              <a:off x="974803" y="864572"/>
              <a:ext cx="151624" cy="58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48"/>
                  </a:lnTo>
                  <a:cubicBezTo>
                    <a:pt x="0" y="21539"/>
                    <a:pt x="178" y="21600"/>
                    <a:pt x="475" y="21600"/>
                  </a:cubicBezTo>
                  <a:cubicBezTo>
                    <a:pt x="648" y="21600"/>
                    <a:pt x="825" y="21569"/>
                    <a:pt x="1003" y="21523"/>
                  </a:cubicBezTo>
                  <a:lnTo>
                    <a:pt x="19835" y="12872"/>
                  </a:lnTo>
                  <a:cubicBezTo>
                    <a:pt x="20952" y="12369"/>
                    <a:pt x="21600" y="11759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9" name="Google Shape;893;p13"/>
            <p:cNvSpPr/>
            <p:nvPr/>
          </p:nvSpPr>
          <p:spPr>
            <a:xfrm>
              <a:off x="513063" y="597894"/>
              <a:ext cx="613268" cy="533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509" y="0"/>
                    <a:pt x="5262" y="133"/>
                    <a:pt x="5102" y="415"/>
                  </a:cubicBezTo>
                  <a:lnTo>
                    <a:pt x="99" y="10383"/>
                  </a:lnTo>
                  <a:cubicBezTo>
                    <a:pt x="-33" y="10617"/>
                    <a:pt x="-33" y="10933"/>
                    <a:pt x="99" y="11217"/>
                  </a:cubicBezTo>
                  <a:lnTo>
                    <a:pt x="5102" y="21183"/>
                  </a:lnTo>
                  <a:cubicBezTo>
                    <a:pt x="5262" y="21434"/>
                    <a:pt x="5509" y="21600"/>
                    <a:pt x="5755" y="21600"/>
                  </a:cubicBezTo>
                  <a:lnTo>
                    <a:pt x="15779" y="21600"/>
                  </a:lnTo>
                  <a:cubicBezTo>
                    <a:pt x="16054" y="21600"/>
                    <a:pt x="16301" y="21434"/>
                    <a:pt x="16432" y="21183"/>
                  </a:cubicBezTo>
                  <a:lnTo>
                    <a:pt x="21437" y="11217"/>
                  </a:lnTo>
                  <a:cubicBezTo>
                    <a:pt x="21567" y="10933"/>
                    <a:pt x="21567" y="10617"/>
                    <a:pt x="21437" y="10383"/>
                  </a:cubicBezTo>
                  <a:lnTo>
                    <a:pt x="16432" y="415"/>
                  </a:lnTo>
                  <a:cubicBezTo>
                    <a:pt x="16301" y="133"/>
                    <a:pt x="16054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0" name="Google Shape;894;p13"/>
            <p:cNvSpPr/>
            <p:nvPr/>
          </p:nvSpPr>
          <p:spPr>
            <a:xfrm>
              <a:off x="540231" y="915513"/>
              <a:ext cx="558924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" y="2890"/>
                    <a:pt x="1213" y="5783"/>
                    <a:pt x="1820" y="8632"/>
                  </a:cubicBezTo>
                  <a:cubicBezTo>
                    <a:pt x="2459" y="11522"/>
                    <a:pt x="3065" y="14334"/>
                    <a:pt x="3736" y="17183"/>
                  </a:cubicBezTo>
                  <a:lnTo>
                    <a:pt x="4198" y="19311"/>
                  </a:lnTo>
                  <a:lnTo>
                    <a:pt x="4438" y="20396"/>
                  </a:lnTo>
                  <a:cubicBezTo>
                    <a:pt x="4533" y="20838"/>
                    <a:pt x="4709" y="21158"/>
                    <a:pt x="4869" y="21357"/>
                  </a:cubicBezTo>
                  <a:cubicBezTo>
                    <a:pt x="5077" y="21600"/>
                    <a:pt x="5317" y="21600"/>
                    <a:pt x="5444" y="21600"/>
                  </a:cubicBezTo>
                  <a:lnTo>
                    <a:pt x="5923" y="21600"/>
                  </a:lnTo>
                  <a:lnTo>
                    <a:pt x="6897" y="21519"/>
                  </a:lnTo>
                  <a:lnTo>
                    <a:pt x="14672" y="21519"/>
                  </a:lnTo>
                  <a:lnTo>
                    <a:pt x="15645" y="21438"/>
                  </a:lnTo>
                  <a:lnTo>
                    <a:pt x="16124" y="21438"/>
                  </a:lnTo>
                  <a:cubicBezTo>
                    <a:pt x="16283" y="21438"/>
                    <a:pt x="16491" y="21438"/>
                    <a:pt x="16651" y="21280"/>
                  </a:cubicBezTo>
                  <a:cubicBezTo>
                    <a:pt x="16827" y="21077"/>
                    <a:pt x="16986" y="20757"/>
                    <a:pt x="17099" y="20396"/>
                  </a:cubicBezTo>
                  <a:cubicBezTo>
                    <a:pt x="17194" y="19995"/>
                    <a:pt x="17258" y="19631"/>
                    <a:pt x="17321" y="19311"/>
                  </a:cubicBezTo>
                  <a:lnTo>
                    <a:pt x="17832" y="17183"/>
                  </a:lnTo>
                  <a:cubicBezTo>
                    <a:pt x="19110" y="11522"/>
                    <a:pt x="20356" y="5783"/>
                    <a:pt x="21600" y="81"/>
                  </a:cubicBezTo>
                  <a:cubicBezTo>
                    <a:pt x="20259" y="5702"/>
                    <a:pt x="18918" y="11282"/>
                    <a:pt x="17593" y="16863"/>
                  </a:cubicBezTo>
                  <a:lnTo>
                    <a:pt x="17130" y="18990"/>
                  </a:lnTo>
                  <a:cubicBezTo>
                    <a:pt x="17034" y="19311"/>
                    <a:pt x="16955" y="19752"/>
                    <a:pt x="16859" y="19995"/>
                  </a:cubicBezTo>
                  <a:cubicBezTo>
                    <a:pt x="16794" y="20315"/>
                    <a:pt x="16683" y="20514"/>
                    <a:pt x="16556" y="20595"/>
                  </a:cubicBezTo>
                  <a:cubicBezTo>
                    <a:pt x="16428" y="20757"/>
                    <a:pt x="16283" y="20757"/>
                    <a:pt x="16124" y="20757"/>
                  </a:cubicBezTo>
                  <a:lnTo>
                    <a:pt x="15645" y="20676"/>
                  </a:lnTo>
                  <a:lnTo>
                    <a:pt x="10809" y="20676"/>
                  </a:lnTo>
                  <a:lnTo>
                    <a:pt x="6897" y="20595"/>
                  </a:lnTo>
                  <a:lnTo>
                    <a:pt x="5444" y="20595"/>
                  </a:lnTo>
                  <a:cubicBezTo>
                    <a:pt x="5252" y="20595"/>
                    <a:pt x="5141" y="20595"/>
                    <a:pt x="5044" y="20514"/>
                  </a:cubicBezTo>
                  <a:cubicBezTo>
                    <a:pt x="4901" y="20315"/>
                    <a:pt x="4806" y="20153"/>
                    <a:pt x="4773" y="19914"/>
                  </a:cubicBezTo>
                  <a:lnTo>
                    <a:pt x="4503" y="18788"/>
                  </a:lnTo>
                  <a:lnTo>
                    <a:pt x="4039" y="16782"/>
                  </a:lnTo>
                  <a:cubicBezTo>
                    <a:pt x="3368" y="13892"/>
                    <a:pt x="2730" y="11120"/>
                    <a:pt x="2043" y="8312"/>
                  </a:cubicBezTo>
                  <a:cubicBezTo>
                    <a:pt x="1373" y="5499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1" name="Google Shape;895;p13"/>
            <p:cNvSpPr/>
            <p:nvPr/>
          </p:nvSpPr>
          <p:spPr>
            <a:xfrm>
              <a:off x="659256" y="1127971"/>
              <a:ext cx="12701" cy="136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2" name="Google Shape;896;p13"/>
            <p:cNvSpPr/>
            <p:nvPr/>
          </p:nvSpPr>
          <p:spPr>
            <a:xfrm>
              <a:off x="968262" y="1127971"/>
              <a:ext cx="12701" cy="136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3" name="Google Shape;897;p13"/>
            <p:cNvSpPr/>
            <p:nvPr/>
          </p:nvSpPr>
          <p:spPr>
            <a:xfrm>
              <a:off x="147364" y="1422605"/>
              <a:ext cx="317681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4" name="Google Shape;898;p13"/>
            <p:cNvSpPr/>
            <p:nvPr/>
          </p:nvSpPr>
          <p:spPr>
            <a:xfrm>
              <a:off x="321" y="1169456"/>
              <a:ext cx="151173" cy="58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590" y="12378"/>
                    <a:pt x="1710" y="12896"/>
                  </a:cubicBezTo>
                  <a:lnTo>
                    <a:pt x="20658" y="21540"/>
                  </a:lnTo>
                  <a:cubicBezTo>
                    <a:pt x="20718" y="21585"/>
                    <a:pt x="20891" y="21600"/>
                    <a:pt x="21070" y="21600"/>
                  </a:cubicBezTo>
                  <a:cubicBezTo>
                    <a:pt x="21367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5" name="Google Shape;899;p13"/>
            <p:cNvSpPr/>
            <p:nvPr/>
          </p:nvSpPr>
          <p:spPr>
            <a:xfrm>
              <a:off x="461747" y="1169456"/>
              <a:ext cx="151590" cy="58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0" y="21600"/>
                  </a:cubicBezTo>
                  <a:cubicBezTo>
                    <a:pt x="648" y="21600"/>
                    <a:pt x="766" y="21585"/>
                    <a:pt x="880" y="21540"/>
                  </a:cubicBezTo>
                  <a:lnTo>
                    <a:pt x="19716" y="12896"/>
                  </a:lnTo>
                  <a:cubicBezTo>
                    <a:pt x="20957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6" name="Google Shape;900;p13"/>
            <p:cNvSpPr/>
            <p:nvPr/>
          </p:nvSpPr>
          <p:spPr>
            <a:xfrm>
              <a:off x="0" y="902778"/>
              <a:ext cx="613033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5754" y="0"/>
                  </a:moveTo>
                  <a:cubicBezTo>
                    <a:pt x="5479" y="0"/>
                    <a:pt x="5233" y="133"/>
                    <a:pt x="5117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17" y="21185"/>
                  </a:lnTo>
                  <a:cubicBezTo>
                    <a:pt x="5233" y="21434"/>
                    <a:pt x="5479" y="21600"/>
                    <a:pt x="5754" y="21600"/>
                  </a:cubicBezTo>
                  <a:lnTo>
                    <a:pt x="15780" y="21600"/>
                  </a:lnTo>
                  <a:cubicBezTo>
                    <a:pt x="16026" y="21600"/>
                    <a:pt x="16273" y="21434"/>
                    <a:pt x="16403" y="21185"/>
                  </a:cubicBezTo>
                  <a:lnTo>
                    <a:pt x="21407" y="11217"/>
                  </a:lnTo>
                  <a:cubicBezTo>
                    <a:pt x="21567" y="10950"/>
                    <a:pt x="21567" y="10634"/>
                    <a:pt x="21407" y="10385"/>
                  </a:cubicBezTo>
                  <a:lnTo>
                    <a:pt x="16403" y="417"/>
                  </a:lnTo>
                  <a:cubicBezTo>
                    <a:pt x="16273" y="133"/>
                    <a:pt x="16026" y="0"/>
                    <a:pt x="15780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7" name="Google Shape;901;p13"/>
            <p:cNvSpPr/>
            <p:nvPr/>
          </p:nvSpPr>
          <p:spPr>
            <a:xfrm>
              <a:off x="26343" y="1220430"/>
              <a:ext cx="559757" cy="2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5" y="2896"/>
                    <a:pt x="1212" y="5791"/>
                    <a:pt x="1849" y="8687"/>
                  </a:cubicBezTo>
                  <a:cubicBezTo>
                    <a:pt x="2454" y="11545"/>
                    <a:pt x="3093" y="14359"/>
                    <a:pt x="3730" y="17218"/>
                  </a:cubicBezTo>
                  <a:lnTo>
                    <a:pt x="4224" y="19350"/>
                  </a:lnTo>
                  <a:lnTo>
                    <a:pt x="4462" y="20353"/>
                  </a:lnTo>
                  <a:cubicBezTo>
                    <a:pt x="4575" y="20796"/>
                    <a:pt x="4734" y="21117"/>
                    <a:pt x="4910" y="21401"/>
                  </a:cubicBezTo>
                  <a:cubicBezTo>
                    <a:pt x="5021" y="21519"/>
                    <a:pt x="5180" y="21600"/>
                    <a:pt x="5307" y="21600"/>
                  </a:cubicBezTo>
                  <a:cubicBezTo>
                    <a:pt x="5355" y="21600"/>
                    <a:pt x="5404" y="21600"/>
                    <a:pt x="5436" y="21559"/>
                  </a:cubicBezTo>
                  <a:lnTo>
                    <a:pt x="10791" y="21559"/>
                  </a:lnTo>
                  <a:lnTo>
                    <a:pt x="14681" y="21482"/>
                  </a:lnTo>
                  <a:lnTo>
                    <a:pt x="16132" y="21482"/>
                  </a:lnTo>
                  <a:cubicBezTo>
                    <a:pt x="16259" y="21482"/>
                    <a:pt x="16467" y="21482"/>
                    <a:pt x="16674" y="21320"/>
                  </a:cubicBezTo>
                  <a:cubicBezTo>
                    <a:pt x="16834" y="21117"/>
                    <a:pt x="17009" y="20796"/>
                    <a:pt x="17104" y="20475"/>
                  </a:cubicBezTo>
                  <a:cubicBezTo>
                    <a:pt x="17200" y="20032"/>
                    <a:pt x="17279" y="19711"/>
                    <a:pt x="17344" y="19350"/>
                  </a:cubicBezTo>
                  <a:lnTo>
                    <a:pt x="17806" y="17218"/>
                  </a:lnTo>
                  <a:cubicBezTo>
                    <a:pt x="19080" y="11545"/>
                    <a:pt x="20324" y="5791"/>
                    <a:pt x="21600" y="118"/>
                  </a:cubicBezTo>
                  <a:cubicBezTo>
                    <a:pt x="20261" y="5710"/>
                    <a:pt x="18921" y="11302"/>
                    <a:pt x="17614" y="16893"/>
                  </a:cubicBezTo>
                  <a:lnTo>
                    <a:pt x="17104" y="19025"/>
                  </a:lnTo>
                  <a:cubicBezTo>
                    <a:pt x="17040" y="19350"/>
                    <a:pt x="16929" y="19792"/>
                    <a:pt x="16866" y="20032"/>
                  </a:cubicBezTo>
                  <a:cubicBezTo>
                    <a:pt x="16801" y="20272"/>
                    <a:pt x="16674" y="20556"/>
                    <a:pt x="16562" y="20637"/>
                  </a:cubicBezTo>
                  <a:cubicBezTo>
                    <a:pt x="16499" y="20715"/>
                    <a:pt x="16435" y="20715"/>
                    <a:pt x="16356" y="20715"/>
                  </a:cubicBezTo>
                  <a:cubicBezTo>
                    <a:pt x="16291" y="20715"/>
                    <a:pt x="16211" y="20715"/>
                    <a:pt x="16132" y="20715"/>
                  </a:cubicBezTo>
                  <a:lnTo>
                    <a:pt x="14681" y="20715"/>
                  </a:lnTo>
                  <a:lnTo>
                    <a:pt x="10791" y="20637"/>
                  </a:lnTo>
                  <a:lnTo>
                    <a:pt x="5436" y="20637"/>
                  </a:lnTo>
                  <a:cubicBezTo>
                    <a:pt x="5276" y="20637"/>
                    <a:pt x="5164" y="20637"/>
                    <a:pt x="5069" y="20556"/>
                  </a:cubicBezTo>
                  <a:cubicBezTo>
                    <a:pt x="4942" y="20353"/>
                    <a:pt x="4829" y="20194"/>
                    <a:pt x="4766" y="19870"/>
                  </a:cubicBezTo>
                  <a:lnTo>
                    <a:pt x="4527" y="18826"/>
                  </a:lnTo>
                  <a:lnTo>
                    <a:pt x="4033" y="16735"/>
                  </a:lnTo>
                  <a:cubicBezTo>
                    <a:pt x="3395" y="13917"/>
                    <a:pt x="2726" y="11143"/>
                    <a:pt x="2040" y="8325"/>
                  </a:cubicBezTo>
                  <a:cubicBezTo>
                    <a:pt x="1371" y="5511"/>
                    <a:pt x="702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8" name="Google Shape;902;p13"/>
            <p:cNvSpPr/>
            <p:nvPr/>
          </p:nvSpPr>
          <p:spPr>
            <a:xfrm>
              <a:off x="146184" y="1432027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9" name="Google Shape;903;p13"/>
            <p:cNvSpPr/>
            <p:nvPr/>
          </p:nvSpPr>
          <p:spPr>
            <a:xfrm>
              <a:off x="454982" y="1432027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5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0" name="Google Shape;904;p13"/>
            <p:cNvSpPr/>
            <p:nvPr/>
          </p:nvSpPr>
          <p:spPr>
            <a:xfrm>
              <a:off x="1190059" y="1422605"/>
              <a:ext cx="317681" cy="32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1" name="Google Shape;905;p13"/>
            <p:cNvSpPr/>
            <p:nvPr/>
          </p:nvSpPr>
          <p:spPr>
            <a:xfrm>
              <a:off x="1042565" y="1169456"/>
              <a:ext cx="151624" cy="58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65" y="12896"/>
                  </a:cubicBezTo>
                  <a:lnTo>
                    <a:pt x="20597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3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2" name="Google Shape;906;p13"/>
            <p:cNvSpPr/>
            <p:nvPr/>
          </p:nvSpPr>
          <p:spPr>
            <a:xfrm>
              <a:off x="1504408" y="1169456"/>
              <a:ext cx="151625" cy="58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5" y="21600"/>
                  </a:cubicBezTo>
                  <a:cubicBezTo>
                    <a:pt x="588" y="21600"/>
                    <a:pt x="766" y="21585"/>
                    <a:pt x="825" y="21540"/>
                  </a:cubicBezTo>
                  <a:lnTo>
                    <a:pt x="19717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3" name="Google Shape;907;p13"/>
            <p:cNvSpPr/>
            <p:nvPr/>
          </p:nvSpPr>
          <p:spPr>
            <a:xfrm>
              <a:off x="1042660" y="902778"/>
              <a:ext cx="613277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33"/>
                    <a:pt x="5102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02" y="21185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5"/>
                  </a:cubicBezTo>
                  <a:lnTo>
                    <a:pt x="21437" y="11217"/>
                  </a:lnTo>
                  <a:cubicBezTo>
                    <a:pt x="21567" y="10950"/>
                    <a:pt x="21567" y="10634"/>
                    <a:pt x="21437" y="10385"/>
                  </a:cubicBezTo>
                  <a:lnTo>
                    <a:pt x="16417" y="417"/>
                  </a:lnTo>
                  <a:cubicBezTo>
                    <a:pt x="16272" y="133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4" name="Google Shape;908;p13"/>
            <p:cNvSpPr/>
            <p:nvPr/>
          </p:nvSpPr>
          <p:spPr>
            <a:xfrm>
              <a:off x="1068587" y="1220430"/>
              <a:ext cx="560174" cy="2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6"/>
                    <a:pt x="1211" y="5791"/>
                    <a:pt x="1848" y="8687"/>
                  </a:cubicBezTo>
                  <a:cubicBezTo>
                    <a:pt x="2454" y="11545"/>
                    <a:pt x="3090" y="14359"/>
                    <a:pt x="3743" y="17218"/>
                  </a:cubicBezTo>
                  <a:lnTo>
                    <a:pt x="4237" y="19350"/>
                  </a:lnTo>
                  <a:lnTo>
                    <a:pt x="4477" y="20353"/>
                  </a:lnTo>
                  <a:cubicBezTo>
                    <a:pt x="4572" y="20796"/>
                    <a:pt x="4747" y="21117"/>
                    <a:pt x="4906" y="21401"/>
                  </a:cubicBezTo>
                  <a:cubicBezTo>
                    <a:pt x="5034" y="21519"/>
                    <a:pt x="5194" y="21600"/>
                    <a:pt x="5337" y="21600"/>
                  </a:cubicBezTo>
                  <a:cubicBezTo>
                    <a:pt x="5384" y="21600"/>
                    <a:pt x="5432" y="21600"/>
                    <a:pt x="5480" y="21559"/>
                  </a:cubicBezTo>
                  <a:lnTo>
                    <a:pt x="10785" y="21559"/>
                  </a:lnTo>
                  <a:lnTo>
                    <a:pt x="14687" y="21482"/>
                  </a:lnTo>
                  <a:lnTo>
                    <a:pt x="16120" y="21482"/>
                  </a:lnTo>
                  <a:cubicBezTo>
                    <a:pt x="16295" y="21482"/>
                    <a:pt x="16471" y="21482"/>
                    <a:pt x="16662" y="21320"/>
                  </a:cubicBezTo>
                  <a:cubicBezTo>
                    <a:pt x="16837" y="21117"/>
                    <a:pt x="16996" y="20796"/>
                    <a:pt x="17107" y="20475"/>
                  </a:cubicBezTo>
                  <a:cubicBezTo>
                    <a:pt x="17204" y="20032"/>
                    <a:pt x="17268" y="19711"/>
                    <a:pt x="17331" y="19350"/>
                  </a:cubicBezTo>
                  <a:lnTo>
                    <a:pt x="17808" y="17218"/>
                  </a:lnTo>
                  <a:cubicBezTo>
                    <a:pt x="19083" y="11545"/>
                    <a:pt x="20326" y="5791"/>
                    <a:pt x="21600" y="118"/>
                  </a:cubicBezTo>
                  <a:cubicBezTo>
                    <a:pt x="20262" y="5710"/>
                    <a:pt x="18908" y="11302"/>
                    <a:pt x="17602" y="16893"/>
                  </a:cubicBezTo>
                  <a:lnTo>
                    <a:pt x="17107" y="19025"/>
                  </a:lnTo>
                  <a:cubicBezTo>
                    <a:pt x="17028" y="19350"/>
                    <a:pt x="16933" y="19792"/>
                    <a:pt x="16869" y="20032"/>
                  </a:cubicBezTo>
                  <a:cubicBezTo>
                    <a:pt x="16805" y="20272"/>
                    <a:pt x="16694" y="20556"/>
                    <a:pt x="16567" y="20637"/>
                  </a:cubicBezTo>
                  <a:cubicBezTo>
                    <a:pt x="16503" y="20715"/>
                    <a:pt x="16424" y="20715"/>
                    <a:pt x="16360" y="20715"/>
                  </a:cubicBezTo>
                  <a:cubicBezTo>
                    <a:pt x="16279" y="20715"/>
                    <a:pt x="16216" y="20715"/>
                    <a:pt x="16120" y="20715"/>
                  </a:cubicBezTo>
                  <a:lnTo>
                    <a:pt x="14687" y="20715"/>
                  </a:lnTo>
                  <a:lnTo>
                    <a:pt x="10785" y="20637"/>
                  </a:lnTo>
                  <a:lnTo>
                    <a:pt x="5480" y="20637"/>
                  </a:lnTo>
                  <a:cubicBezTo>
                    <a:pt x="5273" y="20637"/>
                    <a:pt x="5178" y="20637"/>
                    <a:pt x="5081" y="20556"/>
                  </a:cubicBezTo>
                  <a:cubicBezTo>
                    <a:pt x="4938" y="20353"/>
                    <a:pt x="4843" y="20194"/>
                    <a:pt x="4779" y="19870"/>
                  </a:cubicBezTo>
                  <a:lnTo>
                    <a:pt x="4539" y="18826"/>
                  </a:lnTo>
                  <a:lnTo>
                    <a:pt x="4030" y="16735"/>
                  </a:lnTo>
                  <a:cubicBezTo>
                    <a:pt x="3393" y="13917"/>
                    <a:pt x="2724" y="11143"/>
                    <a:pt x="2055" y="8325"/>
                  </a:cubicBezTo>
                  <a:cubicBezTo>
                    <a:pt x="1418" y="5511"/>
                    <a:pt x="717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5" name="Google Shape;909;p13"/>
            <p:cNvSpPr/>
            <p:nvPr/>
          </p:nvSpPr>
          <p:spPr>
            <a:xfrm>
              <a:off x="1188861" y="1432027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6" name="Google Shape;910;p13"/>
            <p:cNvSpPr/>
            <p:nvPr/>
          </p:nvSpPr>
          <p:spPr>
            <a:xfrm>
              <a:off x="1497451" y="1432027"/>
              <a:ext cx="12701" cy="13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7" name="Google Shape;911;p13"/>
            <p:cNvSpPr/>
            <p:nvPr/>
          </p:nvSpPr>
          <p:spPr>
            <a:xfrm>
              <a:off x="671591" y="1725832"/>
              <a:ext cx="318097" cy="329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8" name="Google Shape;912;p13"/>
            <p:cNvSpPr/>
            <p:nvPr/>
          </p:nvSpPr>
          <p:spPr>
            <a:xfrm>
              <a:off x="523715" y="1472717"/>
              <a:ext cx="151208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69" name="Google Shape;913;p13"/>
            <p:cNvSpPr/>
            <p:nvPr/>
          </p:nvSpPr>
          <p:spPr>
            <a:xfrm>
              <a:off x="985142" y="1472717"/>
              <a:ext cx="151625" cy="582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0" name="Google Shape;914;p13"/>
            <p:cNvSpPr/>
            <p:nvPr/>
          </p:nvSpPr>
          <p:spPr>
            <a:xfrm>
              <a:off x="523706" y="1206039"/>
              <a:ext cx="613060" cy="53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1" name="Google Shape;915;p13"/>
            <p:cNvSpPr/>
            <p:nvPr/>
          </p:nvSpPr>
          <p:spPr>
            <a:xfrm>
              <a:off x="550571" y="1523658"/>
              <a:ext cx="559340" cy="221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2" name="Google Shape;916;p13"/>
            <p:cNvSpPr/>
            <p:nvPr/>
          </p:nvSpPr>
          <p:spPr>
            <a:xfrm>
              <a:off x="669578" y="1736116"/>
              <a:ext cx="12701" cy="136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3" name="Google Shape;917;p13"/>
            <p:cNvSpPr/>
            <p:nvPr/>
          </p:nvSpPr>
          <p:spPr>
            <a:xfrm>
              <a:off x="978792" y="1736116"/>
              <a:ext cx="12701" cy="136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4" name="Google Shape;918;p13"/>
            <p:cNvSpPr/>
            <p:nvPr/>
          </p:nvSpPr>
          <p:spPr>
            <a:xfrm>
              <a:off x="1541602" y="1455461"/>
              <a:ext cx="158633" cy="608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7"/>
                  </a:lnTo>
                  <a:cubicBezTo>
                    <a:pt x="0" y="11770"/>
                    <a:pt x="619" y="12354"/>
                    <a:pt x="1800" y="12908"/>
                  </a:cubicBezTo>
                  <a:lnTo>
                    <a:pt x="20641" y="21528"/>
                  </a:lnTo>
                  <a:cubicBezTo>
                    <a:pt x="20754" y="21571"/>
                    <a:pt x="20924" y="21600"/>
                    <a:pt x="21094" y="21600"/>
                  </a:cubicBezTo>
                  <a:cubicBezTo>
                    <a:pt x="21373" y="21600"/>
                    <a:pt x="21600" y="21556"/>
                    <a:pt x="21600" y="21454"/>
                  </a:cubicBezTo>
                  <a:lnTo>
                    <a:pt x="21600" y="9378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5" name="Google Shape;919;p13"/>
            <p:cNvSpPr/>
            <p:nvPr/>
          </p:nvSpPr>
          <p:spPr>
            <a:xfrm>
              <a:off x="1541698" y="1177290"/>
              <a:ext cx="639889" cy="557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600" extrusionOk="0">
                  <a:moveTo>
                    <a:pt x="5737" y="0"/>
                  </a:moveTo>
                  <a:cubicBezTo>
                    <a:pt x="5487" y="0"/>
                    <a:pt x="5251" y="174"/>
                    <a:pt x="5126" y="429"/>
                  </a:cubicBezTo>
                  <a:lnTo>
                    <a:pt x="94" y="10385"/>
                  </a:lnTo>
                  <a:cubicBezTo>
                    <a:pt x="-31" y="10641"/>
                    <a:pt x="-31" y="10943"/>
                    <a:pt x="94" y="11213"/>
                  </a:cubicBezTo>
                  <a:lnTo>
                    <a:pt x="5126" y="21154"/>
                  </a:lnTo>
                  <a:cubicBezTo>
                    <a:pt x="5251" y="21425"/>
                    <a:pt x="5487" y="21600"/>
                    <a:pt x="5737" y="21600"/>
                  </a:cubicBezTo>
                  <a:lnTo>
                    <a:pt x="15773" y="21600"/>
                  </a:lnTo>
                  <a:cubicBezTo>
                    <a:pt x="16038" y="21600"/>
                    <a:pt x="16302" y="21425"/>
                    <a:pt x="16412" y="21154"/>
                  </a:cubicBezTo>
                  <a:lnTo>
                    <a:pt x="21416" y="11213"/>
                  </a:lnTo>
                  <a:cubicBezTo>
                    <a:pt x="21569" y="10943"/>
                    <a:pt x="21569" y="10641"/>
                    <a:pt x="21416" y="10385"/>
                  </a:cubicBezTo>
                  <a:lnTo>
                    <a:pt x="16412" y="429"/>
                  </a:lnTo>
                  <a:cubicBezTo>
                    <a:pt x="16302" y="174"/>
                    <a:pt x="16038" y="0"/>
                    <a:pt x="1577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6" name="Google Shape;920;p13"/>
            <p:cNvSpPr/>
            <p:nvPr/>
          </p:nvSpPr>
          <p:spPr>
            <a:xfrm>
              <a:off x="1569672" y="1509300"/>
              <a:ext cx="583316" cy="230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82" y="2893"/>
                    <a:pt x="1194" y="5747"/>
                    <a:pt x="1836" y="8602"/>
                  </a:cubicBezTo>
                  <a:cubicBezTo>
                    <a:pt x="2448" y="11534"/>
                    <a:pt x="3091" y="14388"/>
                    <a:pt x="3734" y="17204"/>
                  </a:cubicBezTo>
                  <a:lnTo>
                    <a:pt x="4223" y="19326"/>
                  </a:lnTo>
                  <a:lnTo>
                    <a:pt x="4452" y="20404"/>
                  </a:lnTo>
                  <a:cubicBezTo>
                    <a:pt x="4574" y="20790"/>
                    <a:pt x="4713" y="21214"/>
                    <a:pt x="4895" y="21370"/>
                  </a:cubicBezTo>
                  <a:cubicBezTo>
                    <a:pt x="5094" y="21600"/>
                    <a:pt x="5324" y="21600"/>
                    <a:pt x="5446" y="21600"/>
                  </a:cubicBezTo>
                  <a:lnTo>
                    <a:pt x="5936" y="21600"/>
                  </a:lnTo>
                  <a:lnTo>
                    <a:pt x="6899" y="21522"/>
                  </a:lnTo>
                  <a:lnTo>
                    <a:pt x="14671" y="21522"/>
                  </a:lnTo>
                  <a:lnTo>
                    <a:pt x="15635" y="21448"/>
                  </a:lnTo>
                  <a:lnTo>
                    <a:pt x="16124" y="21448"/>
                  </a:lnTo>
                  <a:cubicBezTo>
                    <a:pt x="16277" y="21448"/>
                    <a:pt x="16475" y="21448"/>
                    <a:pt x="16674" y="21292"/>
                  </a:cubicBezTo>
                  <a:cubicBezTo>
                    <a:pt x="16827" y="21137"/>
                    <a:pt x="16995" y="20790"/>
                    <a:pt x="17088" y="20404"/>
                  </a:cubicBezTo>
                  <a:cubicBezTo>
                    <a:pt x="17179" y="20058"/>
                    <a:pt x="17256" y="19672"/>
                    <a:pt x="17347" y="19326"/>
                  </a:cubicBezTo>
                  <a:lnTo>
                    <a:pt x="17837" y="17204"/>
                  </a:lnTo>
                  <a:cubicBezTo>
                    <a:pt x="19122" y="11534"/>
                    <a:pt x="20346" y="5747"/>
                    <a:pt x="21600" y="78"/>
                  </a:cubicBezTo>
                  <a:cubicBezTo>
                    <a:pt x="20284" y="5670"/>
                    <a:pt x="18922" y="11301"/>
                    <a:pt x="17638" y="16896"/>
                  </a:cubicBezTo>
                  <a:lnTo>
                    <a:pt x="17119" y="19018"/>
                  </a:lnTo>
                  <a:cubicBezTo>
                    <a:pt x="17057" y="19326"/>
                    <a:pt x="16964" y="19750"/>
                    <a:pt x="16904" y="20058"/>
                  </a:cubicBezTo>
                  <a:cubicBezTo>
                    <a:pt x="16797" y="20327"/>
                    <a:pt x="16705" y="20560"/>
                    <a:pt x="16567" y="20638"/>
                  </a:cubicBezTo>
                  <a:cubicBezTo>
                    <a:pt x="16445" y="20790"/>
                    <a:pt x="16322" y="20790"/>
                    <a:pt x="16124" y="20790"/>
                  </a:cubicBezTo>
                  <a:lnTo>
                    <a:pt x="15635" y="20712"/>
                  </a:lnTo>
                  <a:lnTo>
                    <a:pt x="10800" y="20712"/>
                  </a:lnTo>
                  <a:lnTo>
                    <a:pt x="6899" y="20638"/>
                  </a:lnTo>
                  <a:lnTo>
                    <a:pt x="5446" y="20638"/>
                  </a:lnTo>
                  <a:cubicBezTo>
                    <a:pt x="5278" y="20638"/>
                    <a:pt x="5156" y="20638"/>
                    <a:pt x="5063" y="20560"/>
                  </a:cubicBezTo>
                  <a:cubicBezTo>
                    <a:pt x="4926" y="20404"/>
                    <a:pt x="4835" y="20136"/>
                    <a:pt x="4773" y="19902"/>
                  </a:cubicBezTo>
                  <a:lnTo>
                    <a:pt x="4513" y="18862"/>
                  </a:lnTo>
                  <a:lnTo>
                    <a:pt x="4024" y="16740"/>
                  </a:lnTo>
                  <a:cubicBezTo>
                    <a:pt x="3382" y="13964"/>
                    <a:pt x="2708" y="11109"/>
                    <a:pt x="2035" y="8369"/>
                  </a:cubicBezTo>
                  <a:cubicBezTo>
                    <a:pt x="1377" y="5514"/>
                    <a:pt x="673" y="2738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7" name="Google Shape;921;p13"/>
            <p:cNvSpPr/>
            <p:nvPr/>
          </p:nvSpPr>
          <p:spPr>
            <a:xfrm>
              <a:off x="1183016" y="2029921"/>
              <a:ext cx="331733" cy="343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8" name="Google Shape;922;p13"/>
            <p:cNvSpPr/>
            <p:nvPr/>
          </p:nvSpPr>
          <p:spPr>
            <a:xfrm>
              <a:off x="1029762" y="1766522"/>
              <a:ext cx="157384" cy="607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9" name="Google Shape;923;p13"/>
            <p:cNvSpPr/>
            <p:nvPr/>
          </p:nvSpPr>
          <p:spPr>
            <a:xfrm>
              <a:off x="1510202" y="1766522"/>
              <a:ext cx="158632" cy="607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62"/>
                  </a:lnTo>
                  <a:lnTo>
                    <a:pt x="0" y="21454"/>
                  </a:lnTo>
                  <a:cubicBezTo>
                    <a:pt x="0" y="21542"/>
                    <a:pt x="279" y="21600"/>
                    <a:pt x="506" y="21600"/>
                  </a:cubicBezTo>
                  <a:cubicBezTo>
                    <a:pt x="676" y="21600"/>
                    <a:pt x="846" y="21572"/>
                    <a:pt x="954" y="21513"/>
                  </a:cubicBezTo>
                  <a:lnTo>
                    <a:pt x="19857" y="12896"/>
                  </a:lnTo>
                  <a:cubicBezTo>
                    <a:pt x="21038" y="12341"/>
                    <a:pt x="21600" y="11757"/>
                    <a:pt x="21600" y="1114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80" name="Google Shape;924;p13"/>
            <p:cNvSpPr/>
            <p:nvPr/>
          </p:nvSpPr>
          <p:spPr>
            <a:xfrm>
              <a:off x="1028816" y="1487523"/>
              <a:ext cx="640028" cy="55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59"/>
                    <a:pt x="5119" y="430"/>
                  </a:cubicBezTo>
                  <a:lnTo>
                    <a:pt x="115" y="10378"/>
                  </a:lnTo>
                  <a:cubicBezTo>
                    <a:pt x="-38" y="10648"/>
                    <a:pt x="-38" y="10951"/>
                    <a:pt x="115" y="11222"/>
                  </a:cubicBezTo>
                  <a:lnTo>
                    <a:pt x="5119" y="21169"/>
                  </a:lnTo>
                  <a:cubicBezTo>
                    <a:pt x="5272" y="21441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41"/>
                    <a:pt x="16433" y="21169"/>
                  </a:cubicBezTo>
                  <a:lnTo>
                    <a:pt x="21451" y="11222"/>
                  </a:lnTo>
                  <a:cubicBezTo>
                    <a:pt x="21562" y="10951"/>
                    <a:pt x="21562" y="10648"/>
                    <a:pt x="21451" y="10378"/>
                  </a:cubicBezTo>
                  <a:lnTo>
                    <a:pt x="16433" y="430"/>
                  </a:lnTo>
                  <a:cubicBezTo>
                    <a:pt x="16294" y="159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81" name="Google Shape;925;p13"/>
            <p:cNvSpPr/>
            <p:nvPr/>
          </p:nvSpPr>
          <p:spPr>
            <a:xfrm>
              <a:off x="1056617" y="1819119"/>
              <a:ext cx="584530" cy="23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776"/>
                    <a:pt x="1832" y="8703"/>
                  </a:cubicBezTo>
                  <a:cubicBezTo>
                    <a:pt x="2473" y="11552"/>
                    <a:pt x="3084" y="14362"/>
                    <a:pt x="3725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64" y="20791"/>
                    <a:pt x="4732" y="21215"/>
                    <a:pt x="4931" y="21370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6915" y="21526"/>
                  </a:lnTo>
                  <a:lnTo>
                    <a:pt x="14670" y="21526"/>
                  </a:lnTo>
                  <a:lnTo>
                    <a:pt x="15647" y="21448"/>
                  </a:lnTo>
                  <a:lnTo>
                    <a:pt x="16120" y="21448"/>
                  </a:lnTo>
                  <a:cubicBezTo>
                    <a:pt x="16182" y="21448"/>
                    <a:pt x="16257" y="21448"/>
                    <a:pt x="16334" y="21448"/>
                  </a:cubicBezTo>
                  <a:cubicBezTo>
                    <a:pt x="16441" y="21448"/>
                    <a:pt x="16547" y="21409"/>
                    <a:pt x="16639" y="21293"/>
                  </a:cubicBezTo>
                  <a:cubicBezTo>
                    <a:pt x="16837" y="21102"/>
                    <a:pt x="16991" y="20791"/>
                    <a:pt x="17082" y="20368"/>
                  </a:cubicBezTo>
                  <a:cubicBezTo>
                    <a:pt x="17188" y="20061"/>
                    <a:pt x="17250" y="19753"/>
                    <a:pt x="17311" y="19330"/>
                  </a:cubicBezTo>
                  <a:lnTo>
                    <a:pt x="17800" y="17211"/>
                  </a:lnTo>
                  <a:cubicBezTo>
                    <a:pt x="19082" y="11552"/>
                    <a:pt x="20333" y="5854"/>
                    <a:pt x="21600" y="78"/>
                  </a:cubicBezTo>
                  <a:cubicBezTo>
                    <a:pt x="20242" y="5698"/>
                    <a:pt x="18929" y="11283"/>
                    <a:pt x="17601" y="16904"/>
                  </a:cubicBezTo>
                  <a:lnTo>
                    <a:pt x="17128" y="19022"/>
                  </a:lnTo>
                  <a:cubicBezTo>
                    <a:pt x="17020" y="19330"/>
                    <a:pt x="16960" y="19753"/>
                    <a:pt x="16868" y="20061"/>
                  </a:cubicBezTo>
                  <a:cubicBezTo>
                    <a:pt x="16792" y="20293"/>
                    <a:pt x="16670" y="20562"/>
                    <a:pt x="16547" y="20639"/>
                  </a:cubicBezTo>
                  <a:cubicBezTo>
                    <a:pt x="16410" y="20791"/>
                    <a:pt x="16288" y="20791"/>
                    <a:pt x="16120" y="20791"/>
                  </a:cubicBezTo>
                  <a:lnTo>
                    <a:pt x="15647" y="20717"/>
                  </a:lnTo>
                  <a:lnTo>
                    <a:pt x="10778" y="20717"/>
                  </a:lnTo>
                  <a:lnTo>
                    <a:pt x="6915" y="20639"/>
                  </a:lnTo>
                  <a:lnTo>
                    <a:pt x="5464" y="20639"/>
                  </a:lnTo>
                  <a:cubicBezTo>
                    <a:pt x="5281" y="20639"/>
                    <a:pt x="5175" y="20639"/>
                    <a:pt x="5053" y="20562"/>
                  </a:cubicBezTo>
                  <a:cubicBezTo>
                    <a:pt x="4931" y="20368"/>
                    <a:pt x="4823" y="20216"/>
                    <a:pt x="4763" y="19909"/>
                  </a:cubicBezTo>
                  <a:lnTo>
                    <a:pt x="4534" y="18828"/>
                  </a:lnTo>
                  <a:lnTo>
                    <a:pt x="4030" y="16749"/>
                  </a:lnTo>
                  <a:cubicBezTo>
                    <a:pt x="3373" y="13977"/>
                    <a:pt x="2732" y="11128"/>
                    <a:pt x="2060" y="8357"/>
                  </a:cubicBezTo>
                  <a:cubicBezTo>
                    <a:pt x="1389" y="5546"/>
                    <a:pt x="703" y="277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82" name="Google Shape;926;p13"/>
            <p:cNvSpPr/>
            <p:nvPr/>
          </p:nvSpPr>
          <p:spPr>
            <a:xfrm>
              <a:off x="1181836" y="2041000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83" name="Google Shape;927;p13"/>
            <p:cNvSpPr/>
            <p:nvPr/>
          </p:nvSpPr>
          <p:spPr>
            <a:xfrm>
              <a:off x="1504477" y="2041000"/>
              <a:ext cx="12701" cy="14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9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3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412;p6"/>
          <p:cNvGrpSpPr/>
          <p:nvPr/>
        </p:nvGrpSpPr>
        <p:grpSpPr>
          <a:xfrm>
            <a:off x="7265252" y="-344607"/>
            <a:ext cx="2452720" cy="1311789"/>
            <a:chOff x="0" y="0"/>
            <a:chExt cx="2452718" cy="1311788"/>
          </a:xfrm>
        </p:grpSpPr>
        <p:sp>
          <p:nvSpPr>
            <p:cNvPr id="2" name="Google Shape;413;p6"/>
            <p:cNvSpPr/>
            <p:nvPr/>
          </p:nvSpPr>
          <p:spPr>
            <a:xfrm>
              <a:off x="0" y="0"/>
              <a:ext cx="550262" cy="484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600" extrusionOk="0">
                  <a:moveTo>
                    <a:pt x="5864" y="281"/>
                  </a:moveTo>
                  <a:cubicBezTo>
                    <a:pt x="5355" y="313"/>
                    <a:pt x="5355" y="313"/>
                    <a:pt x="5150" y="610"/>
                  </a:cubicBezTo>
                  <a:lnTo>
                    <a:pt x="151" y="10565"/>
                  </a:lnTo>
                  <a:cubicBezTo>
                    <a:pt x="-55" y="10832"/>
                    <a:pt x="206" y="11097"/>
                    <a:pt x="0" y="11410"/>
                  </a:cubicBezTo>
                  <a:lnTo>
                    <a:pt x="5176" y="21319"/>
                  </a:lnTo>
                  <a:cubicBezTo>
                    <a:pt x="5451" y="21600"/>
                    <a:pt x="5451" y="21600"/>
                    <a:pt x="5918" y="21522"/>
                  </a:cubicBezTo>
                  <a:lnTo>
                    <a:pt x="15626" y="21600"/>
                  </a:lnTo>
                  <a:cubicBezTo>
                    <a:pt x="16107" y="21522"/>
                    <a:pt x="16107" y="21522"/>
                    <a:pt x="16313" y="21224"/>
                  </a:cubicBezTo>
                  <a:lnTo>
                    <a:pt x="21311" y="11301"/>
                  </a:lnTo>
                  <a:cubicBezTo>
                    <a:pt x="21545" y="11004"/>
                    <a:pt x="21545" y="11004"/>
                    <a:pt x="21490" y="10456"/>
                  </a:cubicBezTo>
                  <a:lnTo>
                    <a:pt x="16574" y="782"/>
                  </a:lnTo>
                  <a:lnTo>
                    <a:pt x="15777" y="0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" name="Google Shape;414;p6"/>
            <p:cNvSpPr/>
            <p:nvPr/>
          </p:nvSpPr>
          <p:spPr>
            <a:xfrm>
              <a:off x="1903854" y="568817"/>
              <a:ext cx="548865" cy="484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600" extrusionOk="0">
                  <a:moveTo>
                    <a:pt x="5712" y="0"/>
                  </a:moveTo>
                  <a:cubicBezTo>
                    <a:pt x="5712" y="0"/>
                    <a:pt x="5205" y="63"/>
                    <a:pt x="4998" y="376"/>
                  </a:cubicBezTo>
                  <a:lnTo>
                    <a:pt x="0" y="10290"/>
                  </a:lnTo>
                  <a:cubicBezTo>
                    <a:pt x="0" y="10290"/>
                    <a:pt x="55" y="10839"/>
                    <a:pt x="330" y="11106"/>
                  </a:cubicBezTo>
                  <a:lnTo>
                    <a:pt x="5026" y="21099"/>
                  </a:lnTo>
                  <a:cubicBezTo>
                    <a:pt x="5301" y="21333"/>
                    <a:pt x="5561" y="21600"/>
                    <a:pt x="5768" y="21303"/>
                  </a:cubicBezTo>
                  <a:lnTo>
                    <a:pt x="15751" y="21600"/>
                  </a:lnTo>
                  <a:cubicBezTo>
                    <a:pt x="15956" y="21303"/>
                    <a:pt x="16423" y="21240"/>
                    <a:pt x="16162" y="20988"/>
                  </a:cubicBezTo>
                  <a:lnTo>
                    <a:pt x="21421" y="11308"/>
                  </a:lnTo>
                  <a:cubicBezTo>
                    <a:pt x="21366" y="10761"/>
                    <a:pt x="21600" y="10463"/>
                    <a:pt x="21338" y="10197"/>
                  </a:cubicBezTo>
                  <a:lnTo>
                    <a:pt x="16395" y="501"/>
                  </a:lnTo>
                  <a:lnTo>
                    <a:pt x="15888" y="0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" name="Google Shape;415;p6"/>
            <p:cNvSpPr/>
            <p:nvPr/>
          </p:nvSpPr>
          <p:spPr>
            <a:xfrm>
              <a:off x="1454349" y="828299"/>
              <a:ext cx="549478" cy="483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5589" y="0"/>
                  </a:moveTo>
                  <a:lnTo>
                    <a:pt x="5149" y="611"/>
                  </a:lnTo>
                  <a:lnTo>
                    <a:pt x="182" y="10557"/>
                  </a:lnTo>
                  <a:cubicBezTo>
                    <a:pt x="-65" y="10855"/>
                    <a:pt x="-65" y="10855"/>
                    <a:pt x="209" y="11089"/>
                  </a:cubicBezTo>
                  <a:lnTo>
                    <a:pt x="4917" y="21098"/>
                  </a:lnTo>
                  <a:cubicBezTo>
                    <a:pt x="5177" y="21364"/>
                    <a:pt x="5438" y="21600"/>
                    <a:pt x="5644" y="21301"/>
                  </a:cubicBezTo>
                  <a:lnTo>
                    <a:pt x="15620" y="21600"/>
                  </a:lnTo>
                  <a:cubicBezTo>
                    <a:pt x="16087" y="21568"/>
                    <a:pt x="16321" y="21271"/>
                    <a:pt x="16321" y="21271"/>
                  </a:cubicBezTo>
                  <a:lnTo>
                    <a:pt x="21302" y="11293"/>
                  </a:lnTo>
                  <a:cubicBezTo>
                    <a:pt x="21535" y="11027"/>
                    <a:pt x="21467" y="10446"/>
                    <a:pt x="21467" y="10446"/>
                  </a:cubicBezTo>
                  <a:lnTo>
                    <a:pt x="16293" y="502"/>
                  </a:lnTo>
                  <a:lnTo>
                    <a:pt x="15771" y="0"/>
                  </a:lnTo>
                  <a:close/>
                </a:path>
              </a:pathLst>
            </a:custGeom>
            <a:solidFill>
              <a:srgbClr val="6631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773800" y="539500"/>
            <a:ext cx="7596600" cy="29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grpSp>
        <p:nvGrpSpPr>
          <p:cNvPr id="13" name="Google Shape;417;p6"/>
          <p:cNvGrpSpPr/>
          <p:nvPr/>
        </p:nvGrpSpPr>
        <p:grpSpPr>
          <a:xfrm>
            <a:off x="-113646" y="3953851"/>
            <a:ext cx="1434687" cy="1186402"/>
            <a:chOff x="0" y="0"/>
            <a:chExt cx="1434686" cy="1186400"/>
          </a:xfrm>
        </p:grpSpPr>
        <p:grpSp>
          <p:nvGrpSpPr>
            <p:cNvPr id="11" name="Google Shape;418;p6"/>
            <p:cNvGrpSpPr/>
            <p:nvPr/>
          </p:nvGrpSpPr>
          <p:grpSpPr>
            <a:xfrm>
              <a:off x="0" y="529400"/>
              <a:ext cx="1434687" cy="657001"/>
              <a:chOff x="0" y="0"/>
              <a:chExt cx="1434686" cy="657000"/>
            </a:xfrm>
          </p:grpSpPr>
          <p:sp>
            <p:nvSpPr>
              <p:cNvPr id="7" name="Google Shape;419;p6"/>
              <p:cNvSpPr/>
              <p:nvPr/>
            </p:nvSpPr>
            <p:spPr>
              <a:xfrm>
                <a:off x="999465" y="535388"/>
                <a:ext cx="435222" cy="121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97" y="0"/>
                    </a:moveTo>
                    <a:cubicBezTo>
                      <a:pt x="3885" y="128"/>
                      <a:pt x="3615" y="1334"/>
                      <a:pt x="3615" y="1334"/>
                    </a:cubicBezTo>
                    <a:lnTo>
                      <a:pt x="0" y="21600"/>
                    </a:lnTo>
                    <a:lnTo>
                      <a:pt x="21600" y="21216"/>
                    </a:lnTo>
                    <a:lnTo>
                      <a:pt x="18182" y="950"/>
                    </a:lnTo>
                    <a:cubicBezTo>
                      <a:pt x="17840" y="0"/>
                      <a:pt x="17840" y="0"/>
                      <a:pt x="17211" y="128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" name="Google Shape;420;p6"/>
              <p:cNvSpPr/>
              <p:nvPr/>
            </p:nvSpPr>
            <p:spPr>
              <a:xfrm>
                <a:off x="0" y="0"/>
                <a:ext cx="568085" cy="4913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51" h="21547" extrusionOk="0">
                    <a:moveTo>
                      <a:pt x="5722" y="246"/>
                    </a:moveTo>
                    <a:cubicBezTo>
                      <a:pt x="5450" y="-21"/>
                      <a:pt x="5245" y="276"/>
                      <a:pt x="5041" y="591"/>
                    </a:cubicBezTo>
                    <a:lnTo>
                      <a:pt x="84" y="10567"/>
                    </a:lnTo>
                    <a:cubicBezTo>
                      <a:pt x="84" y="10567"/>
                      <a:pt x="-121" y="10865"/>
                      <a:pt x="111" y="11101"/>
                    </a:cubicBezTo>
                    <a:lnTo>
                      <a:pt x="5272" y="21077"/>
                    </a:lnTo>
                    <a:cubicBezTo>
                      <a:pt x="5041" y="21344"/>
                      <a:pt x="5545" y="21312"/>
                      <a:pt x="5803" y="21547"/>
                    </a:cubicBezTo>
                    <a:lnTo>
                      <a:pt x="15637" y="21312"/>
                    </a:lnTo>
                    <a:cubicBezTo>
                      <a:pt x="15909" y="21547"/>
                      <a:pt x="16113" y="21281"/>
                      <a:pt x="16318" y="20967"/>
                    </a:cubicBezTo>
                    <a:lnTo>
                      <a:pt x="21275" y="11006"/>
                    </a:lnTo>
                    <a:cubicBezTo>
                      <a:pt x="21275" y="11006"/>
                      <a:pt x="21479" y="10692"/>
                      <a:pt x="21220" y="10458"/>
                    </a:cubicBezTo>
                    <a:lnTo>
                      <a:pt x="16073" y="481"/>
                    </a:lnTo>
                    <a:cubicBezTo>
                      <a:pt x="16290" y="183"/>
                      <a:pt x="16046" y="-53"/>
                      <a:pt x="15555" y="10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" name="Google Shape;421;p6"/>
              <p:cNvSpPr/>
              <p:nvPr/>
            </p:nvSpPr>
            <p:spPr>
              <a:xfrm>
                <a:off x="75419" y="528238"/>
                <a:ext cx="422530" cy="126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002" y="974"/>
                    </a:moveTo>
                    <a:cubicBezTo>
                      <a:pt x="3372" y="1220"/>
                      <a:pt x="3372" y="1220"/>
                      <a:pt x="3037" y="2378"/>
                    </a:cubicBezTo>
                    <a:lnTo>
                      <a:pt x="0" y="21600"/>
                    </a:lnTo>
                    <a:lnTo>
                      <a:pt x="21600" y="21359"/>
                    </a:lnTo>
                    <a:lnTo>
                      <a:pt x="18449" y="2927"/>
                    </a:lnTo>
                    <a:lnTo>
                      <a:pt x="17376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" name="Google Shape;422;p6"/>
              <p:cNvSpPr/>
              <p:nvPr/>
            </p:nvSpPr>
            <p:spPr>
              <a:xfrm>
                <a:off x="467857" y="271027"/>
                <a:ext cx="567775" cy="385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600" extrusionOk="0">
                    <a:moveTo>
                      <a:pt x="5846" y="0"/>
                    </a:moveTo>
                    <a:cubicBezTo>
                      <a:pt x="5351" y="81"/>
                      <a:pt x="5351" y="81"/>
                      <a:pt x="5146" y="461"/>
                    </a:cubicBezTo>
                    <a:lnTo>
                      <a:pt x="137" y="13151"/>
                    </a:lnTo>
                    <a:cubicBezTo>
                      <a:pt x="-69" y="13533"/>
                      <a:pt x="205" y="13832"/>
                      <a:pt x="0" y="14232"/>
                    </a:cubicBezTo>
                    <a:lnTo>
                      <a:pt x="2895" y="21600"/>
                    </a:lnTo>
                    <a:lnTo>
                      <a:pt x="18388" y="21600"/>
                    </a:lnTo>
                    <a:lnTo>
                      <a:pt x="21283" y="14093"/>
                    </a:lnTo>
                    <a:cubicBezTo>
                      <a:pt x="21531" y="13753"/>
                      <a:pt x="21531" y="13753"/>
                      <a:pt x="21462" y="13012"/>
                    </a:cubicBezTo>
                    <a:lnTo>
                      <a:pt x="16563" y="641"/>
                    </a:lnTo>
                    <a:lnTo>
                      <a:pt x="16028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2" name="Google Shape;423;p6"/>
            <p:cNvSpPr/>
            <p:nvPr/>
          </p:nvSpPr>
          <p:spPr>
            <a:xfrm>
              <a:off x="0" y="0"/>
              <a:ext cx="568085" cy="491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47" extrusionOk="0">
                  <a:moveTo>
                    <a:pt x="5722" y="246"/>
                  </a:moveTo>
                  <a:cubicBezTo>
                    <a:pt x="5450" y="-21"/>
                    <a:pt x="5245" y="276"/>
                    <a:pt x="5041" y="591"/>
                  </a:cubicBezTo>
                  <a:lnTo>
                    <a:pt x="84" y="10567"/>
                  </a:lnTo>
                  <a:cubicBezTo>
                    <a:pt x="84" y="10567"/>
                    <a:pt x="-121" y="10865"/>
                    <a:pt x="111" y="11101"/>
                  </a:cubicBezTo>
                  <a:lnTo>
                    <a:pt x="5272" y="21077"/>
                  </a:lnTo>
                  <a:cubicBezTo>
                    <a:pt x="5041" y="21344"/>
                    <a:pt x="5545" y="21312"/>
                    <a:pt x="5803" y="21547"/>
                  </a:cubicBezTo>
                  <a:lnTo>
                    <a:pt x="15637" y="21312"/>
                  </a:lnTo>
                  <a:cubicBezTo>
                    <a:pt x="15909" y="21547"/>
                    <a:pt x="16113" y="21281"/>
                    <a:pt x="16318" y="20967"/>
                  </a:cubicBezTo>
                  <a:lnTo>
                    <a:pt x="21275" y="11006"/>
                  </a:lnTo>
                  <a:cubicBezTo>
                    <a:pt x="21275" y="11006"/>
                    <a:pt x="21479" y="10692"/>
                    <a:pt x="21220" y="10458"/>
                  </a:cubicBezTo>
                  <a:lnTo>
                    <a:pt x="16073" y="481"/>
                  </a:lnTo>
                  <a:cubicBezTo>
                    <a:pt x="16290" y="183"/>
                    <a:pt x="16046" y="-53"/>
                    <a:pt x="15555" y="1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9" name="Google Shape;424;p6"/>
          <p:cNvGrpSpPr/>
          <p:nvPr/>
        </p:nvGrpSpPr>
        <p:grpSpPr>
          <a:xfrm>
            <a:off x="7670674" y="-702307"/>
            <a:ext cx="1670248" cy="1430569"/>
            <a:chOff x="0" y="0"/>
            <a:chExt cx="1670247" cy="1430567"/>
          </a:xfrm>
        </p:grpSpPr>
        <p:sp>
          <p:nvSpPr>
            <p:cNvPr id="14" name="Google Shape;425;p6"/>
            <p:cNvSpPr/>
            <p:nvPr/>
          </p:nvSpPr>
          <p:spPr>
            <a:xfrm>
              <a:off x="1174887" y="799569"/>
              <a:ext cx="334208" cy="334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" name="Google Shape;426;p6"/>
            <p:cNvSpPr/>
            <p:nvPr/>
          </p:nvSpPr>
          <p:spPr>
            <a:xfrm>
              <a:off x="671322" y="505376"/>
              <a:ext cx="320051" cy="319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" name="Google Shape;427;p6"/>
            <p:cNvSpPr/>
            <p:nvPr/>
          </p:nvSpPr>
          <p:spPr>
            <a:xfrm>
              <a:off x="522728" y="259264"/>
              <a:ext cx="152756" cy="566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9"/>
                  </a:lnTo>
                  <a:cubicBezTo>
                    <a:pt x="0" y="11769"/>
                    <a:pt x="648" y="12378"/>
                    <a:pt x="1765" y="12896"/>
                  </a:cubicBezTo>
                  <a:lnTo>
                    <a:pt x="20597" y="21540"/>
                  </a:lnTo>
                  <a:cubicBezTo>
                    <a:pt x="20715" y="21585"/>
                    <a:pt x="20893" y="21600"/>
                    <a:pt x="21071" y="21600"/>
                  </a:cubicBezTo>
                  <a:cubicBezTo>
                    <a:pt x="21303" y="21600"/>
                    <a:pt x="21600" y="21555"/>
                    <a:pt x="21600" y="21463"/>
                  </a:cubicBezTo>
                  <a:lnTo>
                    <a:pt x="21600" y="9391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" name="Google Shape;428;p6"/>
            <p:cNvSpPr/>
            <p:nvPr/>
          </p:nvSpPr>
          <p:spPr>
            <a:xfrm>
              <a:off x="988016" y="259264"/>
              <a:ext cx="152756" cy="566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91"/>
                  </a:lnTo>
                  <a:lnTo>
                    <a:pt x="0" y="21463"/>
                  </a:lnTo>
                  <a:cubicBezTo>
                    <a:pt x="0" y="21555"/>
                    <a:pt x="237" y="21600"/>
                    <a:pt x="475" y="21600"/>
                  </a:cubicBezTo>
                  <a:cubicBezTo>
                    <a:pt x="588" y="21600"/>
                    <a:pt x="766" y="21585"/>
                    <a:pt x="825" y="21540"/>
                  </a:cubicBezTo>
                  <a:lnTo>
                    <a:pt x="19717" y="12896"/>
                  </a:lnTo>
                  <a:cubicBezTo>
                    <a:pt x="20952" y="12378"/>
                    <a:pt x="21600" y="11769"/>
                    <a:pt x="21600" y="1115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" name="Google Shape;429;p6"/>
            <p:cNvSpPr/>
            <p:nvPr/>
          </p:nvSpPr>
          <p:spPr>
            <a:xfrm>
              <a:off x="522824" y="0"/>
              <a:ext cx="617851" cy="518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5755" y="0"/>
                  </a:moveTo>
                  <a:cubicBezTo>
                    <a:pt x="5480" y="0"/>
                    <a:pt x="5233" y="133"/>
                    <a:pt x="5102" y="417"/>
                  </a:cubicBezTo>
                  <a:lnTo>
                    <a:pt x="97" y="10385"/>
                  </a:lnTo>
                  <a:cubicBezTo>
                    <a:pt x="-33" y="10634"/>
                    <a:pt x="-33" y="10950"/>
                    <a:pt x="97" y="11217"/>
                  </a:cubicBezTo>
                  <a:lnTo>
                    <a:pt x="5102" y="21185"/>
                  </a:lnTo>
                  <a:cubicBezTo>
                    <a:pt x="5233" y="21434"/>
                    <a:pt x="5480" y="21600"/>
                    <a:pt x="5755" y="21600"/>
                  </a:cubicBezTo>
                  <a:lnTo>
                    <a:pt x="15779" y="21600"/>
                  </a:lnTo>
                  <a:cubicBezTo>
                    <a:pt x="16025" y="21600"/>
                    <a:pt x="16272" y="21434"/>
                    <a:pt x="16417" y="21185"/>
                  </a:cubicBezTo>
                  <a:lnTo>
                    <a:pt x="21437" y="11217"/>
                  </a:lnTo>
                  <a:cubicBezTo>
                    <a:pt x="21567" y="10950"/>
                    <a:pt x="21567" y="10634"/>
                    <a:pt x="21437" y="10385"/>
                  </a:cubicBezTo>
                  <a:lnTo>
                    <a:pt x="16417" y="417"/>
                  </a:lnTo>
                  <a:cubicBezTo>
                    <a:pt x="16272" y="133"/>
                    <a:pt x="16025" y="0"/>
                    <a:pt x="15779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" name="Google Shape;430;p6"/>
            <p:cNvSpPr/>
            <p:nvPr/>
          </p:nvSpPr>
          <p:spPr>
            <a:xfrm>
              <a:off x="548945" y="308821"/>
              <a:ext cx="564353" cy="214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06" y="2896"/>
                    <a:pt x="1211" y="5791"/>
                    <a:pt x="1848" y="8687"/>
                  </a:cubicBezTo>
                  <a:cubicBezTo>
                    <a:pt x="2454" y="11545"/>
                    <a:pt x="3090" y="14359"/>
                    <a:pt x="3743" y="17218"/>
                  </a:cubicBezTo>
                  <a:lnTo>
                    <a:pt x="4237" y="19350"/>
                  </a:lnTo>
                  <a:lnTo>
                    <a:pt x="4477" y="20353"/>
                  </a:lnTo>
                  <a:cubicBezTo>
                    <a:pt x="4572" y="20796"/>
                    <a:pt x="4747" y="21117"/>
                    <a:pt x="4906" y="21401"/>
                  </a:cubicBezTo>
                  <a:cubicBezTo>
                    <a:pt x="5034" y="21519"/>
                    <a:pt x="5194" y="21600"/>
                    <a:pt x="5337" y="21600"/>
                  </a:cubicBezTo>
                  <a:cubicBezTo>
                    <a:pt x="5384" y="21600"/>
                    <a:pt x="5432" y="21600"/>
                    <a:pt x="5480" y="21559"/>
                  </a:cubicBezTo>
                  <a:lnTo>
                    <a:pt x="10785" y="21559"/>
                  </a:lnTo>
                  <a:lnTo>
                    <a:pt x="14687" y="21482"/>
                  </a:lnTo>
                  <a:lnTo>
                    <a:pt x="16120" y="21482"/>
                  </a:lnTo>
                  <a:cubicBezTo>
                    <a:pt x="16295" y="21482"/>
                    <a:pt x="16471" y="21482"/>
                    <a:pt x="16662" y="21320"/>
                  </a:cubicBezTo>
                  <a:cubicBezTo>
                    <a:pt x="16837" y="21117"/>
                    <a:pt x="16996" y="20796"/>
                    <a:pt x="17107" y="20475"/>
                  </a:cubicBezTo>
                  <a:cubicBezTo>
                    <a:pt x="17204" y="20032"/>
                    <a:pt x="17268" y="19711"/>
                    <a:pt x="17331" y="19350"/>
                  </a:cubicBezTo>
                  <a:lnTo>
                    <a:pt x="17808" y="17218"/>
                  </a:lnTo>
                  <a:cubicBezTo>
                    <a:pt x="19083" y="11545"/>
                    <a:pt x="20326" y="5791"/>
                    <a:pt x="21600" y="118"/>
                  </a:cubicBezTo>
                  <a:cubicBezTo>
                    <a:pt x="20262" y="5710"/>
                    <a:pt x="18908" y="11302"/>
                    <a:pt x="17602" y="16893"/>
                  </a:cubicBezTo>
                  <a:lnTo>
                    <a:pt x="17107" y="19025"/>
                  </a:lnTo>
                  <a:cubicBezTo>
                    <a:pt x="17028" y="19350"/>
                    <a:pt x="16933" y="19792"/>
                    <a:pt x="16869" y="20032"/>
                  </a:cubicBezTo>
                  <a:cubicBezTo>
                    <a:pt x="16805" y="20272"/>
                    <a:pt x="16694" y="20556"/>
                    <a:pt x="16567" y="20637"/>
                  </a:cubicBezTo>
                  <a:cubicBezTo>
                    <a:pt x="16503" y="20715"/>
                    <a:pt x="16424" y="20715"/>
                    <a:pt x="16360" y="20715"/>
                  </a:cubicBezTo>
                  <a:cubicBezTo>
                    <a:pt x="16279" y="20715"/>
                    <a:pt x="16216" y="20715"/>
                    <a:pt x="16120" y="20715"/>
                  </a:cubicBezTo>
                  <a:lnTo>
                    <a:pt x="14687" y="20715"/>
                  </a:lnTo>
                  <a:lnTo>
                    <a:pt x="10785" y="20637"/>
                  </a:lnTo>
                  <a:lnTo>
                    <a:pt x="5480" y="20637"/>
                  </a:lnTo>
                  <a:cubicBezTo>
                    <a:pt x="5273" y="20637"/>
                    <a:pt x="5178" y="20637"/>
                    <a:pt x="5081" y="20556"/>
                  </a:cubicBezTo>
                  <a:cubicBezTo>
                    <a:pt x="4938" y="20353"/>
                    <a:pt x="4843" y="20194"/>
                    <a:pt x="4779" y="19870"/>
                  </a:cubicBezTo>
                  <a:lnTo>
                    <a:pt x="4539" y="18826"/>
                  </a:lnTo>
                  <a:lnTo>
                    <a:pt x="4030" y="16735"/>
                  </a:lnTo>
                  <a:cubicBezTo>
                    <a:pt x="3393" y="13917"/>
                    <a:pt x="2724" y="11143"/>
                    <a:pt x="2055" y="8325"/>
                  </a:cubicBezTo>
                  <a:cubicBezTo>
                    <a:pt x="1418" y="5511"/>
                    <a:pt x="717" y="273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" name="Google Shape;431;p6"/>
            <p:cNvSpPr/>
            <p:nvPr/>
          </p:nvSpPr>
          <p:spPr>
            <a:xfrm>
              <a:off x="670164" y="514535"/>
              <a:ext cx="12701" cy="133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" name="Google Shape;432;p6"/>
            <p:cNvSpPr/>
            <p:nvPr/>
          </p:nvSpPr>
          <p:spPr>
            <a:xfrm>
              <a:off x="981055" y="514535"/>
              <a:ext cx="12701" cy="133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" name="Google Shape;433;p6"/>
            <p:cNvSpPr/>
            <p:nvPr/>
          </p:nvSpPr>
          <p:spPr>
            <a:xfrm>
              <a:off x="148987" y="800173"/>
              <a:ext cx="320470" cy="320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29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" name="Google Shape;434;p6"/>
            <p:cNvSpPr/>
            <p:nvPr/>
          </p:nvSpPr>
          <p:spPr>
            <a:xfrm>
              <a:off x="464878" y="554094"/>
              <a:ext cx="152755" cy="566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83"/>
                  </a:lnTo>
                  <a:lnTo>
                    <a:pt x="0" y="21478"/>
                  </a:lnTo>
                  <a:cubicBezTo>
                    <a:pt x="0" y="21569"/>
                    <a:pt x="297" y="21600"/>
                    <a:pt x="529" y="21600"/>
                  </a:cubicBezTo>
                  <a:cubicBezTo>
                    <a:pt x="707" y="21600"/>
                    <a:pt x="885" y="21585"/>
                    <a:pt x="1003" y="21554"/>
                  </a:cubicBezTo>
                  <a:lnTo>
                    <a:pt x="19835" y="12918"/>
                  </a:lnTo>
                  <a:cubicBezTo>
                    <a:pt x="20952" y="12369"/>
                    <a:pt x="21600" y="11760"/>
                    <a:pt x="21600" y="111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" name="Google Shape;435;p6"/>
            <p:cNvSpPr/>
            <p:nvPr/>
          </p:nvSpPr>
          <p:spPr>
            <a:xfrm>
              <a:off x="0" y="294830"/>
              <a:ext cx="617633" cy="518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5749" y="0"/>
                  </a:moveTo>
                  <a:cubicBezTo>
                    <a:pt x="5501" y="0"/>
                    <a:pt x="5255" y="166"/>
                    <a:pt x="5110" y="417"/>
                  </a:cubicBezTo>
                  <a:lnTo>
                    <a:pt x="87" y="10383"/>
                  </a:lnTo>
                  <a:cubicBezTo>
                    <a:pt x="-29" y="10667"/>
                    <a:pt x="-29" y="10983"/>
                    <a:pt x="87" y="11217"/>
                  </a:cubicBezTo>
                  <a:lnTo>
                    <a:pt x="5110" y="21185"/>
                  </a:lnTo>
                  <a:cubicBezTo>
                    <a:pt x="5255" y="21467"/>
                    <a:pt x="5501" y="21600"/>
                    <a:pt x="5749" y="21600"/>
                  </a:cubicBezTo>
                  <a:lnTo>
                    <a:pt x="15793" y="21600"/>
                  </a:lnTo>
                  <a:cubicBezTo>
                    <a:pt x="16069" y="21600"/>
                    <a:pt x="16302" y="21467"/>
                    <a:pt x="16432" y="21185"/>
                  </a:cubicBezTo>
                  <a:lnTo>
                    <a:pt x="21454" y="11217"/>
                  </a:lnTo>
                  <a:cubicBezTo>
                    <a:pt x="21571" y="10983"/>
                    <a:pt x="21571" y="10667"/>
                    <a:pt x="21454" y="10383"/>
                  </a:cubicBezTo>
                  <a:lnTo>
                    <a:pt x="16432" y="417"/>
                  </a:lnTo>
                  <a:cubicBezTo>
                    <a:pt x="16302" y="166"/>
                    <a:pt x="16069" y="0"/>
                    <a:pt x="1579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" name="Google Shape;436;p6"/>
            <p:cNvSpPr/>
            <p:nvPr/>
          </p:nvSpPr>
          <p:spPr>
            <a:xfrm>
              <a:off x="27064" y="603619"/>
              <a:ext cx="563514" cy="214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3" y="2974"/>
                    <a:pt x="1213" y="5864"/>
                    <a:pt x="1818" y="8632"/>
                  </a:cubicBezTo>
                  <a:cubicBezTo>
                    <a:pt x="2456" y="11525"/>
                    <a:pt x="3095" y="14415"/>
                    <a:pt x="3733" y="17183"/>
                  </a:cubicBezTo>
                  <a:lnTo>
                    <a:pt x="4211" y="19311"/>
                  </a:lnTo>
                  <a:lnTo>
                    <a:pt x="4435" y="20396"/>
                  </a:lnTo>
                  <a:cubicBezTo>
                    <a:pt x="4546" y="20838"/>
                    <a:pt x="4706" y="21158"/>
                    <a:pt x="4881" y="21361"/>
                  </a:cubicBezTo>
                  <a:cubicBezTo>
                    <a:pt x="5073" y="21600"/>
                    <a:pt x="5313" y="21600"/>
                    <a:pt x="5456" y="21600"/>
                  </a:cubicBezTo>
                  <a:lnTo>
                    <a:pt x="6891" y="21600"/>
                  </a:lnTo>
                  <a:lnTo>
                    <a:pt x="10799" y="21519"/>
                  </a:lnTo>
                  <a:lnTo>
                    <a:pt x="16112" y="21519"/>
                  </a:lnTo>
                  <a:cubicBezTo>
                    <a:pt x="16271" y="21438"/>
                    <a:pt x="16479" y="21519"/>
                    <a:pt x="16655" y="21361"/>
                  </a:cubicBezTo>
                  <a:cubicBezTo>
                    <a:pt x="16814" y="21077"/>
                    <a:pt x="16990" y="20838"/>
                    <a:pt x="17085" y="20396"/>
                  </a:cubicBezTo>
                  <a:cubicBezTo>
                    <a:pt x="17181" y="20076"/>
                    <a:pt x="17260" y="19752"/>
                    <a:pt x="17324" y="19311"/>
                  </a:cubicBezTo>
                  <a:lnTo>
                    <a:pt x="17819" y="17183"/>
                  </a:lnTo>
                  <a:cubicBezTo>
                    <a:pt x="19111" y="11525"/>
                    <a:pt x="20355" y="5864"/>
                    <a:pt x="21600" y="81"/>
                  </a:cubicBezTo>
                  <a:cubicBezTo>
                    <a:pt x="20244" y="5702"/>
                    <a:pt x="18904" y="11282"/>
                    <a:pt x="17595" y="16943"/>
                  </a:cubicBezTo>
                  <a:lnTo>
                    <a:pt x="17117" y="18990"/>
                  </a:lnTo>
                  <a:cubicBezTo>
                    <a:pt x="17022" y="19311"/>
                    <a:pt x="16957" y="19752"/>
                    <a:pt x="16878" y="20076"/>
                  </a:cubicBezTo>
                  <a:cubicBezTo>
                    <a:pt x="16782" y="20315"/>
                    <a:pt x="16687" y="20518"/>
                    <a:pt x="16543" y="20676"/>
                  </a:cubicBezTo>
                  <a:cubicBezTo>
                    <a:pt x="16415" y="20757"/>
                    <a:pt x="16320" y="20757"/>
                    <a:pt x="16112" y="20757"/>
                  </a:cubicBezTo>
                  <a:lnTo>
                    <a:pt x="15634" y="20757"/>
                  </a:lnTo>
                  <a:lnTo>
                    <a:pt x="14661" y="20676"/>
                  </a:lnTo>
                  <a:lnTo>
                    <a:pt x="5918" y="20676"/>
                  </a:lnTo>
                  <a:lnTo>
                    <a:pt x="5456" y="20595"/>
                  </a:lnTo>
                  <a:cubicBezTo>
                    <a:pt x="5376" y="20636"/>
                    <a:pt x="5313" y="20636"/>
                    <a:pt x="5264" y="20636"/>
                  </a:cubicBezTo>
                  <a:cubicBezTo>
                    <a:pt x="5168" y="20636"/>
                    <a:pt x="5105" y="20595"/>
                    <a:pt x="5041" y="20518"/>
                  </a:cubicBezTo>
                  <a:cubicBezTo>
                    <a:pt x="4945" y="20396"/>
                    <a:pt x="4849" y="20153"/>
                    <a:pt x="4770" y="19914"/>
                  </a:cubicBezTo>
                  <a:lnTo>
                    <a:pt x="4498" y="18909"/>
                  </a:lnTo>
                  <a:lnTo>
                    <a:pt x="4036" y="16782"/>
                  </a:lnTo>
                  <a:cubicBezTo>
                    <a:pt x="3366" y="13973"/>
                    <a:pt x="2728" y="11120"/>
                    <a:pt x="2058" y="8393"/>
                  </a:cubicBezTo>
                  <a:cubicBezTo>
                    <a:pt x="1372" y="5621"/>
                    <a:pt x="670" y="281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6" name="Google Shape;437;p6"/>
            <p:cNvSpPr/>
            <p:nvPr/>
          </p:nvSpPr>
          <p:spPr>
            <a:xfrm>
              <a:off x="147007" y="810171"/>
              <a:ext cx="12701" cy="132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23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" name="Google Shape;438;p6"/>
            <p:cNvSpPr/>
            <p:nvPr/>
          </p:nvSpPr>
          <p:spPr>
            <a:xfrm>
              <a:off x="458528" y="810171"/>
              <a:ext cx="12701" cy="132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" name="Google Shape;439;p6"/>
            <p:cNvSpPr/>
            <p:nvPr/>
          </p:nvSpPr>
          <p:spPr>
            <a:xfrm>
              <a:off x="1025489" y="537318"/>
              <a:ext cx="159816" cy="591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7"/>
                  </a:lnTo>
                  <a:cubicBezTo>
                    <a:pt x="0" y="11770"/>
                    <a:pt x="619" y="12354"/>
                    <a:pt x="1800" y="12908"/>
                  </a:cubicBezTo>
                  <a:lnTo>
                    <a:pt x="20641" y="21528"/>
                  </a:lnTo>
                  <a:cubicBezTo>
                    <a:pt x="20754" y="21571"/>
                    <a:pt x="20924" y="21600"/>
                    <a:pt x="21094" y="21600"/>
                  </a:cubicBezTo>
                  <a:cubicBezTo>
                    <a:pt x="21373" y="21600"/>
                    <a:pt x="21600" y="21556"/>
                    <a:pt x="21600" y="21454"/>
                  </a:cubicBezTo>
                  <a:lnTo>
                    <a:pt x="21600" y="9378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" name="Google Shape;440;p6"/>
            <p:cNvSpPr/>
            <p:nvPr/>
          </p:nvSpPr>
          <p:spPr>
            <a:xfrm>
              <a:off x="1025585" y="266881"/>
              <a:ext cx="644663" cy="541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600" extrusionOk="0">
                  <a:moveTo>
                    <a:pt x="5737" y="0"/>
                  </a:moveTo>
                  <a:cubicBezTo>
                    <a:pt x="5487" y="0"/>
                    <a:pt x="5251" y="174"/>
                    <a:pt x="5126" y="429"/>
                  </a:cubicBezTo>
                  <a:lnTo>
                    <a:pt x="94" y="10385"/>
                  </a:lnTo>
                  <a:cubicBezTo>
                    <a:pt x="-31" y="10641"/>
                    <a:pt x="-31" y="10943"/>
                    <a:pt x="94" y="11213"/>
                  </a:cubicBezTo>
                  <a:lnTo>
                    <a:pt x="5126" y="21154"/>
                  </a:lnTo>
                  <a:cubicBezTo>
                    <a:pt x="5251" y="21425"/>
                    <a:pt x="5487" y="21600"/>
                    <a:pt x="5737" y="21600"/>
                  </a:cubicBezTo>
                  <a:lnTo>
                    <a:pt x="15773" y="21600"/>
                  </a:lnTo>
                  <a:cubicBezTo>
                    <a:pt x="16038" y="21600"/>
                    <a:pt x="16302" y="21425"/>
                    <a:pt x="16412" y="21154"/>
                  </a:cubicBezTo>
                  <a:lnTo>
                    <a:pt x="21416" y="11213"/>
                  </a:lnTo>
                  <a:cubicBezTo>
                    <a:pt x="21569" y="10943"/>
                    <a:pt x="21569" y="10641"/>
                    <a:pt x="21416" y="10385"/>
                  </a:cubicBezTo>
                  <a:lnTo>
                    <a:pt x="16412" y="429"/>
                  </a:lnTo>
                  <a:cubicBezTo>
                    <a:pt x="16302" y="174"/>
                    <a:pt x="16038" y="0"/>
                    <a:pt x="15773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" name="Google Shape;441;p6"/>
            <p:cNvSpPr/>
            <p:nvPr/>
          </p:nvSpPr>
          <p:spPr>
            <a:xfrm>
              <a:off x="1053767" y="589661"/>
              <a:ext cx="587668" cy="223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82" y="2893"/>
                    <a:pt x="1194" y="5747"/>
                    <a:pt x="1836" y="8602"/>
                  </a:cubicBezTo>
                  <a:cubicBezTo>
                    <a:pt x="2448" y="11534"/>
                    <a:pt x="3091" y="14388"/>
                    <a:pt x="3734" y="17204"/>
                  </a:cubicBezTo>
                  <a:lnTo>
                    <a:pt x="4223" y="19326"/>
                  </a:lnTo>
                  <a:lnTo>
                    <a:pt x="4452" y="20404"/>
                  </a:lnTo>
                  <a:cubicBezTo>
                    <a:pt x="4574" y="20790"/>
                    <a:pt x="4713" y="21214"/>
                    <a:pt x="4895" y="21370"/>
                  </a:cubicBezTo>
                  <a:cubicBezTo>
                    <a:pt x="5094" y="21600"/>
                    <a:pt x="5324" y="21600"/>
                    <a:pt x="5446" y="21600"/>
                  </a:cubicBezTo>
                  <a:lnTo>
                    <a:pt x="5936" y="21600"/>
                  </a:lnTo>
                  <a:lnTo>
                    <a:pt x="6899" y="21522"/>
                  </a:lnTo>
                  <a:lnTo>
                    <a:pt x="14671" y="21522"/>
                  </a:lnTo>
                  <a:lnTo>
                    <a:pt x="15635" y="21448"/>
                  </a:lnTo>
                  <a:lnTo>
                    <a:pt x="16124" y="21448"/>
                  </a:lnTo>
                  <a:cubicBezTo>
                    <a:pt x="16277" y="21448"/>
                    <a:pt x="16475" y="21448"/>
                    <a:pt x="16674" y="21292"/>
                  </a:cubicBezTo>
                  <a:cubicBezTo>
                    <a:pt x="16827" y="21137"/>
                    <a:pt x="16995" y="20790"/>
                    <a:pt x="17088" y="20404"/>
                  </a:cubicBezTo>
                  <a:cubicBezTo>
                    <a:pt x="17179" y="20058"/>
                    <a:pt x="17256" y="19672"/>
                    <a:pt x="17347" y="19326"/>
                  </a:cubicBezTo>
                  <a:lnTo>
                    <a:pt x="17837" y="17204"/>
                  </a:lnTo>
                  <a:cubicBezTo>
                    <a:pt x="19122" y="11534"/>
                    <a:pt x="20346" y="5747"/>
                    <a:pt x="21600" y="78"/>
                  </a:cubicBezTo>
                  <a:cubicBezTo>
                    <a:pt x="20284" y="5670"/>
                    <a:pt x="18922" y="11301"/>
                    <a:pt x="17638" y="16896"/>
                  </a:cubicBezTo>
                  <a:lnTo>
                    <a:pt x="17119" y="19018"/>
                  </a:lnTo>
                  <a:cubicBezTo>
                    <a:pt x="17057" y="19326"/>
                    <a:pt x="16964" y="19750"/>
                    <a:pt x="16904" y="20058"/>
                  </a:cubicBezTo>
                  <a:cubicBezTo>
                    <a:pt x="16797" y="20327"/>
                    <a:pt x="16705" y="20560"/>
                    <a:pt x="16567" y="20638"/>
                  </a:cubicBezTo>
                  <a:cubicBezTo>
                    <a:pt x="16445" y="20790"/>
                    <a:pt x="16322" y="20790"/>
                    <a:pt x="16124" y="20790"/>
                  </a:cubicBezTo>
                  <a:lnTo>
                    <a:pt x="15635" y="20712"/>
                  </a:lnTo>
                  <a:lnTo>
                    <a:pt x="10800" y="20712"/>
                  </a:lnTo>
                  <a:lnTo>
                    <a:pt x="6899" y="20638"/>
                  </a:lnTo>
                  <a:lnTo>
                    <a:pt x="5446" y="20638"/>
                  </a:lnTo>
                  <a:cubicBezTo>
                    <a:pt x="5278" y="20638"/>
                    <a:pt x="5156" y="20638"/>
                    <a:pt x="5063" y="20560"/>
                  </a:cubicBezTo>
                  <a:cubicBezTo>
                    <a:pt x="4926" y="20404"/>
                    <a:pt x="4835" y="20136"/>
                    <a:pt x="4773" y="19902"/>
                  </a:cubicBezTo>
                  <a:lnTo>
                    <a:pt x="4513" y="18862"/>
                  </a:lnTo>
                  <a:lnTo>
                    <a:pt x="4024" y="16740"/>
                  </a:lnTo>
                  <a:cubicBezTo>
                    <a:pt x="3382" y="13964"/>
                    <a:pt x="2708" y="11109"/>
                    <a:pt x="2035" y="8369"/>
                  </a:cubicBezTo>
                  <a:cubicBezTo>
                    <a:pt x="1377" y="5514"/>
                    <a:pt x="673" y="2738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" name="Google Shape;442;p6"/>
            <p:cNvSpPr/>
            <p:nvPr/>
          </p:nvSpPr>
          <p:spPr>
            <a:xfrm>
              <a:off x="664228" y="1095808"/>
              <a:ext cx="334207" cy="334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30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" name="Google Shape;443;p6"/>
            <p:cNvSpPr/>
            <p:nvPr/>
          </p:nvSpPr>
          <p:spPr>
            <a:xfrm>
              <a:off x="509831" y="839731"/>
              <a:ext cx="158557" cy="590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43"/>
                  </a:lnTo>
                  <a:cubicBezTo>
                    <a:pt x="0" y="11757"/>
                    <a:pt x="567" y="12341"/>
                    <a:pt x="1757" y="12896"/>
                  </a:cubicBezTo>
                  <a:lnTo>
                    <a:pt x="20638" y="21513"/>
                  </a:lnTo>
                  <a:cubicBezTo>
                    <a:pt x="20752" y="21572"/>
                    <a:pt x="20919" y="21600"/>
                    <a:pt x="21090" y="21600"/>
                  </a:cubicBezTo>
                  <a:cubicBezTo>
                    <a:pt x="21376" y="21600"/>
                    <a:pt x="21600" y="21542"/>
                    <a:pt x="21600" y="21454"/>
                  </a:cubicBezTo>
                  <a:lnTo>
                    <a:pt x="21600" y="936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" name="Google Shape;444;p6"/>
            <p:cNvSpPr/>
            <p:nvPr/>
          </p:nvSpPr>
          <p:spPr>
            <a:xfrm>
              <a:off x="993854" y="839731"/>
              <a:ext cx="159816" cy="590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62"/>
                  </a:lnTo>
                  <a:lnTo>
                    <a:pt x="0" y="21454"/>
                  </a:lnTo>
                  <a:cubicBezTo>
                    <a:pt x="0" y="21542"/>
                    <a:pt x="279" y="21600"/>
                    <a:pt x="506" y="21600"/>
                  </a:cubicBezTo>
                  <a:cubicBezTo>
                    <a:pt x="676" y="21600"/>
                    <a:pt x="846" y="21572"/>
                    <a:pt x="954" y="21513"/>
                  </a:cubicBezTo>
                  <a:lnTo>
                    <a:pt x="19857" y="12896"/>
                  </a:lnTo>
                  <a:cubicBezTo>
                    <a:pt x="21038" y="12341"/>
                    <a:pt x="21600" y="11757"/>
                    <a:pt x="21600" y="1114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" name="Google Shape;445;p6"/>
            <p:cNvSpPr/>
            <p:nvPr/>
          </p:nvSpPr>
          <p:spPr>
            <a:xfrm>
              <a:off x="508877" y="568489"/>
              <a:ext cx="644803" cy="541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5772" y="0"/>
                  </a:moveTo>
                  <a:cubicBezTo>
                    <a:pt x="5508" y="0"/>
                    <a:pt x="5272" y="159"/>
                    <a:pt x="5119" y="430"/>
                  </a:cubicBezTo>
                  <a:lnTo>
                    <a:pt x="115" y="10378"/>
                  </a:lnTo>
                  <a:cubicBezTo>
                    <a:pt x="-38" y="10648"/>
                    <a:pt x="-38" y="10951"/>
                    <a:pt x="115" y="11222"/>
                  </a:cubicBezTo>
                  <a:lnTo>
                    <a:pt x="5119" y="21169"/>
                  </a:lnTo>
                  <a:cubicBezTo>
                    <a:pt x="5272" y="21441"/>
                    <a:pt x="5508" y="21600"/>
                    <a:pt x="5772" y="21600"/>
                  </a:cubicBezTo>
                  <a:lnTo>
                    <a:pt x="15794" y="21600"/>
                  </a:lnTo>
                  <a:cubicBezTo>
                    <a:pt x="16058" y="21600"/>
                    <a:pt x="16294" y="21441"/>
                    <a:pt x="16433" y="21169"/>
                  </a:cubicBezTo>
                  <a:lnTo>
                    <a:pt x="21451" y="11222"/>
                  </a:lnTo>
                  <a:cubicBezTo>
                    <a:pt x="21562" y="10951"/>
                    <a:pt x="21562" y="10648"/>
                    <a:pt x="21451" y="10378"/>
                  </a:cubicBezTo>
                  <a:lnTo>
                    <a:pt x="16433" y="430"/>
                  </a:lnTo>
                  <a:cubicBezTo>
                    <a:pt x="16294" y="159"/>
                    <a:pt x="16058" y="0"/>
                    <a:pt x="15794" y="0"/>
                  </a:cubicBezTo>
                  <a:close/>
                </a:path>
              </a:pathLst>
            </a:custGeom>
            <a:solidFill>
              <a:srgbClr val="2F18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" name="Google Shape;446;p6"/>
            <p:cNvSpPr/>
            <p:nvPr/>
          </p:nvSpPr>
          <p:spPr>
            <a:xfrm>
              <a:off x="536885" y="890866"/>
              <a:ext cx="588891" cy="224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10" y="2927"/>
                    <a:pt x="1221" y="5776"/>
                    <a:pt x="1832" y="8703"/>
                  </a:cubicBezTo>
                  <a:cubicBezTo>
                    <a:pt x="2473" y="11552"/>
                    <a:pt x="3084" y="14362"/>
                    <a:pt x="3725" y="17211"/>
                  </a:cubicBezTo>
                  <a:lnTo>
                    <a:pt x="4213" y="19330"/>
                  </a:lnTo>
                  <a:lnTo>
                    <a:pt x="4472" y="20368"/>
                  </a:lnTo>
                  <a:cubicBezTo>
                    <a:pt x="4564" y="20791"/>
                    <a:pt x="4732" y="21215"/>
                    <a:pt x="4931" y="21370"/>
                  </a:cubicBezTo>
                  <a:cubicBezTo>
                    <a:pt x="5084" y="21600"/>
                    <a:pt x="5312" y="21600"/>
                    <a:pt x="5464" y="21600"/>
                  </a:cubicBezTo>
                  <a:lnTo>
                    <a:pt x="6915" y="21526"/>
                  </a:lnTo>
                  <a:lnTo>
                    <a:pt x="14670" y="21526"/>
                  </a:lnTo>
                  <a:lnTo>
                    <a:pt x="15647" y="21448"/>
                  </a:lnTo>
                  <a:lnTo>
                    <a:pt x="16120" y="21448"/>
                  </a:lnTo>
                  <a:cubicBezTo>
                    <a:pt x="16182" y="21448"/>
                    <a:pt x="16257" y="21448"/>
                    <a:pt x="16334" y="21448"/>
                  </a:cubicBezTo>
                  <a:cubicBezTo>
                    <a:pt x="16441" y="21448"/>
                    <a:pt x="16547" y="21409"/>
                    <a:pt x="16639" y="21293"/>
                  </a:cubicBezTo>
                  <a:cubicBezTo>
                    <a:pt x="16837" y="21102"/>
                    <a:pt x="16991" y="20791"/>
                    <a:pt x="17082" y="20368"/>
                  </a:cubicBezTo>
                  <a:cubicBezTo>
                    <a:pt x="17188" y="20061"/>
                    <a:pt x="17250" y="19753"/>
                    <a:pt x="17311" y="19330"/>
                  </a:cubicBezTo>
                  <a:lnTo>
                    <a:pt x="17800" y="17211"/>
                  </a:lnTo>
                  <a:cubicBezTo>
                    <a:pt x="19082" y="11552"/>
                    <a:pt x="20333" y="5854"/>
                    <a:pt x="21600" y="78"/>
                  </a:cubicBezTo>
                  <a:cubicBezTo>
                    <a:pt x="20242" y="5698"/>
                    <a:pt x="18929" y="11283"/>
                    <a:pt x="17601" y="16904"/>
                  </a:cubicBezTo>
                  <a:lnTo>
                    <a:pt x="17128" y="19022"/>
                  </a:lnTo>
                  <a:cubicBezTo>
                    <a:pt x="17020" y="19330"/>
                    <a:pt x="16960" y="19753"/>
                    <a:pt x="16868" y="20061"/>
                  </a:cubicBezTo>
                  <a:cubicBezTo>
                    <a:pt x="16792" y="20293"/>
                    <a:pt x="16670" y="20562"/>
                    <a:pt x="16547" y="20639"/>
                  </a:cubicBezTo>
                  <a:cubicBezTo>
                    <a:pt x="16410" y="20791"/>
                    <a:pt x="16288" y="20791"/>
                    <a:pt x="16120" y="20791"/>
                  </a:cubicBezTo>
                  <a:lnTo>
                    <a:pt x="15647" y="20717"/>
                  </a:lnTo>
                  <a:lnTo>
                    <a:pt x="10778" y="20717"/>
                  </a:lnTo>
                  <a:lnTo>
                    <a:pt x="6915" y="20639"/>
                  </a:lnTo>
                  <a:lnTo>
                    <a:pt x="5464" y="20639"/>
                  </a:lnTo>
                  <a:cubicBezTo>
                    <a:pt x="5281" y="20639"/>
                    <a:pt x="5175" y="20639"/>
                    <a:pt x="5053" y="20562"/>
                  </a:cubicBezTo>
                  <a:cubicBezTo>
                    <a:pt x="4931" y="20368"/>
                    <a:pt x="4823" y="20216"/>
                    <a:pt x="4763" y="19909"/>
                  </a:cubicBezTo>
                  <a:lnTo>
                    <a:pt x="4534" y="18828"/>
                  </a:lnTo>
                  <a:lnTo>
                    <a:pt x="4030" y="16749"/>
                  </a:lnTo>
                  <a:cubicBezTo>
                    <a:pt x="3373" y="13977"/>
                    <a:pt x="2732" y="11128"/>
                    <a:pt x="2060" y="8357"/>
                  </a:cubicBezTo>
                  <a:cubicBezTo>
                    <a:pt x="1389" y="5546"/>
                    <a:pt x="703" y="277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" name="Google Shape;447;p6"/>
            <p:cNvSpPr/>
            <p:nvPr/>
          </p:nvSpPr>
          <p:spPr>
            <a:xfrm>
              <a:off x="663085" y="1106579"/>
              <a:ext cx="12701" cy="138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" name="Google Shape;448;p6"/>
            <p:cNvSpPr/>
            <p:nvPr/>
          </p:nvSpPr>
          <p:spPr>
            <a:xfrm>
              <a:off x="988134" y="1106579"/>
              <a:ext cx="12701" cy="138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59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" name="Google Shape;449;p6"/>
            <p:cNvSpPr/>
            <p:nvPr/>
          </p:nvSpPr>
          <p:spPr>
            <a:xfrm>
              <a:off x="9" y="554094"/>
              <a:ext cx="152335" cy="566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0"/>
                  </a:lnTo>
                  <a:cubicBezTo>
                    <a:pt x="0" y="11760"/>
                    <a:pt x="590" y="12369"/>
                    <a:pt x="1829" y="12918"/>
                  </a:cubicBezTo>
                  <a:lnTo>
                    <a:pt x="20772" y="21554"/>
                  </a:lnTo>
                  <a:cubicBezTo>
                    <a:pt x="20832" y="21585"/>
                    <a:pt x="21005" y="21600"/>
                    <a:pt x="21184" y="21600"/>
                  </a:cubicBezTo>
                  <a:cubicBezTo>
                    <a:pt x="21422" y="21600"/>
                    <a:pt x="21600" y="21569"/>
                    <a:pt x="21600" y="21478"/>
                  </a:cubicBezTo>
                  <a:lnTo>
                    <a:pt x="21600" y="938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6" r:id="rId14"/>
    <p:sldLayoutId id="2147483668" r:id="rId15"/>
    <p:sldLayoutId id="2147483669" r:id="rId16"/>
    <p:sldLayoutId id="2147483670" r:id="rId17"/>
    <p:sldLayoutId id="2147483671" r:id="rId18"/>
  </p:sldLayoutIdLst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rgbClr val="FFFFFF"/>
          </a:solidFill>
          <a:uFillTx/>
          <a:latin typeface="Alata"/>
          <a:ea typeface="Alata"/>
          <a:cs typeface="Alata"/>
          <a:sym typeface="Alata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rgbClr val="FFFFFF"/>
          </a:solidFill>
          <a:uFillTx/>
          <a:latin typeface="Alata"/>
          <a:ea typeface="Alata"/>
          <a:cs typeface="Alata"/>
          <a:sym typeface="Alata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rgbClr val="FFFFFF"/>
          </a:solidFill>
          <a:uFillTx/>
          <a:latin typeface="Alata"/>
          <a:ea typeface="Alata"/>
          <a:cs typeface="Alata"/>
          <a:sym typeface="Alata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rgbClr val="FFFFFF"/>
          </a:solidFill>
          <a:uFillTx/>
          <a:latin typeface="Alata"/>
          <a:ea typeface="Alata"/>
          <a:cs typeface="Alata"/>
          <a:sym typeface="Alata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rgbClr val="FFFFFF"/>
          </a:solidFill>
          <a:uFillTx/>
          <a:latin typeface="Alata"/>
          <a:ea typeface="Alata"/>
          <a:cs typeface="Alata"/>
          <a:sym typeface="Alata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rgbClr val="FFFFFF"/>
          </a:solidFill>
          <a:uFillTx/>
          <a:latin typeface="Alata"/>
          <a:ea typeface="Alata"/>
          <a:cs typeface="Alata"/>
          <a:sym typeface="Alata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rgbClr val="FFFFFF"/>
          </a:solidFill>
          <a:uFillTx/>
          <a:latin typeface="Alata"/>
          <a:ea typeface="Alata"/>
          <a:cs typeface="Alata"/>
          <a:sym typeface="Alata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rgbClr val="FFFFFF"/>
          </a:solidFill>
          <a:uFillTx/>
          <a:latin typeface="Alata"/>
          <a:ea typeface="Alata"/>
          <a:cs typeface="Alata"/>
          <a:sym typeface="Alata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rgbClr val="FFFFFF"/>
          </a:solidFill>
          <a:uFillTx/>
          <a:latin typeface="Alata"/>
          <a:ea typeface="Alata"/>
          <a:cs typeface="Alata"/>
          <a:sym typeface="Alata"/>
        </a:defRPr>
      </a:lvl9pPr>
    </p:titleStyle>
    <p:bodyStyle>
      <a:lvl1pPr marL="457200" marR="0" indent="-3429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●"/>
        <a:tabLst/>
        <a:defRPr sz="1800" b="0" i="0" u="none" strike="noStrike" cap="none" spc="0" baseline="0">
          <a:solidFill>
            <a:srgbClr val="FFFFFF"/>
          </a:solidFill>
          <a:uFillTx/>
          <a:latin typeface="Be Vietnam"/>
          <a:ea typeface="Be Vietnam"/>
          <a:cs typeface="Be Vietnam"/>
          <a:sym typeface="Be Vietnam"/>
        </a:defRPr>
      </a:lvl1pPr>
      <a:lvl2pPr marL="1005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○"/>
        <a:tabLst/>
        <a:defRPr sz="1800" b="0" i="0" u="none" strike="noStrike" cap="none" spc="0" baseline="0">
          <a:solidFill>
            <a:srgbClr val="FFFFFF"/>
          </a:solidFill>
          <a:uFillTx/>
          <a:latin typeface="Be Vietnam"/>
          <a:ea typeface="Be Vietnam"/>
          <a:cs typeface="Be Vietnam"/>
          <a:sym typeface="Be Vietnam"/>
        </a:defRPr>
      </a:lvl2pPr>
      <a:lvl3pPr marL="1462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■"/>
        <a:tabLst/>
        <a:defRPr sz="1800" b="0" i="0" u="none" strike="noStrike" cap="none" spc="0" baseline="0">
          <a:solidFill>
            <a:srgbClr val="FFFFFF"/>
          </a:solidFill>
          <a:uFillTx/>
          <a:latin typeface="Be Vietnam"/>
          <a:ea typeface="Be Vietnam"/>
          <a:cs typeface="Be Vietnam"/>
          <a:sym typeface="Be Vietnam"/>
        </a:defRPr>
      </a:lvl3pPr>
      <a:lvl4pPr marL="1919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●"/>
        <a:tabLst/>
        <a:defRPr sz="1800" b="0" i="0" u="none" strike="noStrike" cap="none" spc="0" baseline="0">
          <a:solidFill>
            <a:srgbClr val="FFFFFF"/>
          </a:solidFill>
          <a:uFillTx/>
          <a:latin typeface="Be Vietnam"/>
          <a:ea typeface="Be Vietnam"/>
          <a:cs typeface="Be Vietnam"/>
          <a:sym typeface="Be Vietnam"/>
        </a:defRPr>
      </a:lvl4pPr>
      <a:lvl5pPr marL="23767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○"/>
        <a:tabLst/>
        <a:defRPr sz="1800" b="0" i="0" u="none" strike="noStrike" cap="none" spc="0" baseline="0">
          <a:solidFill>
            <a:srgbClr val="FFFFFF"/>
          </a:solidFill>
          <a:uFillTx/>
          <a:latin typeface="Be Vietnam"/>
          <a:ea typeface="Be Vietnam"/>
          <a:cs typeface="Be Vietnam"/>
          <a:sym typeface="Be Vietnam"/>
        </a:defRPr>
      </a:lvl5pPr>
      <a:lvl6pPr marL="28339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■"/>
        <a:tabLst/>
        <a:defRPr sz="1800" b="0" i="0" u="none" strike="noStrike" cap="none" spc="0" baseline="0">
          <a:solidFill>
            <a:srgbClr val="FFFFFF"/>
          </a:solidFill>
          <a:uFillTx/>
          <a:latin typeface="Be Vietnam"/>
          <a:ea typeface="Be Vietnam"/>
          <a:cs typeface="Be Vietnam"/>
          <a:sym typeface="Be Vietnam"/>
        </a:defRPr>
      </a:lvl6pPr>
      <a:lvl7pPr marL="3291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●"/>
        <a:tabLst/>
        <a:defRPr sz="1800" b="0" i="0" u="none" strike="noStrike" cap="none" spc="0" baseline="0">
          <a:solidFill>
            <a:srgbClr val="FFFFFF"/>
          </a:solidFill>
          <a:uFillTx/>
          <a:latin typeface="Be Vietnam"/>
          <a:ea typeface="Be Vietnam"/>
          <a:cs typeface="Be Vietnam"/>
          <a:sym typeface="Be Vietnam"/>
        </a:defRPr>
      </a:lvl7pPr>
      <a:lvl8pPr marL="3748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○"/>
        <a:tabLst/>
        <a:defRPr sz="1800" b="0" i="0" u="none" strike="noStrike" cap="none" spc="0" baseline="0">
          <a:solidFill>
            <a:srgbClr val="FFFFFF"/>
          </a:solidFill>
          <a:uFillTx/>
          <a:latin typeface="Be Vietnam"/>
          <a:ea typeface="Be Vietnam"/>
          <a:cs typeface="Be Vietnam"/>
          <a:sym typeface="Be Vietnam"/>
        </a:defRPr>
      </a:lvl8pPr>
      <a:lvl9pPr marL="4205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■"/>
        <a:tabLst/>
        <a:defRPr sz="1800" b="0" i="0" u="none" strike="noStrike" cap="none" spc="0" baseline="0">
          <a:solidFill>
            <a:srgbClr val="FFFFFF"/>
          </a:solidFill>
          <a:uFillTx/>
          <a:latin typeface="Be Vietnam"/>
          <a:ea typeface="Be Vietnam"/>
          <a:cs typeface="Be Vietnam"/>
          <a:sym typeface="Be Vietnam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docs.google.com/spreadsheets/d/1US4ntJzd1wm9z50NEqkwTYtUl3BjtwS1j2SpLersl3U/copy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B1368F3-CE2A-2DEC-34AB-196DD104678A}"/>
              </a:ext>
            </a:extLst>
          </p:cNvPr>
          <p:cNvSpPr txBox="1"/>
          <p:nvPr/>
        </p:nvSpPr>
        <p:spPr>
          <a:xfrm>
            <a:off x="0" y="1863864"/>
            <a:ext cx="914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40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قالب پاورپوینت </a:t>
            </a:r>
            <a:r>
              <a:rPr lang="fa-IR" sz="40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شش ضلعی رایگان </a:t>
            </a:r>
            <a:endParaRPr lang="en-US" sz="8000" b="1" dirty="0">
              <a:solidFill>
                <a:schemeClr val="tx1">
                  <a:lumMod val="50000"/>
                  <a:lumOff val="5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99F74B-21B9-45B9-3D38-D4EDAD0CD4A0}"/>
              </a:ext>
            </a:extLst>
          </p:cNvPr>
          <p:cNvSpPr txBox="1"/>
          <p:nvPr/>
        </p:nvSpPr>
        <p:spPr>
          <a:xfrm>
            <a:off x="0" y="2908361"/>
            <a:ext cx="9144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0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نام پژوهشگر: .................                                    استاد راهنما:.............</a:t>
            </a:r>
          </a:p>
          <a:p>
            <a:pPr algn="ctr" rtl="1"/>
            <a:endParaRPr lang="fa-IR" sz="2000" b="1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algn="ctr" rtl="1"/>
            <a:r>
              <a:rPr lang="fa-IR" sz="2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سال تحصیلی: ........</a:t>
            </a:r>
            <a:endParaRPr lang="en-US" sz="4800" b="1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9" name="Google Shape;1791;p44"/>
          <p:cNvGrpSpPr/>
          <p:nvPr/>
        </p:nvGrpSpPr>
        <p:grpSpPr>
          <a:xfrm>
            <a:off x="1427111" y="3484453"/>
            <a:ext cx="1214101" cy="1763422"/>
            <a:chOff x="0" y="0"/>
            <a:chExt cx="1214099" cy="1763421"/>
          </a:xfrm>
        </p:grpSpPr>
        <p:sp>
          <p:nvSpPr>
            <p:cNvPr id="1786" name="Google Shape;1792;p44"/>
            <p:cNvSpPr/>
            <p:nvPr/>
          </p:nvSpPr>
          <p:spPr>
            <a:xfrm flipH="1">
              <a:off x="0" y="482065"/>
              <a:ext cx="931308" cy="814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87" name="Google Shape;1793;p44"/>
            <p:cNvSpPr/>
            <p:nvPr/>
          </p:nvSpPr>
          <p:spPr>
            <a:xfrm>
              <a:off x="547094" y="0"/>
              <a:ext cx="667006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88" name="Google Shape;1794;p44"/>
            <p:cNvSpPr/>
            <p:nvPr/>
          </p:nvSpPr>
          <p:spPr>
            <a:xfrm>
              <a:off x="425860" y="1179926"/>
              <a:ext cx="666951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0" name="Google Shape;1796;p44">
            <a:extLst>
              <a:ext uri="{FF2B5EF4-FFF2-40B4-BE49-F238E27FC236}">
                <a16:creationId xmlns:a16="http://schemas.microsoft.com/office/drawing/2014/main" id="{4E2C2B9B-AFA8-7250-3A8E-15BF108EB055}"/>
              </a:ext>
            </a:extLst>
          </p:cNvPr>
          <p:cNvSpPr/>
          <p:nvPr/>
        </p:nvSpPr>
        <p:spPr>
          <a:xfrm flipH="1">
            <a:off x="2046504" y="1158631"/>
            <a:ext cx="2567569" cy="2246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noFill/>
          <a:ln w="19050" cap="flat">
            <a:solidFill>
              <a:srgbClr val="5429D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5E3DB3-1A77-7DE0-224A-D9963928FC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96" b="14337"/>
          <a:stretch/>
        </p:blipFill>
        <p:spPr>
          <a:xfrm>
            <a:off x="1150778" y="1325596"/>
            <a:ext cx="2762806" cy="2561213"/>
          </a:xfrm>
          <a:prstGeom prst="hexagon">
            <a:avLst>
              <a:gd name="adj" fmla="val 20245"/>
              <a:gd name="vf" fmla="val 115470"/>
            </a:avLst>
          </a:prstGeom>
        </p:spPr>
      </p:pic>
      <p:grpSp>
        <p:nvGrpSpPr>
          <p:cNvPr id="1794" name="Google Shape;1795;p44"/>
          <p:cNvGrpSpPr/>
          <p:nvPr/>
        </p:nvGrpSpPr>
        <p:grpSpPr>
          <a:xfrm>
            <a:off x="1922437" y="737450"/>
            <a:ext cx="2542282" cy="3377563"/>
            <a:chOff x="0" y="0"/>
            <a:chExt cx="2542281" cy="3377561"/>
          </a:xfrm>
        </p:grpSpPr>
        <p:sp>
          <p:nvSpPr>
            <p:cNvPr id="1791" name="Google Shape;1797;p44"/>
            <p:cNvSpPr/>
            <p:nvPr/>
          </p:nvSpPr>
          <p:spPr>
            <a:xfrm flipH="1">
              <a:off x="1526452" y="0"/>
              <a:ext cx="854315" cy="747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92" name="Google Shape;1798;p44"/>
            <p:cNvSpPr/>
            <p:nvPr/>
          </p:nvSpPr>
          <p:spPr>
            <a:xfrm flipH="1">
              <a:off x="1875275" y="2794065"/>
              <a:ext cx="667006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93" name="Google Shape;1799;p44"/>
            <p:cNvSpPr/>
            <p:nvPr/>
          </p:nvSpPr>
          <p:spPr>
            <a:xfrm flipH="1">
              <a:off x="0" y="81953"/>
              <a:ext cx="667006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545AAB0-3B48-13DD-5E11-1F2D5123AB7B}"/>
              </a:ext>
            </a:extLst>
          </p:cNvPr>
          <p:cNvSpPr txBox="1"/>
          <p:nvPr/>
        </p:nvSpPr>
        <p:spPr>
          <a:xfrm>
            <a:off x="5185954" y="1864575"/>
            <a:ext cx="3559382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045EDC-702F-4D92-1CEB-90EC8A075E95}"/>
              </a:ext>
            </a:extLst>
          </p:cNvPr>
          <p:cNvSpPr txBox="1"/>
          <p:nvPr/>
        </p:nvSpPr>
        <p:spPr>
          <a:xfrm>
            <a:off x="4075611" y="1286442"/>
            <a:ext cx="4669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2" name="Google Shape;1807;p45"/>
          <p:cNvGrpSpPr/>
          <p:nvPr/>
        </p:nvGrpSpPr>
        <p:grpSpPr>
          <a:xfrm>
            <a:off x="6219662" y="737912"/>
            <a:ext cx="2608636" cy="3975637"/>
            <a:chOff x="0" y="0"/>
            <a:chExt cx="2608634" cy="3975635"/>
          </a:xfrm>
        </p:grpSpPr>
        <p:sp>
          <p:nvSpPr>
            <p:cNvPr id="1799" name="Google Shape;1808;p45"/>
            <p:cNvSpPr/>
            <p:nvPr/>
          </p:nvSpPr>
          <p:spPr>
            <a:xfrm flipH="1">
              <a:off x="41067" y="1177356"/>
              <a:ext cx="2567568" cy="2246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00" name="Google Shape;1809;p45"/>
            <p:cNvSpPr/>
            <p:nvPr/>
          </p:nvSpPr>
          <p:spPr>
            <a:xfrm flipH="1">
              <a:off x="1443452" y="0"/>
              <a:ext cx="854315" cy="747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01" name="Google Shape;1810;p45"/>
            <p:cNvSpPr/>
            <p:nvPr/>
          </p:nvSpPr>
          <p:spPr>
            <a:xfrm flipH="1">
              <a:off x="0" y="3392140"/>
              <a:ext cx="667006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803" name="Google Shape;1811;p45"/>
          <p:cNvSpPr/>
          <p:nvPr/>
        </p:nvSpPr>
        <p:spPr>
          <a:xfrm rot="10800000">
            <a:off x="-355070" y="3572749"/>
            <a:ext cx="806180" cy="705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804" name="Google Shape;1812;p45"/>
          <p:cNvSpPr/>
          <p:nvPr/>
        </p:nvSpPr>
        <p:spPr>
          <a:xfrm rot="10800000">
            <a:off x="125932" y="3861606"/>
            <a:ext cx="716408" cy="626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805" name="Google Shape;1813;p45"/>
          <p:cNvSpPr/>
          <p:nvPr/>
        </p:nvSpPr>
        <p:spPr>
          <a:xfrm rot="10800000">
            <a:off x="-143607" y="4686000"/>
            <a:ext cx="522933" cy="457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809" name="Google Shape;1815;p45"/>
          <p:cNvGrpSpPr/>
          <p:nvPr/>
        </p:nvGrpSpPr>
        <p:grpSpPr>
          <a:xfrm>
            <a:off x="5620412" y="996303"/>
            <a:ext cx="2398626" cy="3032542"/>
            <a:chOff x="0" y="0"/>
            <a:chExt cx="2398625" cy="3032540"/>
          </a:xfrm>
        </p:grpSpPr>
        <p:sp>
          <p:nvSpPr>
            <p:cNvPr id="1807" name="Google Shape;1816;p45"/>
            <p:cNvSpPr/>
            <p:nvPr/>
          </p:nvSpPr>
          <p:spPr>
            <a:xfrm flipH="1">
              <a:off x="0" y="0"/>
              <a:ext cx="667006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08" name="Google Shape;1817;p45"/>
            <p:cNvSpPr/>
            <p:nvPr/>
          </p:nvSpPr>
          <p:spPr>
            <a:xfrm flipH="1">
              <a:off x="1650604" y="2378179"/>
              <a:ext cx="748022" cy="654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B11F81F-DCD4-1B58-84A1-698E86125F72}"/>
              </a:ext>
            </a:extLst>
          </p:cNvPr>
          <p:cNvSpPr txBox="1"/>
          <p:nvPr/>
        </p:nvSpPr>
        <p:spPr>
          <a:xfrm>
            <a:off x="654725" y="1832600"/>
            <a:ext cx="4277838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E676D3-4B07-1F9D-E83B-21FD9DCA40D7}"/>
              </a:ext>
            </a:extLst>
          </p:cNvPr>
          <p:cNvSpPr txBox="1"/>
          <p:nvPr/>
        </p:nvSpPr>
        <p:spPr>
          <a:xfrm>
            <a:off x="262838" y="1254467"/>
            <a:ext cx="4669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0" name="Google Shape;1827;p46"/>
          <p:cNvGrpSpPr/>
          <p:nvPr/>
        </p:nvGrpSpPr>
        <p:grpSpPr>
          <a:xfrm>
            <a:off x="6504630" y="1161536"/>
            <a:ext cx="1694811" cy="2122843"/>
            <a:chOff x="0" y="0"/>
            <a:chExt cx="1694809" cy="2122841"/>
          </a:xfrm>
        </p:grpSpPr>
        <p:sp>
          <p:nvSpPr>
            <p:cNvPr id="1816" name="Google Shape;1828;p46"/>
            <p:cNvSpPr/>
            <p:nvPr/>
          </p:nvSpPr>
          <p:spPr>
            <a:xfrm flipH="1">
              <a:off x="34262" y="0"/>
              <a:ext cx="1660548" cy="1452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rgbClr val="5429D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819" name="Google Shape;1829;p46"/>
            <p:cNvGrpSpPr/>
            <p:nvPr/>
          </p:nvGrpSpPr>
          <p:grpSpPr>
            <a:xfrm>
              <a:off x="0" y="1468480"/>
              <a:ext cx="750373" cy="654362"/>
              <a:chOff x="0" y="0"/>
              <a:chExt cx="750372" cy="654361"/>
            </a:xfrm>
          </p:grpSpPr>
          <p:sp>
            <p:nvSpPr>
              <p:cNvPr id="1817" name="Shape"/>
              <p:cNvSpPr/>
              <p:nvPr/>
            </p:nvSpPr>
            <p:spPr>
              <a:xfrm flipH="1">
                <a:off x="1061" y="0"/>
                <a:ext cx="748021" cy="654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3" h="21600" extrusionOk="0">
                    <a:moveTo>
                      <a:pt x="5757" y="0"/>
                    </a:moveTo>
                    <a:cubicBezTo>
                      <a:pt x="5490" y="0"/>
                      <a:pt x="5252" y="136"/>
                      <a:pt x="5103" y="408"/>
                    </a:cubicBezTo>
                    <a:lnTo>
                      <a:pt x="112" y="10391"/>
                    </a:lnTo>
                    <a:cubicBezTo>
                      <a:pt x="-37" y="10630"/>
                      <a:pt x="-37" y="10970"/>
                      <a:pt x="112" y="11209"/>
                    </a:cubicBezTo>
                    <a:lnTo>
                      <a:pt x="5103" y="21192"/>
                    </a:lnTo>
                    <a:cubicBezTo>
                      <a:pt x="5252" y="21464"/>
                      <a:pt x="5490" y="21600"/>
                      <a:pt x="5757" y="21600"/>
                    </a:cubicBezTo>
                    <a:lnTo>
                      <a:pt x="15799" y="21600"/>
                    </a:lnTo>
                    <a:cubicBezTo>
                      <a:pt x="16067" y="21600"/>
                      <a:pt x="16304" y="21464"/>
                      <a:pt x="16423" y="21192"/>
                    </a:cubicBezTo>
                    <a:lnTo>
                      <a:pt x="21445" y="11209"/>
                    </a:lnTo>
                    <a:cubicBezTo>
                      <a:pt x="21563" y="10970"/>
                      <a:pt x="21563" y="10630"/>
                      <a:pt x="21445" y="10391"/>
                    </a:cubicBezTo>
                    <a:lnTo>
                      <a:pt x="16423" y="408"/>
                    </a:lnTo>
                    <a:cubicBezTo>
                      <a:pt x="16304" y="136"/>
                      <a:pt x="16067" y="0"/>
                      <a:pt x="157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818" name="Text"/>
              <p:cNvSpPr txBox="1"/>
              <p:nvPr/>
            </p:nvSpPr>
            <p:spPr>
              <a:xfrm>
                <a:off x="0" y="137063"/>
                <a:ext cx="750373" cy="3802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91424" tIns="91424" rIns="91424" bIns="91424" numCol="1" anchor="ctr">
                <a:spAutoFit/>
              </a:bodyPr>
              <a:lstStyle>
                <a:lvl1pPr>
                  <a:defRPr>
                    <a:solidFill>
                      <a:srgbClr val="000000"/>
                    </a:solidFill>
                  </a:defRPr>
                </a:lvl1pPr>
              </a:lstStyle>
              <a:p>
                <a:r>
                  <a:t> </a:t>
                </a:r>
              </a:p>
            </p:txBody>
          </p:sp>
        </p:grpSp>
      </p:grpSp>
      <p:grpSp>
        <p:nvGrpSpPr>
          <p:cNvPr id="1823" name="Google Shape;1830;p46"/>
          <p:cNvGrpSpPr/>
          <p:nvPr/>
        </p:nvGrpSpPr>
        <p:grpSpPr>
          <a:xfrm>
            <a:off x="1069195" y="1058229"/>
            <a:ext cx="1614010" cy="2001068"/>
            <a:chOff x="0" y="0"/>
            <a:chExt cx="1614009" cy="2001067"/>
          </a:xfrm>
        </p:grpSpPr>
        <p:sp>
          <p:nvSpPr>
            <p:cNvPr id="1821" name="Google Shape;1831;p46"/>
            <p:cNvSpPr/>
            <p:nvPr/>
          </p:nvSpPr>
          <p:spPr>
            <a:xfrm flipH="1">
              <a:off x="0" y="589154"/>
              <a:ext cx="1614010" cy="1411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22" name="Google Shape;1832;p46"/>
            <p:cNvSpPr/>
            <p:nvPr/>
          </p:nvSpPr>
          <p:spPr>
            <a:xfrm flipH="1">
              <a:off x="497150" y="0"/>
              <a:ext cx="673341" cy="589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825" name="Google Shape;1834;p46"/>
          <p:cNvSpPr/>
          <p:nvPr/>
        </p:nvSpPr>
        <p:spPr>
          <a:xfrm flipH="1">
            <a:off x="5061195" y="1818716"/>
            <a:ext cx="648337" cy="567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827" name="Google Shape;1836;p46"/>
          <p:cNvSpPr/>
          <p:nvPr/>
        </p:nvSpPr>
        <p:spPr>
          <a:xfrm flipH="1">
            <a:off x="2800445" y="2492129"/>
            <a:ext cx="648337" cy="567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ln w="19050"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36263E-C3E2-82EA-D532-23D8BDAE7341}"/>
              </a:ext>
            </a:extLst>
          </p:cNvPr>
          <p:cNvSpPr txBox="1"/>
          <p:nvPr/>
        </p:nvSpPr>
        <p:spPr>
          <a:xfrm>
            <a:off x="0" y="57183"/>
            <a:ext cx="9144000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وارد نمایید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262DF4-BEF2-4DCF-3150-53977476C65E}"/>
              </a:ext>
            </a:extLst>
          </p:cNvPr>
          <p:cNvSpPr txBox="1"/>
          <p:nvPr/>
        </p:nvSpPr>
        <p:spPr>
          <a:xfrm>
            <a:off x="651947" y="3353488"/>
            <a:ext cx="2502136" cy="881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48EF97-667B-176D-6974-B838247A7113}"/>
              </a:ext>
            </a:extLst>
          </p:cNvPr>
          <p:cNvSpPr txBox="1"/>
          <p:nvPr/>
        </p:nvSpPr>
        <p:spPr>
          <a:xfrm>
            <a:off x="6002646" y="3353488"/>
            <a:ext cx="2502136" cy="881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9D4551-FA41-7BDA-7535-56127DD879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3"/>
          <a:stretch/>
        </p:blipFill>
        <p:spPr>
          <a:xfrm>
            <a:off x="1285431" y="1335962"/>
            <a:ext cx="1836000" cy="1628586"/>
          </a:xfrm>
          <a:prstGeom prst="hexagon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32D3ED-6481-BD9A-6655-A5B0D4E0F3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71" b="19095"/>
          <a:stretch/>
        </p:blipFill>
        <p:spPr>
          <a:xfrm>
            <a:off x="6227565" y="1301723"/>
            <a:ext cx="1803007" cy="1601198"/>
          </a:xfrm>
          <a:prstGeom prst="hexagon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9" name="Google Shape;1841;p47"/>
          <p:cNvGrpSpPr/>
          <p:nvPr/>
        </p:nvGrpSpPr>
        <p:grpSpPr>
          <a:xfrm>
            <a:off x="679059" y="1632366"/>
            <a:ext cx="4639918" cy="2474141"/>
            <a:chOff x="0" y="0"/>
            <a:chExt cx="4639917" cy="2474140"/>
          </a:xfrm>
        </p:grpSpPr>
        <p:sp>
          <p:nvSpPr>
            <p:cNvPr id="1829" name="Google Shape;1843;p47"/>
            <p:cNvSpPr/>
            <p:nvPr/>
          </p:nvSpPr>
          <p:spPr>
            <a:xfrm>
              <a:off x="1746677" y="82573"/>
              <a:ext cx="2663363" cy="2023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600" extrusionOk="0">
                  <a:moveTo>
                    <a:pt x="6430" y="1922"/>
                  </a:moveTo>
                  <a:cubicBezTo>
                    <a:pt x="6458" y="1922"/>
                    <a:pt x="6474" y="1934"/>
                    <a:pt x="6476" y="1972"/>
                  </a:cubicBezTo>
                  <a:cubicBezTo>
                    <a:pt x="6476" y="2010"/>
                    <a:pt x="6469" y="2032"/>
                    <a:pt x="6451" y="2032"/>
                  </a:cubicBezTo>
                  <a:cubicBezTo>
                    <a:pt x="6445" y="2032"/>
                    <a:pt x="6437" y="2029"/>
                    <a:pt x="6429" y="2023"/>
                  </a:cubicBezTo>
                  <a:cubicBezTo>
                    <a:pt x="6401" y="2008"/>
                    <a:pt x="6376" y="1987"/>
                    <a:pt x="6352" y="1966"/>
                  </a:cubicBezTo>
                  <a:lnTo>
                    <a:pt x="6406" y="1924"/>
                  </a:lnTo>
                  <a:cubicBezTo>
                    <a:pt x="6414" y="1923"/>
                    <a:pt x="6422" y="1922"/>
                    <a:pt x="6430" y="1922"/>
                  </a:cubicBezTo>
                  <a:close/>
                  <a:moveTo>
                    <a:pt x="6097" y="1924"/>
                  </a:moveTo>
                  <a:cubicBezTo>
                    <a:pt x="6101" y="1924"/>
                    <a:pt x="6106" y="1925"/>
                    <a:pt x="6111" y="1927"/>
                  </a:cubicBezTo>
                  <a:cubicBezTo>
                    <a:pt x="6148" y="1942"/>
                    <a:pt x="6213" y="1939"/>
                    <a:pt x="6200" y="2029"/>
                  </a:cubicBezTo>
                  <a:cubicBezTo>
                    <a:pt x="6195" y="2065"/>
                    <a:pt x="6216" y="2132"/>
                    <a:pt x="6163" y="2144"/>
                  </a:cubicBezTo>
                  <a:cubicBezTo>
                    <a:pt x="6114" y="2123"/>
                    <a:pt x="6077" y="2065"/>
                    <a:pt x="6073" y="1996"/>
                  </a:cubicBezTo>
                  <a:cubicBezTo>
                    <a:pt x="6071" y="1963"/>
                    <a:pt x="6071" y="1924"/>
                    <a:pt x="6097" y="1924"/>
                  </a:cubicBezTo>
                  <a:close/>
                  <a:moveTo>
                    <a:pt x="4940" y="2002"/>
                  </a:moveTo>
                  <a:cubicBezTo>
                    <a:pt x="4956" y="2002"/>
                    <a:pt x="4974" y="2032"/>
                    <a:pt x="5003" y="2062"/>
                  </a:cubicBezTo>
                  <a:cubicBezTo>
                    <a:pt x="4967" y="2104"/>
                    <a:pt x="4931" y="2147"/>
                    <a:pt x="4890" y="2186"/>
                  </a:cubicBezTo>
                  <a:cubicBezTo>
                    <a:pt x="4598" y="2426"/>
                    <a:pt x="4593" y="2762"/>
                    <a:pt x="4879" y="2999"/>
                  </a:cubicBezTo>
                  <a:cubicBezTo>
                    <a:pt x="4920" y="3032"/>
                    <a:pt x="4949" y="3062"/>
                    <a:pt x="4940" y="3140"/>
                  </a:cubicBezTo>
                  <a:cubicBezTo>
                    <a:pt x="4933" y="3218"/>
                    <a:pt x="4913" y="3230"/>
                    <a:pt x="4861" y="3254"/>
                  </a:cubicBezTo>
                  <a:cubicBezTo>
                    <a:pt x="4731" y="3320"/>
                    <a:pt x="4697" y="3470"/>
                    <a:pt x="4706" y="3638"/>
                  </a:cubicBezTo>
                  <a:cubicBezTo>
                    <a:pt x="4713" y="3765"/>
                    <a:pt x="4693" y="3846"/>
                    <a:pt x="4633" y="3846"/>
                  </a:cubicBezTo>
                  <a:cubicBezTo>
                    <a:pt x="4608" y="3846"/>
                    <a:pt x="4575" y="3831"/>
                    <a:pt x="4534" y="3800"/>
                  </a:cubicBezTo>
                  <a:cubicBezTo>
                    <a:pt x="4514" y="3786"/>
                    <a:pt x="4492" y="3778"/>
                    <a:pt x="4470" y="3778"/>
                  </a:cubicBezTo>
                  <a:cubicBezTo>
                    <a:pt x="4448" y="3778"/>
                    <a:pt x="4425" y="3786"/>
                    <a:pt x="4405" y="3803"/>
                  </a:cubicBezTo>
                  <a:cubicBezTo>
                    <a:pt x="4281" y="3885"/>
                    <a:pt x="4145" y="3927"/>
                    <a:pt x="4007" y="3927"/>
                  </a:cubicBezTo>
                  <a:cubicBezTo>
                    <a:pt x="3968" y="3927"/>
                    <a:pt x="3929" y="3924"/>
                    <a:pt x="3891" y="3917"/>
                  </a:cubicBezTo>
                  <a:cubicBezTo>
                    <a:pt x="3859" y="3911"/>
                    <a:pt x="3839" y="3926"/>
                    <a:pt x="3848" y="3866"/>
                  </a:cubicBezTo>
                  <a:lnTo>
                    <a:pt x="3848" y="3869"/>
                  </a:lnTo>
                  <a:cubicBezTo>
                    <a:pt x="3857" y="3818"/>
                    <a:pt x="3868" y="3800"/>
                    <a:pt x="3918" y="3791"/>
                  </a:cubicBezTo>
                  <a:cubicBezTo>
                    <a:pt x="4068" y="3764"/>
                    <a:pt x="4242" y="3728"/>
                    <a:pt x="4310" y="3536"/>
                  </a:cubicBezTo>
                  <a:cubicBezTo>
                    <a:pt x="4371" y="3359"/>
                    <a:pt x="4378" y="3158"/>
                    <a:pt x="4516" y="3032"/>
                  </a:cubicBezTo>
                  <a:cubicBezTo>
                    <a:pt x="4557" y="2990"/>
                    <a:pt x="4523" y="2924"/>
                    <a:pt x="4482" y="2882"/>
                  </a:cubicBezTo>
                  <a:cubicBezTo>
                    <a:pt x="4292" y="2681"/>
                    <a:pt x="4383" y="2531"/>
                    <a:pt x="4539" y="2405"/>
                  </a:cubicBezTo>
                  <a:cubicBezTo>
                    <a:pt x="4639" y="2324"/>
                    <a:pt x="4752" y="2273"/>
                    <a:pt x="4790" y="2095"/>
                  </a:cubicBezTo>
                  <a:cubicBezTo>
                    <a:pt x="4808" y="2011"/>
                    <a:pt x="4881" y="2005"/>
                    <a:pt x="4940" y="2002"/>
                  </a:cubicBezTo>
                  <a:close/>
                  <a:moveTo>
                    <a:pt x="6073" y="5569"/>
                  </a:moveTo>
                  <a:cubicBezTo>
                    <a:pt x="6131" y="5569"/>
                    <a:pt x="6194" y="5639"/>
                    <a:pt x="6216" y="5745"/>
                  </a:cubicBezTo>
                  <a:cubicBezTo>
                    <a:pt x="6238" y="5862"/>
                    <a:pt x="6282" y="5944"/>
                    <a:pt x="6351" y="5944"/>
                  </a:cubicBezTo>
                  <a:cubicBezTo>
                    <a:pt x="6372" y="5944"/>
                    <a:pt x="6396" y="5936"/>
                    <a:pt x="6422" y="5919"/>
                  </a:cubicBezTo>
                  <a:cubicBezTo>
                    <a:pt x="6506" y="5864"/>
                    <a:pt x="6584" y="5840"/>
                    <a:pt x="6659" y="5840"/>
                  </a:cubicBezTo>
                  <a:cubicBezTo>
                    <a:pt x="6819" y="5840"/>
                    <a:pt x="6960" y="5950"/>
                    <a:pt x="7099" y="6093"/>
                  </a:cubicBezTo>
                  <a:cubicBezTo>
                    <a:pt x="7124" y="6117"/>
                    <a:pt x="7149" y="6147"/>
                    <a:pt x="7169" y="6180"/>
                  </a:cubicBezTo>
                  <a:cubicBezTo>
                    <a:pt x="7219" y="6261"/>
                    <a:pt x="7369" y="6264"/>
                    <a:pt x="7321" y="6412"/>
                  </a:cubicBezTo>
                  <a:lnTo>
                    <a:pt x="7321" y="6415"/>
                  </a:lnTo>
                  <a:cubicBezTo>
                    <a:pt x="7299" y="6487"/>
                    <a:pt x="7247" y="6498"/>
                    <a:pt x="7190" y="6498"/>
                  </a:cubicBezTo>
                  <a:cubicBezTo>
                    <a:pt x="7164" y="6498"/>
                    <a:pt x="7137" y="6496"/>
                    <a:pt x="7112" y="6496"/>
                  </a:cubicBezTo>
                  <a:cubicBezTo>
                    <a:pt x="7098" y="6496"/>
                    <a:pt x="7085" y="6496"/>
                    <a:pt x="7072" y="6499"/>
                  </a:cubicBezTo>
                  <a:cubicBezTo>
                    <a:pt x="7053" y="6501"/>
                    <a:pt x="7035" y="6502"/>
                    <a:pt x="7016" y="6502"/>
                  </a:cubicBezTo>
                  <a:cubicBezTo>
                    <a:pt x="6924" y="6502"/>
                    <a:pt x="6834" y="6471"/>
                    <a:pt x="6752" y="6412"/>
                  </a:cubicBezTo>
                  <a:cubicBezTo>
                    <a:pt x="6667" y="6346"/>
                    <a:pt x="6582" y="6325"/>
                    <a:pt x="6496" y="6325"/>
                  </a:cubicBezTo>
                  <a:cubicBezTo>
                    <a:pt x="6344" y="6325"/>
                    <a:pt x="6192" y="6392"/>
                    <a:pt x="6040" y="6392"/>
                  </a:cubicBezTo>
                  <a:cubicBezTo>
                    <a:pt x="6008" y="6392"/>
                    <a:pt x="5976" y="6389"/>
                    <a:pt x="5944" y="6382"/>
                  </a:cubicBezTo>
                  <a:cubicBezTo>
                    <a:pt x="5821" y="6354"/>
                    <a:pt x="5778" y="6271"/>
                    <a:pt x="5794" y="6120"/>
                  </a:cubicBezTo>
                  <a:cubicBezTo>
                    <a:pt x="5817" y="5919"/>
                    <a:pt x="5907" y="5751"/>
                    <a:pt x="6003" y="5613"/>
                  </a:cubicBezTo>
                  <a:cubicBezTo>
                    <a:pt x="6023" y="5583"/>
                    <a:pt x="6048" y="5569"/>
                    <a:pt x="6073" y="5569"/>
                  </a:cubicBezTo>
                  <a:close/>
                  <a:moveTo>
                    <a:pt x="8401" y="5448"/>
                  </a:moveTo>
                  <a:cubicBezTo>
                    <a:pt x="8441" y="5448"/>
                    <a:pt x="8483" y="5460"/>
                    <a:pt x="8529" y="5487"/>
                  </a:cubicBezTo>
                  <a:cubicBezTo>
                    <a:pt x="8574" y="5517"/>
                    <a:pt x="8581" y="5601"/>
                    <a:pt x="8543" y="5643"/>
                  </a:cubicBezTo>
                  <a:cubicBezTo>
                    <a:pt x="8336" y="5916"/>
                    <a:pt x="8352" y="6093"/>
                    <a:pt x="8577" y="6354"/>
                  </a:cubicBezTo>
                  <a:cubicBezTo>
                    <a:pt x="8753" y="6568"/>
                    <a:pt x="8821" y="6868"/>
                    <a:pt x="8880" y="7162"/>
                  </a:cubicBezTo>
                  <a:cubicBezTo>
                    <a:pt x="8900" y="7260"/>
                    <a:pt x="8860" y="7293"/>
                    <a:pt x="8778" y="7293"/>
                  </a:cubicBezTo>
                  <a:cubicBezTo>
                    <a:pt x="8768" y="7293"/>
                    <a:pt x="8756" y="7292"/>
                    <a:pt x="8744" y="7291"/>
                  </a:cubicBezTo>
                  <a:cubicBezTo>
                    <a:pt x="8658" y="7132"/>
                    <a:pt x="8364" y="7264"/>
                    <a:pt x="8400" y="6799"/>
                  </a:cubicBezTo>
                  <a:lnTo>
                    <a:pt x="8400" y="6805"/>
                  </a:lnTo>
                  <a:cubicBezTo>
                    <a:pt x="8418" y="6580"/>
                    <a:pt x="8212" y="6304"/>
                    <a:pt x="8076" y="6087"/>
                  </a:cubicBezTo>
                  <a:cubicBezTo>
                    <a:pt x="7972" y="5922"/>
                    <a:pt x="7985" y="5781"/>
                    <a:pt x="8076" y="5676"/>
                  </a:cubicBezTo>
                  <a:cubicBezTo>
                    <a:pt x="8169" y="5567"/>
                    <a:pt x="8273" y="5448"/>
                    <a:pt x="8401" y="5448"/>
                  </a:cubicBezTo>
                  <a:close/>
                  <a:moveTo>
                    <a:pt x="3963" y="5812"/>
                  </a:moveTo>
                  <a:cubicBezTo>
                    <a:pt x="3985" y="5812"/>
                    <a:pt x="4007" y="5842"/>
                    <a:pt x="4013" y="5856"/>
                  </a:cubicBezTo>
                  <a:cubicBezTo>
                    <a:pt x="4122" y="6099"/>
                    <a:pt x="4339" y="6123"/>
                    <a:pt x="4489" y="6292"/>
                  </a:cubicBezTo>
                  <a:cubicBezTo>
                    <a:pt x="4684" y="6511"/>
                    <a:pt x="4693" y="6835"/>
                    <a:pt x="4813" y="7090"/>
                  </a:cubicBezTo>
                  <a:cubicBezTo>
                    <a:pt x="4851" y="7171"/>
                    <a:pt x="4863" y="7291"/>
                    <a:pt x="4915" y="7342"/>
                  </a:cubicBezTo>
                  <a:cubicBezTo>
                    <a:pt x="4972" y="7398"/>
                    <a:pt x="5060" y="7506"/>
                    <a:pt x="5123" y="7506"/>
                  </a:cubicBezTo>
                  <a:cubicBezTo>
                    <a:pt x="5145" y="7506"/>
                    <a:pt x="5164" y="7493"/>
                    <a:pt x="5178" y="7459"/>
                  </a:cubicBezTo>
                  <a:cubicBezTo>
                    <a:pt x="5225" y="7342"/>
                    <a:pt x="5343" y="7171"/>
                    <a:pt x="5253" y="6979"/>
                  </a:cubicBezTo>
                  <a:cubicBezTo>
                    <a:pt x="5221" y="6913"/>
                    <a:pt x="5130" y="6811"/>
                    <a:pt x="5219" y="6757"/>
                  </a:cubicBezTo>
                  <a:cubicBezTo>
                    <a:pt x="5259" y="6733"/>
                    <a:pt x="5316" y="6652"/>
                    <a:pt x="5370" y="6652"/>
                  </a:cubicBezTo>
                  <a:cubicBezTo>
                    <a:pt x="5410" y="6652"/>
                    <a:pt x="5449" y="6696"/>
                    <a:pt x="5479" y="6841"/>
                  </a:cubicBezTo>
                  <a:cubicBezTo>
                    <a:pt x="5546" y="7155"/>
                    <a:pt x="5673" y="7525"/>
                    <a:pt x="5973" y="7525"/>
                  </a:cubicBezTo>
                  <a:cubicBezTo>
                    <a:pt x="5988" y="7525"/>
                    <a:pt x="6003" y="7524"/>
                    <a:pt x="6018" y="7522"/>
                  </a:cubicBezTo>
                  <a:cubicBezTo>
                    <a:pt x="6029" y="7521"/>
                    <a:pt x="6039" y="7520"/>
                    <a:pt x="6049" y="7520"/>
                  </a:cubicBezTo>
                  <a:cubicBezTo>
                    <a:pt x="6176" y="7520"/>
                    <a:pt x="6299" y="7607"/>
                    <a:pt x="6425" y="7607"/>
                  </a:cubicBezTo>
                  <a:cubicBezTo>
                    <a:pt x="6487" y="7607"/>
                    <a:pt x="6549" y="7587"/>
                    <a:pt x="6612" y="7525"/>
                  </a:cubicBezTo>
                  <a:cubicBezTo>
                    <a:pt x="6638" y="7501"/>
                    <a:pt x="6655" y="7491"/>
                    <a:pt x="6668" y="7491"/>
                  </a:cubicBezTo>
                  <a:cubicBezTo>
                    <a:pt x="6708" y="7491"/>
                    <a:pt x="6690" y="7596"/>
                    <a:pt x="6694" y="7651"/>
                  </a:cubicBezTo>
                  <a:cubicBezTo>
                    <a:pt x="6734" y="7900"/>
                    <a:pt x="6603" y="8098"/>
                    <a:pt x="6574" y="8326"/>
                  </a:cubicBezTo>
                  <a:cubicBezTo>
                    <a:pt x="6569" y="8361"/>
                    <a:pt x="6524" y="8414"/>
                    <a:pt x="6499" y="8414"/>
                  </a:cubicBezTo>
                  <a:cubicBezTo>
                    <a:pt x="6498" y="8414"/>
                    <a:pt x="6497" y="8414"/>
                    <a:pt x="6497" y="8414"/>
                  </a:cubicBezTo>
                  <a:cubicBezTo>
                    <a:pt x="6430" y="8404"/>
                    <a:pt x="6363" y="8401"/>
                    <a:pt x="6295" y="8401"/>
                  </a:cubicBezTo>
                  <a:cubicBezTo>
                    <a:pt x="6169" y="8401"/>
                    <a:pt x="6042" y="8412"/>
                    <a:pt x="5916" y="8412"/>
                  </a:cubicBezTo>
                  <a:cubicBezTo>
                    <a:pt x="5677" y="8412"/>
                    <a:pt x="5441" y="8374"/>
                    <a:pt x="5225" y="8155"/>
                  </a:cubicBezTo>
                  <a:cubicBezTo>
                    <a:pt x="5186" y="8115"/>
                    <a:pt x="5139" y="8097"/>
                    <a:pt x="5091" y="8097"/>
                  </a:cubicBezTo>
                  <a:cubicBezTo>
                    <a:pt x="4952" y="8097"/>
                    <a:pt x="4803" y="8246"/>
                    <a:pt x="4788" y="8438"/>
                  </a:cubicBezTo>
                  <a:cubicBezTo>
                    <a:pt x="4784" y="8501"/>
                    <a:pt x="4761" y="8584"/>
                    <a:pt x="4726" y="8584"/>
                  </a:cubicBezTo>
                  <a:cubicBezTo>
                    <a:pt x="4718" y="8584"/>
                    <a:pt x="4709" y="8580"/>
                    <a:pt x="4700" y="8570"/>
                  </a:cubicBezTo>
                  <a:cubicBezTo>
                    <a:pt x="4575" y="8438"/>
                    <a:pt x="4401" y="8471"/>
                    <a:pt x="4283" y="8293"/>
                  </a:cubicBezTo>
                  <a:cubicBezTo>
                    <a:pt x="4176" y="8131"/>
                    <a:pt x="3988" y="8125"/>
                    <a:pt x="3827" y="8080"/>
                  </a:cubicBezTo>
                  <a:cubicBezTo>
                    <a:pt x="3728" y="8053"/>
                    <a:pt x="3583" y="8062"/>
                    <a:pt x="3682" y="7807"/>
                  </a:cubicBezTo>
                  <a:cubicBezTo>
                    <a:pt x="3737" y="7669"/>
                    <a:pt x="3744" y="7468"/>
                    <a:pt x="3676" y="7339"/>
                  </a:cubicBezTo>
                  <a:cubicBezTo>
                    <a:pt x="3638" y="7269"/>
                    <a:pt x="3588" y="7246"/>
                    <a:pt x="3531" y="7246"/>
                  </a:cubicBezTo>
                  <a:cubicBezTo>
                    <a:pt x="3481" y="7246"/>
                    <a:pt x="3425" y="7264"/>
                    <a:pt x="3367" y="7282"/>
                  </a:cubicBezTo>
                  <a:cubicBezTo>
                    <a:pt x="3280" y="7310"/>
                    <a:pt x="3191" y="7317"/>
                    <a:pt x="3101" y="7317"/>
                  </a:cubicBezTo>
                  <a:cubicBezTo>
                    <a:pt x="3027" y="7317"/>
                    <a:pt x="2953" y="7312"/>
                    <a:pt x="2878" y="7312"/>
                  </a:cubicBezTo>
                  <a:cubicBezTo>
                    <a:pt x="2783" y="7312"/>
                    <a:pt x="2688" y="7319"/>
                    <a:pt x="2593" y="7351"/>
                  </a:cubicBezTo>
                  <a:cubicBezTo>
                    <a:pt x="2466" y="7396"/>
                    <a:pt x="2339" y="7444"/>
                    <a:pt x="2239" y="7534"/>
                  </a:cubicBezTo>
                  <a:cubicBezTo>
                    <a:pt x="2177" y="7590"/>
                    <a:pt x="2115" y="7607"/>
                    <a:pt x="2054" y="7607"/>
                  </a:cubicBezTo>
                  <a:cubicBezTo>
                    <a:pt x="1974" y="7607"/>
                    <a:pt x="1895" y="7579"/>
                    <a:pt x="1815" y="7579"/>
                  </a:cubicBezTo>
                  <a:cubicBezTo>
                    <a:pt x="1811" y="7579"/>
                    <a:pt x="1806" y="7579"/>
                    <a:pt x="1802" y="7579"/>
                  </a:cubicBezTo>
                  <a:cubicBezTo>
                    <a:pt x="1788" y="7576"/>
                    <a:pt x="1775" y="7567"/>
                    <a:pt x="1763" y="7549"/>
                  </a:cubicBezTo>
                  <a:cubicBezTo>
                    <a:pt x="1778" y="7497"/>
                    <a:pt x="1813" y="7488"/>
                    <a:pt x="1846" y="7488"/>
                  </a:cubicBezTo>
                  <a:cubicBezTo>
                    <a:pt x="1853" y="7488"/>
                    <a:pt x="1861" y="7489"/>
                    <a:pt x="1868" y="7489"/>
                  </a:cubicBezTo>
                  <a:cubicBezTo>
                    <a:pt x="1882" y="7490"/>
                    <a:pt x="1897" y="7491"/>
                    <a:pt x="1911" y="7491"/>
                  </a:cubicBezTo>
                  <a:cubicBezTo>
                    <a:pt x="2129" y="7491"/>
                    <a:pt x="2293" y="7323"/>
                    <a:pt x="2348" y="7081"/>
                  </a:cubicBezTo>
                  <a:cubicBezTo>
                    <a:pt x="2425" y="6760"/>
                    <a:pt x="2665" y="6649"/>
                    <a:pt x="2753" y="6442"/>
                  </a:cubicBezTo>
                  <a:cubicBezTo>
                    <a:pt x="2844" y="6229"/>
                    <a:pt x="2922" y="6172"/>
                    <a:pt x="3028" y="6172"/>
                  </a:cubicBezTo>
                  <a:cubicBezTo>
                    <a:pt x="3070" y="6172"/>
                    <a:pt x="3117" y="6181"/>
                    <a:pt x="3170" y="6192"/>
                  </a:cubicBezTo>
                  <a:cubicBezTo>
                    <a:pt x="3173" y="6193"/>
                    <a:pt x="3176" y="6193"/>
                    <a:pt x="3179" y="6193"/>
                  </a:cubicBezTo>
                  <a:cubicBezTo>
                    <a:pt x="3223" y="6193"/>
                    <a:pt x="3282" y="6129"/>
                    <a:pt x="3327" y="6084"/>
                  </a:cubicBezTo>
                  <a:cubicBezTo>
                    <a:pt x="3381" y="6032"/>
                    <a:pt x="3422" y="6004"/>
                    <a:pt x="3457" y="6004"/>
                  </a:cubicBezTo>
                  <a:cubicBezTo>
                    <a:pt x="3510" y="6004"/>
                    <a:pt x="3546" y="6067"/>
                    <a:pt x="3587" y="6204"/>
                  </a:cubicBezTo>
                  <a:cubicBezTo>
                    <a:pt x="3651" y="6421"/>
                    <a:pt x="3836" y="6526"/>
                    <a:pt x="3995" y="6628"/>
                  </a:cubicBezTo>
                  <a:cubicBezTo>
                    <a:pt x="4095" y="6691"/>
                    <a:pt x="4228" y="6748"/>
                    <a:pt x="4222" y="6898"/>
                  </a:cubicBezTo>
                  <a:cubicBezTo>
                    <a:pt x="4210" y="7078"/>
                    <a:pt x="4065" y="7042"/>
                    <a:pt x="3963" y="7054"/>
                  </a:cubicBezTo>
                  <a:cubicBezTo>
                    <a:pt x="3911" y="7060"/>
                    <a:pt x="3843" y="7051"/>
                    <a:pt x="3827" y="7144"/>
                  </a:cubicBezTo>
                  <a:cubicBezTo>
                    <a:pt x="3812" y="7237"/>
                    <a:pt x="3875" y="7264"/>
                    <a:pt x="3920" y="7300"/>
                  </a:cubicBezTo>
                  <a:cubicBezTo>
                    <a:pt x="3988" y="7353"/>
                    <a:pt x="4064" y="7457"/>
                    <a:pt x="4134" y="7457"/>
                  </a:cubicBezTo>
                  <a:cubicBezTo>
                    <a:pt x="4155" y="7457"/>
                    <a:pt x="4177" y="7447"/>
                    <a:pt x="4197" y="7423"/>
                  </a:cubicBezTo>
                  <a:cubicBezTo>
                    <a:pt x="4310" y="7288"/>
                    <a:pt x="4380" y="7084"/>
                    <a:pt x="4462" y="6904"/>
                  </a:cubicBezTo>
                  <a:cubicBezTo>
                    <a:pt x="4472" y="6880"/>
                    <a:pt x="4433" y="6830"/>
                    <a:pt x="4474" y="6830"/>
                  </a:cubicBezTo>
                  <a:cubicBezTo>
                    <a:pt x="4480" y="6830"/>
                    <a:pt x="4489" y="6832"/>
                    <a:pt x="4500" y="6835"/>
                  </a:cubicBezTo>
                  <a:cubicBezTo>
                    <a:pt x="4511" y="6838"/>
                    <a:pt x="4521" y="6839"/>
                    <a:pt x="4530" y="6839"/>
                  </a:cubicBezTo>
                  <a:cubicBezTo>
                    <a:pt x="4600" y="6839"/>
                    <a:pt x="4599" y="6741"/>
                    <a:pt x="4571" y="6688"/>
                  </a:cubicBezTo>
                  <a:cubicBezTo>
                    <a:pt x="4500" y="6562"/>
                    <a:pt x="4466" y="6367"/>
                    <a:pt x="4337" y="6334"/>
                  </a:cubicBezTo>
                  <a:cubicBezTo>
                    <a:pt x="4165" y="6288"/>
                    <a:pt x="4079" y="6114"/>
                    <a:pt x="3966" y="5976"/>
                  </a:cubicBezTo>
                  <a:cubicBezTo>
                    <a:pt x="3932" y="5934"/>
                    <a:pt x="3907" y="5889"/>
                    <a:pt x="3934" y="5835"/>
                  </a:cubicBezTo>
                  <a:cubicBezTo>
                    <a:pt x="3942" y="5818"/>
                    <a:pt x="3953" y="5812"/>
                    <a:pt x="3963" y="5812"/>
                  </a:cubicBezTo>
                  <a:close/>
                  <a:moveTo>
                    <a:pt x="8568" y="8792"/>
                  </a:moveTo>
                  <a:cubicBezTo>
                    <a:pt x="8608" y="8792"/>
                    <a:pt x="8640" y="8836"/>
                    <a:pt x="8665" y="8894"/>
                  </a:cubicBezTo>
                  <a:cubicBezTo>
                    <a:pt x="8800" y="9191"/>
                    <a:pt x="8953" y="9448"/>
                    <a:pt x="9207" y="9448"/>
                  </a:cubicBezTo>
                  <a:cubicBezTo>
                    <a:pt x="9268" y="9448"/>
                    <a:pt x="9334" y="9433"/>
                    <a:pt x="9408" y="9401"/>
                  </a:cubicBezTo>
                  <a:cubicBezTo>
                    <a:pt x="9411" y="9399"/>
                    <a:pt x="9415" y="9398"/>
                    <a:pt x="9419" y="9398"/>
                  </a:cubicBezTo>
                  <a:cubicBezTo>
                    <a:pt x="9441" y="9398"/>
                    <a:pt x="9469" y="9424"/>
                    <a:pt x="9492" y="9434"/>
                  </a:cubicBezTo>
                  <a:cubicBezTo>
                    <a:pt x="9467" y="9449"/>
                    <a:pt x="9444" y="9470"/>
                    <a:pt x="9424" y="9494"/>
                  </a:cubicBezTo>
                  <a:lnTo>
                    <a:pt x="9424" y="9497"/>
                  </a:lnTo>
                  <a:cubicBezTo>
                    <a:pt x="9334" y="9667"/>
                    <a:pt x="9249" y="9844"/>
                    <a:pt x="9069" y="9844"/>
                  </a:cubicBezTo>
                  <a:cubicBezTo>
                    <a:pt x="9058" y="9844"/>
                    <a:pt x="9046" y="9844"/>
                    <a:pt x="9034" y="9842"/>
                  </a:cubicBezTo>
                  <a:cubicBezTo>
                    <a:pt x="9009" y="9830"/>
                    <a:pt x="8964" y="9821"/>
                    <a:pt x="8964" y="9803"/>
                  </a:cubicBezTo>
                  <a:cubicBezTo>
                    <a:pt x="8939" y="9416"/>
                    <a:pt x="8624" y="9302"/>
                    <a:pt x="8529" y="8984"/>
                  </a:cubicBezTo>
                  <a:cubicBezTo>
                    <a:pt x="8511" y="8924"/>
                    <a:pt x="8452" y="8846"/>
                    <a:pt x="8536" y="8801"/>
                  </a:cubicBezTo>
                  <a:cubicBezTo>
                    <a:pt x="8547" y="8795"/>
                    <a:pt x="8558" y="8792"/>
                    <a:pt x="8568" y="8792"/>
                  </a:cubicBezTo>
                  <a:close/>
                  <a:moveTo>
                    <a:pt x="6558" y="9152"/>
                  </a:moveTo>
                  <a:cubicBezTo>
                    <a:pt x="6626" y="9185"/>
                    <a:pt x="6737" y="9194"/>
                    <a:pt x="6755" y="9251"/>
                  </a:cubicBezTo>
                  <a:cubicBezTo>
                    <a:pt x="6893" y="9698"/>
                    <a:pt x="7244" y="9980"/>
                    <a:pt x="7294" y="10494"/>
                  </a:cubicBezTo>
                  <a:cubicBezTo>
                    <a:pt x="7312" y="10671"/>
                    <a:pt x="7453" y="10734"/>
                    <a:pt x="7523" y="10869"/>
                  </a:cubicBezTo>
                  <a:cubicBezTo>
                    <a:pt x="7711" y="11229"/>
                    <a:pt x="7818" y="11628"/>
                    <a:pt x="7904" y="12042"/>
                  </a:cubicBezTo>
                  <a:cubicBezTo>
                    <a:pt x="7611" y="11748"/>
                    <a:pt x="7360" y="11403"/>
                    <a:pt x="7192" y="10965"/>
                  </a:cubicBezTo>
                  <a:cubicBezTo>
                    <a:pt x="7174" y="10920"/>
                    <a:pt x="7149" y="10875"/>
                    <a:pt x="7149" y="10830"/>
                  </a:cubicBezTo>
                  <a:cubicBezTo>
                    <a:pt x="7147" y="10232"/>
                    <a:pt x="6773" y="9854"/>
                    <a:pt x="6648" y="9326"/>
                  </a:cubicBezTo>
                  <a:cubicBezTo>
                    <a:pt x="6635" y="9263"/>
                    <a:pt x="6589" y="9212"/>
                    <a:pt x="6558" y="9152"/>
                  </a:cubicBezTo>
                  <a:close/>
                  <a:moveTo>
                    <a:pt x="11472" y="0"/>
                  </a:moveTo>
                  <a:cubicBezTo>
                    <a:pt x="11346" y="0"/>
                    <a:pt x="11179" y="175"/>
                    <a:pt x="11010" y="196"/>
                  </a:cubicBezTo>
                  <a:cubicBezTo>
                    <a:pt x="10921" y="204"/>
                    <a:pt x="10834" y="262"/>
                    <a:pt x="10747" y="262"/>
                  </a:cubicBezTo>
                  <a:cubicBezTo>
                    <a:pt x="10741" y="262"/>
                    <a:pt x="10735" y="262"/>
                    <a:pt x="10729" y="262"/>
                  </a:cubicBezTo>
                  <a:cubicBezTo>
                    <a:pt x="10725" y="261"/>
                    <a:pt x="10721" y="261"/>
                    <a:pt x="10717" y="261"/>
                  </a:cubicBezTo>
                  <a:cubicBezTo>
                    <a:pt x="10475" y="261"/>
                    <a:pt x="10327" y="586"/>
                    <a:pt x="10091" y="586"/>
                  </a:cubicBezTo>
                  <a:cubicBezTo>
                    <a:pt x="10077" y="586"/>
                    <a:pt x="10063" y="585"/>
                    <a:pt x="10049" y="583"/>
                  </a:cubicBezTo>
                  <a:cubicBezTo>
                    <a:pt x="10036" y="581"/>
                    <a:pt x="10023" y="579"/>
                    <a:pt x="10011" y="579"/>
                  </a:cubicBezTo>
                  <a:cubicBezTo>
                    <a:pt x="9958" y="579"/>
                    <a:pt x="9919" y="606"/>
                    <a:pt x="9895" y="709"/>
                  </a:cubicBezTo>
                  <a:cubicBezTo>
                    <a:pt x="9881" y="774"/>
                    <a:pt x="9788" y="865"/>
                    <a:pt x="9739" y="865"/>
                  </a:cubicBezTo>
                  <a:cubicBezTo>
                    <a:pt x="9734" y="865"/>
                    <a:pt x="9729" y="864"/>
                    <a:pt x="9725" y="862"/>
                  </a:cubicBezTo>
                  <a:cubicBezTo>
                    <a:pt x="9627" y="819"/>
                    <a:pt x="9556" y="797"/>
                    <a:pt x="9510" y="797"/>
                  </a:cubicBezTo>
                  <a:cubicBezTo>
                    <a:pt x="9402" y="797"/>
                    <a:pt x="9431" y="915"/>
                    <a:pt x="9578" y="1150"/>
                  </a:cubicBezTo>
                  <a:cubicBezTo>
                    <a:pt x="9585" y="1162"/>
                    <a:pt x="9574" y="1195"/>
                    <a:pt x="9571" y="1216"/>
                  </a:cubicBezTo>
                  <a:cubicBezTo>
                    <a:pt x="9562" y="1210"/>
                    <a:pt x="9546" y="1207"/>
                    <a:pt x="9540" y="1195"/>
                  </a:cubicBezTo>
                  <a:cubicBezTo>
                    <a:pt x="9492" y="1108"/>
                    <a:pt x="9419" y="1027"/>
                    <a:pt x="9406" y="928"/>
                  </a:cubicBezTo>
                  <a:cubicBezTo>
                    <a:pt x="9385" y="787"/>
                    <a:pt x="9372" y="667"/>
                    <a:pt x="9247" y="634"/>
                  </a:cubicBezTo>
                  <a:cubicBezTo>
                    <a:pt x="9225" y="628"/>
                    <a:pt x="9204" y="625"/>
                    <a:pt x="9185" y="625"/>
                  </a:cubicBezTo>
                  <a:cubicBezTo>
                    <a:pt x="9031" y="625"/>
                    <a:pt x="8970" y="803"/>
                    <a:pt x="8894" y="958"/>
                  </a:cubicBezTo>
                  <a:cubicBezTo>
                    <a:pt x="8835" y="1078"/>
                    <a:pt x="8898" y="1135"/>
                    <a:pt x="8948" y="1204"/>
                  </a:cubicBezTo>
                  <a:cubicBezTo>
                    <a:pt x="8957" y="1216"/>
                    <a:pt x="8964" y="1231"/>
                    <a:pt x="8971" y="1246"/>
                  </a:cubicBezTo>
                  <a:cubicBezTo>
                    <a:pt x="8960" y="1248"/>
                    <a:pt x="8948" y="1250"/>
                    <a:pt x="8937" y="1250"/>
                  </a:cubicBezTo>
                  <a:cubicBezTo>
                    <a:pt x="8932" y="1250"/>
                    <a:pt x="8928" y="1250"/>
                    <a:pt x="8923" y="1249"/>
                  </a:cubicBezTo>
                  <a:cubicBezTo>
                    <a:pt x="8771" y="1220"/>
                    <a:pt x="8618" y="1162"/>
                    <a:pt x="8464" y="1162"/>
                  </a:cubicBezTo>
                  <a:cubicBezTo>
                    <a:pt x="8460" y="1162"/>
                    <a:pt x="8456" y="1162"/>
                    <a:pt x="8452" y="1162"/>
                  </a:cubicBezTo>
                  <a:cubicBezTo>
                    <a:pt x="8405" y="1162"/>
                    <a:pt x="8316" y="1076"/>
                    <a:pt x="8254" y="1076"/>
                  </a:cubicBezTo>
                  <a:cubicBezTo>
                    <a:pt x="8206" y="1076"/>
                    <a:pt x="8174" y="1127"/>
                    <a:pt x="8189" y="1309"/>
                  </a:cubicBezTo>
                  <a:cubicBezTo>
                    <a:pt x="8189" y="1321"/>
                    <a:pt x="8135" y="1339"/>
                    <a:pt x="8103" y="1354"/>
                  </a:cubicBezTo>
                  <a:cubicBezTo>
                    <a:pt x="8050" y="1381"/>
                    <a:pt x="7996" y="1390"/>
                    <a:pt x="7940" y="1390"/>
                  </a:cubicBezTo>
                  <a:cubicBezTo>
                    <a:pt x="7846" y="1390"/>
                    <a:pt x="7750" y="1365"/>
                    <a:pt x="7655" y="1365"/>
                  </a:cubicBezTo>
                  <a:cubicBezTo>
                    <a:pt x="7580" y="1365"/>
                    <a:pt x="7506" y="1381"/>
                    <a:pt x="7435" y="1438"/>
                  </a:cubicBezTo>
                  <a:cubicBezTo>
                    <a:pt x="7376" y="1495"/>
                    <a:pt x="7319" y="1552"/>
                    <a:pt x="7258" y="1609"/>
                  </a:cubicBezTo>
                  <a:cubicBezTo>
                    <a:pt x="7236" y="1629"/>
                    <a:pt x="7203" y="1654"/>
                    <a:pt x="7178" y="1654"/>
                  </a:cubicBezTo>
                  <a:cubicBezTo>
                    <a:pt x="7161" y="1654"/>
                    <a:pt x="7148" y="1643"/>
                    <a:pt x="7145" y="1612"/>
                  </a:cubicBezTo>
                  <a:cubicBezTo>
                    <a:pt x="7124" y="1434"/>
                    <a:pt x="7044" y="1390"/>
                    <a:pt x="6957" y="1390"/>
                  </a:cubicBezTo>
                  <a:cubicBezTo>
                    <a:pt x="6927" y="1390"/>
                    <a:pt x="6896" y="1395"/>
                    <a:pt x="6866" y="1402"/>
                  </a:cubicBezTo>
                  <a:cubicBezTo>
                    <a:pt x="6741" y="1435"/>
                    <a:pt x="6809" y="1603"/>
                    <a:pt x="6793" y="1711"/>
                  </a:cubicBezTo>
                  <a:cubicBezTo>
                    <a:pt x="6775" y="1843"/>
                    <a:pt x="6669" y="1753"/>
                    <a:pt x="6623" y="1831"/>
                  </a:cubicBezTo>
                  <a:cubicBezTo>
                    <a:pt x="6617" y="1842"/>
                    <a:pt x="6612" y="1847"/>
                    <a:pt x="6608" y="1847"/>
                  </a:cubicBezTo>
                  <a:cubicBezTo>
                    <a:pt x="6598" y="1847"/>
                    <a:pt x="6596" y="1818"/>
                    <a:pt x="6601" y="1792"/>
                  </a:cubicBezTo>
                  <a:cubicBezTo>
                    <a:pt x="6628" y="1561"/>
                    <a:pt x="6521" y="1483"/>
                    <a:pt x="6376" y="1417"/>
                  </a:cubicBezTo>
                  <a:cubicBezTo>
                    <a:pt x="6086" y="1285"/>
                    <a:pt x="5776" y="1246"/>
                    <a:pt x="5495" y="1054"/>
                  </a:cubicBezTo>
                  <a:cubicBezTo>
                    <a:pt x="5400" y="989"/>
                    <a:pt x="5293" y="961"/>
                    <a:pt x="5186" y="961"/>
                  </a:cubicBezTo>
                  <a:cubicBezTo>
                    <a:pt x="5098" y="961"/>
                    <a:pt x="5011" y="980"/>
                    <a:pt x="4929" y="1012"/>
                  </a:cubicBezTo>
                  <a:cubicBezTo>
                    <a:pt x="4661" y="1117"/>
                    <a:pt x="4373" y="1129"/>
                    <a:pt x="4131" y="1327"/>
                  </a:cubicBezTo>
                  <a:cubicBezTo>
                    <a:pt x="4036" y="1402"/>
                    <a:pt x="3766" y="1267"/>
                    <a:pt x="3900" y="1642"/>
                  </a:cubicBezTo>
                  <a:cubicBezTo>
                    <a:pt x="3907" y="1663"/>
                    <a:pt x="3868" y="1711"/>
                    <a:pt x="3852" y="1750"/>
                  </a:cubicBezTo>
                  <a:cubicBezTo>
                    <a:pt x="3694" y="2156"/>
                    <a:pt x="3376" y="2297"/>
                    <a:pt x="3114" y="2528"/>
                  </a:cubicBezTo>
                  <a:cubicBezTo>
                    <a:pt x="2892" y="2720"/>
                    <a:pt x="3016" y="2972"/>
                    <a:pt x="3086" y="3167"/>
                  </a:cubicBezTo>
                  <a:cubicBezTo>
                    <a:pt x="3127" y="3279"/>
                    <a:pt x="3211" y="3342"/>
                    <a:pt x="3297" y="3342"/>
                  </a:cubicBezTo>
                  <a:cubicBezTo>
                    <a:pt x="3347" y="3342"/>
                    <a:pt x="3397" y="3320"/>
                    <a:pt x="3440" y="3275"/>
                  </a:cubicBezTo>
                  <a:cubicBezTo>
                    <a:pt x="3507" y="3208"/>
                    <a:pt x="3557" y="3179"/>
                    <a:pt x="3595" y="3179"/>
                  </a:cubicBezTo>
                  <a:cubicBezTo>
                    <a:pt x="3677" y="3179"/>
                    <a:pt x="3706" y="3307"/>
                    <a:pt x="3732" y="3464"/>
                  </a:cubicBezTo>
                  <a:cubicBezTo>
                    <a:pt x="3737" y="3512"/>
                    <a:pt x="3739" y="3560"/>
                    <a:pt x="3737" y="3608"/>
                  </a:cubicBezTo>
                  <a:cubicBezTo>
                    <a:pt x="3710" y="3569"/>
                    <a:pt x="3666" y="3542"/>
                    <a:pt x="3653" y="3494"/>
                  </a:cubicBezTo>
                  <a:cubicBezTo>
                    <a:pt x="3624" y="3382"/>
                    <a:pt x="3588" y="3340"/>
                    <a:pt x="3546" y="3340"/>
                  </a:cubicBezTo>
                  <a:cubicBezTo>
                    <a:pt x="3505" y="3340"/>
                    <a:pt x="3458" y="3380"/>
                    <a:pt x="3406" y="3434"/>
                  </a:cubicBezTo>
                  <a:cubicBezTo>
                    <a:pt x="3299" y="3539"/>
                    <a:pt x="3340" y="3692"/>
                    <a:pt x="3363" y="3803"/>
                  </a:cubicBezTo>
                  <a:cubicBezTo>
                    <a:pt x="3406" y="4010"/>
                    <a:pt x="3320" y="4067"/>
                    <a:pt x="3207" y="4103"/>
                  </a:cubicBezTo>
                  <a:cubicBezTo>
                    <a:pt x="3071" y="4142"/>
                    <a:pt x="2962" y="4215"/>
                    <a:pt x="2894" y="4389"/>
                  </a:cubicBezTo>
                  <a:cubicBezTo>
                    <a:pt x="2857" y="4479"/>
                    <a:pt x="2780" y="4523"/>
                    <a:pt x="2711" y="4523"/>
                  </a:cubicBezTo>
                  <a:cubicBezTo>
                    <a:pt x="2691" y="4523"/>
                    <a:pt x="2671" y="4519"/>
                    <a:pt x="2654" y="4512"/>
                  </a:cubicBezTo>
                  <a:cubicBezTo>
                    <a:pt x="2574" y="4479"/>
                    <a:pt x="2685" y="4410"/>
                    <a:pt x="2683" y="4341"/>
                  </a:cubicBezTo>
                  <a:cubicBezTo>
                    <a:pt x="2681" y="4262"/>
                    <a:pt x="2656" y="4191"/>
                    <a:pt x="2613" y="4139"/>
                  </a:cubicBezTo>
                  <a:cubicBezTo>
                    <a:pt x="2491" y="3959"/>
                    <a:pt x="2343" y="3770"/>
                    <a:pt x="2325" y="3530"/>
                  </a:cubicBezTo>
                  <a:cubicBezTo>
                    <a:pt x="2310" y="3335"/>
                    <a:pt x="2209" y="3112"/>
                    <a:pt x="2061" y="3112"/>
                  </a:cubicBezTo>
                  <a:cubicBezTo>
                    <a:pt x="2056" y="3112"/>
                    <a:pt x="2051" y="3113"/>
                    <a:pt x="2046" y="3113"/>
                  </a:cubicBezTo>
                  <a:cubicBezTo>
                    <a:pt x="1917" y="3122"/>
                    <a:pt x="1781" y="3194"/>
                    <a:pt x="1763" y="3338"/>
                  </a:cubicBezTo>
                  <a:cubicBezTo>
                    <a:pt x="1729" y="3548"/>
                    <a:pt x="1790" y="3770"/>
                    <a:pt x="1920" y="3902"/>
                  </a:cubicBezTo>
                  <a:cubicBezTo>
                    <a:pt x="2028" y="4013"/>
                    <a:pt x="2028" y="4022"/>
                    <a:pt x="1981" y="4079"/>
                  </a:cubicBezTo>
                  <a:cubicBezTo>
                    <a:pt x="1831" y="4259"/>
                    <a:pt x="1892" y="4536"/>
                    <a:pt x="1811" y="4755"/>
                  </a:cubicBezTo>
                  <a:cubicBezTo>
                    <a:pt x="1791" y="4808"/>
                    <a:pt x="1828" y="4832"/>
                    <a:pt x="1872" y="4832"/>
                  </a:cubicBezTo>
                  <a:cubicBezTo>
                    <a:pt x="1895" y="4832"/>
                    <a:pt x="1919" y="4826"/>
                    <a:pt x="1940" y="4815"/>
                  </a:cubicBezTo>
                  <a:cubicBezTo>
                    <a:pt x="2102" y="4732"/>
                    <a:pt x="2267" y="4675"/>
                    <a:pt x="2440" y="4675"/>
                  </a:cubicBezTo>
                  <a:cubicBezTo>
                    <a:pt x="2456" y="4675"/>
                    <a:pt x="2472" y="4676"/>
                    <a:pt x="2488" y="4677"/>
                  </a:cubicBezTo>
                  <a:lnTo>
                    <a:pt x="2543" y="4677"/>
                  </a:lnTo>
                  <a:cubicBezTo>
                    <a:pt x="2538" y="4689"/>
                    <a:pt x="2536" y="4713"/>
                    <a:pt x="2527" y="4716"/>
                  </a:cubicBezTo>
                  <a:cubicBezTo>
                    <a:pt x="2379" y="4791"/>
                    <a:pt x="2232" y="4887"/>
                    <a:pt x="2080" y="4935"/>
                  </a:cubicBezTo>
                  <a:cubicBezTo>
                    <a:pt x="1994" y="4962"/>
                    <a:pt x="1892" y="4938"/>
                    <a:pt x="1865" y="5073"/>
                  </a:cubicBezTo>
                  <a:cubicBezTo>
                    <a:pt x="1838" y="5211"/>
                    <a:pt x="1938" y="5244"/>
                    <a:pt x="2010" y="5298"/>
                  </a:cubicBezTo>
                  <a:cubicBezTo>
                    <a:pt x="2187" y="5439"/>
                    <a:pt x="2214" y="5643"/>
                    <a:pt x="2148" y="5889"/>
                  </a:cubicBezTo>
                  <a:cubicBezTo>
                    <a:pt x="2122" y="5992"/>
                    <a:pt x="2080" y="6020"/>
                    <a:pt x="2034" y="6020"/>
                  </a:cubicBezTo>
                  <a:cubicBezTo>
                    <a:pt x="1986" y="6020"/>
                    <a:pt x="1932" y="5990"/>
                    <a:pt x="1883" y="5985"/>
                  </a:cubicBezTo>
                  <a:cubicBezTo>
                    <a:pt x="1761" y="5974"/>
                    <a:pt x="1640" y="5940"/>
                    <a:pt x="1516" y="5940"/>
                  </a:cubicBezTo>
                  <a:cubicBezTo>
                    <a:pt x="1511" y="5940"/>
                    <a:pt x="1505" y="5940"/>
                    <a:pt x="1500" y="5940"/>
                  </a:cubicBezTo>
                  <a:cubicBezTo>
                    <a:pt x="1373" y="5943"/>
                    <a:pt x="1226" y="5982"/>
                    <a:pt x="1247" y="6210"/>
                  </a:cubicBezTo>
                  <a:cubicBezTo>
                    <a:pt x="1265" y="6438"/>
                    <a:pt x="1226" y="6634"/>
                    <a:pt x="1195" y="6850"/>
                  </a:cubicBezTo>
                  <a:cubicBezTo>
                    <a:pt x="1167" y="7021"/>
                    <a:pt x="1077" y="7318"/>
                    <a:pt x="1319" y="7375"/>
                  </a:cubicBezTo>
                  <a:cubicBezTo>
                    <a:pt x="1550" y="7426"/>
                    <a:pt x="1598" y="7498"/>
                    <a:pt x="1475" y="7762"/>
                  </a:cubicBezTo>
                  <a:cubicBezTo>
                    <a:pt x="1430" y="7867"/>
                    <a:pt x="1364" y="7957"/>
                    <a:pt x="1287" y="8020"/>
                  </a:cubicBezTo>
                  <a:cubicBezTo>
                    <a:pt x="1131" y="8140"/>
                    <a:pt x="1009" y="8293"/>
                    <a:pt x="1027" y="8570"/>
                  </a:cubicBezTo>
                  <a:cubicBezTo>
                    <a:pt x="1034" y="8678"/>
                    <a:pt x="1004" y="8807"/>
                    <a:pt x="925" y="8852"/>
                  </a:cubicBezTo>
                  <a:cubicBezTo>
                    <a:pt x="614" y="9035"/>
                    <a:pt x="431" y="9377"/>
                    <a:pt x="286" y="9755"/>
                  </a:cubicBezTo>
                  <a:cubicBezTo>
                    <a:pt x="170" y="10061"/>
                    <a:pt x="-47" y="10328"/>
                    <a:pt x="105" y="10749"/>
                  </a:cubicBezTo>
                  <a:cubicBezTo>
                    <a:pt x="191" y="10983"/>
                    <a:pt x="143" y="11253"/>
                    <a:pt x="46" y="11499"/>
                  </a:cubicBezTo>
                  <a:cubicBezTo>
                    <a:pt x="-63" y="11772"/>
                    <a:pt x="34" y="12240"/>
                    <a:pt x="216" y="12450"/>
                  </a:cubicBezTo>
                  <a:cubicBezTo>
                    <a:pt x="254" y="12495"/>
                    <a:pt x="286" y="12546"/>
                    <a:pt x="306" y="12607"/>
                  </a:cubicBezTo>
                  <a:cubicBezTo>
                    <a:pt x="465" y="13033"/>
                    <a:pt x="653" y="13426"/>
                    <a:pt x="970" y="13678"/>
                  </a:cubicBezTo>
                  <a:cubicBezTo>
                    <a:pt x="1045" y="13738"/>
                    <a:pt x="1124" y="13849"/>
                    <a:pt x="1201" y="13849"/>
                  </a:cubicBezTo>
                  <a:cubicBezTo>
                    <a:pt x="1217" y="13849"/>
                    <a:pt x="1233" y="13845"/>
                    <a:pt x="1249" y="13834"/>
                  </a:cubicBezTo>
                  <a:cubicBezTo>
                    <a:pt x="1618" y="13591"/>
                    <a:pt x="2053" y="13867"/>
                    <a:pt x="2413" y="13525"/>
                  </a:cubicBezTo>
                  <a:cubicBezTo>
                    <a:pt x="2471" y="13471"/>
                    <a:pt x="2551" y="13434"/>
                    <a:pt x="2632" y="13434"/>
                  </a:cubicBezTo>
                  <a:cubicBezTo>
                    <a:pt x="2731" y="13434"/>
                    <a:pt x="2832" y="13488"/>
                    <a:pt x="2894" y="13630"/>
                  </a:cubicBezTo>
                  <a:cubicBezTo>
                    <a:pt x="2957" y="13775"/>
                    <a:pt x="3023" y="13833"/>
                    <a:pt x="3121" y="13833"/>
                  </a:cubicBezTo>
                  <a:cubicBezTo>
                    <a:pt x="3142" y="13833"/>
                    <a:pt x="3166" y="13830"/>
                    <a:pt x="3191" y="13825"/>
                  </a:cubicBezTo>
                  <a:cubicBezTo>
                    <a:pt x="3214" y="13820"/>
                    <a:pt x="3236" y="13818"/>
                    <a:pt x="3256" y="13818"/>
                  </a:cubicBezTo>
                  <a:cubicBezTo>
                    <a:pt x="3440" y="13818"/>
                    <a:pt x="3512" y="14005"/>
                    <a:pt x="3472" y="14275"/>
                  </a:cubicBezTo>
                  <a:cubicBezTo>
                    <a:pt x="3435" y="14521"/>
                    <a:pt x="3313" y="14800"/>
                    <a:pt x="3417" y="15020"/>
                  </a:cubicBezTo>
                  <a:cubicBezTo>
                    <a:pt x="3537" y="15278"/>
                    <a:pt x="3676" y="15527"/>
                    <a:pt x="3766" y="15800"/>
                  </a:cubicBezTo>
                  <a:cubicBezTo>
                    <a:pt x="3925" y="16277"/>
                    <a:pt x="4040" y="16784"/>
                    <a:pt x="3841" y="17304"/>
                  </a:cubicBezTo>
                  <a:cubicBezTo>
                    <a:pt x="3714" y="17631"/>
                    <a:pt x="3689" y="17976"/>
                    <a:pt x="3809" y="18300"/>
                  </a:cubicBezTo>
                  <a:cubicBezTo>
                    <a:pt x="3936" y="18639"/>
                    <a:pt x="4031" y="18978"/>
                    <a:pt x="4065" y="19360"/>
                  </a:cubicBezTo>
                  <a:cubicBezTo>
                    <a:pt x="4095" y="19705"/>
                    <a:pt x="4092" y="20077"/>
                    <a:pt x="4312" y="20350"/>
                  </a:cubicBezTo>
                  <a:cubicBezTo>
                    <a:pt x="4437" y="20509"/>
                    <a:pt x="4471" y="20743"/>
                    <a:pt x="4528" y="20953"/>
                  </a:cubicBezTo>
                  <a:cubicBezTo>
                    <a:pt x="4577" y="21140"/>
                    <a:pt x="4466" y="21374"/>
                    <a:pt x="4636" y="21536"/>
                  </a:cubicBezTo>
                  <a:cubicBezTo>
                    <a:pt x="4684" y="21583"/>
                    <a:pt x="4729" y="21600"/>
                    <a:pt x="4772" y="21600"/>
                  </a:cubicBezTo>
                  <a:cubicBezTo>
                    <a:pt x="4884" y="21600"/>
                    <a:pt x="4987" y="21488"/>
                    <a:pt x="5099" y="21488"/>
                  </a:cubicBezTo>
                  <a:cubicBezTo>
                    <a:pt x="5101" y="21488"/>
                    <a:pt x="5103" y="21488"/>
                    <a:pt x="5105" y="21488"/>
                  </a:cubicBezTo>
                  <a:cubicBezTo>
                    <a:pt x="5119" y="21488"/>
                    <a:pt x="5133" y="21488"/>
                    <a:pt x="5146" y="21488"/>
                  </a:cubicBezTo>
                  <a:cubicBezTo>
                    <a:pt x="5829" y="21488"/>
                    <a:pt x="6183" y="20903"/>
                    <a:pt x="6460" y="20164"/>
                  </a:cubicBezTo>
                  <a:cubicBezTo>
                    <a:pt x="6517" y="20014"/>
                    <a:pt x="6456" y="19792"/>
                    <a:pt x="6601" y="19714"/>
                  </a:cubicBezTo>
                  <a:cubicBezTo>
                    <a:pt x="6854" y="19576"/>
                    <a:pt x="6911" y="19309"/>
                    <a:pt x="6845" y="19018"/>
                  </a:cubicBezTo>
                  <a:cubicBezTo>
                    <a:pt x="6748" y="18588"/>
                    <a:pt x="6925" y="18429"/>
                    <a:pt x="7172" y="18285"/>
                  </a:cubicBezTo>
                  <a:cubicBezTo>
                    <a:pt x="7512" y="18081"/>
                    <a:pt x="7731" y="17085"/>
                    <a:pt x="7537" y="16685"/>
                  </a:cubicBezTo>
                  <a:cubicBezTo>
                    <a:pt x="7380" y="16367"/>
                    <a:pt x="7423" y="16016"/>
                    <a:pt x="7468" y="15686"/>
                  </a:cubicBezTo>
                  <a:cubicBezTo>
                    <a:pt x="7530" y="15218"/>
                    <a:pt x="7795" y="14906"/>
                    <a:pt x="8046" y="14617"/>
                  </a:cubicBezTo>
                  <a:cubicBezTo>
                    <a:pt x="8538" y="14053"/>
                    <a:pt x="8860" y="13372"/>
                    <a:pt x="8998" y="12534"/>
                  </a:cubicBezTo>
                  <a:cubicBezTo>
                    <a:pt x="9019" y="12411"/>
                    <a:pt x="9019" y="12271"/>
                    <a:pt x="8901" y="12271"/>
                  </a:cubicBezTo>
                  <a:cubicBezTo>
                    <a:pt x="8893" y="12271"/>
                    <a:pt x="8885" y="12272"/>
                    <a:pt x="8876" y="12273"/>
                  </a:cubicBezTo>
                  <a:cubicBezTo>
                    <a:pt x="8742" y="12294"/>
                    <a:pt x="8610" y="12357"/>
                    <a:pt x="8479" y="12411"/>
                  </a:cubicBezTo>
                  <a:cubicBezTo>
                    <a:pt x="8323" y="12475"/>
                    <a:pt x="8223" y="12515"/>
                    <a:pt x="8153" y="12515"/>
                  </a:cubicBezTo>
                  <a:cubicBezTo>
                    <a:pt x="8030" y="12515"/>
                    <a:pt x="7996" y="12391"/>
                    <a:pt x="7905" y="12047"/>
                  </a:cubicBezTo>
                  <a:cubicBezTo>
                    <a:pt x="7958" y="12113"/>
                    <a:pt x="7996" y="12231"/>
                    <a:pt x="8076" y="12231"/>
                  </a:cubicBezTo>
                  <a:cubicBezTo>
                    <a:pt x="8089" y="12231"/>
                    <a:pt x="8105" y="12227"/>
                    <a:pt x="8121" y="12219"/>
                  </a:cubicBezTo>
                  <a:cubicBezTo>
                    <a:pt x="8318" y="12117"/>
                    <a:pt x="8506" y="11976"/>
                    <a:pt x="8708" y="11889"/>
                  </a:cubicBezTo>
                  <a:cubicBezTo>
                    <a:pt x="8939" y="11787"/>
                    <a:pt x="9080" y="11499"/>
                    <a:pt x="9297" y="11400"/>
                  </a:cubicBezTo>
                  <a:cubicBezTo>
                    <a:pt x="9601" y="11262"/>
                    <a:pt x="9995" y="10719"/>
                    <a:pt x="10013" y="10313"/>
                  </a:cubicBezTo>
                  <a:cubicBezTo>
                    <a:pt x="10011" y="10259"/>
                    <a:pt x="9995" y="10208"/>
                    <a:pt x="9968" y="10169"/>
                  </a:cubicBezTo>
                  <a:cubicBezTo>
                    <a:pt x="9891" y="10040"/>
                    <a:pt x="9807" y="9926"/>
                    <a:pt x="9678" y="9881"/>
                  </a:cubicBezTo>
                  <a:cubicBezTo>
                    <a:pt x="9603" y="9854"/>
                    <a:pt x="9558" y="9752"/>
                    <a:pt x="9576" y="9653"/>
                  </a:cubicBezTo>
                  <a:cubicBezTo>
                    <a:pt x="9580" y="9636"/>
                    <a:pt x="9586" y="9629"/>
                    <a:pt x="9594" y="9629"/>
                  </a:cubicBezTo>
                  <a:cubicBezTo>
                    <a:pt x="9618" y="9629"/>
                    <a:pt x="9657" y="9687"/>
                    <a:pt x="9691" y="9689"/>
                  </a:cubicBezTo>
                  <a:cubicBezTo>
                    <a:pt x="9818" y="9701"/>
                    <a:pt x="9945" y="9740"/>
                    <a:pt x="10072" y="9740"/>
                  </a:cubicBezTo>
                  <a:cubicBezTo>
                    <a:pt x="10077" y="9740"/>
                    <a:pt x="10081" y="9740"/>
                    <a:pt x="10086" y="9740"/>
                  </a:cubicBezTo>
                  <a:cubicBezTo>
                    <a:pt x="10128" y="9739"/>
                    <a:pt x="10170" y="9739"/>
                    <a:pt x="10212" y="9739"/>
                  </a:cubicBezTo>
                  <a:cubicBezTo>
                    <a:pt x="10606" y="9739"/>
                    <a:pt x="10969" y="9801"/>
                    <a:pt x="11184" y="10376"/>
                  </a:cubicBezTo>
                  <a:cubicBezTo>
                    <a:pt x="11230" y="10501"/>
                    <a:pt x="11343" y="10646"/>
                    <a:pt x="11476" y="10646"/>
                  </a:cubicBezTo>
                  <a:cubicBezTo>
                    <a:pt x="11494" y="10646"/>
                    <a:pt x="11513" y="10643"/>
                    <a:pt x="11531" y="10638"/>
                  </a:cubicBezTo>
                  <a:cubicBezTo>
                    <a:pt x="11551" y="10631"/>
                    <a:pt x="11567" y="10628"/>
                    <a:pt x="11580" y="10628"/>
                  </a:cubicBezTo>
                  <a:cubicBezTo>
                    <a:pt x="11630" y="10628"/>
                    <a:pt x="11630" y="10673"/>
                    <a:pt x="11635" y="10740"/>
                  </a:cubicBezTo>
                  <a:cubicBezTo>
                    <a:pt x="11715" y="11559"/>
                    <a:pt x="11998" y="12276"/>
                    <a:pt x="12279" y="12997"/>
                  </a:cubicBezTo>
                  <a:cubicBezTo>
                    <a:pt x="12324" y="13110"/>
                    <a:pt x="12376" y="13184"/>
                    <a:pt x="12431" y="13184"/>
                  </a:cubicBezTo>
                  <a:cubicBezTo>
                    <a:pt x="12478" y="13184"/>
                    <a:pt x="12527" y="13128"/>
                    <a:pt x="12573" y="12994"/>
                  </a:cubicBezTo>
                  <a:cubicBezTo>
                    <a:pt x="12605" y="12904"/>
                    <a:pt x="12660" y="12826"/>
                    <a:pt x="12705" y="12745"/>
                  </a:cubicBezTo>
                  <a:lnTo>
                    <a:pt x="12725" y="12718"/>
                  </a:lnTo>
                  <a:cubicBezTo>
                    <a:pt x="12814" y="12438"/>
                    <a:pt x="12793" y="12156"/>
                    <a:pt x="12764" y="11865"/>
                  </a:cubicBezTo>
                  <a:cubicBezTo>
                    <a:pt x="12755" y="11781"/>
                    <a:pt x="12732" y="11673"/>
                    <a:pt x="12811" y="11649"/>
                  </a:cubicBezTo>
                  <a:cubicBezTo>
                    <a:pt x="13020" y="11583"/>
                    <a:pt x="13083" y="11334"/>
                    <a:pt x="13199" y="11148"/>
                  </a:cubicBezTo>
                  <a:cubicBezTo>
                    <a:pt x="13326" y="10947"/>
                    <a:pt x="13459" y="10704"/>
                    <a:pt x="13604" y="10577"/>
                  </a:cubicBezTo>
                  <a:cubicBezTo>
                    <a:pt x="13681" y="10510"/>
                    <a:pt x="13801" y="10411"/>
                    <a:pt x="13925" y="10411"/>
                  </a:cubicBezTo>
                  <a:cubicBezTo>
                    <a:pt x="14023" y="10411"/>
                    <a:pt x="14123" y="10471"/>
                    <a:pt x="14207" y="10656"/>
                  </a:cubicBezTo>
                  <a:cubicBezTo>
                    <a:pt x="14307" y="10878"/>
                    <a:pt x="14486" y="11040"/>
                    <a:pt x="14493" y="11334"/>
                  </a:cubicBezTo>
                  <a:cubicBezTo>
                    <a:pt x="14495" y="11424"/>
                    <a:pt x="14463" y="11538"/>
                    <a:pt x="14561" y="11583"/>
                  </a:cubicBezTo>
                  <a:cubicBezTo>
                    <a:pt x="14598" y="11600"/>
                    <a:pt x="14636" y="11612"/>
                    <a:pt x="14673" y="11612"/>
                  </a:cubicBezTo>
                  <a:cubicBezTo>
                    <a:pt x="14722" y="11612"/>
                    <a:pt x="14769" y="11589"/>
                    <a:pt x="14810" y="11520"/>
                  </a:cubicBezTo>
                  <a:cubicBezTo>
                    <a:pt x="14823" y="11498"/>
                    <a:pt x="14844" y="11468"/>
                    <a:pt x="14865" y="11468"/>
                  </a:cubicBezTo>
                  <a:cubicBezTo>
                    <a:pt x="14878" y="11468"/>
                    <a:pt x="14892" y="11482"/>
                    <a:pt x="14903" y="11520"/>
                  </a:cubicBezTo>
                  <a:cubicBezTo>
                    <a:pt x="14955" y="11718"/>
                    <a:pt x="14989" y="11925"/>
                    <a:pt x="15052" y="12117"/>
                  </a:cubicBezTo>
                  <a:cubicBezTo>
                    <a:pt x="15181" y="12510"/>
                    <a:pt x="15007" y="12970"/>
                    <a:pt x="15258" y="13351"/>
                  </a:cubicBezTo>
                  <a:cubicBezTo>
                    <a:pt x="15440" y="13627"/>
                    <a:pt x="15456" y="14053"/>
                    <a:pt x="15657" y="14335"/>
                  </a:cubicBezTo>
                  <a:cubicBezTo>
                    <a:pt x="15723" y="14380"/>
                    <a:pt x="15786" y="14425"/>
                    <a:pt x="15852" y="14467"/>
                  </a:cubicBezTo>
                  <a:cubicBezTo>
                    <a:pt x="15872" y="14479"/>
                    <a:pt x="15893" y="14485"/>
                    <a:pt x="15912" y="14485"/>
                  </a:cubicBezTo>
                  <a:cubicBezTo>
                    <a:pt x="15957" y="14485"/>
                    <a:pt x="15991" y="14453"/>
                    <a:pt x="15977" y="14386"/>
                  </a:cubicBezTo>
                  <a:cubicBezTo>
                    <a:pt x="15909" y="14053"/>
                    <a:pt x="15931" y="13684"/>
                    <a:pt x="15666" y="13435"/>
                  </a:cubicBezTo>
                  <a:cubicBezTo>
                    <a:pt x="15462" y="13243"/>
                    <a:pt x="15308" y="12943"/>
                    <a:pt x="15338" y="12570"/>
                  </a:cubicBezTo>
                  <a:cubicBezTo>
                    <a:pt x="15346" y="12474"/>
                    <a:pt x="15265" y="12233"/>
                    <a:pt x="15368" y="12233"/>
                  </a:cubicBezTo>
                  <a:cubicBezTo>
                    <a:pt x="15402" y="12233"/>
                    <a:pt x="15457" y="12260"/>
                    <a:pt x="15542" y="12327"/>
                  </a:cubicBezTo>
                  <a:cubicBezTo>
                    <a:pt x="15696" y="12453"/>
                    <a:pt x="15852" y="12619"/>
                    <a:pt x="15900" y="12784"/>
                  </a:cubicBezTo>
                  <a:cubicBezTo>
                    <a:pt x="15945" y="12948"/>
                    <a:pt x="15989" y="13003"/>
                    <a:pt x="16034" y="13003"/>
                  </a:cubicBezTo>
                  <a:cubicBezTo>
                    <a:pt x="16097" y="13003"/>
                    <a:pt x="16160" y="12897"/>
                    <a:pt x="16228" y="12835"/>
                  </a:cubicBezTo>
                  <a:cubicBezTo>
                    <a:pt x="16264" y="12802"/>
                    <a:pt x="16289" y="12741"/>
                    <a:pt x="16328" y="12715"/>
                  </a:cubicBezTo>
                  <a:cubicBezTo>
                    <a:pt x="16554" y="12555"/>
                    <a:pt x="16616" y="12324"/>
                    <a:pt x="16554" y="11991"/>
                  </a:cubicBezTo>
                  <a:cubicBezTo>
                    <a:pt x="16496" y="11664"/>
                    <a:pt x="16364" y="11415"/>
                    <a:pt x="16181" y="11208"/>
                  </a:cubicBezTo>
                  <a:cubicBezTo>
                    <a:pt x="16011" y="11013"/>
                    <a:pt x="15970" y="10848"/>
                    <a:pt x="16135" y="10605"/>
                  </a:cubicBezTo>
                  <a:cubicBezTo>
                    <a:pt x="16189" y="10528"/>
                    <a:pt x="16238" y="10488"/>
                    <a:pt x="16287" y="10488"/>
                  </a:cubicBezTo>
                  <a:cubicBezTo>
                    <a:pt x="16318" y="10488"/>
                    <a:pt x="16347" y="10503"/>
                    <a:pt x="16378" y="10535"/>
                  </a:cubicBezTo>
                  <a:cubicBezTo>
                    <a:pt x="16457" y="10619"/>
                    <a:pt x="16432" y="10725"/>
                    <a:pt x="16342" y="10809"/>
                  </a:cubicBezTo>
                  <a:cubicBezTo>
                    <a:pt x="16276" y="10869"/>
                    <a:pt x="16253" y="10980"/>
                    <a:pt x="16332" y="11055"/>
                  </a:cubicBezTo>
                  <a:cubicBezTo>
                    <a:pt x="16384" y="11107"/>
                    <a:pt x="16438" y="11145"/>
                    <a:pt x="16492" y="11145"/>
                  </a:cubicBezTo>
                  <a:cubicBezTo>
                    <a:pt x="16540" y="11145"/>
                    <a:pt x="16588" y="11115"/>
                    <a:pt x="16632" y="11037"/>
                  </a:cubicBezTo>
                  <a:cubicBezTo>
                    <a:pt x="16679" y="10950"/>
                    <a:pt x="16752" y="10839"/>
                    <a:pt x="16650" y="10758"/>
                  </a:cubicBezTo>
                  <a:cubicBezTo>
                    <a:pt x="16509" y="10650"/>
                    <a:pt x="16593" y="10602"/>
                    <a:pt x="16666" y="10541"/>
                  </a:cubicBezTo>
                  <a:cubicBezTo>
                    <a:pt x="16989" y="10283"/>
                    <a:pt x="17434" y="10265"/>
                    <a:pt x="17597" y="9689"/>
                  </a:cubicBezTo>
                  <a:cubicBezTo>
                    <a:pt x="17676" y="9404"/>
                    <a:pt x="17780" y="9134"/>
                    <a:pt x="17749" y="8810"/>
                  </a:cubicBezTo>
                  <a:cubicBezTo>
                    <a:pt x="17705" y="8386"/>
                    <a:pt x="17497" y="8098"/>
                    <a:pt x="17309" y="7801"/>
                  </a:cubicBezTo>
                  <a:cubicBezTo>
                    <a:pt x="17214" y="7651"/>
                    <a:pt x="17225" y="7576"/>
                    <a:pt x="17345" y="7498"/>
                  </a:cubicBezTo>
                  <a:cubicBezTo>
                    <a:pt x="17391" y="7471"/>
                    <a:pt x="17427" y="7432"/>
                    <a:pt x="17422" y="7360"/>
                  </a:cubicBezTo>
                  <a:cubicBezTo>
                    <a:pt x="17420" y="7291"/>
                    <a:pt x="17382" y="7231"/>
                    <a:pt x="17332" y="7216"/>
                  </a:cubicBezTo>
                  <a:cubicBezTo>
                    <a:pt x="17273" y="7201"/>
                    <a:pt x="17206" y="7172"/>
                    <a:pt x="17151" y="7172"/>
                  </a:cubicBezTo>
                  <a:cubicBezTo>
                    <a:pt x="17129" y="7172"/>
                    <a:pt x="17108" y="7177"/>
                    <a:pt x="17091" y="7189"/>
                  </a:cubicBezTo>
                  <a:cubicBezTo>
                    <a:pt x="17069" y="7205"/>
                    <a:pt x="17049" y="7212"/>
                    <a:pt x="17032" y="7212"/>
                  </a:cubicBezTo>
                  <a:cubicBezTo>
                    <a:pt x="16949" y="7212"/>
                    <a:pt x="16915" y="7060"/>
                    <a:pt x="16842" y="7060"/>
                  </a:cubicBezTo>
                  <a:cubicBezTo>
                    <a:pt x="16833" y="7060"/>
                    <a:pt x="16825" y="7061"/>
                    <a:pt x="16815" y="7066"/>
                  </a:cubicBezTo>
                  <a:cubicBezTo>
                    <a:pt x="16854" y="7021"/>
                    <a:pt x="16894" y="6976"/>
                    <a:pt x="16931" y="6928"/>
                  </a:cubicBezTo>
                  <a:cubicBezTo>
                    <a:pt x="16942" y="6910"/>
                    <a:pt x="16951" y="6886"/>
                    <a:pt x="16956" y="6862"/>
                  </a:cubicBezTo>
                  <a:cubicBezTo>
                    <a:pt x="16968" y="6813"/>
                    <a:pt x="16989" y="6767"/>
                    <a:pt x="17028" y="6767"/>
                  </a:cubicBezTo>
                  <a:cubicBezTo>
                    <a:pt x="17032" y="6767"/>
                    <a:pt x="17037" y="6767"/>
                    <a:pt x="17042" y="6769"/>
                  </a:cubicBezTo>
                  <a:cubicBezTo>
                    <a:pt x="17089" y="6778"/>
                    <a:pt x="17076" y="6844"/>
                    <a:pt x="17080" y="6889"/>
                  </a:cubicBezTo>
                  <a:cubicBezTo>
                    <a:pt x="17098" y="7011"/>
                    <a:pt x="17132" y="7065"/>
                    <a:pt x="17181" y="7065"/>
                  </a:cubicBezTo>
                  <a:cubicBezTo>
                    <a:pt x="17215" y="7065"/>
                    <a:pt x="17256" y="7039"/>
                    <a:pt x="17302" y="6991"/>
                  </a:cubicBezTo>
                  <a:cubicBezTo>
                    <a:pt x="17351" y="6941"/>
                    <a:pt x="17401" y="6917"/>
                    <a:pt x="17447" y="6917"/>
                  </a:cubicBezTo>
                  <a:cubicBezTo>
                    <a:pt x="17531" y="6917"/>
                    <a:pt x="17602" y="6995"/>
                    <a:pt x="17629" y="7138"/>
                  </a:cubicBezTo>
                  <a:cubicBezTo>
                    <a:pt x="17638" y="7192"/>
                    <a:pt x="17669" y="7279"/>
                    <a:pt x="17694" y="7282"/>
                  </a:cubicBezTo>
                  <a:cubicBezTo>
                    <a:pt x="17878" y="7306"/>
                    <a:pt x="17916" y="7513"/>
                    <a:pt x="17957" y="7675"/>
                  </a:cubicBezTo>
                  <a:cubicBezTo>
                    <a:pt x="17999" y="7846"/>
                    <a:pt x="18057" y="7901"/>
                    <a:pt x="18123" y="7901"/>
                  </a:cubicBezTo>
                  <a:cubicBezTo>
                    <a:pt x="18191" y="7901"/>
                    <a:pt x="18267" y="7844"/>
                    <a:pt x="18340" y="7795"/>
                  </a:cubicBezTo>
                  <a:cubicBezTo>
                    <a:pt x="18530" y="7672"/>
                    <a:pt x="18369" y="7531"/>
                    <a:pt x="18335" y="7408"/>
                  </a:cubicBezTo>
                  <a:cubicBezTo>
                    <a:pt x="18317" y="7327"/>
                    <a:pt x="18258" y="7255"/>
                    <a:pt x="18204" y="7204"/>
                  </a:cubicBezTo>
                  <a:cubicBezTo>
                    <a:pt x="17993" y="7009"/>
                    <a:pt x="17984" y="6760"/>
                    <a:pt x="18070" y="6469"/>
                  </a:cubicBezTo>
                  <a:cubicBezTo>
                    <a:pt x="18100" y="6364"/>
                    <a:pt x="18129" y="6280"/>
                    <a:pt x="18190" y="6280"/>
                  </a:cubicBezTo>
                  <a:cubicBezTo>
                    <a:pt x="18216" y="6280"/>
                    <a:pt x="18249" y="6296"/>
                    <a:pt x="18290" y="6334"/>
                  </a:cubicBezTo>
                  <a:cubicBezTo>
                    <a:pt x="18308" y="6351"/>
                    <a:pt x="18328" y="6359"/>
                    <a:pt x="18347" y="6359"/>
                  </a:cubicBezTo>
                  <a:cubicBezTo>
                    <a:pt x="18379" y="6359"/>
                    <a:pt x="18411" y="6335"/>
                    <a:pt x="18435" y="6292"/>
                  </a:cubicBezTo>
                  <a:cubicBezTo>
                    <a:pt x="18630" y="5949"/>
                    <a:pt x="18666" y="5175"/>
                    <a:pt x="18508" y="4812"/>
                  </a:cubicBezTo>
                  <a:cubicBezTo>
                    <a:pt x="18487" y="4767"/>
                    <a:pt x="18437" y="4722"/>
                    <a:pt x="18476" y="4656"/>
                  </a:cubicBezTo>
                  <a:cubicBezTo>
                    <a:pt x="18505" y="4689"/>
                    <a:pt x="18544" y="4716"/>
                    <a:pt x="18564" y="4758"/>
                  </a:cubicBezTo>
                  <a:cubicBezTo>
                    <a:pt x="18684" y="5004"/>
                    <a:pt x="18800" y="5250"/>
                    <a:pt x="18913" y="5499"/>
                  </a:cubicBezTo>
                  <a:cubicBezTo>
                    <a:pt x="18946" y="5568"/>
                    <a:pt x="18982" y="5637"/>
                    <a:pt x="19042" y="5637"/>
                  </a:cubicBezTo>
                  <a:cubicBezTo>
                    <a:pt x="19052" y="5637"/>
                    <a:pt x="19063" y="5636"/>
                    <a:pt x="19074" y="5631"/>
                  </a:cubicBezTo>
                  <a:cubicBezTo>
                    <a:pt x="19122" y="5613"/>
                    <a:pt x="19187" y="5565"/>
                    <a:pt x="19201" y="5514"/>
                  </a:cubicBezTo>
                  <a:cubicBezTo>
                    <a:pt x="19226" y="5418"/>
                    <a:pt x="19144" y="5379"/>
                    <a:pt x="19099" y="5322"/>
                  </a:cubicBezTo>
                  <a:cubicBezTo>
                    <a:pt x="19054" y="5262"/>
                    <a:pt x="18934" y="5199"/>
                    <a:pt x="19015" y="5097"/>
                  </a:cubicBezTo>
                  <a:cubicBezTo>
                    <a:pt x="19108" y="4980"/>
                    <a:pt x="19040" y="4926"/>
                    <a:pt x="18997" y="4860"/>
                  </a:cubicBezTo>
                  <a:cubicBezTo>
                    <a:pt x="18938" y="4770"/>
                    <a:pt x="18863" y="4698"/>
                    <a:pt x="18804" y="4605"/>
                  </a:cubicBezTo>
                  <a:cubicBezTo>
                    <a:pt x="18614" y="4308"/>
                    <a:pt x="18333" y="4170"/>
                    <a:pt x="18152" y="4073"/>
                  </a:cubicBezTo>
                  <a:cubicBezTo>
                    <a:pt x="17930" y="3956"/>
                    <a:pt x="17683" y="4058"/>
                    <a:pt x="17479" y="3881"/>
                  </a:cubicBezTo>
                  <a:cubicBezTo>
                    <a:pt x="17456" y="3860"/>
                    <a:pt x="17391" y="3845"/>
                    <a:pt x="17425" y="3809"/>
                  </a:cubicBezTo>
                  <a:cubicBezTo>
                    <a:pt x="17560" y="3674"/>
                    <a:pt x="17531" y="3446"/>
                    <a:pt x="17613" y="3284"/>
                  </a:cubicBezTo>
                  <a:cubicBezTo>
                    <a:pt x="17661" y="3188"/>
                    <a:pt x="17968" y="3125"/>
                    <a:pt x="18213" y="3125"/>
                  </a:cubicBezTo>
                  <a:cubicBezTo>
                    <a:pt x="18335" y="3125"/>
                    <a:pt x="18441" y="3141"/>
                    <a:pt x="18492" y="3176"/>
                  </a:cubicBezTo>
                  <a:cubicBezTo>
                    <a:pt x="18543" y="3211"/>
                    <a:pt x="18597" y="3225"/>
                    <a:pt x="18650" y="3225"/>
                  </a:cubicBezTo>
                  <a:cubicBezTo>
                    <a:pt x="18727" y="3225"/>
                    <a:pt x="18803" y="3197"/>
                    <a:pt x="18875" y="3170"/>
                  </a:cubicBezTo>
                  <a:cubicBezTo>
                    <a:pt x="18972" y="3131"/>
                    <a:pt x="18857" y="3008"/>
                    <a:pt x="18875" y="2936"/>
                  </a:cubicBezTo>
                  <a:cubicBezTo>
                    <a:pt x="18895" y="2861"/>
                    <a:pt x="18847" y="2738"/>
                    <a:pt x="18922" y="2714"/>
                  </a:cubicBezTo>
                  <a:cubicBezTo>
                    <a:pt x="18934" y="2710"/>
                    <a:pt x="18946" y="2707"/>
                    <a:pt x="18958" y="2707"/>
                  </a:cubicBezTo>
                  <a:cubicBezTo>
                    <a:pt x="19014" y="2707"/>
                    <a:pt x="19069" y="2751"/>
                    <a:pt x="19119" y="2810"/>
                  </a:cubicBezTo>
                  <a:cubicBezTo>
                    <a:pt x="19172" y="2871"/>
                    <a:pt x="19233" y="2952"/>
                    <a:pt x="19291" y="2952"/>
                  </a:cubicBezTo>
                  <a:cubicBezTo>
                    <a:pt x="19333" y="2952"/>
                    <a:pt x="19374" y="2911"/>
                    <a:pt x="19409" y="2792"/>
                  </a:cubicBezTo>
                  <a:cubicBezTo>
                    <a:pt x="19418" y="2761"/>
                    <a:pt x="19432" y="2744"/>
                    <a:pt x="19450" y="2744"/>
                  </a:cubicBezTo>
                  <a:cubicBezTo>
                    <a:pt x="19460" y="2744"/>
                    <a:pt x="19472" y="2750"/>
                    <a:pt x="19484" y="2762"/>
                  </a:cubicBezTo>
                  <a:cubicBezTo>
                    <a:pt x="19518" y="2798"/>
                    <a:pt x="19518" y="2837"/>
                    <a:pt x="19498" y="2891"/>
                  </a:cubicBezTo>
                  <a:cubicBezTo>
                    <a:pt x="19439" y="3056"/>
                    <a:pt x="19337" y="3221"/>
                    <a:pt x="19337" y="3386"/>
                  </a:cubicBezTo>
                  <a:cubicBezTo>
                    <a:pt x="19332" y="3668"/>
                    <a:pt x="19434" y="3938"/>
                    <a:pt x="19607" y="4103"/>
                  </a:cubicBezTo>
                  <a:cubicBezTo>
                    <a:pt x="19765" y="4266"/>
                    <a:pt x="19949" y="4389"/>
                    <a:pt x="20073" y="4605"/>
                  </a:cubicBezTo>
                  <a:cubicBezTo>
                    <a:pt x="20107" y="4663"/>
                    <a:pt x="20143" y="4748"/>
                    <a:pt x="20204" y="4748"/>
                  </a:cubicBezTo>
                  <a:cubicBezTo>
                    <a:pt x="20218" y="4748"/>
                    <a:pt x="20233" y="4744"/>
                    <a:pt x="20250" y="4734"/>
                  </a:cubicBezTo>
                  <a:cubicBezTo>
                    <a:pt x="20341" y="4677"/>
                    <a:pt x="20348" y="4563"/>
                    <a:pt x="20339" y="4449"/>
                  </a:cubicBezTo>
                  <a:cubicBezTo>
                    <a:pt x="20318" y="4172"/>
                    <a:pt x="20372" y="3896"/>
                    <a:pt x="20225" y="3620"/>
                  </a:cubicBezTo>
                  <a:cubicBezTo>
                    <a:pt x="20137" y="3452"/>
                    <a:pt x="20098" y="3269"/>
                    <a:pt x="19919" y="3254"/>
                  </a:cubicBezTo>
                  <a:cubicBezTo>
                    <a:pt x="19872" y="3251"/>
                    <a:pt x="19858" y="3209"/>
                    <a:pt x="19851" y="3161"/>
                  </a:cubicBezTo>
                  <a:cubicBezTo>
                    <a:pt x="19842" y="3114"/>
                    <a:pt x="19855" y="3053"/>
                    <a:pt x="19896" y="3053"/>
                  </a:cubicBezTo>
                  <a:cubicBezTo>
                    <a:pt x="19897" y="3053"/>
                    <a:pt x="19898" y="3053"/>
                    <a:pt x="19899" y="3053"/>
                  </a:cubicBezTo>
                  <a:cubicBezTo>
                    <a:pt x="19903" y="3053"/>
                    <a:pt x="19908" y="3053"/>
                    <a:pt x="19912" y="3053"/>
                  </a:cubicBezTo>
                  <a:cubicBezTo>
                    <a:pt x="19997" y="3053"/>
                    <a:pt x="20079" y="2996"/>
                    <a:pt x="20165" y="2996"/>
                  </a:cubicBezTo>
                  <a:cubicBezTo>
                    <a:pt x="20201" y="2996"/>
                    <a:pt x="20239" y="3007"/>
                    <a:pt x="20277" y="3038"/>
                  </a:cubicBezTo>
                  <a:cubicBezTo>
                    <a:pt x="20311" y="3065"/>
                    <a:pt x="20342" y="3078"/>
                    <a:pt x="20369" y="3078"/>
                  </a:cubicBezTo>
                  <a:cubicBezTo>
                    <a:pt x="20423" y="3078"/>
                    <a:pt x="20465" y="3027"/>
                    <a:pt x="20490" y="2927"/>
                  </a:cubicBezTo>
                  <a:cubicBezTo>
                    <a:pt x="20531" y="2765"/>
                    <a:pt x="20647" y="2693"/>
                    <a:pt x="20739" y="2612"/>
                  </a:cubicBezTo>
                  <a:cubicBezTo>
                    <a:pt x="20754" y="2600"/>
                    <a:pt x="20772" y="2597"/>
                    <a:pt x="20792" y="2597"/>
                  </a:cubicBezTo>
                  <a:cubicBezTo>
                    <a:pt x="20809" y="2597"/>
                    <a:pt x="20827" y="2599"/>
                    <a:pt x="20844" y="2599"/>
                  </a:cubicBezTo>
                  <a:cubicBezTo>
                    <a:pt x="20888" y="2599"/>
                    <a:pt x="20928" y="2586"/>
                    <a:pt x="20939" y="2498"/>
                  </a:cubicBezTo>
                  <a:cubicBezTo>
                    <a:pt x="20955" y="2345"/>
                    <a:pt x="20846" y="2312"/>
                    <a:pt x="20769" y="2252"/>
                  </a:cubicBezTo>
                  <a:cubicBezTo>
                    <a:pt x="20739" y="2228"/>
                    <a:pt x="20696" y="2180"/>
                    <a:pt x="20699" y="2153"/>
                  </a:cubicBezTo>
                  <a:cubicBezTo>
                    <a:pt x="20706" y="2111"/>
                    <a:pt x="20729" y="2101"/>
                    <a:pt x="20754" y="2101"/>
                  </a:cubicBezTo>
                  <a:cubicBezTo>
                    <a:pt x="20771" y="2101"/>
                    <a:pt x="20789" y="2105"/>
                    <a:pt x="20803" y="2107"/>
                  </a:cubicBezTo>
                  <a:cubicBezTo>
                    <a:pt x="20975" y="2137"/>
                    <a:pt x="21131" y="2257"/>
                    <a:pt x="21310" y="2257"/>
                  </a:cubicBezTo>
                  <a:cubicBezTo>
                    <a:pt x="21383" y="2257"/>
                    <a:pt x="21412" y="2243"/>
                    <a:pt x="21440" y="2132"/>
                  </a:cubicBezTo>
                  <a:cubicBezTo>
                    <a:pt x="21537" y="1768"/>
                    <a:pt x="21349" y="1738"/>
                    <a:pt x="21177" y="1723"/>
                  </a:cubicBezTo>
                  <a:cubicBezTo>
                    <a:pt x="20943" y="1705"/>
                    <a:pt x="20710" y="1657"/>
                    <a:pt x="20484" y="1576"/>
                  </a:cubicBezTo>
                  <a:cubicBezTo>
                    <a:pt x="20038" y="1419"/>
                    <a:pt x="19602" y="1193"/>
                    <a:pt x="19136" y="1193"/>
                  </a:cubicBezTo>
                  <a:cubicBezTo>
                    <a:pt x="18981" y="1193"/>
                    <a:pt x="18822" y="1218"/>
                    <a:pt x="18659" y="1279"/>
                  </a:cubicBezTo>
                  <a:cubicBezTo>
                    <a:pt x="18613" y="1297"/>
                    <a:pt x="18561" y="1304"/>
                    <a:pt x="18506" y="1304"/>
                  </a:cubicBezTo>
                  <a:cubicBezTo>
                    <a:pt x="18355" y="1304"/>
                    <a:pt x="18181" y="1252"/>
                    <a:pt x="18025" y="1228"/>
                  </a:cubicBezTo>
                  <a:cubicBezTo>
                    <a:pt x="17737" y="1183"/>
                    <a:pt x="17475" y="968"/>
                    <a:pt x="17180" y="968"/>
                  </a:cubicBezTo>
                  <a:cubicBezTo>
                    <a:pt x="17143" y="968"/>
                    <a:pt x="17106" y="972"/>
                    <a:pt x="17069" y="979"/>
                  </a:cubicBezTo>
                  <a:cubicBezTo>
                    <a:pt x="17007" y="990"/>
                    <a:pt x="16944" y="999"/>
                    <a:pt x="16881" y="999"/>
                  </a:cubicBezTo>
                  <a:cubicBezTo>
                    <a:pt x="16788" y="999"/>
                    <a:pt x="16696" y="980"/>
                    <a:pt x="16611" y="919"/>
                  </a:cubicBezTo>
                  <a:cubicBezTo>
                    <a:pt x="16271" y="670"/>
                    <a:pt x="15848" y="835"/>
                    <a:pt x="15514" y="538"/>
                  </a:cubicBezTo>
                  <a:cubicBezTo>
                    <a:pt x="15490" y="515"/>
                    <a:pt x="15459" y="502"/>
                    <a:pt x="15427" y="502"/>
                  </a:cubicBezTo>
                  <a:cubicBezTo>
                    <a:pt x="15380" y="502"/>
                    <a:pt x="15332" y="530"/>
                    <a:pt x="15304" y="589"/>
                  </a:cubicBezTo>
                  <a:cubicBezTo>
                    <a:pt x="15243" y="715"/>
                    <a:pt x="15356" y="718"/>
                    <a:pt x="15399" y="775"/>
                  </a:cubicBezTo>
                  <a:cubicBezTo>
                    <a:pt x="15422" y="811"/>
                    <a:pt x="15428" y="859"/>
                    <a:pt x="15417" y="901"/>
                  </a:cubicBezTo>
                  <a:cubicBezTo>
                    <a:pt x="15403" y="937"/>
                    <a:pt x="15178" y="957"/>
                    <a:pt x="14981" y="957"/>
                  </a:cubicBezTo>
                  <a:cubicBezTo>
                    <a:pt x="14837" y="957"/>
                    <a:pt x="14709" y="946"/>
                    <a:pt x="14687" y="925"/>
                  </a:cubicBezTo>
                  <a:cubicBezTo>
                    <a:pt x="14522" y="766"/>
                    <a:pt x="14336" y="646"/>
                    <a:pt x="14139" y="571"/>
                  </a:cubicBezTo>
                  <a:cubicBezTo>
                    <a:pt x="14111" y="560"/>
                    <a:pt x="14084" y="555"/>
                    <a:pt x="14058" y="555"/>
                  </a:cubicBezTo>
                  <a:cubicBezTo>
                    <a:pt x="13932" y="555"/>
                    <a:pt x="13826" y="661"/>
                    <a:pt x="13715" y="661"/>
                  </a:cubicBezTo>
                  <a:cubicBezTo>
                    <a:pt x="13704" y="661"/>
                    <a:pt x="13693" y="660"/>
                    <a:pt x="13681" y="658"/>
                  </a:cubicBezTo>
                  <a:cubicBezTo>
                    <a:pt x="13321" y="589"/>
                    <a:pt x="12952" y="679"/>
                    <a:pt x="12623" y="271"/>
                  </a:cubicBezTo>
                  <a:cubicBezTo>
                    <a:pt x="12431" y="32"/>
                    <a:pt x="12166" y="9"/>
                    <a:pt x="11897" y="9"/>
                  </a:cubicBezTo>
                  <a:cubicBezTo>
                    <a:pt x="11831" y="9"/>
                    <a:pt x="11765" y="10"/>
                    <a:pt x="11699" y="10"/>
                  </a:cubicBezTo>
                  <a:cubicBezTo>
                    <a:pt x="11626" y="10"/>
                    <a:pt x="11553" y="8"/>
                    <a:pt x="11484" y="1"/>
                  </a:cubicBezTo>
                  <a:cubicBezTo>
                    <a:pt x="11480" y="0"/>
                    <a:pt x="11476" y="0"/>
                    <a:pt x="1147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0" name="Google Shape;1844;p47"/>
            <p:cNvSpPr/>
            <p:nvPr/>
          </p:nvSpPr>
          <p:spPr>
            <a:xfrm>
              <a:off x="3706638" y="1674788"/>
              <a:ext cx="696988" cy="529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2" h="21600" extrusionOk="0">
                  <a:moveTo>
                    <a:pt x="13368" y="0"/>
                  </a:moveTo>
                  <a:cubicBezTo>
                    <a:pt x="13125" y="0"/>
                    <a:pt x="13055" y="247"/>
                    <a:pt x="13070" y="533"/>
                  </a:cubicBezTo>
                  <a:cubicBezTo>
                    <a:pt x="13120" y="1404"/>
                    <a:pt x="13238" y="2310"/>
                    <a:pt x="13246" y="3170"/>
                  </a:cubicBezTo>
                  <a:cubicBezTo>
                    <a:pt x="13255" y="3755"/>
                    <a:pt x="13524" y="4706"/>
                    <a:pt x="13070" y="4821"/>
                  </a:cubicBezTo>
                  <a:cubicBezTo>
                    <a:pt x="13015" y="4834"/>
                    <a:pt x="12959" y="4840"/>
                    <a:pt x="12903" y="4840"/>
                  </a:cubicBezTo>
                  <a:cubicBezTo>
                    <a:pt x="11997" y="4840"/>
                    <a:pt x="10926" y="3263"/>
                    <a:pt x="11084" y="2172"/>
                  </a:cubicBezTo>
                  <a:cubicBezTo>
                    <a:pt x="11181" y="1502"/>
                    <a:pt x="10976" y="873"/>
                    <a:pt x="10343" y="873"/>
                  </a:cubicBezTo>
                  <a:cubicBezTo>
                    <a:pt x="10316" y="873"/>
                    <a:pt x="10288" y="874"/>
                    <a:pt x="10260" y="877"/>
                  </a:cubicBezTo>
                  <a:cubicBezTo>
                    <a:pt x="10236" y="879"/>
                    <a:pt x="10212" y="880"/>
                    <a:pt x="10189" y="880"/>
                  </a:cubicBezTo>
                  <a:cubicBezTo>
                    <a:pt x="9731" y="880"/>
                    <a:pt x="9191" y="498"/>
                    <a:pt x="8716" y="498"/>
                  </a:cubicBezTo>
                  <a:cubicBezTo>
                    <a:pt x="8431" y="498"/>
                    <a:pt x="8170" y="635"/>
                    <a:pt x="7962" y="1072"/>
                  </a:cubicBezTo>
                  <a:cubicBezTo>
                    <a:pt x="7718" y="1576"/>
                    <a:pt x="7062" y="1874"/>
                    <a:pt x="7012" y="2677"/>
                  </a:cubicBezTo>
                  <a:cubicBezTo>
                    <a:pt x="6997" y="2939"/>
                    <a:pt x="6989" y="3062"/>
                    <a:pt x="6920" y="3062"/>
                  </a:cubicBezTo>
                  <a:cubicBezTo>
                    <a:pt x="6865" y="3062"/>
                    <a:pt x="6772" y="2985"/>
                    <a:pt x="6607" y="2837"/>
                  </a:cubicBezTo>
                  <a:cubicBezTo>
                    <a:pt x="6297" y="2550"/>
                    <a:pt x="6000" y="2396"/>
                    <a:pt x="5753" y="2396"/>
                  </a:cubicBezTo>
                  <a:cubicBezTo>
                    <a:pt x="5478" y="2396"/>
                    <a:pt x="5266" y="2587"/>
                    <a:pt x="5169" y="2998"/>
                  </a:cubicBezTo>
                  <a:cubicBezTo>
                    <a:pt x="4866" y="4202"/>
                    <a:pt x="3856" y="4787"/>
                    <a:pt x="3814" y="6231"/>
                  </a:cubicBezTo>
                  <a:cubicBezTo>
                    <a:pt x="3806" y="6736"/>
                    <a:pt x="3478" y="7045"/>
                    <a:pt x="3065" y="7218"/>
                  </a:cubicBezTo>
                  <a:cubicBezTo>
                    <a:pt x="2375" y="7505"/>
                    <a:pt x="1735" y="7871"/>
                    <a:pt x="1079" y="8215"/>
                  </a:cubicBezTo>
                  <a:cubicBezTo>
                    <a:pt x="103" y="8731"/>
                    <a:pt x="-385" y="11220"/>
                    <a:pt x="364" y="12618"/>
                  </a:cubicBezTo>
                  <a:cubicBezTo>
                    <a:pt x="995" y="13800"/>
                    <a:pt x="1138" y="14992"/>
                    <a:pt x="1559" y="16173"/>
                  </a:cubicBezTo>
                  <a:cubicBezTo>
                    <a:pt x="1803" y="16827"/>
                    <a:pt x="1769" y="17434"/>
                    <a:pt x="1441" y="17882"/>
                  </a:cubicBezTo>
                  <a:cubicBezTo>
                    <a:pt x="1248" y="18146"/>
                    <a:pt x="1324" y="18444"/>
                    <a:pt x="1635" y="18776"/>
                  </a:cubicBezTo>
                  <a:cubicBezTo>
                    <a:pt x="2059" y="19217"/>
                    <a:pt x="2451" y="19442"/>
                    <a:pt x="2804" y="19442"/>
                  </a:cubicBezTo>
                  <a:cubicBezTo>
                    <a:pt x="3067" y="19442"/>
                    <a:pt x="3309" y="19317"/>
                    <a:pt x="3528" y="19063"/>
                  </a:cubicBezTo>
                  <a:cubicBezTo>
                    <a:pt x="3871" y="18641"/>
                    <a:pt x="4310" y="18410"/>
                    <a:pt x="4764" y="18410"/>
                  </a:cubicBezTo>
                  <a:cubicBezTo>
                    <a:pt x="4879" y="18410"/>
                    <a:pt x="4995" y="18425"/>
                    <a:pt x="5110" y="18455"/>
                  </a:cubicBezTo>
                  <a:cubicBezTo>
                    <a:pt x="5175" y="18469"/>
                    <a:pt x="5239" y="18476"/>
                    <a:pt x="5300" y="18476"/>
                  </a:cubicBezTo>
                  <a:cubicBezTo>
                    <a:pt x="5489" y="18476"/>
                    <a:pt x="5654" y="18408"/>
                    <a:pt x="5774" y="18260"/>
                  </a:cubicBezTo>
                  <a:cubicBezTo>
                    <a:pt x="6700" y="17114"/>
                    <a:pt x="8072" y="16815"/>
                    <a:pt x="9376" y="16448"/>
                  </a:cubicBezTo>
                  <a:cubicBezTo>
                    <a:pt x="9473" y="16419"/>
                    <a:pt x="9579" y="16403"/>
                    <a:pt x="9690" y="16403"/>
                  </a:cubicBezTo>
                  <a:cubicBezTo>
                    <a:pt x="10143" y="16403"/>
                    <a:pt x="10674" y="16687"/>
                    <a:pt x="10991" y="17572"/>
                  </a:cubicBezTo>
                  <a:cubicBezTo>
                    <a:pt x="11139" y="17984"/>
                    <a:pt x="11230" y="18710"/>
                    <a:pt x="11828" y="18710"/>
                  </a:cubicBezTo>
                  <a:cubicBezTo>
                    <a:pt x="11846" y="18710"/>
                    <a:pt x="11865" y="18709"/>
                    <a:pt x="11884" y="18708"/>
                  </a:cubicBezTo>
                  <a:cubicBezTo>
                    <a:pt x="11956" y="18700"/>
                    <a:pt x="12009" y="18593"/>
                    <a:pt x="12076" y="18593"/>
                  </a:cubicBezTo>
                  <a:cubicBezTo>
                    <a:pt x="12111" y="18593"/>
                    <a:pt x="12149" y="18621"/>
                    <a:pt x="12195" y="18708"/>
                  </a:cubicBezTo>
                  <a:cubicBezTo>
                    <a:pt x="12237" y="18776"/>
                    <a:pt x="12161" y="18971"/>
                    <a:pt x="12086" y="19051"/>
                  </a:cubicBezTo>
                  <a:cubicBezTo>
                    <a:pt x="11942" y="19201"/>
                    <a:pt x="11740" y="19327"/>
                    <a:pt x="11925" y="19670"/>
                  </a:cubicBezTo>
                  <a:cubicBezTo>
                    <a:pt x="12035" y="19820"/>
                    <a:pt x="12178" y="19923"/>
                    <a:pt x="12330" y="19957"/>
                  </a:cubicBezTo>
                  <a:cubicBezTo>
                    <a:pt x="12358" y="19962"/>
                    <a:pt x="12386" y="19965"/>
                    <a:pt x="12412" y="19965"/>
                  </a:cubicBezTo>
                  <a:cubicBezTo>
                    <a:pt x="12620" y="19965"/>
                    <a:pt x="12764" y="19810"/>
                    <a:pt x="12809" y="19556"/>
                  </a:cubicBezTo>
                  <a:cubicBezTo>
                    <a:pt x="12817" y="19464"/>
                    <a:pt x="12809" y="19373"/>
                    <a:pt x="12776" y="19292"/>
                  </a:cubicBezTo>
                  <a:cubicBezTo>
                    <a:pt x="12750" y="19177"/>
                    <a:pt x="12757" y="19141"/>
                    <a:pt x="12781" y="19141"/>
                  </a:cubicBezTo>
                  <a:cubicBezTo>
                    <a:pt x="12813" y="19141"/>
                    <a:pt x="12871" y="19203"/>
                    <a:pt x="12918" y="19235"/>
                  </a:cubicBezTo>
                  <a:cubicBezTo>
                    <a:pt x="13163" y="19418"/>
                    <a:pt x="13474" y="19556"/>
                    <a:pt x="13331" y="19980"/>
                  </a:cubicBezTo>
                  <a:cubicBezTo>
                    <a:pt x="13222" y="20301"/>
                    <a:pt x="13305" y="20588"/>
                    <a:pt x="13642" y="20875"/>
                  </a:cubicBezTo>
                  <a:cubicBezTo>
                    <a:pt x="14319" y="21443"/>
                    <a:pt x="15015" y="21600"/>
                    <a:pt x="15633" y="21600"/>
                  </a:cubicBezTo>
                  <a:cubicBezTo>
                    <a:pt x="15937" y="21600"/>
                    <a:pt x="16222" y="21562"/>
                    <a:pt x="16478" y="21517"/>
                  </a:cubicBezTo>
                  <a:cubicBezTo>
                    <a:pt x="17471" y="21322"/>
                    <a:pt x="18750" y="21116"/>
                    <a:pt x="18750" y="19338"/>
                  </a:cubicBezTo>
                  <a:cubicBezTo>
                    <a:pt x="18750" y="19201"/>
                    <a:pt x="18868" y="19108"/>
                    <a:pt x="18892" y="18960"/>
                  </a:cubicBezTo>
                  <a:cubicBezTo>
                    <a:pt x="19103" y="17894"/>
                    <a:pt x="19970" y="17492"/>
                    <a:pt x="20306" y="16586"/>
                  </a:cubicBezTo>
                  <a:cubicBezTo>
                    <a:pt x="21148" y="14304"/>
                    <a:pt x="21215" y="11758"/>
                    <a:pt x="19204" y="9064"/>
                  </a:cubicBezTo>
                  <a:cubicBezTo>
                    <a:pt x="18581" y="8226"/>
                    <a:pt x="18135" y="7080"/>
                    <a:pt x="17294" y="6541"/>
                  </a:cubicBezTo>
                  <a:cubicBezTo>
                    <a:pt x="16410" y="5979"/>
                    <a:pt x="16209" y="5119"/>
                    <a:pt x="15931" y="4294"/>
                  </a:cubicBezTo>
                  <a:cubicBezTo>
                    <a:pt x="15872" y="3720"/>
                    <a:pt x="15687" y="3158"/>
                    <a:pt x="15300" y="2883"/>
                  </a:cubicBezTo>
                  <a:cubicBezTo>
                    <a:pt x="14542" y="2298"/>
                    <a:pt x="14357" y="1393"/>
                    <a:pt x="13937" y="624"/>
                  </a:cubicBezTo>
                  <a:cubicBezTo>
                    <a:pt x="13794" y="360"/>
                    <a:pt x="13709" y="51"/>
                    <a:pt x="13432" y="5"/>
                  </a:cubicBezTo>
                  <a:cubicBezTo>
                    <a:pt x="13409" y="1"/>
                    <a:pt x="13388" y="0"/>
                    <a:pt x="1336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1" name="Google Shape;1845;p47"/>
            <p:cNvSpPr/>
            <p:nvPr/>
          </p:nvSpPr>
          <p:spPr>
            <a:xfrm>
              <a:off x="4042673" y="1489761"/>
              <a:ext cx="363923" cy="202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5" h="21600" extrusionOk="0">
                  <a:moveTo>
                    <a:pt x="2605" y="0"/>
                  </a:moveTo>
                  <a:cubicBezTo>
                    <a:pt x="2482" y="0"/>
                    <a:pt x="2343" y="24"/>
                    <a:pt x="2187" y="78"/>
                  </a:cubicBezTo>
                  <a:cubicBezTo>
                    <a:pt x="1437" y="348"/>
                    <a:pt x="489" y="48"/>
                    <a:pt x="97" y="1604"/>
                  </a:cubicBezTo>
                  <a:cubicBezTo>
                    <a:pt x="-294" y="3161"/>
                    <a:pt x="587" y="3222"/>
                    <a:pt x="1028" y="3790"/>
                  </a:cubicBezTo>
                  <a:cubicBezTo>
                    <a:pt x="1126" y="3909"/>
                    <a:pt x="996" y="4448"/>
                    <a:pt x="1061" y="4747"/>
                  </a:cubicBezTo>
                  <a:cubicBezTo>
                    <a:pt x="1365" y="6273"/>
                    <a:pt x="1560" y="8461"/>
                    <a:pt x="2598" y="8461"/>
                  </a:cubicBezTo>
                  <a:cubicBezTo>
                    <a:pt x="2619" y="8461"/>
                    <a:pt x="2639" y="8461"/>
                    <a:pt x="2661" y="8459"/>
                  </a:cubicBezTo>
                  <a:cubicBezTo>
                    <a:pt x="2735" y="8451"/>
                    <a:pt x="2808" y="8447"/>
                    <a:pt x="2879" y="8447"/>
                  </a:cubicBezTo>
                  <a:cubicBezTo>
                    <a:pt x="4144" y="8447"/>
                    <a:pt x="5119" y="9646"/>
                    <a:pt x="6139" y="10524"/>
                  </a:cubicBezTo>
                  <a:cubicBezTo>
                    <a:pt x="6628" y="10943"/>
                    <a:pt x="7281" y="12680"/>
                    <a:pt x="6514" y="14206"/>
                  </a:cubicBezTo>
                  <a:cubicBezTo>
                    <a:pt x="6236" y="14774"/>
                    <a:pt x="6269" y="15432"/>
                    <a:pt x="6433" y="16092"/>
                  </a:cubicBezTo>
                  <a:cubicBezTo>
                    <a:pt x="6577" y="16648"/>
                    <a:pt x="6882" y="16989"/>
                    <a:pt x="7201" y="16989"/>
                  </a:cubicBezTo>
                  <a:cubicBezTo>
                    <a:pt x="7276" y="16989"/>
                    <a:pt x="7353" y="16970"/>
                    <a:pt x="7428" y="16929"/>
                  </a:cubicBezTo>
                  <a:cubicBezTo>
                    <a:pt x="7523" y="16894"/>
                    <a:pt x="7611" y="16877"/>
                    <a:pt x="7695" y="16877"/>
                  </a:cubicBezTo>
                  <a:cubicBezTo>
                    <a:pt x="8029" y="16877"/>
                    <a:pt x="8290" y="17145"/>
                    <a:pt x="8604" y="17528"/>
                  </a:cubicBezTo>
                  <a:cubicBezTo>
                    <a:pt x="9227" y="18304"/>
                    <a:pt x="10031" y="18682"/>
                    <a:pt x="10747" y="18682"/>
                  </a:cubicBezTo>
                  <a:cubicBezTo>
                    <a:pt x="11550" y="18682"/>
                    <a:pt x="12242" y="18207"/>
                    <a:pt x="12440" y="17289"/>
                  </a:cubicBezTo>
                  <a:cubicBezTo>
                    <a:pt x="12599" y="16562"/>
                    <a:pt x="12511" y="15611"/>
                    <a:pt x="13149" y="15611"/>
                  </a:cubicBezTo>
                  <a:cubicBezTo>
                    <a:pt x="13168" y="15611"/>
                    <a:pt x="13188" y="15611"/>
                    <a:pt x="13208" y="15612"/>
                  </a:cubicBezTo>
                  <a:cubicBezTo>
                    <a:pt x="13910" y="15673"/>
                    <a:pt x="14236" y="16480"/>
                    <a:pt x="14302" y="17557"/>
                  </a:cubicBezTo>
                  <a:cubicBezTo>
                    <a:pt x="14481" y="19892"/>
                    <a:pt x="15314" y="20701"/>
                    <a:pt x="16424" y="20762"/>
                  </a:cubicBezTo>
                  <a:cubicBezTo>
                    <a:pt x="16922" y="20762"/>
                    <a:pt x="17533" y="21600"/>
                    <a:pt x="18001" y="21600"/>
                  </a:cubicBezTo>
                  <a:cubicBezTo>
                    <a:pt x="18224" y="21600"/>
                    <a:pt x="18415" y="21409"/>
                    <a:pt x="18547" y="20850"/>
                  </a:cubicBezTo>
                  <a:cubicBezTo>
                    <a:pt x="18873" y="19414"/>
                    <a:pt x="17927" y="18008"/>
                    <a:pt x="17274" y="16899"/>
                  </a:cubicBezTo>
                  <a:cubicBezTo>
                    <a:pt x="16866" y="16212"/>
                    <a:pt x="16163" y="15283"/>
                    <a:pt x="16474" y="14326"/>
                  </a:cubicBezTo>
                  <a:cubicBezTo>
                    <a:pt x="16696" y="13654"/>
                    <a:pt x="16950" y="12464"/>
                    <a:pt x="17596" y="12464"/>
                  </a:cubicBezTo>
                  <a:cubicBezTo>
                    <a:pt x="17757" y="12464"/>
                    <a:pt x="17941" y="12536"/>
                    <a:pt x="18155" y="12710"/>
                  </a:cubicBezTo>
                  <a:cubicBezTo>
                    <a:pt x="18347" y="12865"/>
                    <a:pt x="18539" y="12933"/>
                    <a:pt x="18728" y="12933"/>
                  </a:cubicBezTo>
                  <a:cubicBezTo>
                    <a:pt x="19407" y="12933"/>
                    <a:pt x="20059" y="12070"/>
                    <a:pt x="20620" y="11391"/>
                  </a:cubicBezTo>
                  <a:cubicBezTo>
                    <a:pt x="21241" y="10643"/>
                    <a:pt x="21306" y="9088"/>
                    <a:pt x="20784" y="8040"/>
                  </a:cubicBezTo>
                  <a:cubicBezTo>
                    <a:pt x="20598" y="7662"/>
                    <a:pt x="20441" y="7515"/>
                    <a:pt x="20300" y="7515"/>
                  </a:cubicBezTo>
                  <a:cubicBezTo>
                    <a:pt x="19984" y="7515"/>
                    <a:pt x="19759" y="8267"/>
                    <a:pt x="19510" y="8849"/>
                  </a:cubicBezTo>
                  <a:cubicBezTo>
                    <a:pt x="19314" y="9237"/>
                    <a:pt x="19053" y="9476"/>
                    <a:pt x="18759" y="9536"/>
                  </a:cubicBezTo>
                  <a:cubicBezTo>
                    <a:pt x="18706" y="9545"/>
                    <a:pt x="18648" y="9549"/>
                    <a:pt x="18587" y="9549"/>
                  </a:cubicBezTo>
                  <a:cubicBezTo>
                    <a:pt x="17314" y="9549"/>
                    <a:pt x="14394" y="7824"/>
                    <a:pt x="13257" y="6454"/>
                  </a:cubicBezTo>
                  <a:cubicBezTo>
                    <a:pt x="12931" y="6034"/>
                    <a:pt x="12588" y="5705"/>
                    <a:pt x="12212" y="5435"/>
                  </a:cubicBezTo>
                  <a:cubicBezTo>
                    <a:pt x="10971" y="4657"/>
                    <a:pt x="9600" y="4268"/>
                    <a:pt x="8489" y="3071"/>
                  </a:cubicBezTo>
                  <a:cubicBezTo>
                    <a:pt x="7991" y="2524"/>
                    <a:pt x="7547" y="2288"/>
                    <a:pt x="7147" y="2288"/>
                  </a:cubicBezTo>
                  <a:cubicBezTo>
                    <a:pt x="6406" y="2288"/>
                    <a:pt x="5807" y="3093"/>
                    <a:pt x="5256" y="4238"/>
                  </a:cubicBezTo>
                  <a:cubicBezTo>
                    <a:pt x="4898" y="4997"/>
                    <a:pt x="4656" y="5302"/>
                    <a:pt x="4476" y="5302"/>
                  </a:cubicBezTo>
                  <a:cubicBezTo>
                    <a:pt x="4182" y="5302"/>
                    <a:pt x="4064" y="4477"/>
                    <a:pt x="3902" y="3490"/>
                  </a:cubicBezTo>
                  <a:cubicBezTo>
                    <a:pt x="3666" y="2061"/>
                    <a:pt x="3735" y="0"/>
                    <a:pt x="260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2" name="Google Shape;1846;p47"/>
            <p:cNvSpPr/>
            <p:nvPr/>
          </p:nvSpPr>
          <p:spPr>
            <a:xfrm>
              <a:off x="3684774" y="1353439"/>
              <a:ext cx="177624" cy="207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1" h="21600" extrusionOk="0">
                  <a:moveTo>
                    <a:pt x="15529" y="0"/>
                  </a:moveTo>
                  <a:cubicBezTo>
                    <a:pt x="14539" y="0"/>
                    <a:pt x="13890" y="1075"/>
                    <a:pt x="13534" y="1891"/>
                  </a:cubicBezTo>
                  <a:cubicBezTo>
                    <a:pt x="12342" y="4439"/>
                    <a:pt x="9629" y="5701"/>
                    <a:pt x="7612" y="7546"/>
                  </a:cubicBezTo>
                  <a:cubicBezTo>
                    <a:pt x="6722" y="8336"/>
                    <a:pt x="5173" y="9681"/>
                    <a:pt x="4057" y="9681"/>
                  </a:cubicBezTo>
                  <a:cubicBezTo>
                    <a:pt x="3971" y="9681"/>
                    <a:pt x="3888" y="9672"/>
                    <a:pt x="3808" y="9657"/>
                  </a:cubicBezTo>
                  <a:cubicBezTo>
                    <a:pt x="3286" y="9549"/>
                    <a:pt x="2843" y="9499"/>
                    <a:pt x="2466" y="9499"/>
                  </a:cubicBezTo>
                  <a:cubicBezTo>
                    <a:pt x="190" y="9499"/>
                    <a:pt x="315" y="11292"/>
                    <a:pt x="3" y="12675"/>
                  </a:cubicBezTo>
                  <a:cubicBezTo>
                    <a:pt x="-95" y="15957"/>
                    <a:pt x="3014" y="19531"/>
                    <a:pt x="6157" y="20557"/>
                  </a:cubicBezTo>
                  <a:cubicBezTo>
                    <a:pt x="6867" y="20793"/>
                    <a:pt x="7596" y="20818"/>
                    <a:pt x="8305" y="20818"/>
                  </a:cubicBezTo>
                  <a:cubicBezTo>
                    <a:pt x="8494" y="20818"/>
                    <a:pt x="8682" y="20817"/>
                    <a:pt x="8867" y="20817"/>
                  </a:cubicBezTo>
                  <a:cubicBezTo>
                    <a:pt x="9539" y="20817"/>
                    <a:pt x="10181" y="20840"/>
                    <a:pt x="10755" y="21056"/>
                  </a:cubicBezTo>
                  <a:cubicBezTo>
                    <a:pt x="11687" y="21417"/>
                    <a:pt x="12458" y="21600"/>
                    <a:pt x="13102" y="21600"/>
                  </a:cubicBezTo>
                  <a:cubicBezTo>
                    <a:pt x="14600" y="21600"/>
                    <a:pt x="15395" y="20600"/>
                    <a:pt x="15883" y="18507"/>
                  </a:cubicBezTo>
                  <a:cubicBezTo>
                    <a:pt x="16312" y="16572"/>
                    <a:pt x="17271" y="13964"/>
                    <a:pt x="18925" y="13203"/>
                  </a:cubicBezTo>
                  <a:cubicBezTo>
                    <a:pt x="21472" y="12029"/>
                    <a:pt x="20150" y="11356"/>
                    <a:pt x="19487" y="10213"/>
                  </a:cubicBezTo>
                  <a:cubicBezTo>
                    <a:pt x="18628" y="8689"/>
                    <a:pt x="16742" y="7254"/>
                    <a:pt x="19156" y="5408"/>
                  </a:cubicBezTo>
                  <a:cubicBezTo>
                    <a:pt x="19819" y="4909"/>
                    <a:pt x="21505" y="4439"/>
                    <a:pt x="20678" y="3298"/>
                  </a:cubicBezTo>
                  <a:cubicBezTo>
                    <a:pt x="19554" y="1803"/>
                    <a:pt x="17901" y="485"/>
                    <a:pt x="15883" y="44"/>
                  </a:cubicBezTo>
                  <a:cubicBezTo>
                    <a:pt x="15760" y="15"/>
                    <a:pt x="15642" y="0"/>
                    <a:pt x="1552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3" name="Google Shape;1847;p47"/>
            <p:cNvSpPr/>
            <p:nvPr/>
          </p:nvSpPr>
          <p:spPr>
            <a:xfrm>
              <a:off x="3456681" y="1376865"/>
              <a:ext cx="346650" cy="28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9" h="21600" extrusionOk="0">
                  <a:moveTo>
                    <a:pt x="7259" y="5746"/>
                  </a:moveTo>
                  <a:cubicBezTo>
                    <a:pt x="7261" y="5750"/>
                    <a:pt x="7263" y="5754"/>
                    <a:pt x="7266" y="5758"/>
                  </a:cubicBezTo>
                  <a:cubicBezTo>
                    <a:pt x="7269" y="5761"/>
                    <a:pt x="7273" y="5764"/>
                    <a:pt x="7276" y="5768"/>
                  </a:cubicBezTo>
                  <a:lnTo>
                    <a:pt x="7259" y="5746"/>
                  </a:lnTo>
                  <a:close/>
                  <a:moveTo>
                    <a:pt x="1006" y="0"/>
                  </a:moveTo>
                  <a:cubicBezTo>
                    <a:pt x="707" y="0"/>
                    <a:pt x="444" y="105"/>
                    <a:pt x="214" y="394"/>
                  </a:cubicBezTo>
                  <a:cubicBezTo>
                    <a:pt x="-199" y="893"/>
                    <a:pt x="59" y="1413"/>
                    <a:pt x="369" y="1759"/>
                  </a:cubicBezTo>
                  <a:cubicBezTo>
                    <a:pt x="1627" y="3211"/>
                    <a:pt x="2729" y="4857"/>
                    <a:pt x="3659" y="6657"/>
                  </a:cubicBezTo>
                  <a:cubicBezTo>
                    <a:pt x="5675" y="10362"/>
                    <a:pt x="6725" y="15064"/>
                    <a:pt x="10428" y="16992"/>
                  </a:cubicBezTo>
                  <a:cubicBezTo>
                    <a:pt x="10480" y="17036"/>
                    <a:pt x="10498" y="17123"/>
                    <a:pt x="10498" y="17209"/>
                  </a:cubicBezTo>
                  <a:cubicBezTo>
                    <a:pt x="9774" y="19462"/>
                    <a:pt x="11341" y="19310"/>
                    <a:pt x="12237" y="19635"/>
                  </a:cubicBezTo>
                  <a:cubicBezTo>
                    <a:pt x="14683" y="20480"/>
                    <a:pt x="17163" y="21066"/>
                    <a:pt x="19696" y="21369"/>
                  </a:cubicBezTo>
                  <a:cubicBezTo>
                    <a:pt x="20010" y="21414"/>
                    <a:pt x="20350" y="21600"/>
                    <a:pt x="20636" y="21600"/>
                  </a:cubicBezTo>
                  <a:cubicBezTo>
                    <a:pt x="20898" y="21600"/>
                    <a:pt x="21112" y="21442"/>
                    <a:pt x="21212" y="20870"/>
                  </a:cubicBezTo>
                  <a:cubicBezTo>
                    <a:pt x="21401" y="19831"/>
                    <a:pt x="20574" y="19593"/>
                    <a:pt x="20039" y="19159"/>
                  </a:cubicBezTo>
                  <a:cubicBezTo>
                    <a:pt x="17870" y="17469"/>
                    <a:pt x="15251" y="17989"/>
                    <a:pt x="12961" y="16862"/>
                  </a:cubicBezTo>
                  <a:cubicBezTo>
                    <a:pt x="12860" y="16814"/>
                    <a:pt x="12743" y="16802"/>
                    <a:pt x="12621" y="16802"/>
                  </a:cubicBezTo>
                  <a:cubicBezTo>
                    <a:pt x="12484" y="16802"/>
                    <a:pt x="12341" y="16817"/>
                    <a:pt x="12207" y="16817"/>
                  </a:cubicBezTo>
                  <a:cubicBezTo>
                    <a:pt x="11922" y="16817"/>
                    <a:pt x="11680" y="16745"/>
                    <a:pt x="11634" y="16299"/>
                  </a:cubicBezTo>
                  <a:cubicBezTo>
                    <a:pt x="11530" y="15323"/>
                    <a:pt x="11376" y="14153"/>
                    <a:pt x="12168" y="13374"/>
                  </a:cubicBezTo>
                  <a:cubicBezTo>
                    <a:pt x="12736" y="12788"/>
                    <a:pt x="12564" y="12333"/>
                    <a:pt x="12237" y="11597"/>
                  </a:cubicBezTo>
                  <a:cubicBezTo>
                    <a:pt x="11669" y="10275"/>
                    <a:pt x="10118" y="10730"/>
                    <a:pt x="9843" y="9841"/>
                  </a:cubicBezTo>
                  <a:cubicBezTo>
                    <a:pt x="9311" y="8048"/>
                    <a:pt x="8127" y="7096"/>
                    <a:pt x="7266" y="5758"/>
                  </a:cubicBezTo>
                  <a:cubicBezTo>
                    <a:pt x="6770" y="5240"/>
                    <a:pt x="6291" y="4681"/>
                    <a:pt x="5760" y="4187"/>
                  </a:cubicBezTo>
                  <a:cubicBezTo>
                    <a:pt x="4348" y="2865"/>
                    <a:pt x="3470" y="655"/>
                    <a:pt x="1557" y="90"/>
                  </a:cubicBezTo>
                  <a:cubicBezTo>
                    <a:pt x="1362" y="35"/>
                    <a:pt x="1178" y="0"/>
                    <a:pt x="100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4" name="Google Shape;1848;p47"/>
            <p:cNvSpPr/>
            <p:nvPr/>
          </p:nvSpPr>
          <p:spPr>
            <a:xfrm>
              <a:off x="2712043" y="1679684"/>
              <a:ext cx="131359" cy="257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8" h="21600" extrusionOk="0">
                  <a:moveTo>
                    <a:pt x="16558" y="0"/>
                  </a:moveTo>
                  <a:cubicBezTo>
                    <a:pt x="15449" y="0"/>
                    <a:pt x="14997" y="496"/>
                    <a:pt x="14462" y="1039"/>
                  </a:cubicBezTo>
                  <a:cubicBezTo>
                    <a:pt x="12616" y="3021"/>
                    <a:pt x="11095" y="5192"/>
                    <a:pt x="6538" y="5736"/>
                  </a:cubicBezTo>
                  <a:cubicBezTo>
                    <a:pt x="4732" y="5924"/>
                    <a:pt x="3786" y="6680"/>
                    <a:pt x="3458" y="7836"/>
                  </a:cubicBezTo>
                  <a:cubicBezTo>
                    <a:pt x="2679" y="10362"/>
                    <a:pt x="3130" y="12935"/>
                    <a:pt x="626" y="15412"/>
                  </a:cubicBezTo>
                  <a:cubicBezTo>
                    <a:pt x="-1551" y="17631"/>
                    <a:pt x="2391" y="21596"/>
                    <a:pt x="5758" y="21596"/>
                  </a:cubicBezTo>
                  <a:cubicBezTo>
                    <a:pt x="5872" y="21599"/>
                    <a:pt x="5984" y="21600"/>
                    <a:pt x="6096" y="21600"/>
                  </a:cubicBezTo>
                  <a:cubicBezTo>
                    <a:pt x="9472" y="21600"/>
                    <a:pt x="10991" y="20223"/>
                    <a:pt x="11506" y="18669"/>
                  </a:cubicBezTo>
                  <a:cubicBezTo>
                    <a:pt x="12820" y="15153"/>
                    <a:pt x="15161" y="11849"/>
                    <a:pt x="17461" y="8544"/>
                  </a:cubicBezTo>
                  <a:cubicBezTo>
                    <a:pt x="19227" y="5972"/>
                    <a:pt x="20049" y="3612"/>
                    <a:pt x="17913" y="1063"/>
                  </a:cubicBezTo>
                  <a:cubicBezTo>
                    <a:pt x="17585" y="638"/>
                    <a:pt x="17708" y="25"/>
                    <a:pt x="1655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5" name="Google Shape;1849;p47"/>
            <p:cNvSpPr/>
            <p:nvPr/>
          </p:nvSpPr>
          <p:spPr>
            <a:xfrm>
              <a:off x="4048128" y="614667"/>
              <a:ext cx="155640" cy="272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19" h="21600" extrusionOk="0">
                  <a:moveTo>
                    <a:pt x="8294" y="0"/>
                  </a:moveTo>
                  <a:cubicBezTo>
                    <a:pt x="7805" y="0"/>
                    <a:pt x="7476" y="77"/>
                    <a:pt x="7593" y="278"/>
                  </a:cubicBezTo>
                  <a:cubicBezTo>
                    <a:pt x="8607" y="2107"/>
                    <a:pt x="6442" y="4473"/>
                    <a:pt x="9374" y="5812"/>
                  </a:cubicBezTo>
                  <a:cubicBezTo>
                    <a:pt x="11817" y="6927"/>
                    <a:pt x="11536" y="8555"/>
                    <a:pt x="12340" y="9872"/>
                  </a:cubicBezTo>
                  <a:cubicBezTo>
                    <a:pt x="12120" y="10595"/>
                    <a:pt x="12183" y="11699"/>
                    <a:pt x="11357" y="11699"/>
                  </a:cubicBezTo>
                  <a:cubicBezTo>
                    <a:pt x="11264" y="11699"/>
                    <a:pt x="11163" y="11686"/>
                    <a:pt x="11048" y="11657"/>
                  </a:cubicBezTo>
                  <a:cubicBezTo>
                    <a:pt x="10535" y="11526"/>
                    <a:pt x="10127" y="11469"/>
                    <a:pt x="9804" y="11469"/>
                  </a:cubicBezTo>
                  <a:cubicBezTo>
                    <a:pt x="8742" y="11469"/>
                    <a:pt x="8572" y="12084"/>
                    <a:pt x="8467" y="12750"/>
                  </a:cubicBezTo>
                  <a:cubicBezTo>
                    <a:pt x="8326" y="13599"/>
                    <a:pt x="7698" y="13888"/>
                    <a:pt x="6547" y="14067"/>
                  </a:cubicBezTo>
                  <a:cubicBezTo>
                    <a:pt x="-153" y="15071"/>
                    <a:pt x="-1619" y="17080"/>
                    <a:pt x="1731" y="20694"/>
                  </a:cubicBezTo>
                  <a:cubicBezTo>
                    <a:pt x="2084" y="21063"/>
                    <a:pt x="2288" y="21600"/>
                    <a:pt x="3128" y="21600"/>
                  </a:cubicBezTo>
                  <a:cubicBezTo>
                    <a:pt x="3205" y="21600"/>
                    <a:pt x="3286" y="21596"/>
                    <a:pt x="3371" y="21587"/>
                  </a:cubicBezTo>
                  <a:cubicBezTo>
                    <a:pt x="4453" y="21475"/>
                    <a:pt x="4837" y="20962"/>
                    <a:pt x="5047" y="20337"/>
                  </a:cubicBezTo>
                  <a:cubicBezTo>
                    <a:pt x="5257" y="19690"/>
                    <a:pt x="5047" y="19087"/>
                    <a:pt x="6476" y="18775"/>
                  </a:cubicBezTo>
                  <a:cubicBezTo>
                    <a:pt x="9792" y="18017"/>
                    <a:pt x="13002" y="17034"/>
                    <a:pt x="16284" y="16209"/>
                  </a:cubicBezTo>
                  <a:cubicBezTo>
                    <a:pt x="17156" y="16008"/>
                    <a:pt x="17853" y="15830"/>
                    <a:pt x="18168" y="15272"/>
                  </a:cubicBezTo>
                  <a:cubicBezTo>
                    <a:pt x="19179" y="13308"/>
                    <a:pt x="16284" y="7418"/>
                    <a:pt x="13735" y="6079"/>
                  </a:cubicBezTo>
                  <a:cubicBezTo>
                    <a:pt x="13317" y="5855"/>
                    <a:pt x="12130" y="5901"/>
                    <a:pt x="12548" y="5343"/>
                  </a:cubicBezTo>
                  <a:cubicBezTo>
                    <a:pt x="12681" y="5174"/>
                    <a:pt x="12851" y="5116"/>
                    <a:pt x="13045" y="5116"/>
                  </a:cubicBezTo>
                  <a:cubicBezTo>
                    <a:pt x="13461" y="5116"/>
                    <a:pt x="13980" y="5387"/>
                    <a:pt x="14434" y="5387"/>
                  </a:cubicBezTo>
                  <a:cubicBezTo>
                    <a:pt x="14493" y="5388"/>
                    <a:pt x="14553" y="5389"/>
                    <a:pt x="14614" y="5389"/>
                  </a:cubicBezTo>
                  <a:cubicBezTo>
                    <a:pt x="16570" y="5389"/>
                    <a:pt x="18398" y="4691"/>
                    <a:pt x="19109" y="3802"/>
                  </a:cubicBezTo>
                  <a:cubicBezTo>
                    <a:pt x="19981" y="2732"/>
                    <a:pt x="17958" y="2151"/>
                    <a:pt x="16528" y="2040"/>
                  </a:cubicBezTo>
                  <a:cubicBezTo>
                    <a:pt x="14153" y="1862"/>
                    <a:pt x="12374" y="1014"/>
                    <a:pt x="10420" y="322"/>
                  </a:cubicBezTo>
                  <a:cubicBezTo>
                    <a:pt x="9899" y="142"/>
                    <a:pt x="8952" y="0"/>
                    <a:pt x="829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6" name="Google Shape;1850;p47"/>
            <p:cNvSpPr/>
            <p:nvPr/>
          </p:nvSpPr>
          <p:spPr>
            <a:xfrm>
              <a:off x="4341109" y="2128748"/>
              <a:ext cx="298809" cy="230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9" h="21600" extrusionOk="0">
                  <a:moveTo>
                    <a:pt x="17736" y="0"/>
                  </a:moveTo>
                  <a:cubicBezTo>
                    <a:pt x="17646" y="0"/>
                    <a:pt x="17550" y="14"/>
                    <a:pt x="17447" y="43"/>
                  </a:cubicBezTo>
                  <a:cubicBezTo>
                    <a:pt x="16612" y="280"/>
                    <a:pt x="16691" y="1176"/>
                    <a:pt x="16850" y="1965"/>
                  </a:cubicBezTo>
                  <a:cubicBezTo>
                    <a:pt x="17308" y="4333"/>
                    <a:pt x="16831" y="6150"/>
                    <a:pt x="15199" y="7387"/>
                  </a:cubicBezTo>
                  <a:cubicBezTo>
                    <a:pt x="14680" y="7781"/>
                    <a:pt x="14461" y="8334"/>
                    <a:pt x="14740" y="9125"/>
                  </a:cubicBezTo>
                  <a:cubicBezTo>
                    <a:pt x="15038" y="10019"/>
                    <a:pt x="14461" y="10361"/>
                    <a:pt x="14103" y="10809"/>
                  </a:cubicBezTo>
                  <a:cubicBezTo>
                    <a:pt x="13986" y="10952"/>
                    <a:pt x="13862" y="11016"/>
                    <a:pt x="13744" y="11016"/>
                  </a:cubicBezTo>
                  <a:cubicBezTo>
                    <a:pt x="13560" y="11016"/>
                    <a:pt x="13388" y="10864"/>
                    <a:pt x="13267" y="10625"/>
                  </a:cubicBezTo>
                  <a:cubicBezTo>
                    <a:pt x="12973" y="10067"/>
                    <a:pt x="12688" y="9865"/>
                    <a:pt x="12406" y="9865"/>
                  </a:cubicBezTo>
                  <a:cubicBezTo>
                    <a:pt x="12022" y="9865"/>
                    <a:pt x="11639" y="10244"/>
                    <a:pt x="11237" y="10625"/>
                  </a:cubicBezTo>
                  <a:cubicBezTo>
                    <a:pt x="9824" y="12018"/>
                    <a:pt x="8688" y="13994"/>
                    <a:pt x="6956" y="14678"/>
                  </a:cubicBezTo>
                  <a:cubicBezTo>
                    <a:pt x="4647" y="15599"/>
                    <a:pt x="2796" y="17625"/>
                    <a:pt x="625" y="18863"/>
                  </a:cubicBezTo>
                  <a:cubicBezTo>
                    <a:pt x="-31" y="19232"/>
                    <a:pt x="-310" y="20126"/>
                    <a:pt x="487" y="20679"/>
                  </a:cubicBezTo>
                  <a:cubicBezTo>
                    <a:pt x="1144" y="21152"/>
                    <a:pt x="1920" y="21311"/>
                    <a:pt x="2697" y="21600"/>
                  </a:cubicBezTo>
                  <a:cubicBezTo>
                    <a:pt x="4089" y="21100"/>
                    <a:pt x="5384" y="20179"/>
                    <a:pt x="6478" y="18941"/>
                  </a:cubicBezTo>
                  <a:cubicBezTo>
                    <a:pt x="8709" y="16362"/>
                    <a:pt x="11375" y="14388"/>
                    <a:pt x="13925" y="12940"/>
                  </a:cubicBezTo>
                  <a:cubicBezTo>
                    <a:pt x="16273" y="11598"/>
                    <a:pt x="17945" y="9202"/>
                    <a:pt x="20214" y="7940"/>
                  </a:cubicBezTo>
                  <a:cubicBezTo>
                    <a:pt x="20772" y="7597"/>
                    <a:pt x="21290" y="6781"/>
                    <a:pt x="21130" y="5861"/>
                  </a:cubicBezTo>
                  <a:cubicBezTo>
                    <a:pt x="21046" y="5389"/>
                    <a:pt x="20888" y="5242"/>
                    <a:pt x="20700" y="5242"/>
                  </a:cubicBezTo>
                  <a:cubicBezTo>
                    <a:pt x="20447" y="5242"/>
                    <a:pt x="20139" y="5506"/>
                    <a:pt x="19877" y="5597"/>
                  </a:cubicBezTo>
                  <a:cubicBezTo>
                    <a:pt x="19834" y="5608"/>
                    <a:pt x="19792" y="5614"/>
                    <a:pt x="19753" y="5614"/>
                  </a:cubicBezTo>
                  <a:cubicBezTo>
                    <a:pt x="19511" y="5614"/>
                    <a:pt x="19331" y="5413"/>
                    <a:pt x="19399" y="5096"/>
                  </a:cubicBezTo>
                  <a:cubicBezTo>
                    <a:pt x="19716" y="3703"/>
                    <a:pt x="18841" y="2728"/>
                    <a:pt x="18761" y="1465"/>
                  </a:cubicBezTo>
                  <a:cubicBezTo>
                    <a:pt x="18727" y="702"/>
                    <a:pt x="18385" y="0"/>
                    <a:pt x="1773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7" name="Google Shape;1851;p47"/>
            <p:cNvSpPr/>
            <p:nvPr/>
          </p:nvSpPr>
          <p:spPr>
            <a:xfrm>
              <a:off x="3959003" y="1109833"/>
              <a:ext cx="134763" cy="250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0" h="21600" extrusionOk="0">
                  <a:moveTo>
                    <a:pt x="14599" y="13927"/>
                  </a:moveTo>
                  <a:cubicBezTo>
                    <a:pt x="14207" y="14743"/>
                    <a:pt x="13992" y="15645"/>
                    <a:pt x="12287" y="15837"/>
                  </a:cubicBezTo>
                  <a:cubicBezTo>
                    <a:pt x="12276" y="15839"/>
                    <a:pt x="12262" y="15839"/>
                    <a:pt x="12246" y="15839"/>
                  </a:cubicBezTo>
                  <a:cubicBezTo>
                    <a:pt x="11956" y="15839"/>
                    <a:pt x="11446" y="15616"/>
                    <a:pt x="11446" y="15547"/>
                  </a:cubicBezTo>
                  <a:cubicBezTo>
                    <a:pt x="11606" y="14388"/>
                    <a:pt x="13201" y="14216"/>
                    <a:pt x="14599" y="13927"/>
                  </a:cubicBezTo>
                  <a:close/>
                  <a:moveTo>
                    <a:pt x="4021" y="0"/>
                  </a:moveTo>
                  <a:cubicBezTo>
                    <a:pt x="3334" y="0"/>
                    <a:pt x="2544" y="129"/>
                    <a:pt x="1873" y="129"/>
                  </a:cubicBezTo>
                  <a:cubicBezTo>
                    <a:pt x="1790" y="129"/>
                    <a:pt x="1709" y="128"/>
                    <a:pt x="1628" y="122"/>
                  </a:cubicBezTo>
                  <a:cubicBezTo>
                    <a:pt x="1611" y="122"/>
                    <a:pt x="1595" y="122"/>
                    <a:pt x="1579" y="122"/>
                  </a:cubicBezTo>
                  <a:cubicBezTo>
                    <a:pt x="635" y="122"/>
                    <a:pt x="-248" y="785"/>
                    <a:pt x="65" y="1236"/>
                  </a:cubicBezTo>
                  <a:cubicBezTo>
                    <a:pt x="1468" y="3197"/>
                    <a:pt x="-1417" y="5571"/>
                    <a:pt x="1709" y="7387"/>
                  </a:cubicBezTo>
                  <a:cubicBezTo>
                    <a:pt x="2149" y="7629"/>
                    <a:pt x="1790" y="8355"/>
                    <a:pt x="2149" y="8743"/>
                  </a:cubicBezTo>
                  <a:cubicBezTo>
                    <a:pt x="2875" y="9439"/>
                    <a:pt x="3084" y="11052"/>
                    <a:pt x="4382" y="11052"/>
                  </a:cubicBezTo>
                  <a:cubicBezTo>
                    <a:pt x="4665" y="11052"/>
                    <a:pt x="4997" y="10978"/>
                    <a:pt x="5396" y="10801"/>
                  </a:cubicBezTo>
                  <a:cubicBezTo>
                    <a:pt x="6340" y="10382"/>
                    <a:pt x="7079" y="10235"/>
                    <a:pt x="7745" y="10235"/>
                  </a:cubicBezTo>
                  <a:cubicBezTo>
                    <a:pt x="8658" y="10235"/>
                    <a:pt x="9431" y="10514"/>
                    <a:pt x="10404" y="10752"/>
                  </a:cubicBezTo>
                  <a:cubicBezTo>
                    <a:pt x="11047" y="10922"/>
                    <a:pt x="11687" y="10995"/>
                    <a:pt x="11726" y="11454"/>
                  </a:cubicBezTo>
                  <a:cubicBezTo>
                    <a:pt x="11726" y="11624"/>
                    <a:pt x="11446" y="11770"/>
                    <a:pt x="11286" y="11914"/>
                  </a:cubicBezTo>
                  <a:cubicBezTo>
                    <a:pt x="10845" y="11746"/>
                    <a:pt x="10404" y="11576"/>
                    <a:pt x="9964" y="11358"/>
                  </a:cubicBezTo>
                  <a:cubicBezTo>
                    <a:pt x="9412" y="11024"/>
                    <a:pt x="8668" y="10843"/>
                    <a:pt x="7905" y="10843"/>
                  </a:cubicBezTo>
                  <a:cubicBezTo>
                    <a:pt x="7615" y="10843"/>
                    <a:pt x="7325" y="10869"/>
                    <a:pt x="7037" y="10922"/>
                  </a:cubicBezTo>
                  <a:cubicBezTo>
                    <a:pt x="5676" y="11139"/>
                    <a:pt x="6198" y="11866"/>
                    <a:pt x="6117" y="12399"/>
                  </a:cubicBezTo>
                  <a:cubicBezTo>
                    <a:pt x="5957" y="14021"/>
                    <a:pt x="9484" y="15789"/>
                    <a:pt x="9203" y="15983"/>
                  </a:cubicBezTo>
                  <a:cubicBezTo>
                    <a:pt x="5637" y="18452"/>
                    <a:pt x="8440" y="18501"/>
                    <a:pt x="11566" y="19276"/>
                  </a:cubicBezTo>
                  <a:cubicBezTo>
                    <a:pt x="12529" y="19542"/>
                    <a:pt x="13491" y="21358"/>
                    <a:pt x="15694" y="21576"/>
                  </a:cubicBezTo>
                  <a:cubicBezTo>
                    <a:pt x="15868" y="21592"/>
                    <a:pt x="16028" y="21600"/>
                    <a:pt x="16174" y="21600"/>
                  </a:cubicBezTo>
                  <a:cubicBezTo>
                    <a:pt x="18205" y="21600"/>
                    <a:pt x="17866" y="20122"/>
                    <a:pt x="18539" y="19445"/>
                  </a:cubicBezTo>
                  <a:cubicBezTo>
                    <a:pt x="20183" y="17775"/>
                    <a:pt x="18418" y="16152"/>
                    <a:pt x="17377" y="14603"/>
                  </a:cubicBezTo>
                  <a:cubicBezTo>
                    <a:pt x="17057" y="14091"/>
                    <a:pt x="16459" y="13747"/>
                    <a:pt x="15633" y="13747"/>
                  </a:cubicBezTo>
                  <a:cubicBezTo>
                    <a:pt x="15330" y="13747"/>
                    <a:pt x="14996" y="13793"/>
                    <a:pt x="14634" y="13894"/>
                  </a:cubicBezTo>
                  <a:cubicBezTo>
                    <a:pt x="15487" y="12710"/>
                    <a:pt x="17398" y="11086"/>
                    <a:pt x="15054" y="10413"/>
                  </a:cubicBezTo>
                  <a:cubicBezTo>
                    <a:pt x="12007" y="9566"/>
                    <a:pt x="11406" y="7072"/>
                    <a:pt x="7520" y="6902"/>
                  </a:cubicBezTo>
                  <a:cubicBezTo>
                    <a:pt x="6316" y="6854"/>
                    <a:pt x="5275" y="5837"/>
                    <a:pt x="6277" y="4796"/>
                  </a:cubicBezTo>
                  <a:cubicBezTo>
                    <a:pt x="7800" y="3246"/>
                    <a:pt x="6358" y="1817"/>
                    <a:pt x="5435" y="486"/>
                  </a:cubicBezTo>
                  <a:cubicBezTo>
                    <a:pt x="5152" y="101"/>
                    <a:pt x="4628" y="0"/>
                    <a:pt x="402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8" name="Google Shape;1852;p47"/>
            <p:cNvSpPr/>
            <p:nvPr/>
          </p:nvSpPr>
          <p:spPr>
            <a:xfrm>
              <a:off x="3846385" y="1450605"/>
              <a:ext cx="113707" cy="147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7" h="21600" extrusionOk="0">
                  <a:moveTo>
                    <a:pt x="18163" y="0"/>
                  </a:moveTo>
                  <a:cubicBezTo>
                    <a:pt x="17767" y="0"/>
                    <a:pt x="17400" y="109"/>
                    <a:pt x="17132" y="366"/>
                  </a:cubicBezTo>
                  <a:cubicBezTo>
                    <a:pt x="16275" y="1147"/>
                    <a:pt x="15351" y="1406"/>
                    <a:pt x="14416" y="1406"/>
                  </a:cubicBezTo>
                  <a:cubicBezTo>
                    <a:pt x="13536" y="1406"/>
                    <a:pt x="12647" y="1178"/>
                    <a:pt x="11794" y="940"/>
                  </a:cubicBezTo>
                  <a:cubicBezTo>
                    <a:pt x="10552" y="575"/>
                    <a:pt x="9483" y="411"/>
                    <a:pt x="8556" y="411"/>
                  </a:cubicBezTo>
                  <a:cubicBezTo>
                    <a:pt x="4789" y="411"/>
                    <a:pt x="3349" y="3129"/>
                    <a:pt x="1974" y="6192"/>
                  </a:cubicBezTo>
                  <a:cubicBezTo>
                    <a:pt x="63" y="10336"/>
                    <a:pt x="-995" y="14398"/>
                    <a:pt x="1321" y="17476"/>
                  </a:cubicBezTo>
                  <a:cubicBezTo>
                    <a:pt x="1470" y="19855"/>
                    <a:pt x="1219" y="21332"/>
                    <a:pt x="3285" y="21579"/>
                  </a:cubicBezTo>
                  <a:cubicBezTo>
                    <a:pt x="3428" y="21593"/>
                    <a:pt x="3571" y="21600"/>
                    <a:pt x="3705" y="21600"/>
                  </a:cubicBezTo>
                  <a:cubicBezTo>
                    <a:pt x="5171" y="21600"/>
                    <a:pt x="6097" y="20805"/>
                    <a:pt x="6558" y="19527"/>
                  </a:cubicBezTo>
                  <a:cubicBezTo>
                    <a:pt x="6677" y="19173"/>
                    <a:pt x="6514" y="18385"/>
                    <a:pt x="7003" y="18385"/>
                  </a:cubicBezTo>
                  <a:cubicBezTo>
                    <a:pt x="7137" y="18385"/>
                    <a:pt x="7318" y="18444"/>
                    <a:pt x="7563" y="18585"/>
                  </a:cubicBezTo>
                  <a:cubicBezTo>
                    <a:pt x="8248" y="18983"/>
                    <a:pt x="8851" y="19142"/>
                    <a:pt x="9396" y="19142"/>
                  </a:cubicBezTo>
                  <a:cubicBezTo>
                    <a:pt x="10695" y="19142"/>
                    <a:pt x="11648" y="18228"/>
                    <a:pt x="12499" y="17476"/>
                  </a:cubicBezTo>
                  <a:cubicBezTo>
                    <a:pt x="13909" y="16246"/>
                    <a:pt x="12298" y="15096"/>
                    <a:pt x="11744" y="13864"/>
                  </a:cubicBezTo>
                  <a:cubicBezTo>
                    <a:pt x="11191" y="12634"/>
                    <a:pt x="9174" y="11278"/>
                    <a:pt x="11945" y="10089"/>
                  </a:cubicBezTo>
                  <a:cubicBezTo>
                    <a:pt x="13405" y="9474"/>
                    <a:pt x="15873" y="9146"/>
                    <a:pt x="14815" y="7259"/>
                  </a:cubicBezTo>
                  <a:cubicBezTo>
                    <a:pt x="14369" y="6442"/>
                    <a:pt x="13659" y="6211"/>
                    <a:pt x="12848" y="6211"/>
                  </a:cubicBezTo>
                  <a:cubicBezTo>
                    <a:pt x="11823" y="6211"/>
                    <a:pt x="10640" y="6579"/>
                    <a:pt x="9629" y="6601"/>
                  </a:cubicBezTo>
                  <a:cubicBezTo>
                    <a:pt x="8874" y="6684"/>
                    <a:pt x="8119" y="6767"/>
                    <a:pt x="7414" y="6931"/>
                  </a:cubicBezTo>
                  <a:cubicBezTo>
                    <a:pt x="7414" y="6520"/>
                    <a:pt x="7161" y="5905"/>
                    <a:pt x="7414" y="5782"/>
                  </a:cubicBezTo>
                  <a:cubicBezTo>
                    <a:pt x="8067" y="5371"/>
                    <a:pt x="8924" y="4837"/>
                    <a:pt x="9678" y="4837"/>
                  </a:cubicBezTo>
                  <a:cubicBezTo>
                    <a:pt x="11593" y="4879"/>
                    <a:pt x="13557" y="5371"/>
                    <a:pt x="15418" y="5371"/>
                  </a:cubicBezTo>
                  <a:cubicBezTo>
                    <a:pt x="17886" y="5371"/>
                    <a:pt x="18994" y="3687"/>
                    <a:pt x="20104" y="2211"/>
                  </a:cubicBezTo>
                  <a:cubicBezTo>
                    <a:pt x="20605" y="1636"/>
                    <a:pt x="20354" y="817"/>
                    <a:pt x="19649" y="446"/>
                  </a:cubicBezTo>
                  <a:cubicBezTo>
                    <a:pt x="19201" y="173"/>
                    <a:pt x="18659" y="0"/>
                    <a:pt x="1816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9" name="Google Shape;1853;p47"/>
            <p:cNvSpPr/>
            <p:nvPr/>
          </p:nvSpPr>
          <p:spPr>
            <a:xfrm>
              <a:off x="2664499" y="84590"/>
              <a:ext cx="160651" cy="106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21600" extrusionOk="0">
                  <a:moveTo>
                    <a:pt x="17630" y="0"/>
                  </a:moveTo>
                  <a:cubicBezTo>
                    <a:pt x="12750" y="2575"/>
                    <a:pt x="6866" y="971"/>
                    <a:pt x="2668" y="8532"/>
                  </a:cubicBezTo>
                  <a:cubicBezTo>
                    <a:pt x="47" y="13227"/>
                    <a:pt x="-993" y="17922"/>
                    <a:pt x="1160" y="19466"/>
                  </a:cubicBezTo>
                  <a:cubicBezTo>
                    <a:pt x="3276" y="20785"/>
                    <a:pt x="5537" y="21530"/>
                    <a:pt x="7833" y="21587"/>
                  </a:cubicBezTo>
                  <a:cubicBezTo>
                    <a:pt x="7939" y="21593"/>
                    <a:pt x="8047" y="21600"/>
                    <a:pt x="8153" y="21600"/>
                  </a:cubicBezTo>
                  <a:cubicBezTo>
                    <a:pt x="8799" y="21600"/>
                    <a:pt x="9411" y="21385"/>
                    <a:pt x="9627" y="20155"/>
                  </a:cubicBezTo>
                  <a:cubicBezTo>
                    <a:pt x="9879" y="18724"/>
                    <a:pt x="9162" y="18151"/>
                    <a:pt x="8479" y="17634"/>
                  </a:cubicBezTo>
                  <a:cubicBezTo>
                    <a:pt x="5429" y="15232"/>
                    <a:pt x="6542" y="12998"/>
                    <a:pt x="8552" y="10593"/>
                  </a:cubicBezTo>
                  <a:cubicBezTo>
                    <a:pt x="11421" y="7101"/>
                    <a:pt x="15047" y="7041"/>
                    <a:pt x="18240" y="4924"/>
                  </a:cubicBezTo>
                  <a:cubicBezTo>
                    <a:pt x="19137" y="4407"/>
                    <a:pt x="20607" y="5152"/>
                    <a:pt x="20499" y="2634"/>
                  </a:cubicBezTo>
                  <a:cubicBezTo>
                    <a:pt x="20393" y="113"/>
                    <a:pt x="18994" y="229"/>
                    <a:pt x="1763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0" name="Google Shape;1854;p47"/>
            <p:cNvSpPr/>
            <p:nvPr/>
          </p:nvSpPr>
          <p:spPr>
            <a:xfrm>
              <a:off x="2193351" y="44247"/>
              <a:ext cx="156727" cy="57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5" h="21600" extrusionOk="0">
                  <a:moveTo>
                    <a:pt x="8362" y="0"/>
                  </a:moveTo>
                  <a:cubicBezTo>
                    <a:pt x="6290" y="0"/>
                    <a:pt x="4200" y="681"/>
                    <a:pt x="2132" y="785"/>
                  </a:cubicBezTo>
                  <a:cubicBezTo>
                    <a:pt x="1297" y="785"/>
                    <a:pt x="389" y="1314"/>
                    <a:pt x="84" y="3943"/>
                  </a:cubicBezTo>
                  <a:cubicBezTo>
                    <a:pt x="-181" y="6358"/>
                    <a:pt x="198" y="8883"/>
                    <a:pt x="994" y="10039"/>
                  </a:cubicBezTo>
                  <a:cubicBezTo>
                    <a:pt x="3080" y="13721"/>
                    <a:pt x="5277" y="16982"/>
                    <a:pt x="7436" y="20347"/>
                  </a:cubicBezTo>
                  <a:cubicBezTo>
                    <a:pt x="7965" y="21119"/>
                    <a:pt x="8456" y="21600"/>
                    <a:pt x="8916" y="21600"/>
                  </a:cubicBezTo>
                  <a:cubicBezTo>
                    <a:pt x="9576" y="21600"/>
                    <a:pt x="10175" y="20614"/>
                    <a:pt x="10734" y="18138"/>
                  </a:cubicBezTo>
                  <a:cubicBezTo>
                    <a:pt x="11227" y="16118"/>
                    <a:pt x="11903" y="12796"/>
                    <a:pt x="12824" y="12796"/>
                  </a:cubicBezTo>
                  <a:cubicBezTo>
                    <a:pt x="13102" y="12796"/>
                    <a:pt x="13403" y="13094"/>
                    <a:pt x="13727" y="13824"/>
                  </a:cubicBezTo>
                  <a:cubicBezTo>
                    <a:pt x="15128" y="17085"/>
                    <a:pt x="16643" y="17189"/>
                    <a:pt x="18161" y="17609"/>
                  </a:cubicBezTo>
                  <a:cubicBezTo>
                    <a:pt x="18650" y="17761"/>
                    <a:pt x="19266" y="18272"/>
                    <a:pt x="19812" y="18272"/>
                  </a:cubicBezTo>
                  <a:cubicBezTo>
                    <a:pt x="20408" y="18272"/>
                    <a:pt x="20919" y="17663"/>
                    <a:pt x="21077" y="15296"/>
                  </a:cubicBezTo>
                  <a:cubicBezTo>
                    <a:pt x="21419" y="10879"/>
                    <a:pt x="19864" y="10143"/>
                    <a:pt x="18766" y="8987"/>
                  </a:cubicBezTo>
                  <a:lnTo>
                    <a:pt x="14258" y="2994"/>
                  </a:lnTo>
                  <a:cubicBezTo>
                    <a:pt x="12326" y="627"/>
                    <a:pt x="10350" y="0"/>
                    <a:pt x="836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1" name="Google Shape;1855;p47"/>
            <p:cNvSpPr/>
            <p:nvPr/>
          </p:nvSpPr>
          <p:spPr>
            <a:xfrm>
              <a:off x="1904856" y="431771"/>
              <a:ext cx="71615" cy="75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3" h="21600" extrusionOk="0">
                  <a:moveTo>
                    <a:pt x="13222" y="0"/>
                  </a:moveTo>
                  <a:cubicBezTo>
                    <a:pt x="13152" y="0"/>
                    <a:pt x="13082" y="0"/>
                    <a:pt x="13013" y="0"/>
                  </a:cubicBezTo>
                  <a:cubicBezTo>
                    <a:pt x="7453" y="163"/>
                    <a:pt x="-607" y="11285"/>
                    <a:pt x="37" y="17730"/>
                  </a:cubicBezTo>
                  <a:cubicBezTo>
                    <a:pt x="37" y="19823"/>
                    <a:pt x="1730" y="21516"/>
                    <a:pt x="3824" y="21600"/>
                  </a:cubicBezTo>
                  <a:cubicBezTo>
                    <a:pt x="13176" y="21358"/>
                    <a:pt x="20993" y="14106"/>
                    <a:pt x="20513" y="6044"/>
                  </a:cubicBezTo>
                  <a:cubicBezTo>
                    <a:pt x="20275" y="2243"/>
                    <a:pt x="17154" y="0"/>
                    <a:pt x="1322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2" name="Google Shape;1856;p47"/>
            <p:cNvSpPr/>
            <p:nvPr/>
          </p:nvSpPr>
          <p:spPr>
            <a:xfrm>
              <a:off x="3806453" y="1632687"/>
              <a:ext cx="135831" cy="53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0" h="21600" extrusionOk="0">
                  <a:moveTo>
                    <a:pt x="20685" y="5462"/>
                  </a:moveTo>
                  <a:cubicBezTo>
                    <a:pt x="20675" y="5469"/>
                    <a:pt x="20665" y="5475"/>
                    <a:pt x="20657" y="5482"/>
                  </a:cubicBezTo>
                  <a:cubicBezTo>
                    <a:pt x="20652" y="5515"/>
                    <a:pt x="20645" y="5541"/>
                    <a:pt x="20640" y="5574"/>
                  </a:cubicBezTo>
                  <a:lnTo>
                    <a:pt x="20685" y="5462"/>
                  </a:lnTo>
                  <a:close/>
                  <a:moveTo>
                    <a:pt x="15742" y="0"/>
                  </a:moveTo>
                  <a:cubicBezTo>
                    <a:pt x="13197" y="0"/>
                    <a:pt x="10684" y="669"/>
                    <a:pt x="8376" y="3646"/>
                  </a:cubicBezTo>
                  <a:cubicBezTo>
                    <a:pt x="7785" y="4472"/>
                    <a:pt x="7504" y="4951"/>
                    <a:pt x="7273" y="4951"/>
                  </a:cubicBezTo>
                  <a:cubicBezTo>
                    <a:pt x="7032" y="4951"/>
                    <a:pt x="6849" y="4420"/>
                    <a:pt x="6425" y="3193"/>
                  </a:cubicBezTo>
                  <a:cubicBezTo>
                    <a:pt x="5708" y="1043"/>
                    <a:pt x="5001" y="262"/>
                    <a:pt x="4309" y="262"/>
                  </a:cubicBezTo>
                  <a:cubicBezTo>
                    <a:pt x="3032" y="262"/>
                    <a:pt x="1798" y="2898"/>
                    <a:pt x="617" y="4439"/>
                  </a:cubicBezTo>
                  <a:cubicBezTo>
                    <a:pt x="-411" y="5672"/>
                    <a:pt x="0" y="10564"/>
                    <a:pt x="723" y="10564"/>
                  </a:cubicBezTo>
                  <a:cubicBezTo>
                    <a:pt x="730" y="10564"/>
                    <a:pt x="740" y="10564"/>
                    <a:pt x="748" y="10564"/>
                  </a:cubicBezTo>
                  <a:cubicBezTo>
                    <a:pt x="888" y="10531"/>
                    <a:pt x="1023" y="10518"/>
                    <a:pt x="1156" y="10518"/>
                  </a:cubicBezTo>
                  <a:cubicBezTo>
                    <a:pt x="4341" y="10518"/>
                    <a:pt x="5879" y="18046"/>
                    <a:pt x="8376" y="20872"/>
                  </a:cubicBezTo>
                  <a:cubicBezTo>
                    <a:pt x="8780" y="21364"/>
                    <a:pt x="9164" y="21600"/>
                    <a:pt x="9507" y="21600"/>
                  </a:cubicBezTo>
                  <a:cubicBezTo>
                    <a:pt x="10596" y="21600"/>
                    <a:pt x="11293" y="19233"/>
                    <a:pt x="11062" y="15095"/>
                  </a:cubicBezTo>
                  <a:cubicBezTo>
                    <a:pt x="10932" y="12485"/>
                    <a:pt x="10977" y="11692"/>
                    <a:pt x="12060" y="11128"/>
                  </a:cubicBezTo>
                  <a:cubicBezTo>
                    <a:pt x="14955" y="9548"/>
                    <a:pt x="17806" y="7403"/>
                    <a:pt x="20657" y="5482"/>
                  </a:cubicBezTo>
                  <a:cubicBezTo>
                    <a:pt x="20993" y="3436"/>
                    <a:pt x="21189" y="361"/>
                    <a:pt x="20294" y="361"/>
                  </a:cubicBezTo>
                  <a:cubicBezTo>
                    <a:pt x="18789" y="236"/>
                    <a:pt x="17259" y="0"/>
                    <a:pt x="1574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3" name="Google Shape;1857;p47"/>
            <p:cNvSpPr/>
            <p:nvPr/>
          </p:nvSpPr>
          <p:spPr>
            <a:xfrm>
              <a:off x="3573288" y="100614"/>
              <a:ext cx="167041" cy="35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5364" y="0"/>
                  </a:moveTo>
                  <a:cubicBezTo>
                    <a:pt x="4509" y="1193"/>
                    <a:pt x="3940" y="2041"/>
                    <a:pt x="3370" y="2553"/>
                  </a:cubicBezTo>
                  <a:cubicBezTo>
                    <a:pt x="3201" y="2711"/>
                    <a:pt x="3011" y="2760"/>
                    <a:pt x="2811" y="2760"/>
                  </a:cubicBezTo>
                  <a:cubicBezTo>
                    <a:pt x="2403" y="2760"/>
                    <a:pt x="1950" y="2543"/>
                    <a:pt x="1530" y="2543"/>
                  </a:cubicBezTo>
                  <a:cubicBezTo>
                    <a:pt x="615" y="2543"/>
                    <a:pt x="-145" y="3608"/>
                    <a:pt x="24" y="10391"/>
                  </a:cubicBezTo>
                  <a:cubicBezTo>
                    <a:pt x="183" y="16464"/>
                    <a:pt x="1149" y="17568"/>
                    <a:pt x="2216" y="17568"/>
                  </a:cubicBezTo>
                  <a:cubicBezTo>
                    <a:pt x="2826" y="17568"/>
                    <a:pt x="3466" y="17203"/>
                    <a:pt x="4010" y="17203"/>
                  </a:cubicBezTo>
                  <a:cubicBezTo>
                    <a:pt x="6396" y="17036"/>
                    <a:pt x="8781" y="16010"/>
                    <a:pt x="11159" y="16010"/>
                  </a:cubicBezTo>
                  <a:cubicBezTo>
                    <a:pt x="13534" y="16010"/>
                    <a:pt x="15901" y="17036"/>
                    <a:pt x="18252" y="20949"/>
                  </a:cubicBezTo>
                  <a:cubicBezTo>
                    <a:pt x="18526" y="21393"/>
                    <a:pt x="18808" y="21600"/>
                    <a:pt x="19086" y="21600"/>
                  </a:cubicBezTo>
                  <a:cubicBezTo>
                    <a:pt x="20001" y="21600"/>
                    <a:pt x="20853" y="19264"/>
                    <a:pt x="21101" y="14817"/>
                  </a:cubicBezTo>
                  <a:cubicBezTo>
                    <a:pt x="21455" y="8005"/>
                    <a:pt x="19961" y="7325"/>
                    <a:pt x="18999" y="5964"/>
                  </a:cubicBezTo>
                  <a:cubicBezTo>
                    <a:pt x="17870" y="4190"/>
                    <a:pt x="16723" y="3638"/>
                    <a:pt x="15571" y="3638"/>
                  </a:cubicBezTo>
                  <a:cubicBezTo>
                    <a:pt x="13686" y="3638"/>
                    <a:pt x="11791" y="5107"/>
                    <a:pt x="9947" y="5107"/>
                  </a:cubicBezTo>
                  <a:cubicBezTo>
                    <a:pt x="8367" y="5107"/>
                    <a:pt x="6824" y="4022"/>
                    <a:pt x="536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4" name="Google Shape;1858;p47"/>
            <p:cNvSpPr/>
            <p:nvPr/>
          </p:nvSpPr>
          <p:spPr>
            <a:xfrm>
              <a:off x="4076917" y="2239888"/>
              <a:ext cx="75326" cy="63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88" h="21600" extrusionOk="0">
                  <a:moveTo>
                    <a:pt x="16645" y="0"/>
                  </a:moveTo>
                  <a:cubicBezTo>
                    <a:pt x="14476" y="0"/>
                    <a:pt x="11813" y="2724"/>
                    <a:pt x="9699" y="2724"/>
                  </a:cubicBezTo>
                  <a:cubicBezTo>
                    <a:pt x="8793" y="2724"/>
                    <a:pt x="7986" y="2224"/>
                    <a:pt x="7363" y="799"/>
                  </a:cubicBezTo>
                  <a:cubicBezTo>
                    <a:pt x="-802" y="2235"/>
                    <a:pt x="1646" y="10955"/>
                    <a:pt x="164" y="16419"/>
                  </a:cubicBezTo>
                  <a:cubicBezTo>
                    <a:pt x="-639" y="19331"/>
                    <a:pt x="1629" y="21600"/>
                    <a:pt x="4232" y="21600"/>
                  </a:cubicBezTo>
                  <a:cubicBezTo>
                    <a:pt x="4288" y="21600"/>
                    <a:pt x="4339" y="21600"/>
                    <a:pt x="4395" y="21600"/>
                  </a:cubicBezTo>
                  <a:cubicBezTo>
                    <a:pt x="9068" y="21500"/>
                    <a:pt x="20798" y="9042"/>
                    <a:pt x="19832" y="4343"/>
                  </a:cubicBezTo>
                  <a:cubicBezTo>
                    <a:pt x="19119" y="1026"/>
                    <a:pt x="17976" y="0"/>
                    <a:pt x="1664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5" name="Google Shape;1859;p47"/>
            <p:cNvSpPr/>
            <p:nvPr/>
          </p:nvSpPr>
          <p:spPr>
            <a:xfrm>
              <a:off x="3319238" y="1273468"/>
              <a:ext cx="48836" cy="83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45" h="21600" extrusionOk="0">
                  <a:moveTo>
                    <a:pt x="2543" y="0"/>
                  </a:moveTo>
                  <a:lnTo>
                    <a:pt x="1628" y="582"/>
                  </a:lnTo>
                  <a:cubicBezTo>
                    <a:pt x="-187" y="6120"/>
                    <a:pt x="-871" y="11663"/>
                    <a:pt x="1628" y="17129"/>
                  </a:cubicBezTo>
                  <a:cubicBezTo>
                    <a:pt x="2641" y="19651"/>
                    <a:pt x="4365" y="21600"/>
                    <a:pt x="8469" y="21600"/>
                  </a:cubicBezTo>
                  <a:cubicBezTo>
                    <a:pt x="8995" y="21600"/>
                    <a:pt x="9554" y="21566"/>
                    <a:pt x="10153" y="21503"/>
                  </a:cubicBezTo>
                  <a:cubicBezTo>
                    <a:pt x="15382" y="20993"/>
                    <a:pt x="20729" y="18588"/>
                    <a:pt x="19591" y="15746"/>
                  </a:cubicBezTo>
                  <a:cubicBezTo>
                    <a:pt x="17204" y="9330"/>
                    <a:pt x="12994" y="3134"/>
                    <a:pt x="254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6" name="Google Shape;1860;p47"/>
            <p:cNvSpPr/>
            <p:nvPr/>
          </p:nvSpPr>
          <p:spPr>
            <a:xfrm>
              <a:off x="3015253" y="31444"/>
              <a:ext cx="101780" cy="43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4" h="21600" extrusionOk="0">
                  <a:moveTo>
                    <a:pt x="3240" y="0"/>
                  </a:moveTo>
                  <a:cubicBezTo>
                    <a:pt x="1725" y="0"/>
                    <a:pt x="549" y="2915"/>
                    <a:pt x="95" y="6639"/>
                  </a:cubicBezTo>
                  <a:cubicBezTo>
                    <a:pt x="-251" y="9040"/>
                    <a:pt x="387" y="11580"/>
                    <a:pt x="1433" y="11996"/>
                  </a:cubicBezTo>
                  <a:cubicBezTo>
                    <a:pt x="6369" y="15385"/>
                    <a:pt x="11305" y="18636"/>
                    <a:pt x="15660" y="21600"/>
                  </a:cubicBezTo>
                  <a:cubicBezTo>
                    <a:pt x="17982" y="21314"/>
                    <a:pt x="19665" y="21314"/>
                    <a:pt x="20711" y="17362"/>
                  </a:cubicBezTo>
                  <a:cubicBezTo>
                    <a:pt x="21349" y="15108"/>
                    <a:pt x="20942" y="11996"/>
                    <a:pt x="20129" y="11580"/>
                  </a:cubicBezTo>
                  <a:cubicBezTo>
                    <a:pt x="14440" y="8330"/>
                    <a:pt x="9329" y="286"/>
                    <a:pt x="3348" y="8"/>
                  </a:cubicBezTo>
                  <a:cubicBezTo>
                    <a:pt x="3311" y="0"/>
                    <a:pt x="3277" y="0"/>
                    <a:pt x="324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7" name="Google Shape;1861;p47"/>
            <p:cNvSpPr/>
            <p:nvPr/>
          </p:nvSpPr>
          <p:spPr>
            <a:xfrm>
              <a:off x="2294895" y="32030"/>
              <a:ext cx="73535" cy="362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5" h="21600" extrusionOk="0">
                  <a:moveTo>
                    <a:pt x="3343" y="0"/>
                  </a:moveTo>
                  <a:cubicBezTo>
                    <a:pt x="1786" y="0"/>
                    <a:pt x="221" y="1561"/>
                    <a:pt x="5" y="6689"/>
                  </a:cubicBezTo>
                  <a:cubicBezTo>
                    <a:pt x="-77" y="8367"/>
                    <a:pt x="793" y="10209"/>
                    <a:pt x="1191" y="12051"/>
                  </a:cubicBezTo>
                  <a:lnTo>
                    <a:pt x="10604" y="21600"/>
                  </a:lnTo>
                  <a:cubicBezTo>
                    <a:pt x="11080" y="21522"/>
                    <a:pt x="11556" y="21522"/>
                    <a:pt x="12028" y="21522"/>
                  </a:cubicBezTo>
                  <a:cubicBezTo>
                    <a:pt x="12504" y="21522"/>
                    <a:pt x="12980" y="21522"/>
                    <a:pt x="13452" y="21435"/>
                  </a:cubicBezTo>
                  <a:cubicBezTo>
                    <a:pt x="16620" y="20766"/>
                    <a:pt x="21523" y="20262"/>
                    <a:pt x="20575" y="12225"/>
                  </a:cubicBezTo>
                  <a:cubicBezTo>
                    <a:pt x="19403" y="2986"/>
                    <a:pt x="16322" y="1813"/>
                    <a:pt x="12934" y="1813"/>
                  </a:cubicBezTo>
                  <a:cubicBezTo>
                    <a:pt x="11776" y="1813"/>
                    <a:pt x="10581" y="1949"/>
                    <a:pt x="9418" y="1949"/>
                  </a:cubicBezTo>
                  <a:cubicBezTo>
                    <a:pt x="7990" y="1949"/>
                    <a:pt x="6607" y="1745"/>
                    <a:pt x="5385" y="824"/>
                  </a:cubicBezTo>
                  <a:cubicBezTo>
                    <a:pt x="4803" y="349"/>
                    <a:pt x="4075" y="0"/>
                    <a:pt x="334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8" name="Google Shape;1862;p47"/>
            <p:cNvSpPr/>
            <p:nvPr/>
          </p:nvSpPr>
          <p:spPr>
            <a:xfrm>
              <a:off x="3912522" y="1635827"/>
              <a:ext cx="78165" cy="49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0" h="21600" extrusionOk="0">
                  <a:moveTo>
                    <a:pt x="16791" y="0"/>
                  </a:moveTo>
                  <a:cubicBezTo>
                    <a:pt x="16406" y="0"/>
                    <a:pt x="16013" y="85"/>
                    <a:pt x="15617" y="247"/>
                  </a:cubicBezTo>
                  <a:cubicBezTo>
                    <a:pt x="12770" y="1466"/>
                    <a:pt x="9996" y="2926"/>
                    <a:pt x="7221" y="4512"/>
                  </a:cubicBezTo>
                  <a:lnTo>
                    <a:pt x="7297" y="4512"/>
                  </a:lnTo>
                  <a:cubicBezTo>
                    <a:pt x="6128" y="5971"/>
                    <a:pt x="4962" y="7310"/>
                    <a:pt x="3721" y="8410"/>
                  </a:cubicBezTo>
                  <a:cubicBezTo>
                    <a:pt x="946" y="10603"/>
                    <a:pt x="-878" y="14748"/>
                    <a:pt x="435" y="18886"/>
                  </a:cubicBezTo>
                  <a:cubicBezTo>
                    <a:pt x="1065" y="20888"/>
                    <a:pt x="1867" y="21600"/>
                    <a:pt x="2737" y="21600"/>
                  </a:cubicBezTo>
                  <a:cubicBezTo>
                    <a:pt x="4097" y="21600"/>
                    <a:pt x="5613" y="19859"/>
                    <a:pt x="6858" y="18519"/>
                  </a:cubicBezTo>
                  <a:cubicBezTo>
                    <a:pt x="9924" y="14748"/>
                    <a:pt x="13353" y="11942"/>
                    <a:pt x="17002" y="10116"/>
                  </a:cubicBezTo>
                  <a:cubicBezTo>
                    <a:pt x="18678" y="9383"/>
                    <a:pt x="20722" y="7804"/>
                    <a:pt x="20211" y="4265"/>
                  </a:cubicBezTo>
                  <a:cubicBezTo>
                    <a:pt x="19742" y="1424"/>
                    <a:pt x="18374" y="0"/>
                    <a:pt x="1679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9" name="Google Shape;1863;p47"/>
            <p:cNvSpPr/>
            <p:nvPr/>
          </p:nvSpPr>
          <p:spPr>
            <a:xfrm>
              <a:off x="3937875" y="985859"/>
              <a:ext cx="36204" cy="61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38" h="21600" extrusionOk="0">
                  <a:moveTo>
                    <a:pt x="11513" y="0"/>
                  </a:moveTo>
                  <a:cubicBezTo>
                    <a:pt x="11385" y="0"/>
                    <a:pt x="11258" y="0"/>
                    <a:pt x="11130" y="6"/>
                  </a:cubicBezTo>
                  <a:cubicBezTo>
                    <a:pt x="793" y="305"/>
                    <a:pt x="1207" y="7664"/>
                    <a:pt x="107" y="13032"/>
                  </a:cubicBezTo>
                  <a:cubicBezTo>
                    <a:pt x="-690" y="17641"/>
                    <a:pt x="3008" y="21600"/>
                    <a:pt x="9209" y="21600"/>
                  </a:cubicBezTo>
                  <a:cubicBezTo>
                    <a:pt x="9433" y="21600"/>
                    <a:pt x="9656" y="21594"/>
                    <a:pt x="9887" y="21583"/>
                  </a:cubicBezTo>
                  <a:cubicBezTo>
                    <a:pt x="20910" y="21186"/>
                    <a:pt x="14980" y="13827"/>
                    <a:pt x="17738" y="10443"/>
                  </a:cubicBezTo>
                  <a:cubicBezTo>
                    <a:pt x="17060" y="6042"/>
                    <a:pt x="19451" y="0"/>
                    <a:pt x="1151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0" name="Google Shape;1864;p47"/>
            <p:cNvSpPr/>
            <p:nvPr/>
          </p:nvSpPr>
          <p:spPr>
            <a:xfrm>
              <a:off x="3932790" y="1244236"/>
              <a:ext cx="48040" cy="63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3" h="21600" extrusionOk="0">
                  <a:moveTo>
                    <a:pt x="16650" y="0"/>
                  </a:moveTo>
                  <a:cubicBezTo>
                    <a:pt x="15043" y="0"/>
                    <a:pt x="13564" y="572"/>
                    <a:pt x="12700" y="1533"/>
                  </a:cubicBezTo>
                  <a:cubicBezTo>
                    <a:pt x="10229" y="6621"/>
                    <a:pt x="5786" y="10458"/>
                    <a:pt x="1464" y="14491"/>
                  </a:cubicBezTo>
                  <a:cubicBezTo>
                    <a:pt x="-264" y="15929"/>
                    <a:pt x="-507" y="18234"/>
                    <a:pt x="972" y="19867"/>
                  </a:cubicBezTo>
                  <a:cubicBezTo>
                    <a:pt x="1814" y="20911"/>
                    <a:pt x="3107" y="21600"/>
                    <a:pt x="4357" y="21600"/>
                  </a:cubicBezTo>
                  <a:cubicBezTo>
                    <a:pt x="4943" y="21600"/>
                    <a:pt x="5522" y="21450"/>
                    <a:pt x="6029" y="21111"/>
                  </a:cubicBezTo>
                  <a:cubicBezTo>
                    <a:pt x="12450" y="17368"/>
                    <a:pt x="18993" y="13435"/>
                    <a:pt x="21093" y="8059"/>
                  </a:cubicBezTo>
                  <a:cubicBezTo>
                    <a:pt x="20722" y="4127"/>
                    <a:pt x="20350" y="1244"/>
                    <a:pt x="1665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1" name="Google Shape;1865;p47"/>
            <p:cNvSpPr/>
            <p:nvPr/>
          </p:nvSpPr>
          <p:spPr>
            <a:xfrm>
              <a:off x="2543919" y="31461"/>
              <a:ext cx="69923" cy="29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6" h="20413" extrusionOk="0">
                  <a:moveTo>
                    <a:pt x="7138" y="0"/>
                  </a:moveTo>
                  <a:cubicBezTo>
                    <a:pt x="4376" y="1576"/>
                    <a:pt x="355" y="-1187"/>
                    <a:pt x="20" y="7295"/>
                  </a:cubicBezTo>
                  <a:cubicBezTo>
                    <a:pt x="-314" y="14990"/>
                    <a:pt x="3620" y="14990"/>
                    <a:pt x="6135" y="16566"/>
                  </a:cubicBezTo>
                  <a:cubicBezTo>
                    <a:pt x="8228" y="17947"/>
                    <a:pt x="10404" y="18940"/>
                    <a:pt x="12497" y="19523"/>
                  </a:cubicBezTo>
                  <a:cubicBezTo>
                    <a:pt x="13723" y="19888"/>
                    <a:pt x="15084" y="20413"/>
                    <a:pt x="16349" y="20413"/>
                  </a:cubicBezTo>
                  <a:cubicBezTo>
                    <a:pt x="18529" y="20413"/>
                    <a:pt x="20414" y="18849"/>
                    <a:pt x="20787" y="12227"/>
                  </a:cubicBezTo>
                  <a:cubicBezTo>
                    <a:pt x="21286" y="2752"/>
                    <a:pt x="16935" y="3551"/>
                    <a:pt x="14004" y="2558"/>
                  </a:cubicBezTo>
                  <a:lnTo>
                    <a:pt x="7138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2" name="Google Shape;1866;p47"/>
            <p:cNvSpPr/>
            <p:nvPr/>
          </p:nvSpPr>
          <p:spPr>
            <a:xfrm>
              <a:off x="4540396" y="1857179"/>
              <a:ext cx="47391" cy="52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7" h="21600" extrusionOk="0">
                  <a:moveTo>
                    <a:pt x="3814" y="0"/>
                  </a:moveTo>
                  <a:cubicBezTo>
                    <a:pt x="1336" y="0"/>
                    <a:pt x="-363" y="2240"/>
                    <a:pt x="67" y="4744"/>
                  </a:cubicBezTo>
                  <a:cubicBezTo>
                    <a:pt x="1707" y="13253"/>
                    <a:pt x="7627" y="18732"/>
                    <a:pt x="16324" y="21418"/>
                  </a:cubicBezTo>
                  <a:cubicBezTo>
                    <a:pt x="16717" y="21539"/>
                    <a:pt x="17096" y="21600"/>
                    <a:pt x="17461" y="21600"/>
                  </a:cubicBezTo>
                  <a:cubicBezTo>
                    <a:pt x="19531" y="21600"/>
                    <a:pt x="21018" y="19657"/>
                    <a:pt x="21237" y="16283"/>
                  </a:cubicBezTo>
                  <a:cubicBezTo>
                    <a:pt x="16703" y="10918"/>
                    <a:pt x="13925" y="2875"/>
                    <a:pt x="5112" y="196"/>
                  </a:cubicBezTo>
                  <a:cubicBezTo>
                    <a:pt x="4660" y="61"/>
                    <a:pt x="4230" y="0"/>
                    <a:pt x="381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3" name="Google Shape;1867;p47"/>
            <p:cNvSpPr/>
            <p:nvPr/>
          </p:nvSpPr>
          <p:spPr>
            <a:xfrm>
              <a:off x="4103059" y="1411449"/>
              <a:ext cx="31226" cy="51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93" h="21600" extrusionOk="0">
                  <a:moveTo>
                    <a:pt x="10344" y="0"/>
                  </a:moveTo>
                  <a:cubicBezTo>
                    <a:pt x="10164" y="0"/>
                    <a:pt x="9976" y="7"/>
                    <a:pt x="9780" y="20"/>
                  </a:cubicBezTo>
                  <a:cubicBezTo>
                    <a:pt x="2005" y="724"/>
                    <a:pt x="174" y="6451"/>
                    <a:pt x="27" y="11717"/>
                  </a:cubicBezTo>
                  <a:cubicBezTo>
                    <a:pt x="-235" y="15928"/>
                    <a:pt x="1392" y="21600"/>
                    <a:pt x="7197" y="21600"/>
                  </a:cubicBezTo>
                  <a:cubicBezTo>
                    <a:pt x="7524" y="21600"/>
                    <a:pt x="7867" y="21580"/>
                    <a:pt x="8227" y="21546"/>
                  </a:cubicBezTo>
                  <a:cubicBezTo>
                    <a:pt x="21365" y="20023"/>
                    <a:pt x="13165" y="11954"/>
                    <a:pt x="13165" y="7507"/>
                  </a:cubicBezTo>
                  <a:cubicBezTo>
                    <a:pt x="13982" y="3696"/>
                    <a:pt x="14408" y="0"/>
                    <a:pt x="1034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4" name="Google Shape;1868;p47"/>
            <p:cNvSpPr/>
            <p:nvPr/>
          </p:nvSpPr>
          <p:spPr>
            <a:xfrm>
              <a:off x="2630769" y="25442"/>
              <a:ext cx="55189" cy="28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18701" extrusionOk="0">
                  <a:moveTo>
                    <a:pt x="15098" y="0"/>
                  </a:moveTo>
                  <a:cubicBezTo>
                    <a:pt x="14404" y="0"/>
                    <a:pt x="13716" y="151"/>
                    <a:pt x="13091" y="442"/>
                  </a:cubicBezTo>
                  <a:cubicBezTo>
                    <a:pt x="8383" y="2867"/>
                    <a:pt x="677" y="-485"/>
                    <a:pt x="33" y="11436"/>
                  </a:cubicBezTo>
                  <a:cubicBezTo>
                    <a:pt x="-500" y="18884"/>
                    <a:pt x="5602" y="18323"/>
                    <a:pt x="9665" y="18701"/>
                  </a:cubicBezTo>
                  <a:cubicBezTo>
                    <a:pt x="13735" y="16275"/>
                    <a:pt x="20691" y="21115"/>
                    <a:pt x="21013" y="8267"/>
                  </a:cubicBezTo>
                  <a:cubicBezTo>
                    <a:pt x="21100" y="2565"/>
                    <a:pt x="17990" y="0"/>
                    <a:pt x="1509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5" name="Google Shape;1869;p47"/>
            <p:cNvSpPr/>
            <p:nvPr/>
          </p:nvSpPr>
          <p:spPr>
            <a:xfrm>
              <a:off x="4137693" y="167799"/>
              <a:ext cx="52292" cy="25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0037" extrusionOk="0">
                  <a:moveTo>
                    <a:pt x="9675" y="0"/>
                  </a:moveTo>
                  <a:cubicBezTo>
                    <a:pt x="9009" y="543"/>
                    <a:pt x="8176" y="672"/>
                    <a:pt x="7277" y="672"/>
                  </a:cubicBezTo>
                  <a:cubicBezTo>
                    <a:pt x="6484" y="672"/>
                    <a:pt x="5644" y="569"/>
                    <a:pt x="4825" y="569"/>
                  </a:cubicBezTo>
                  <a:cubicBezTo>
                    <a:pt x="2380" y="569"/>
                    <a:pt x="135" y="1460"/>
                    <a:pt x="1" y="8488"/>
                  </a:cubicBezTo>
                  <a:cubicBezTo>
                    <a:pt x="-92" y="19016"/>
                    <a:pt x="4092" y="19882"/>
                    <a:pt x="8116" y="19882"/>
                  </a:cubicBezTo>
                  <a:cubicBezTo>
                    <a:pt x="8916" y="19882"/>
                    <a:pt x="9715" y="19856"/>
                    <a:pt x="10468" y="19856"/>
                  </a:cubicBezTo>
                  <a:cubicBezTo>
                    <a:pt x="10748" y="19856"/>
                    <a:pt x="11021" y="19856"/>
                    <a:pt x="11288" y="19869"/>
                  </a:cubicBezTo>
                  <a:cubicBezTo>
                    <a:pt x="12074" y="19959"/>
                    <a:pt x="12927" y="20037"/>
                    <a:pt x="13799" y="20037"/>
                  </a:cubicBezTo>
                  <a:cubicBezTo>
                    <a:pt x="17524" y="20037"/>
                    <a:pt x="21508" y="18629"/>
                    <a:pt x="21415" y="10490"/>
                  </a:cubicBezTo>
                  <a:cubicBezTo>
                    <a:pt x="21188" y="-1563"/>
                    <a:pt x="14626" y="1111"/>
                    <a:pt x="967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6" name="Google Shape;1870;p47"/>
            <p:cNvSpPr/>
            <p:nvPr/>
          </p:nvSpPr>
          <p:spPr>
            <a:xfrm>
              <a:off x="3126760" y="55569"/>
              <a:ext cx="49491" cy="30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51" h="21600" extrusionOk="0">
                  <a:moveTo>
                    <a:pt x="10224" y="0"/>
                  </a:moveTo>
                  <a:cubicBezTo>
                    <a:pt x="4779" y="0"/>
                    <a:pt x="1308" y="5291"/>
                    <a:pt x="116" y="14354"/>
                  </a:cubicBezTo>
                  <a:cubicBezTo>
                    <a:pt x="-540" y="18575"/>
                    <a:pt x="1705" y="21600"/>
                    <a:pt x="3732" y="21600"/>
                  </a:cubicBezTo>
                  <a:cubicBezTo>
                    <a:pt x="4189" y="21600"/>
                    <a:pt x="4633" y="21439"/>
                    <a:pt x="5037" y="21117"/>
                  </a:cubicBezTo>
                  <a:cubicBezTo>
                    <a:pt x="10190" y="16942"/>
                    <a:pt x="18199" y="20116"/>
                    <a:pt x="20033" y="9190"/>
                  </a:cubicBezTo>
                  <a:cubicBezTo>
                    <a:pt x="21060" y="2622"/>
                    <a:pt x="15112" y="242"/>
                    <a:pt x="11105" y="46"/>
                  </a:cubicBezTo>
                  <a:cubicBezTo>
                    <a:pt x="10806" y="12"/>
                    <a:pt x="10508" y="0"/>
                    <a:pt x="1022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7" name="Google Shape;1871;p47"/>
            <p:cNvSpPr/>
            <p:nvPr/>
          </p:nvSpPr>
          <p:spPr>
            <a:xfrm>
              <a:off x="3998698" y="1532545"/>
              <a:ext cx="48678" cy="24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5" h="20538" extrusionOk="0">
                  <a:moveTo>
                    <a:pt x="5454" y="0"/>
                  </a:moveTo>
                  <a:cubicBezTo>
                    <a:pt x="2045" y="0"/>
                    <a:pt x="-392" y="5188"/>
                    <a:pt x="52" y="10780"/>
                  </a:cubicBezTo>
                  <a:cubicBezTo>
                    <a:pt x="719" y="19691"/>
                    <a:pt x="3781" y="20135"/>
                    <a:pt x="6919" y="20135"/>
                  </a:cubicBezTo>
                  <a:cubicBezTo>
                    <a:pt x="7259" y="20135"/>
                    <a:pt x="7600" y="20121"/>
                    <a:pt x="7940" y="20121"/>
                  </a:cubicBezTo>
                  <a:cubicBezTo>
                    <a:pt x="8953" y="20121"/>
                    <a:pt x="9953" y="20175"/>
                    <a:pt x="10849" y="20538"/>
                  </a:cubicBezTo>
                  <a:cubicBezTo>
                    <a:pt x="11724" y="19745"/>
                    <a:pt x="12814" y="19557"/>
                    <a:pt x="13939" y="19557"/>
                  </a:cubicBezTo>
                  <a:cubicBezTo>
                    <a:pt x="14959" y="19557"/>
                    <a:pt x="16008" y="19718"/>
                    <a:pt x="16973" y="19718"/>
                  </a:cubicBezTo>
                  <a:cubicBezTo>
                    <a:pt x="19354" y="19718"/>
                    <a:pt x="21208" y="18791"/>
                    <a:pt x="20687" y="12406"/>
                  </a:cubicBezTo>
                  <a:cubicBezTo>
                    <a:pt x="19611" y="-1062"/>
                    <a:pt x="11689" y="1492"/>
                    <a:pt x="6287" y="94"/>
                  </a:cubicBezTo>
                  <a:cubicBezTo>
                    <a:pt x="6010" y="27"/>
                    <a:pt x="5725" y="0"/>
                    <a:pt x="545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8" name="Google Shape;1872;p47"/>
            <p:cNvSpPr/>
            <p:nvPr/>
          </p:nvSpPr>
          <p:spPr>
            <a:xfrm>
              <a:off x="2699674" y="33397"/>
              <a:ext cx="39158" cy="23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6" h="19508" extrusionOk="0">
                  <a:moveTo>
                    <a:pt x="15345" y="0"/>
                  </a:moveTo>
                  <a:cubicBezTo>
                    <a:pt x="14492" y="0"/>
                    <a:pt x="13621" y="177"/>
                    <a:pt x="12820" y="489"/>
                  </a:cubicBezTo>
                  <a:cubicBezTo>
                    <a:pt x="8154" y="2133"/>
                    <a:pt x="631" y="-2092"/>
                    <a:pt x="31" y="10352"/>
                  </a:cubicBezTo>
                  <a:cubicBezTo>
                    <a:pt x="-422" y="18095"/>
                    <a:pt x="4245" y="19277"/>
                    <a:pt x="8754" y="19508"/>
                  </a:cubicBezTo>
                  <a:cubicBezTo>
                    <a:pt x="13273" y="17158"/>
                    <a:pt x="20342" y="19033"/>
                    <a:pt x="20943" y="7771"/>
                  </a:cubicBezTo>
                  <a:cubicBezTo>
                    <a:pt x="21178" y="2119"/>
                    <a:pt x="18322" y="0"/>
                    <a:pt x="1534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9" name="Google Shape;1873;p47"/>
            <p:cNvSpPr/>
            <p:nvPr/>
          </p:nvSpPr>
          <p:spPr>
            <a:xfrm>
              <a:off x="1212572" y="35951"/>
              <a:ext cx="338479" cy="6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6" y="0"/>
                  </a:moveTo>
                  <a:lnTo>
                    <a:pt x="21527" y="97"/>
                  </a:lnTo>
                  <a:lnTo>
                    <a:pt x="21564" y="97"/>
                  </a:lnTo>
                  <a:lnTo>
                    <a:pt x="21600" y="0"/>
                  </a:lnTo>
                  <a:close/>
                  <a:moveTo>
                    <a:pt x="0" y="21503"/>
                  </a:moveTo>
                  <a:lnTo>
                    <a:pt x="0" y="21600"/>
                  </a:lnTo>
                  <a:lnTo>
                    <a:pt x="18" y="21600"/>
                  </a:lnTo>
                  <a:lnTo>
                    <a:pt x="18" y="21503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0" name="Google Shape;1874;p47"/>
            <p:cNvSpPr/>
            <p:nvPr/>
          </p:nvSpPr>
          <p:spPr>
            <a:xfrm>
              <a:off x="0" y="0"/>
              <a:ext cx="2100132" cy="2474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600" extrusionOk="0">
                  <a:moveTo>
                    <a:pt x="16224" y="233"/>
                  </a:moveTo>
                  <a:cubicBezTo>
                    <a:pt x="16237" y="233"/>
                    <a:pt x="16250" y="234"/>
                    <a:pt x="16263" y="235"/>
                  </a:cubicBezTo>
                  <a:cubicBezTo>
                    <a:pt x="16272" y="238"/>
                    <a:pt x="16280" y="240"/>
                    <a:pt x="16286" y="243"/>
                  </a:cubicBezTo>
                  <a:lnTo>
                    <a:pt x="15945" y="308"/>
                  </a:lnTo>
                  <a:cubicBezTo>
                    <a:pt x="16034" y="272"/>
                    <a:pt x="16122" y="233"/>
                    <a:pt x="16224" y="233"/>
                  </a:cubicBezTo>
                  <a:close/>
                  <a:moveTo>
                    <a:pt x="15924" y="314"/>
                  </a:moveTo>
                  <a:lnTo>
                    <a:pt x="15920" y="316"/>
                  </a:lnTo>
                  <a:lnTo>
                    <a:pt x="15917" y="316"/>
                  </a:lnTo>
                  <a:lnTo>
                    <a:pt x="15922" y="314"/>
                  </a:lnTo>
                  <a:close/>
                  <a:moveTo>
                    <a:pt x="11394" y="1271"/>
                  </a:moveTo>
                  <a:cubicBezTo>
                    <a:pt x="11427" y="1271"/>
                    <a:pt x="11462" y="1285"/>
                    <a:pt x="11500" y="1323"/>
                  </a:cubicBezTo>
                  <a:cubicBezTo>
                    <a:pt x="11536" y="1318"/>
                    <a:pt x="11572" y="1316"/>
                    <a:pt x="11607" y="1316"/>
                  </a:cubicBezTo>
                  <a:cubicBezTo>
                    <a:pt x="11628" y="1316"/>
                    <a:pt x="11649" y="1317"/>
                    <a:pt x="11670" y="1318"/>
                  </a:cubicBezTo>
                  <a:cubicBezTo>
                    <a:pt x="11679" y="1319"/>
                    <a:pt x="11688" y="1319"/>
                    <a:pt x="11698" y="1319"/>
                  </a:cubicBezTo>
                  <a:cubicBezTo>
                    <a:pt x="11756" y="1319"/>
                    <a:pt x="11830" y="1303"/>
                    <a:pt x="11889" y="1303"/>
                  </a:cubicBezTo>
                  <a:cubicBezTo>
                    <a:pt x="11976" y="1303"/>
                    <a:pt x="12031" y="1339"/>
                    <a:pt x="11950" y="1514"/>
                  </a:cubicBezTo>
                  <a:cubicBezTo>
                    <a:pt x="11933" y="1553"/>
                    <a:pt x="11973" y="1600"/>
                    <a:pt x="12028" y="1617"/>
                  </a:cubicBezTo>
                  <a:cubicBezTo>
                    <a:pt x="12074" y="1624"/>
                    <a:pt x="12123" y="1632"/>
                    <a:pt x="12169" y="1634"/>
                  </a:cubicBezTo>
                  <a:cubicBezTo>
                    <a:pt x="12112" y="1693"/>
                    <a:pt x="12063" y="1762"/>
                    <a:pt x="11990" y="1806"/>
                  </a:cubicBezTo>
                  <a:cubicBezTo>
                    <a:pt x="11974" y="1816"/>
                    <a:pt x="11959" y="1820"/>
                    <a:pt x="11945" y="1820"/>
                  </a:cubicBezTo>
                  <a:cubicBezTo>
                    <a:pt x="11894" y="1820"/>
                    <a:pt x="11851" y="1771"/>
                    <a:pt x="11806" y="1762"/>
                  </a:cubicBezTo>
                  <a:cubicBezTo>
                    <a:pt x="11523" y="1696"/>
                    <a:pt x="11557" y="1490"/>
                    <a:pt x="11500" y="1323"/>
                  </a:cubicBezTo>
                  <a:lnTo>
                    <a:pt x="11223" y="1352"/>
                  </a:lnTo>
                  <a:cubicBezTo>
                    <a:pt x="11279" y="1320"/>
                    <a:pt x="11333" y="1271"/>
                    <a:pt x="11394" y="1271"/>
                  </a:cubicBezTo>
                  <a:close/>
                  <a:moveTo>
                    <a:pt x="8586" y="1771"/>
                  </a:moveTo>
                  <a:cubicBezTo>
                    <a:pt x="8594" y="1771"/>
                    <a:pt x="8603" y="1771"/>
                    <a:pt x="8613" y="1772"/>
                  </a:cubicBezTo>
                  <a:cubicBezTo>
                    <a:pt x="8644" y="1796"/>
                    <a:pt x="8688" y="1831"/>
                    <a:pt x="8734" y="1863"/>
                  </a:cubicBezTo>
                  <a:cubicBezTo>
                    <a:pt x="8705" y="1885"/>
                    <a:pt x="8670" y="1899"/>
                    <a:pt x="8636" y="1912"/>
                  </a:cubicBezTo>
                  <a:cubicBezTo>
                    <a:pt x="8629" y="1913"/>
                    <a:pt x="8622" y="1913"/>
                    <a:pt x="8616" y="1913"/>
                  </a:cubicBezTo>
                  <a:cubicBezTo>
                    <a:pt x="8545" y="1913"/>
                    <a:pt x="8568" y="1847"/>
                    <a:pt x="8549" y="1811"/>
                  </a:cubicBezTo>
                  <a:cubicBezTo>
                    <a:pt x="8532" y="1782"/>
                    <a:pt x="8544" y="1771"/>
                    <a:pt x="8586" y="1771"/>
                  </a:cubicBezTo>
                  <a:close/>
                  <a:moveTo>
                    <a:pt x="9243" y="1782"/>
                  </a:moveTo>
                  <a:cubicBezTo>
                    <a:pt x="9251" y="1782"/>
                    <a:pt x="9258" y="1783"/>
                    <a:pt x="9265" y="1784"/>
                  </a:cubicBezTo>
                  <a:lnTo>
                    <a:pt x="9092" y="1958"/>
                  </a:lnTo>
                  <a:lnTo>
                    <a:pt x="8988" y="1872"/>
                  </a:lnTo>
                  <a:cubicBezTo>
                    <a:pt x="9066" y="1843"/>
                    <a:pt x="9141" y="1811"/>
                    <a:pt x="9219" y="1784"/>
                  </a:cubicBezTo>
                  <a:cubicBezTo>
                    <a:pt x="9228" y="1783"/>
                    <a:pt x="9236" y="1782"/>
                    <a:pt x="9243" y="1782"/>
                  </a:cubicBezTo>
                  <a:close/>
                  <a:moveTo>
                    <a:pt x="19514" y="0"/>
                  </a:moveTo>
                  <a:cubicBezTo>
                    <a:pt x="18741" y="0"/>
                    <a:pt x="17968" y="106"/>
                    <a:pt x="17196" y="147"/>
                  </a:cubicBezTo>
                  <a:cubicBezTo>
                    <a:pt x="16999" y="157"/>
                    <a:pt x="16803" y="140"/>
                    <a:pt x="16604" y="179"/>
                  </a:cubicBezTo>
                  <a:cubicBezTo>
                    <a:pt x="16602" y="179"/>
                    <a:pt x="16600" y="179"/>
                    <a:pt x="16599" y="179"/>
                  </a:cubicBezTo>
                  <a:cubicBezTo>
                    <a:pt x="16546" y="179"/>
                    <a:pt x="16411" y="44"/>
                    <a:pt x="16263" y="34"/>
                  </a:cubicBezTo>
                  <a:cubicBezTo>
                    <a:pt x="16105" y="24"/>
                    <a:pt x="15946" y="20"/>
                    <a:pt x="15788" y="20"/>
                  </a:cubicBezTo>
                  <a:cubicBezTo>
                    <a:pt x="15267" y="20"/>
                    <a:pt x="14748" y="65"/>
                    <a:pt x="14225" y="103"/>
                  </a:cubicBezTo>
                  <a:cubicBezTo>
                    <a:pt x="13904" y="124"/>
                    <a:pt x="13598" y="232"/>
                    <a:pt x="13269" y="232"/>
                  </a:cubicBezTo>
                  <a:cubicBezTo>
                    <a:pt x="13222" y="232"/>
                    <a:pt x="13175" y="230"/>
                    <a:pt x="13128" y="226"/>
                  </a:cubicBezTo>
                  <a:cubicBezTo>
                    <a:pt x="13101" y="223"/>
                    <a:pt x="13072" y="221"/>
                    <a:pt x="13043" y="221"/>
                  </a:cubicBezTo>
                  <a:cubicBezTo>
                    <a:pt x="12896" y="221"/>
                    <a:pt x="12735" y="261"/>
                    <a:pt x="12663" y="380"/>
                  </a:cubicBezTo>
                  <a:cubicBezTo>
                    <a:pt x="12594" y="496"/>
                    <a:pt x="12727" y="591"/>
                    <a:pt x="12831" y="675"/>
                  </a:cubicBezTo>
                  <a:cubicBezTo>
                    <a:pt x="12874" y="709"/>
                    <a:pt x="12877" y="783"/>
                    <a:pt x="12900" y="837"/>
                  </a:cubicBezTo>
                  <a:cubicBezTo>
                    <a:pt x="12896" y="836"/>
                    <a:pt x="12892" y="836"/>
                    <a:pt x="12888" y="836"/>
                  </a:cubicBezTo>
                  <a:cubicBezTo>
                    <a:pt x="12864" y="836"/>
                    <a:pt x="12836" y="840"/>
                    <a:pt x="12812" y="840"/>
                  </a:cubicBezTo>
                  <a:cubicBezTo>
                    <a:pt x="12792" y="840"/>
                    <a:pt x="12775" y="837"/>
                    <a:pt x="12764" y="829"/>
                  </a:cubicBezTo>
                  <a:cubicBezTo>
                    <a:pt x="12718" y="793"/>
                    <a:pt x="12677" y="780"/>
                    <a:pt x="12637" y="780"/>
                  </a:cubicBezTo>
                  <a:cubicBezTo>
                    <a:pt x="12573" y="780"/>
                    <a:pt x="12516" y="814"/>
                    <a:pt x="12455" y="849"/>
                  </a:cubicBezTo>
                  <a:lnTo>
                    <a:pt x="12455" y="851"/>
                  </a:lnTo>
                  <a:lnTo>
                    <a:pt x="12452" y="851"/>
                  </a:lnTo>
                  <a:cubicBezTo>
                    <a:pt x="12406" y="903"/>
                    <a:pt x="12288" y="920"/>
                    <a:pt x="12320" y="1004"/>
                  </a:cubicBezTo>
                  <a:cubicBezTo>
                    <a:pt x="12354" y="1087"/>
                    <a:pt x="12464" y="1089"/>
                    <a:pt x="12559" y="1097"/>
                  </a:cubicBezTo>
                  <a:lnTo>
                    <a:pt x="12608" y="1097"/>
                  </a:lnTo>
                  <a:lnTo>
                    <a:pt x="12862" y="1134"/>
                  </a:lnTo>
                  <a:cubicBezTo>
                    <a:pt x="12822" y="1146"/>
                    <a:pt x="12781" y="1153"/>
                    <a:pt x="12738" y="1153"/>
                  </a:cubicBezTo>
                  <a:cubicBezTo>
                    <a:pt x="12701" y="1151"/>
                    <a:pt x="12666" y="1126"/>
                    <a:pt x="12626" y="1116"/>
                  </a:cubicBezTo>
                  <a:cubicBezTo>
                    <a:pt x="12603" y="1111"/>
                    <a:pt x="12581" y="1109"/>
                    <a:pt x="12560" y="1109"/>
                  </a:cubicBezTo>
                  <a:cubicBezTo>
                    <a:pt x="12467" y="1109"/>
                    <a:pt x="12382" y="1153"/>
                    <a:pt x="12291" y="1161"/>
                  </a:cubicBezTo>
                  <a:cubicBezTo>
                    <a:pt x="12290" y="1161"/>
                    <a:pt x="12288" y="1161"/>
                    <a:pt x="12287" y="1161"/>
                  </a:cubicBezTo>
                  <a:cubicBezTo>
                    <a:pt x="12245" y="1161"/>
                    <a:pt x="12155" y="1081"/>
                    <a:pt x="12161" y="1050"/>
                  </a:cubicBezTo>
                  <a:cubicBezTo>
                    <a:pt x="12187" y="920"/>
                    <a:pt x="12305" y="866"/>
                    <a:pt x="12449" y="851"/>
                  </a:cubicBezTo>
                  <a:lnTo>
                    <a:pt x="12449" y="849"/>
                  </a:lnTo>
                  <a:cubicBezTo>
                    <a:pt x="12458" y="788"/>
                    <a:pt x="12475" y="726"/>
                    <a:pt x="12496" y="665"/>
                  </a:cubicBezTo>
                  <a:cubicBezTo>
                    <a:pt x="12516" y="621"/>
                    <a:pt x="12577" y="579"/>
                    <a:pt x="12525" y="532"/>
                  </a:cubicBezTo>
                  <a:cubicBezTo>
                    <a:pt x="12476" y="492"/>
                    <a:pt x="12417" y="482"/>
                    <a:pt x="12357" y="482"/>
                  </a:cubicBezTo>
                  <a:cubicBezTo>
                    <a:pt x="12313" y="482"/>
                    <a:pt x="12268" y="488"/>
                    <a:pt x="12224" y="491"/>
                  </a:cubicBezTo>
                  <a:cubicBezTo>
                    <a:pt x="12161" y="498"/>
                    <a:pt x="12129" y="532"/>
                    <a:pt x="12120" y="594"/>
                  </a:cubicBezTo>
                  <a:cubicBezTo>
                    <a:pt x="12103" y="746"/>
                    <a:pt x="12025" y="866"/>
                    <a:pt x="11829" y="900"/>
                  </a:cubicBezTo>
                  <a:cubicBezTo>
                    <a:pt x="11811" y="913"/>
                    <a:pt x="11797" y="925"/>
                    <a:pt x="11780" y="940"/>
                  </a:cubicBezTo>
                  <a:cubicBezTo>
                    <a:pt x="11800" y="974"/>
                    <a:pt x="11823" y="1006"/>
                    <a:pt x="11852" y="1035"/>
                  </a:cubicBezTo>
                  <a:cubicBezTo>
                    <a:pt x="11886" y="1053"/>
                    <a:pt x="11927" y="1067"/>
                    <a:pt x="11967" y="1075"/>
                  </a:cubicBezTo>
                  <a:cubicBezTo>
                    <a:pt x="11944" y="1072"/>
                    <a:pt x="11921" y="1071"/>
                    <a:pt x="11898" y="1071"/>
                  </a:cubicBezTo>
                  <a:cubicBezTo>
                    <a:pt x="11875" y="1071"/>
                    <a:pt x="11852" y="1072"/>
                    <a:pt x="11829" y="1075"/>
                  </a:cubicBezTo>
                  <a:cubicBezTo>
                    <a:pt x="11764" y="1089"/>
                    <a:pt x="11697" y="1095"/>
                    <a:pt x="11631" y="1095"/>
                  </a:cubicBezTo>
                  <a:cubicBezTo>
                    <a:pt x="11470" y="1095"/>
                    <a:pt x="11306" y="1064"/>
                    <a:pt x="11145" y="1064"/>
                  </a:cubicBezTo>
                  <a:cubicBezTo>
                    <a:pt x="11018" y="1064"/>
                    <a:pt x="10893" y="1083"/>
                    <a:pt x="10772" y="1151"/>
                  </a:cubicBezTo>
                  <a:cubicBezTo>
                    <a:pt x="10712" y="1185"/>
                    <a:pt x="10596" y="1190"/>
                    <a:pt x="10610" y="1259"/>
                  </a:cubicBezTo>
                  <a:cubicBezTo>
                    <a:pt x="10625" y="1332"/>
                    <a:pt x="10694" y="1406"/>
                    <a:pt x="10758" y="1465"/>
                  </a:cubicBezTo>
                  <a:cubicBezTo>
                    <a:pt x="10778" y="1484"/>
                    <a:pt x="10800" y="1491"/>
                    <a:pt x="10823" y="1491"/>
                  </a:cubicBezTo>
                  <a:cubicBezTo>
                    <a:pt x="10858" y="1491"/>
                    <a:pt x="10896" y="1475"/>
                    <a:pt x="10934" y="1458"/>
                  </a:cubicBezTo>
                  <a:cubicBezTo>
                    <a:pt x="11021" y="1417"/>
                    <a:pt x="11119" y="1390"/>
                    <a:pt x="11212" y="1357"/>
                  </a:cubicBezTo>
                  <a:cubicBezTo>
                    <a:pt x="11029" y="1565"/>
                    <a:pt x="10678" y="1550"/>
                    <a:pt x="10495" y="1701"/>
                  </a:cubicBezTo>
                  <a:cubicBezTo>
                    <a:pt x="10347" y="1825"/>
                    <a:pt x="10210" y="1869"/>
                    <a:pt x="10058" y="1869"/>
                  </a:cubicBezTo>
                  <a:cubicBezTo>
                    <a:pt x="9997" y="1869"/>
                    <a:pt x="9933" y="1862"/>
                    <a:pt x="9866" y="1850"/>
                  </a:cubicBezTo>
                  <a:cubicBezTo>
                    <a:pt x="9736" y="1828"/>
                    <a:pt x="9612" y="1777"/>
                    <a:pt x="9485" y="1737"/>
                  </a:cubicBezTo>
                  <a:cubicBezTo>
                    <a:pt x="9526" y="1711"/>
                    <a:pt x="9564" y="1702"/>
                    <a:pt x="9600" y="1702"/>
                  </a:cubicBezTo>
                  <a:cubicBezTo>
                    <a:pt x="9691" y="1702"/>
                    <a:pt x="9770" y="1763"/>
                    <a:pt x="9854" y="1791"/>
                  </a:cubicBezTo>
                  <a:cubicBezTo>
                    <a:pt x="9886" y="1802"/>
                    <a:pt x="9917" y="1806"/>
                    <a:pt x="9945" y="1806"/>
                  </a:cubicBezTo>
                  <a:cubicBezTo>
                    <a:pt x="10082" y="1806"/>
                    <a:pt x="10175" y="1700"/>
                    <a:pt x="10293" y="1659"/>
                  </a:cubicBezTo>
                  <a:cubicBezTo>
                    <a:pt x="10400" y="1622"/>
                    <a:pt x="10316" y="1541"/>
                    <a:pt x="10276" y="1475"/>
                  </a:cubicBezTo>
                  <a:cubicBezTo>
                    <a:pt x="10241" y="1418"/>
                    <a:pt x="10319" y="1384"/>
                    <a:pt x="10374" y="1354"/>
                  </a:cubicBezTo>
                  <a:cubicBezTo>
                    <a:pt x="10443" y="1320"/>
                    <a:pt x="10573" y="1310"/>
                    <a:pt x="10530" y="1210"/>
                  </a:cubicBezTo>
                  <a:cubicBezTo>
                    <a:pt x="10502" y="1150"/>
                    <a:pt x="10450" y="1140"/>
                    <a:pt x="10391" y="1140"/>
                  </a:cubicBezTo>
                  <a:cubicBezTo>
                    <a:pt x="10363" y="1140"/>
                    <a:pt x="10334" y="1143"/>
                    <a:pt x="10306" y="1143"/>
                  </a:cubicBezTo>
                  <a:cubicBezTo>
                    <a:pt x="10294" y="1143"/>
                    <a:pt x="10282" y="1142"/>
                    <a:pt x="10270" y="1141"/>
                  </a:cubicBezTo>
                  <a:cubicBezTo>
                    <a:pt x="10259" y="1140"/>
                    <a:pt x="10249" y="1140"/>
                    <a:pt x="10239" y="1140"/>
                  </a:cubicBezTo>
                  <a:cubicBezTo>
                    <a:pt x="10102" y="1140"/>
                    <a:pt x="9994" y="1219"/>
                    <a:pt x="9844" y="1219"/>
                  </a:cubicBezTo>
                  <a:cubicBezTo>
                    <a:pt x="9832" y="1219"/>
                    <a:pt x="9818" y="1218"/>
                    <a:pt x="9805" y="1217"/>
                  </a:cubicBezTo>
                  <a:cubicBezTo>
                    <a:pt x="9565" y="1195"/>
                    <a:pt x="9395" y="1089"/>
                    <a:pt x="9193" y="1021"/>
                  </a:cubicBezTo>
                  <a:cubicBezTo>
                    <a:pt x="9069" y="979"/>
                    <a:pt x="8949" y="961"/>
                    <a:pt x="8833" y="961"/>
                  </a:cubicBezTo>
                  <a:cubicBezTo>
                    <a:pt x="8498" y="961"/>
                    <a:pt x="8190" y="1108"/>
                    <a:pt x="7888" y="1251"/>
                  </a:cubicBezTo>
                  <a:cubicBezTo>
                    <a:pt x="7810" y="1288"/>
                    <a:pt x="7787" y="1340"/>
                    <a:pt x="7822" y="1416"/>
                  </a:cubicBezTo>
                  <a:cubicBezTo>
                    <a:pt x="7852" y="1481"/>
                    <a:pt x="7885" y="1526"/>
                    <a:pt x="7963" y="1526"/>
                  </a:cubicBezTo>
                  <a:cubicBezTo>
                    <a:pt x="7974" y="1526"/>
                    <a:pt x="7985" y="1526"/>
                    <a:pt x="7998" y="1524"/>
                  </a:cubicBezTo>
                  <a:lnTo>
                    <a:pt x="8411" y="1460"/>
                  </a:lnTo>
                  <a:cubicBezTo>
                    <a:pt x="8431" y="1458"/>
                    <a:pt x="8451" y="1453"/>
                    <a:pt x="8474" y="1448"/>
                  </a:cubicBezTo>
                  <a:cubicBezTo>
                    <a:pt x="8474" y="1463"/>
                    <a:pt x="8471" y="1477"/>
                    <a:pt x="8471" y="1492"/>
                  </a:cubicBezTo>
                  <a:cubicBezTo>
                    <a:pt x="8430" y="1656"/>
                    <a:pt x="8352" y="1750"/>
                    <a:pt x="8207" y="1750"/>
                  </a:cubicBezTo>
                  <a:cubicBezTo>
                    <a:pt x="8149" y="1750"/>
                    <a:pt x="8080" y="1735"/>
                    <a:pt x="7998" y="1703"/>
                  </a:cubicBezTo>
                  <a:cubicBezTo>
                    <a:pt x="7722" y="1598"/>
                    <a:pt x="7441" y="1559"/>
                    <a:pt x="7151" y="1559"/>
                  </a:cubicBezTo>
                  <a:cubicBezTo>
                    <a:pt x="6991" y="1559"/>
                    <a:pt x="6830" y="1571"/>
                    <a:pt x="6664" y="1590"/>
                  </a:cubicBezTo>
                  <a:cubicBezTo>
                    <a:pt x="6412" y="1620"/>
                    <a:pt x="6166" y="1745"/>
                    <a:pt x="5917" y="1745"/>
                  </a:cubicBezTo>
                  <a:cubicBezTo>
                    <a:pt x="5854" y="1745"/>
                    <a:pt x="5792" y="1737"/>
                    <a:pt x="5729" y="1718"/>
                  </a:cubicBezTo>
                  <a:cubicBezTo>
                    <a:pt x="5437" y="1632"/>
                    <a:pt x="5137" y="1578"/>
                    <a:pt x="4831" y="1551"/>
                  </a:cubicBezTo>
                  <a:cubicBezTo>
                    <a:pt x="4499" y="1519"/>
                    <a:pt x="4180" y="1449"/>
                    <a:pt x="3841" y="1449"/>
                  </a:cubicBezTo>
                  <a:cubicBezTo>
                    <a:pt x="3706" y="1449"/>
                    <a:pt x="3568" y="1460"/>
                    <a:pt x="3425" y="1490"/>
                  </a:cubicBezTo>
                  <a:cubicBezTo>
                    <a:pt x="3046" y="1570"/>
                    <a:pt x="2684" y="1742"/>
                    <a:pt x="2279" y="1742"/>
                  </a:cubicBezTo>
                  <a:cubicBezTo>
                    <a:pt x="2240" y="1742"/>
                    <a:pt x="2200" y="1741"/>
                    <a:pt x="2160" y="1737"/>
                  </a:cubicBezTo>
                  <a:cubicBezTo>
                    <a:pt x="2155" y="1737"/>
                    <a:pt x="2149" y="1737"/>
                    <a:pt x="2144" y="1737"/>
                  </a:cubicBezTo>
                  <a:cubicBezTo>
                    <a:pt x="2058" y="1737"/>
                    <a:pt x="2009" y="1790"/>
                    <a:pt x="2033" y="1887"/>
                  </a:cubicBezTo>
                  <a:cubicBezTo>
                    <a:pt x="2063" y="1998"/>
                    <a:pt x="2034" y="2089"/>
                    <a:pt x="1927" y="2089"/>
                  </a:cubicBezTo>
                  <a:cubicBezTo>
                    <a:pt x="1898" y="2089"/>
                    <a:pt x="1862" y="2082"/>
                    <a:pt x="1820" y="2066"/>
                  </a:cubicBezTo>
                  <a:cubicBezTo>
                    <a:pt x="1755" y="2042"/>
                    <a:pt x="1694" y="2032"/>
                    <a:pt x="1637" y="2032"/>
                  </a:cubicBezTo>
                  <a:cubicBezTo>
                    <a:pt x="1484" y="2032"/>
                    <a:pt x="1352" y="2102"/>
                    <a:pt x="1214" y="2164"/>
                  </a:cubicBezTo>
                  <a:cubicBezTo>
                    <a:pt x="1138" y="2199"/>
                    <a:pt x="1089" y="2260"/>
                    <a:pt x="1124" y="2339"/>
                  </a:cubicBezTo>
                  <a:cubicBezTo>
                    <a:pt x="1149" y="2398"/>
                    <a:pt x="1200" y="2413"/>
                    <a:pt x="1261" y="2413"/>
                  </a:cubicBezTo>
                  <a:cubicBezTo>
                    <a:pt x="1278" y="2413"/>
                    <a:pt x="1296" y="2412"/>
                    <a:pt x="1315" y="2410"/>
                  </a:cubicBezTo>
                  <a:cubicBezTo>
                    <a:pt x="1362" y="2404"/>
                    <a:pt x="1410" y="2402"/>
                    <a:pt x="1457" y="2402"/>
                  </a:cubicBezTo>
                  <a:cubicBezTo>
                    <a:pt x="1473" y="2402"/>
                    <a:pt x="1489" y="2402"/>
                    <a:pt x="1505" y="2403"/>
                  </a:cubicBezTo>
                  <a:cubicBezTo>
                    <a:pt x="1509" y="2403"/>
                    <a:pt x="1514" y="2403"/>
                    <a:pt x="1519" y="2403"/>
                  </a:cubicBezTo>
                  <a:cubicBezTo>
                    <a:pt x="1555" y="2403"/>
                    <a:pt x="1601" y="2395"/>
                    <a:pt x="1637" y="2395"/>
                  </a:cubicBezTo>
                  <a:cubicBezTo>
                    <a:pt x="1667" y="2395"/>
                    <a:pt x="1690" y="2401"/>
                    <a:pt x="1690" y="2425"/>
                  </a:cubicBezTo>
                  <a:cubicBezTo>
                    <a:pt x="1690" y="2485"/>
                    <a:pt x="1600" y="2505"/>
                    <a:pt x="1527" y="2505"/>
                  </a:cubicBezTo>
                  <a:cubicBezTo>
                    <a:pt x="1514" y="2505"/>
                    <a:pt x="1502" y="2504"/>
                    <a:pt x="1491" y="2503"/>
                  </a:cubicBezTo>
                  <a:cubicBezTo>
                    <a:pt x="1457" y="2500"/>
                    <a:pt x="1424" y="2499"/>
                    <a:pt x="1392" y="2499"/>
                  </a:cubicBezTo>
                  <a:cubicBezTo>
                    <a:pt x="1030" y="2499"/>
                    <a:pt x="741" y="2678"/>
                    <a:pt x="428" y="2800"/>
                  </a:cubicBezTo>
                  <a:cubicBezTo>
                    <a:pt x="174" y="2898"/>
                    <a:pt x="368" y="3060"/>
                    <a:pt x="356" y="3185"/>
                  </a:cubicBezTo>
                  <a:cubicBezTo>
                    <a:pt x="353" y="3240"/>
                    <a:pt x="385" y="3253"/>
                    <a:pt x="427" y="3253"/>
                  </a:cubicBezTo>
                  <a:cubicBezTo>
                    <a:pt x="466" y="3253"/>
                    <a:pt x="513" y="3242"/>
                    <a:pt x="549" y="3242"/>
                  </a:cubicBezTo>
                  <a:cubicBezTo>
                    <a:pt x="587" y="3242"/>
                    <a:pt x="622" y="3264"/>
                    <a:pt x="656" y="3276"/>
                  </a:cubicBezTo>
                  <a:cubicBezTo>
                    <a:pt x="630" y="3301"/>
                    <a:pt x="601" y="3320"/>
                    <a:pt x="567" y="3338"/>
                  </a:cubicBezTo>
                  <a:cubicBezTo>
                    <a:pt x="411" y="3392"/>
                    <a:pt x="249" y="3436"/>
                    <a:pt x="93" y="3492"/>
                  </a:cubicBezTo>
                  <a:cubicBezTo>
                    <a:pt x="30" y="3514"/>
                    <a:pt x="-25" y="3571"/>
                    <a:pt x="13" y="3637"/>
                  </a:cubicBezTo>
                  <a:cubicBezTo>
                    <a:pt x="29" y="3666"/>
                    <a:pt x="52" y="3675"/>
                    <a:pt x="78" y="3675"/>
                  </a:cubicBezTo>
                  <a:cubicBezTo>
                    <a:pt x="110" y="3675"/>
                    <a:pt x="146" y="3661"/>
                    <a:pt x="180" y="3654"/>
                  </a:cubicBezTo>
                  <a:cubicBezTo>
                    <a:pt x="350" y="3615"/>
                    <a:pt x="535" y="3600"/>
                    <a:pt x="685" y="3531"/>
                  </a:cubicBezTo>
                  <a:cubicBezTo>
                    <a:pt x="743" y="3505"/>
                    <a:pt x="804" y="3497"/>
                    <a:pt x="866" y="3497"/>
                  </a:cubicBezTo>
                  <a:cubicBezTo>
                    <a:pt x="969" y="3497"/>
                    <a:pt x="1075" y="3520"/>
                    <a:pt x="1176" y="3520"/>
                  </a:cubicBezTo>
                  <a:cubicBezTo>
                    <a:pt x="1261" y="3520"/>
                    <a:pt x="1344" y="3503"/>
                    <a:pt x="1419" y="3443"/>
                  </a:cubicBezTo>
                  <a:cubicBezTo>
                    <a:pt x="1502" y="3374"/>
                    <a:pt x="1583" y="3306"/>
                    <a:pt x="1667" y="3239"/>
                  </a:cubicBezTo>
                  <a:cubicBezTo>
                    <a:pt x="1732" y="3187"/>
                    <a:pt x="1802" y="3172"/>
                    <a:pt x="1874" y="3172"/>
                  </a:cubicBezTo>
                  <a:cubicBezTo>
                    <a:pt x="1963" y="3172"/>
                    <a:pt x="2057" y="3195"/>
                    <a:pt x="2151" y="3195"/>
                  </a:cubicBezTo>
                  <a:cubicBezTo>
                    <a:pt x="2192" y="3195"/>
                    <a:pt x="2233" y="3190"/>
                    <a:pt x="2273" y="3178"/>
                  </a:cubicBezTo>
                  <a:cubicBezTo>
                    <a:pt x="2460" y="3120"/>
                    <a:pt x="2642" y="3022"/>
                    <a:pt x="2851" y="3022"/>
                  </a:cubicBezTo>
                  <a:cubicBezTo>
                    <a:pt x="2935" y="3022"/>
                    <a:pt x="3024" y="3038"/>
                    <a:pt x="3119" y="3080"/>
                  </a:cubicBezTo>
                  <a:cubicBezTo>
                    <a:pt x="3361" y="3185"/>
                    <a:pt x="3690" y="3173"/>
                    <a:pt x="3644" y="3519"/>
                  </a:cubicBezTo>
                  <a:cubicBezTo>
                    <a:pt x="3636" y="3581"/>
                    <a:pt x="3667" y="3674"/>
                    <a:pt x="3719" y="3711"/>
                  </a:cubicBezTo>
                  <a:cubicBezTo>
                    <a:pt x="3942" y="3870"/>
                    <a:pt x="3927" y="4177"/>
                    <a:pt x="3852" y="4258"/>
                  </a:cubicBezTo>
                  <a:cubicBezTo>
                    <a:pt x="3659" y="4472"/>
                    <a:pt x="3731" y="4626"/>
                    <a:pt x="3815" y="4825"/>
                  </a:cubicBezTo>
                  <a:cubicBezTo>
                    <a:pt x="3838" y="4886"/>
                    <a:pt x="3783" y="4977"/>
                    <a:pt x="3742" y="5046"/>
                  </a:cubicBezTo>
                  <a:cubicBezTo>
                    <a:pt x="3558" y="5375"/>
                    <a:pt x="3208" y="5605"/>
                    <a:pt x="3021" y="5937"/>
                  </a:cubicBezTo>
                  <a:cubicBezTo>
                    <a:pt x="2891" y="6165"/>
                    <a:pt x="2824" y="6928"/>
                    <a:pt x="3041" y="7063"/>
                  </a:cubicBezTo>
                  <a:cubicBezTo>
                    <a:pt x="3353" y="7260"/>
                    <a:pt x="3304" y="7507"/>
                    <a:pt x="3356" y="7763"/>
                  </a:cubicBezTo>
                  <a:cubicBezTo>
                    <a:pt x="3387" y="7917"/>
                    <a:pt x="3384" y="8170"/>
                    <a:pt x="3431" y="8202"/>
                  </a:cubicBezTo>
                  <a:cubicBezTo>
                    <a:pt x="3713" y="8391"/>
                    <a:pt x="3690" y="8715"/>
                    <a:pt x="3921" y="8914"/>
                  </a:cubicBezTo>
                  <a:cubicBezTo>
                    <a:pt x="3970" y="8957"/>
                    <a:pt x="4017" y="8984"/>
                    <a:pt x="4069" y="8984"/>
                  </a:cubicBezTo>
                  <a:cubicBezTo>
                    <a:pt x="4094" y="8984"/>
                    <a:pt x="4121" y="8977"/>
                    <a:pt x="4149" y="8963"/>
                  </a:cubicBezTo>
                  <a:cubicBezTo>
                    <a:pt x="4236" y="8921"/>
                    <a:pt x="4239" y="8840"/>
                    <a:pt x="4184" y="8781"/>
                  </a:cubicBezTo>
                  <a:cubicBezTo>
                    <a:pt x="3918" y="8474"/>
                    <a:pt x="3942" y="8079"/>
                    <a:pt x="3740" y="7753"/>
                  </a:cubicBezTo>
                  <a:cubicBezTo>
                    <a:pt x="3719" y="7719"/>
                    <a:pt x="3751" y="7660"/>
                    <a:pt x="3766" y="7613"/>
                  </a:cubicBezTo>
                  <a:cubicBezTo>
                    <a:pt x="3768" y="7608"/>
                    <a:pt x="3797" y="7604"/>
                    <a:pt x="3814" y="7604"/>
                  </a:cubicBezTo>
                  <a:cubicBezTo>
                    <a:pt x="3821" y="7604"/>
                    <a:pt x="3825" y="7604"/>
                    <a:pt x="3826" y="7606"/>
                  </a:cubicBezTo>
                  <a:cubicBezTo>
                    <a:pt x="3846" y="7642"/>
                    <a:pt x="3878" y="7684"/>
                    <a:pt x="3878" y="7726"/>
                  </a:cubicBezTo>
                  <a:cubicBezTo>
                    <a:pt x="3881" y="8069"/>
                    <a:pt x="4147" y="8325"/>
                    <a:pt x="4323" y="8602"/>
                  </a:cubicBezTo>
                  <a:cubicBezTo>
                    <a:pt x="4481" y="8847"/>
                    <a:pt x="4762" y="9041"/>
                    <a:pt x="4606" y="9370"/>
                  </a:cubicBezTo>
                  <a:cubicBezTo>
                    <a:pt x="4574" y="9437"/>
                    <a:pt x="4640" y="9486"/>
                    <a:pt x="4698" y="9535"/>
                  </a:cubicBezTo>
                  <a:cubicBezTo>
                    <a:pt x="4842" y="9657"/>
                    <a:pt x="5024" y="9733"/>
                    <a:pt x="5195" y="9827"/>
                  </a:cubicBezTo>
                  <a:cubicBezTo>
                    <a:pt x="5473" y="9973"/>
                    <a:pt x="5729" y="10157"/>
                    <a:pt x="6059" y="10157"/>
                  </a:cubicBezTo>
                  <a:cubicBezTo>
                    <a:pt x="6134" y="10157"/>
                    <a:pt x="6212" y="10147"/>
                    <a:pt x="6294" y="10126"/>
                  </a:cubicBezTo>
                  <a:cubicBezTo>
                    <a:pt x="6311" y="10122"/>
                    <a:pt x="6327" y="10120"/>
                    <a:pt x="6341" y="10120"/>
                  </a:cubicBezTo>
                  <a:cubicBezTo>
                    <a:pt x="6411" y="10120"/>
                    <a:pt x="6455" y="10166"/>
                    <a:pt x="6494" y="10217"/>
                  </a:cubicBezTo>
                  <a:cubicBezTo>
                    <a:pt x="6615" y="10381"/>
                    <a:pt x="6785" y="10470"/>
                    <a:pt x="7010" y="10514"/>
                  </a:cubicBezTo>
                  <a:cubicBezTo>
                    <a:pt x="7256" y="10561"/>
                    <a:pt x="7542" y="10620"/>
                    <a:pt x="7617" y="10850"/>
                  </a:cubicBezTo>
                  <a:cubicBezTo>
                    <a:pt x="7692" y="11093"/>
                    <a:pt x="7900" y="11236"/>
                    <a:pt x="8102" y="11348"/>
                  </a:cubicBezTo>
                  <a:cubicBezTo>
                    <a:pt x="8200" y="11404"/>
                    <a:pt x="8334" y="11550"/>
                    <a:pt x="8477" y="11550"/>
                  </a:cubicBezTo>
                  <a:cubicBezTo>
                    <a:pt x="8557" y="11550"/>
                    <a:pt x="8639" y="11505"/>
                    <a:pt x="8720" y="11373"/>
                  </a:cubicBezTo>
                  <a:cubicBezTo>
                    <a:pt x="8739" y="11340"/>
                    <a:pt x="8767" y="11321"/>
                    <a:pt x="8797" y="11321"/>
                  </a:cubicBezTo>
                  <a:cubicBezTo>
                    <a:pt x="8831" y="11321"/>
                    <a:pt x="8867" y="11345"/>
                    <a:pt x="8896" y="11400"/>
                  </a:cubicBezTo>
                  <a:cubicBezTo>
                    <a:pt x="9095" y="11810"/>
                    <a:pt x="8982" y="12171"/>
                    <a:pt x="8598" y="12490"/>
                  </a:cubicBezTo>
                  <a:cubicBezTo>
                    <a:pt x="8411" y="12647"/>
                    <a:pt x="8295" y="12868"/>
                    <a:pt x="8457" y="13093"/>
                  </a:cubicBezTo>
                  <a:cubicBezTo>
                    <a:pt x="8509" y="13170"/>
                    <a:pt x="8506" y="13192"/>
                    <a:pt x="8442" y="13248"/>
                  </a:cubicBezTo>
                  <a:cubicBezTo>
                    <a:pt x="8275" y="13398"/>
                    <a:pt x="8278" y="13616"/>
                    <a:pt x="8422" y="13724"/>
                  </a:cubicBezTo>
                  <a:cubicBezTo>
                    <a:pt x="8696" y="13930"/>
                    <a:pt x="8826" y="14198"/>
                    <a:pt x="8991" y="14458"/>
                  </a:cubicBezTo>
                  <a:cubicBezTo>
                    <a:pt x="9236" y="14843"/>
                    <a:pt x="9459" y="15236"/>
                    <a:pt x="9987" y="15428"/>
                  </a:cubicBezTo>
                  <a:cubicBezTo>
                    <a:pt x="10276" y="15533"/>
                    <a:pt x="10437" y="15766"/>
                    <a:pt x="10443" y="16066"/>
                  </a:cubicBezTo>
                  <a:cubicBezTo>
                    <a:pt x="10452" y="16520"/>
                    <a:pt x="10478" y="16974"/>
                    <a:pt x="10515" y="17428"/>
                  </a:cubicBezTo>
                  <a:cubicBezTo>
                    <a:pt x="10541" y="17769"/>
                    <a:pt x="10737" y="18098"/>
                    <a:pt x="10605" y="18451"/>
                  </a:cubicBezTo>
                  <a:cubicBezTo>
                    <a:pt x="10550" y="18594"/>
                    <a:pt x="10576" y="18733"/>
                    <a:pt x="10639" y="18871"/>
                  </a:cubicBezTo>
                  <a:cubicBezTo>
                    <a:pt x="10720" y="19040"/>
                    <a:pt x="10743" y="19224"/>
                    <a:pt x="10714" y="19406"/>
                  </a:cubicBezTo>
                  <a:cubicBezTo>
                    <a:pt x="10697" y="19541"/>
                    <a:pt x="10763" y="19693"/>
                    <a:pt x="10942" y="19762"/>
                  </a:cubicBezTo>
                  <a:cubicBezTo>
                    <a:pt x="10947" y="19763"/>
                    <a:pt x="10952" y="19764"/>
                    <a:pt x="10957" y="19764"/>
                  </a:cubicBezTo>
                  <a:cubicBezTo>
                    <a:pt x="10981" y="19764"/>
                    <a:pt x="11012" y="19752"/>
                    <a:pt x="11035" y="19752"/>
                  </a:cubicBezTo>
                  <a:cubicBezTo>
                    <a:pt x="11056" y="19752"/>
                    <a:pt x="11070" y="19762"/>
                    <a:pt x="11067" y="19804"/>
                  </a:cubicBezTo>
                  <a:cubicBezTo>
                    <a:pt x="11061" y="19882"/>
                    <a:pt x="11179" y="19963"/>
                    <a:pt x="11049" y="20044"/>
                  </a:cubicBezTo>
                  <a:cubicBezTo>
                    <a:pt x="10983" y="20083"/>
                    <a:pt x="10893" y="20204"/>
                    <a:pt x="10963" y="20226"/>
                  </a:cubicBezTo>
                  <a:cubicBezTo>
                    <a:pt x="11150" y="20287"/>
                    <a:pt x="11084" y="20422"/>
                    <a:pt x="11130" y="20520"/>
                  </a:cubicBezTo>
                  <a:cubicBezTo>
                    <a:pt x="11246" y="20758"/>
                    <a:pt x="11419" y="20972"/>
                    <a:pt x="11635" y="21151"/>
                  </a:cubicBezTo>
                  <a:cubicBezTo>
                    <a:pt x="11973" y="21432"/>
                    <a:pt x="12352" y="21600"/>
                    <a:pt x="12806" y="21600"/>
                  </a:cubicBezTo>
                  <a:cubicBezTo>
                    <a:pt x="12876" y="21600"/>
                    <a:pt x="12948" y="21596"/>
                    <a:pt x="13021" y="21588"/>
                  </a:cubicBezTo>
                  <a:cubicBezTo>
                    <a:pt x="13064" y="21580"/>
                    <a:pt x="13102" y="21556"/>
                    <a:pt x="13125" y="21524"/>
                  </a:cubicBezTo>
                  <a:cubicBezTo>
                    <a:pt x="13151" y="21482"/>
                    <a:pt x="13108" y="21450"/>
                    <a:pt x="13064" y="21428"/>
                  </a:cubicBezTo>
                  <a:cubicBezTo>
                    <a:pt x="12937" y="21362"/>
                    <a:pt x="12810" y="21291"/>
                    <a:pt x="12678" y="21229"/>
                  </a:cubicBezTo>
                  <a:cubicBezTo>
                    <a:pt x="12322" y="21068"/>
                    <a:pt x="12262" y="20827"/>
                    <a:pt x="12487" y="20550"/>
                  </a:cubicBezTo>
                  <a:cubicBezTo>
                    <a:pt x="12605" y="20402"/>
                    <a:pt x="12620" y="20248"/>
                    <a:pt x="12366" y="20169"/>
                  </a:cubicBezTo>
                  <a:cubicBezTo>
                    <a:pt x="12288" y="20147"/>
                    <a:pt x="12158" y="20103"/>
                    <a:pt x="12262" y="20024"/>
                  </a:cubicBezTo>
                  <a:cubicBezTo>
                    <a:pt x="12380" y="19931"/>
                    <a:pt x="12380" y="19826"/>
                    <a:pt x="12406" y="19718"/>
                  </a:cubicBezTo>
                  <a:cubicBezTo>
                    <a:pt x="12438" y="19568"/>
                    <a:pt x="12259" y="19342"/>
                    <a:pt x="12617" y="19313"/>
                  </a:cubicBezTo>
                  <a:cubicBezTo>
                    <a:pt x="12628" y="19313"/>
                    <a:pt x="12646" y="19256"/>
                    <a:pt x="12637" y="19234"/>
                  </a:cubicBezTo>
                  <a:cubicBezTo>
                    <a:pt x="12578" y="19068"/>
                    <a:pt x="12649" y="19020"/>
                    <a:pt x="12821" y="19020"/>
                  </a:cubicBezTo>
                  <a:cubicBezTo>
                    <a:pt x="12834" y="19020"/>
                    <a:pt x="12848" y="19020"/>
                    <a:pt x="12862" y="19021"/>
                  </a:cubicBezTo>
                  <a:cubicBezTo>
                    <a:pt x="12869" y="19021"/>
                    <a:pt x="12877" y="19021"/>
                    <a:pt x="12883" y="19021"/>
                  </a:cubicBezTo>
                  <a:cubicBezTo>
                    <a:pt x="13039" y="19021"/>
                    <a:pt x="13169" y="18944"/>
                    <a:pt x="13243" y="18819"/>
                  </a:cubicBezTo>
                  <a:cubicBezTo>
                    <a:pt x="13316" y="18697"/>
                    <a:pt x="13295" y="18581"/>
                    <a:pt x="13180" y="18478"/>
                  </a:cubicBezTo>
                  <a:cubicBezTo>
                    <a:pt x="13148" y="18449"/>
                    <a:pt x="13142" y="18400"/>
                    <a:pt x="13122" y="18360"/>
                  </a:cubicBezTo>
                  <a:cubicBezTo>
                    <a:pt x="13168" y="18363"/>
                    <a:pt x="13212" y="18368"/>
                    <a:pt x="13258" y="18375"/>
                  </a:cubicBezTo>
                  <a:cubicBezTo>
                    <a:pt x="13284" y="18381"/>
                    <a:pt x="13311" y="18384"/>
                    <a:pt x="13338" y="18384"/>
                  </a:cubicBezTo>
                  <a:cubicBezTo>
                    <a:pt x="13397" y="18384"/>
                    <a:pt x="13456" y="18369"/>
                    <a:pt x="13506" y="18341"/>
                  </a:cubicBezTo>
                  <a:cubicBezTo>
                    <a:pt x="13824" y="18179"/>
                    <a:pt x="13899" y="17872"/>
                    <a:pt x="14086" y="17632"/>
                  </a:cubicBezTo>
                  <a:cubicBezTo>
                    <a:pt x="14210" y="17472"/>
                    <a:pt x="14366" y="17300"/>
                    <a:pt x="14265" y="17074"/>
                  </a:cubicBezTo>
                  <a:cubicBezTo>
                    <a:pt x="14179" y="16873"/>
                    <a:pt x="14335" y="16785"/>
                    <a:pt x="14496" y="16667"/>
                  </a:cubicBezTo>
                  <a:cubicBezTo>
                    <a:pt x="14719" y="16507"/>
                    <a:pt x="15062" y="16527"/>
                    <a:pt x="15215" y="16363"/>
                  </a:cubicBezTo>
                  <a:cubicBezTo>
                    <a:pt x="15527" y="16026"/>
                    <a:pt x="15642" y="15609"/>
                    <a:pt x="15657" y="15177"/>
                  </a:cubicBezTo>
                  <a:cubicBezTo>
                    <a:pt x="15663" y="15018"/>
                    <a:pt x="15605" y="14861"/>
                    <a:pt x="15784" y="14718"/>
                  </a:cubicBezTo>
                  <a:cubicBezTo>
                    <a:pt x="15951" y="14578"/>
                    <a:pt x="16084" y="14414"/>
                    <a:pt x="16179" y="14232"/>
                  </a:cubicBezTo>
                  <a:cubicBezTo>
                    <a:pt x="16405" y="13803"/>
                    <a:pt x="16272" y="13587"/>
                    <a:pt x="15639" y="13265"/>
                  </a:cubicBezTo>
                  <a:cubicBezTo>
                    <a:pt x="15488" y="13189"/>
                    <a:pt x="15346" y="13091"/>
                    <a:pt x="15164" y="13091"/>
                  </a:cubicBezTo>
                  <a:cubicBezTo>
                    <a:pt x="15141" y="13091"/>
                    <a:pt x="15118" y="13093"/>
                    <a:pt x="15094" y="13096"/>
                  </a:cubicBezTo>
                  <a:cubicBezTo>
                    <a:pt x="15072" y="13099"/>
                    <a:pt x="15051" y="13100"/>
                    <a:pt x="15031" y="13100"/>
                  </a:cubicBezTo>
                  <a:cubicBezTo>
                    <a:pt x="14895" y="13100"/>
                    <a:pt x="14782" y="13041"/>
                    <a:pt x="14670" y="12988"/>
                  </a:cubicBezTo>
                  <a:cubicBezTo>
                    <a:pt x="14462" y="12890"/>
                    <a:pt x="14245" y="12809"/>
                    <a:pt x="14020" y="12745"/>
                  </a:cubicBezTo>
                  <a:cubicBezTo>
                    <a:pt x="13910" y="12715"/>
                    <a:pt x="13734" y="12698"/>
                    <a:pt x="13711" y="12541"/>
                  </a:cubicBezTo>
                  <a:cubicBezTo>
                    <a:pt x="13656" y="12144"/>
                    <a:pt x="13397" y="11678"/>
                    <a:pt x="12873" y="11678"/>
                  </a:cubicBezTo>
                  <a:cubicBezTo>
                    <a:pt x="12846" y="11678"/>
                    <a:pt x="12818" y="11680"/>
                    <a:pt x="12790" y="11682"/>
                  </a:cubicBezTo>
                  <a:cubicBezTo>
                    <a:pt x="12773" y="11685"/>
                    <a:pt x="12756" y="11686"/>
                    <a:pt x="12739" y="11686"/>
                  </a:cubicBezTo>
                  <a:cubicBezTo>
                    <a:pt x="12650" y="11686"/>
                    <a:pt x="12565" y="11654"/>
                    <a:pt x="12504" y="11599"/>
                  </a:cubicBezTo>
                  <a:cubicBezTo>
                    <a:pt x="12305" y="11430"/>
                    <a:pt x="12123" y="11240"/>
                    <a:pt x="11895" y="11103"/>
                  </a:cubicBezTo>
                  <a:cubicBezTo>
                    <a:pt x="11777" y="11031"/>
                    <a:pt x="11658" y="10913"/>
                    <a:pt x="11494" y="10913"/>
                  </a:cubicBezTo>
                  <a:cubicBezTo>
                    <a:pt x="11457" y="10913"/>
                    <a:pt x="11418" y="10920"/>
                    <a:pt x="11376" y="10934"/>
                  </a:cubicBezTo>
                  <a:cubicBezTo>
                    <a:pt x="11337" y="10947"/>
                    <a:pt x="11299" y="10952"/>
                    <a:pt x="11261" y="10952"/>
                  </a:cubicBezTo>
                  <a:cubicBezTo>
                    <a:pt x="11182" y="10952"/>
                    <a:pt x="11106" y="10931"/>
                    <a:pt x="11032" y="10931"/>
                  </a:cubicBezTo>
                  <a:cubicBezTo>
                    <a:pt x="10797" y="10931"/>
                    <a:pt x="10656" y="10752"/>
                    <a:pt x="10433" y="10752"/>
                  </a:cubicBezTo>
                  <a:cubicBezTo>
                    <a:pt x="10429" y="10752"/>
                    <a:pt x="10424" y="10752"/>
                    <a:pt x="10420" y="10752"/>
                  </a:cubicBezTo>
                  <a:cubicBezTo>
                    <a:pt x="10379" y="10752"/>
                    <a:pt x="10303" y="10795"/>
                    <a:pt x="10250" y="10795"/>
                  </a:cubicBezTo>
                  <a:cubicBezTo>
                    <a:pt x="10207" y="10795"/>
                    <a:pt x="10178" y="10765"/>
                    <a:pt x="10198" y="10656"/>
                  </a:cubicBezTo>
                  <a:cubicBezTo>
                    <a:pt x="10204" y="10621"/>
                    <a:pt x="10146" y="10596"/>
                    <a:pt x="10101" y="10596"/>
                  </a:cubicBezTo>
                  <a:cubicBezTo>
                    <a:pt x="10083" y="10596"/>
                    <a:pt x="10067" y="10601"/>
                    <a:pt x="10059" y="10610"/>
                  </a:cubicBezTo>
                  <a:cubicBezTo>
                    <a:pt x="9869" y="10806"/>
                    <a:pt x="9513" y="10804"/>
                    <a:pt x="9358" y="11042"/>
                  </a:cubicBezTo>
                  <a:cubicBezTo>
                    <a:pt x="9303" y="11124"/>
                    <a:pt x="9239" y="11187"/>
                    <a:pt x="9149" y="11187"/>
                  </a:cubicBezTo>
                  <a:cubicBezTo>
                    <a:pt x="9104" y="11187"/>
                    <a:pt x="9053" y="11171"/>
                    <a:pt x="8994" y="11135"/>
                  </a:cubicBezTo>
                  <a:cubicBezTo>
                    <a:pt x="8935" y="11095"/>
                    <a:pt x="8863" y="11075"/>
                    <a:pt x="8791" y="11075"/>
                  </a:cubicBezTo>
                  <a:cubicBezTo>
                    <a:pt x="8742" y="11075"/>
                    <a:pt x="8693" y="11084"/>
                    <a:pt x="8647" y="11103"/>
                  </a:cubicBezTo>
                  <a:cubicBezTo>
                    <a:pt x="8557" y="11136"/>
                    <a:pt x="8481" y="11152"/>
                    <a:pt x="8418" y="11152"/>
                  </a:cubicBezTo>
                  <a:cubicBezTo>
                    <a:pt x="8264" y="11152"/>
                    <a:pt x="8188" y="11053"/>
                    <a:pt x="8174" y="10845"/>
                  </a:cubicBezTo>
                  <a:cubicBezTo>
                    <a:pt x="8168" y="10708"/>
                    <a:pt x="8191" y="10573"/>
                    <a:pt x="8240" y="10443"/>
                  </a:cubicBezTo>
                  <a:cubicBezTo>
                    <a:pt x="8330" y="10206"/>
                    <a:pt x="8176" y="10040"/>
                    <a:pt x="7887" y="10040"/>
                  </a:cubicBezTo>
                  <a:cubicBezTo>
                    <a:pt x="7877" y="10040"/>
                    <a:pt x="7867" y="10040"/>
                    <a:pt x="7856" y="10040"/>
                  </a:cubicBezTo>
                  <a:cubicBezTo>
                    <a:pt x="7781" y="10043"/>
                    <a:pt x="7706" y="10050"/>
                    <a:pt x="7628" y="10053"/>
                  </a:cubicBezTo>
                  <a:cubicBezTo>
                    <a:pt x="7618" y="10053"/>
                    <a:pt x="7609" y="10053"/>
                    <a:pt x="7600" y="10053"/>
                  </a:cubicBezTo>
                  <a:cubicBezTo>
                    <a:pt x="7517" y="10053"/>
                    <a:pt x="7473" y="10038"/>
                    <a:pt x="7507" y="9930"/>
                  </a:cubicBezTo>
                  <a:cubicBezTo>
                    <a:pt x="7571" y="9726"/>
                    <a:pt x="7683" y="9549"/>
                    <a:pt x="7807" y="9373"/>
                  </a:cubicBezTo>
                  <a:cubicBezTo>
                    <a:pt x="7862" y="9294"/>
                    <a:pt x="7865" y="9230"/>
                    <a:pt x="7784" y="9176"/>
                  </a:cubicBezTo>
                  <a:cubicBezTo>
                    <a:pt x="7727" y="9137"/>
                    <a:pt x="7647" y="9119"/>
                    <a:pt x="7562" y="9119"/>
                  </a:cubicBezTo>
                  <a:cubicBezTo>
                    <a:pt x="7362" y="9119"/>
                    <a:pt x="7130" y="9216"/>
                    <a:pt x="7080" y="9353"/>
                  </a:cubicBezTo>
                  <a:cubicBezTo>
                    <a:pt x="7018" y="9522"/>
                    <a:pt x="6789" y="9647"/>
                    <a:pt x="6582" y="9647"/>
                  </a:cubicBezTo>
                  <a:cubicBezTo>
                    <a:pt x="6509" y="9647"/>
                    <a:pt x="6438" y="9631"/>
                    <a:pt x="6378" y="9596"/>
                  </a:cubicBezTo>
                  <a:cubicBezTo>
                    <a:pt x="6150" y="9459"/>
                    <a:pt x="5988" y="9213"/>
                    <a:pt x="6075" y="9012"/>
                  </a:cubicBezTo>
                  <a:cubicBezTo>
                    <a:pt x="6251" y="8602"/>
                    <a:pt x="6321" y="8067"/>
                    <a:pt x="6961" y="7966"/>
                  </a:cubicBezTo>
                  <a:cubicBezTo>
                    <a:pt x="7368" y="7900"/>
                    <a:pt x="7776" y="7854"/>
                    <a:pt x="8188" y="7829"/>
                  </a:cubicBezTo>
                  <a:cubicBezTo>
                    <a:pt x="8203" y="7828"/>
                    <a:pt x="8217" y="7828"/>
                    <a:pt x="8231" y="7828"/>
                  </a:cubicBezTo>
                  <a:cubicBezTo>
                    <a:pt x="8464" y="7828"/>
                    <a:pt x="8722" y="7942"/>
                    <a:pt x="8630" y="8256"/>
                  </a:cubicBezTo>
                  <a:cubicBezTo>
                    <a:pt x="8613" y="8320"/>
                    <a:pt x="8676" y="8408"/>
                    <a:pt x="8717" y="8477"/>
                  </a:cubicBezTo>
                  <a:cubicBezTo>
                    <a:pt x="8762" y="8557"/>
                    <a:pt x="8827" y="8641"/>
                    <a:pt x="8940" y="8641"/>
                  </a:cubicBezTo>
                  <a:cubicBezTo>
                    <a:pt x="8941" y="8641"/>
                    <a:pt x="8943" y="8641"/>
                    <a:pt x="8945" y="8641"/>
                  </a:cubicBezTo>
                  <a:cubicBezTo>
                    <a:pt x="9072" y="8636"/>
                    <a:pt x="9101" y="8533"/>
                    <a:pt x="9138" y="8450"/>
                  </a:cubicBezTo>
                  <a:cubicBezTo>
                    <a:pt x="9187" y="8337"/>
                    <a:pt x="9187" y="8212"/>
                    <a:pt x="9144" y="8099"/>
                  </a:cubicBezTo>
                  <a:cubicBezTo>
                    <a:pt x="9017" y="7760"/>
                    <a:pt x="9150" y="7529"/>
                    <a:pt x="9516" y="7370"/>
                  </a:cubicBezTo>
                  <a:cubicBezTo>
                    <a:pt x="9713" y="7287"/>
                    <a:pt x="9886" y="7164"/>
                    <a:pt x="10076" y="7071"/>
                  </a:cubicBezTo>
                  <a:cubicBezTo>
                    <a:pt x="10354" y="6933"/>
                    <a:pt x="10261" y="6624"/>
                    <a:pt x="10515" y="6455"/>
                  </a:cubicBezTo>
                  <a:cubicBezTo>
                    <a:pt x="10787" y="6273"/>
                    <a:pt x="10960" y="5981"/>
                    <a:pt x="11367" y="5974"/>
                  </a:cubicBezTo>
                  <a:cubicBezTo>
                    <a:pt x="11430" y="5971"/>
                    <a:pt x="11503" y="5949"/>
                    <a:pt x="11514" y="5888"/>
                  </a:cubicBezTo>
                  <a:cubicBezTo>
                    <a:pt x="11563" y="5640"/>
                    <a:pt x="11823" y="5598"/>
                    <a:pt x="12028" y="5505"/>
                  </a:cubicBezTo>
                  <a:cubicBezTo>
                    <a:pt x="12056" y="5491"/>
                    <a:pt x="12097" y="5469"/>
                    <a:pt x="12128" y="5469"/>
                  </a:cubicBezTo>
                  <a:cubicBezTo>
                    <a:pt x="12161" y="5469"/>
                    <a:pt x="12184" y="5493"/>
                    <a:pt x="12172" y="5576"/>
                  </a:cubicBezTo>
                  <a:cubicBezTo>
                    <a:pt x="12162" y="5652"/>
                    <a:pt x="12225" y="5692"/>
                    <a:pt x="12294" y="5692"/>
                  </a:cubicBezTo>
                  <a:cubicBezTo>
                    <a:pt x="12325" y="5692"/>
                    <a:pt x="12358" y="5684"/>
                    <a:pt x="12386" y="5667"/>
                  </a:cubicBezTo>
                  <a:cubicBezTo>
                    <a:pt x="12628" y="5524"/>
                    <a:pt x="12914" y="5468"/>
                    <a:pt x="13171" y="5357"/>
                  </a:cubicBezTo>
                  <a:cubicBezTo>
                    <a:pt x="13295" y="5301"/>
                    <a:pt x="13388" y="5223"/>
                    <a:pt x="13304" y="5112"/>
                  </a:cubicBezTo>
                  <a:cubicBezTo>
                    <a:pt x="13272" y="5071"/>
                    <a:pt x="13241" y="5056"/>
                    <a:pt x="13212" y="5056"/>
                  </a:cubicBezTo>
                  <a:cubicBezTo>
                    <a:pt x="13149" y="5056"/>
                    <a:pt x="13093" y="5125"/>
                    <a:pt x="13036" y="5156"/>
                  </a:cubicBezTo>
                  <a:cubicBezTo>
                    <a:pt x="12975" y="5190"/>
                    <a:pt x="12913" y="5218"/>
                    <a:pt x="12852" y="5218"/>
                  </a:cubicBezTo>
                  <a:cubicBezTo>
                    <a:pt x="12803" y="5218"/>
                    <a:pt x="12755" y="5200"/>
                    <a:pt x="12709" y="5151"/>
                  </a:cubicBezTo>
                  <a:cubicBezTo>
                    <a:pt x="12617" y="5051"/>
                    <a:pt x="12692" y="4992"/>
                    <a:pt x="12793" y="4935"/>
                  </a:cubicBezTo>
                  <a:cubicBezTo>
                    <a:pt x="12891" y="4881"/>
                    <a:pt x="12885" y="4803"/>
                    <a:pt x="12842" y="4715"/>
                  </a:cubicBezTo>
                  <a:cubicBezTo>
                    <a:pt x="12825" y="4675"/>
                    <a:pt x="12698" y="4690"/>
                    <a:pt x="12770" y="4636"/>
                  </a:cubicBezTo>
                  <a:cubicBezTo>
                    <a:pt x="12789" y="4621"/>
                    <a:pt x="12805" y="4615"/>
                    <a:pt x="12819" y="4615"/>
                  </a:cubicBezTo>
                  <a:cubicBezTo>
                    <a:pt x="12862" y="4615"/>
                    <a:pt x="12885" y="4671"/>
                    <a:pt x="12917" y="4705"/>
                  </a:cubicBezTo>
                  <a:cubicBezTo>
                    <a:pt x="12977" y="4767"/>
                    <a:pt x="13098" y="4813"/>
                    <a:pt x="13175" y="4813"/>
                  </a:cubicBezTo>
                  <a:cubicBezTo>
                    <a:pt x="13214" y="4813"/>
                    <a:pt x="13241" y="4801"/>
                    <a:pt x="13243" y="4773"/>
                  </a:cubicBezTo>
                  <a:cubicBezTo>
                    <a:pt x="13253" y="4635"/>
                    <a:pt x="13317" y="4611"/>
                    <a:pt x="13392" y="4611"/>
                  </a:cubicBezTo>
                  <a:cubicBezTo>
                    <a:pt x="13434" y="4611"/>
                    <a:pt x="13480" y="4618"/>
                    <a:pt x="13522" y="4618"/>
                  </a:cubicBezTo>
                  <a:cubicBezTo>
                    <a:pt x="13539" y="4618"/>
                    <a:pt x="13555" y="4617"/>
                    <a:pt x="13570" y="4614"/>
                  </a:cubicBezTo>
                  <a:cubicBezTo>
                    <a:pt x="13656" y="4593"/>
                    <a:pt x="13718" y="4521"/>
                    <a:pt x="13812" y="4521"/>
                  </a:cubicBezTo>
                  <a:cubicBezTo>
                    <a:pt x="13828" y="4521"/>
                    <a:pt x="13845" y="4523"/>
                    <a:pt x="13864" y="4528"/>
                  </a:cubicBezTo>
                  <a:cubicBezTo>
                    <a:pt x="13783" y="4611"/>
                    <a:pt x="13705" y="4697"/>
                    <a:pt x="13624" y="4783"/>
                  </a:cubicBezTo>
                  <a:cubicBezTo>
                    <a:pt x="13607" y="4795"/>
                    <a:pt x="13587" y="4805"/>
                    <a:pt x="13567" y="4815"/>
                  </a:cubicBezTo>
                  <a:cubicBezTo>
                    <a:pt x="13512" y="4847"/>
                    <a:pt x="13469" y="4889"/>
                    <a:pt x="13486" y="4953"/>
                  </a:cubicBezTo>
                  <a:cubicBezTo>
                    <a:pt x="13506" y="5014"/>
                    <a:pt x="13570" y="5006"/>
                    <a:pt x="13619" y="5031"/>
                  </a:cubicBezTo>
                  <a:cubicBezTo>
                    <a:pt x="13669" y="5055"/>
                    <a:pt x="13722" y="5063"/>
                    <a:pt x="13776" y="5063"/>
                  </a:cubicBezTo>
                  <a:cubicBezTo>
                    <a:pt x="13862" y="5063"/>
                    <a:pt x="13950" y="5044"/>
                    <a:pt x="14031" y="5044"/>
                  </a:cubicBezTo>
                  <a:cubicBezTo>
                    <a:pt x="14089" y="5044"/>
                    <a:pt x="14143" y="5054"/>
                    <a:pt x="14190" y="5087"/>
                  </a:cubicBezTo>
                  <a:cubicBezTo>
                    <a:pt x="14264" y="5139"/>
                    <a:pt x="14321" y="5160"/>
                    <a:pt x="14364" y="5160"/>
                  </a:cubicBezTo>
                  <a:cubicBezTo>
                    <a:pt x="14460" y="5160"/>
                    <a:pt x="14490" y="5058"/>
                    <a:pt x="14488" y="4972"/>
                  </a:cubicBezTo>
                  <a:cubicBezTo>
                    <a:pt x="14485" y="4859"/>
                    <a:pt x="14609" y="4648"/>
                    <a:pt x="14285" y="4633"/>
                  </a:cubicBezTo>
                  <a:cubicBezTo>
                    <a:pt x="14173" y="4629"/>
                    <a:pt x="14196" y="4543"/>
                    <a:pt x="14274" y="4472"/>
                  </a:cubicBezTo>
                  <a:cubicBezTo>
                    <a:pt x="14540" y="4231"/>
                    <a:pt x="14450" y="3909"/>
                    <a:pt x="14092" y="3801"/>
                  </a:cubicBezTo>
                  <a:cubicBezTo>
                    <a:pt x="14008" y="3777"/>
                    <a:pt x="13933" y="3723"/>
                    <a:pt x="13951" y="3669"/>
                  </a:cubicBezTo>
                  <a:cubicBezTo>
                    <a:pt x="14003" y="3480"/>
                    <a:pt x="13847" y="3328"/>
                    <a:pt x="13855" y="3149"/>
                  </a:cubicBezTo>
                  <a:cubicBezTo>
                    <a:pt x="13858" y="3092"/>
                    <a:pt x="13852" y="3036"/>
                    <a:pt x="13777" y="3014"/>
                  </a:cubicBezTo>
                  <a:cubicBezTo>
                    <a:pt x="13762" y="3009"/>
                    <a:pt x="13746" y="3007"/>
                    <a:pt x="13731" y="3007"/>
                  </a:cubicBezTo>
                  <a:cubicBezTo>
                    <a:pt x="13681" y="3007"/>
                    <a:pt x="13638" y="3031"/>
                    <a:pt x="13604" y="3063"/>
                  </a:cubicBezTo>
                  <a:cubicBezTo>
                    <a:pt x="13521" y="3144"/>
                    <a:pt x="13417" y="3210"/>
                    <a:pt x="13298" y="3254"/>
                  </a:cubicBezTo>
                  <a:cubicBezTo>
                    <a:pt x="13269" y="3266"/>
                    <a:pt x="13241" y="3277"/>
                    <a:pt x="13213" y="3277"/>
                  </a:cubicBezTo>
                  <a:cubicBezTo>
                    <a:pt x="13188" y="3277"/>
                    <a:pt x="13164" y="3268"/>
                    <a:pt x="13142" y="3242"/>
                  </a:cubicBezTo>
                  <a:cubicBezTo>
                    <a:pt x="13099" y="3195"/>
                    <a:pt x="13131" y="3163"/>
                    <a:pt x="13165" y="3127"/>
                  </a:cubicBezTo>
                  <a:cubicBezTo>
                    <a:pt x="13255" y="3018"/>
                    <a:pt x="13214" y="2945"/>
                    <a:pt x="13082" y="2888"/>
                  </a:cubicBezTo>
                  <a:cubicBezTo>
                    <a:pt x="13027" y="2864"/>
                    <a:pt x="12978" y="2832"/>
                    <a:pt x="12934" y="2793"/>
                  </a:cubicBezTo>
                  <a:cubicBezTo>
                    <a:pt x="12866" y="2719"/>
                    <a:pt x="12730" y="2686"/>
                    <a:pt x="12586" y="2686"/>
                  </a:cubicBezTo>
                  <a:cubicBezTo>
                    <a:pt x="12383" y="2686"/>
                    <a:pt x="12163" y="2751"/>
                    <a:pt x="12086" y="2861"/>
                  </a:cubicBezTo>
                  <a:cubicBezTo>
                    <a:pt x="12014" y="2965"/>
                    <a:pt x="11967" y="3099"/>
                    <a:pt x="11803" y="3149"/>
                  </a:cubicBezTo>
                  <a:cubicBezTo>
                    <a:pt x="11728" y="3171"/>
                    <a:pt x="11676" y="3237"/>
                    <a:pt x="11725" y="3306"/>
                  </a:cubicBezTo>
                  <a:cubicBezTo>
                    <a:pt x="11895" y="3551"/>
                    <a:pt x="11676" y="3620"/>
                    <a:pt x="11485" y="3696"/>
                  </a:cubicBezTo>
                  <a:cubicBezTo>
                    <a:pt x="11283" y="3774"/>
                    <a:pt x="11041" y="3806"/>
                    <a:pt x="11058" y="4074"/>
                  </a:cubicBezTo>
                  <a:cubicBezTo>
                    <a:pt x="11064" y="4135"/>
                    <a:pt x="10983" y="4204"/>
                    <a:pt x="10931" y="4263"/>
                  </a:cubicBezTo>
                  <a:cubicBezTo>
                    <a:pt x="10907" y="4289"/>
                    <a:pt x="10872" y="4327"/>
                    <a:pt x="10830" y="4327"/>
                  </a:cubicBezTo>
                  <a:cubicBezTo>
                    <a:pt x="10816" y="4327"/>
                    <a:pt x="10802" y="4322"/>
                    <a:pt x="10787" y="4312"/>
                  </a:cubicBezTo>
                  <a:cubicBezTo>
                    <a:pt x="10735" y="4278"/>
                    <a:pt x="10714" y="4219"/>
                    <a:pt x="10735" y="4167"/>
                  </a:cubicBezTo>
                  <a:cubicBezTo>
                    <a:pt x="10815" y="3919"/>
                    <a:pt x="10847" y="3691"/>
                    <a:pt x="10417" y="3679"/>
                  </a:cubicBezTo>
                  <a:cubicBezTo>
                    <a:pt x="10374" y="3679"/>
                    <a:pt x="10322" y="3642"/>
                    <a:pt x="10290" y="3612"/>
                  </a:cubicBezTo>
                  <a:cubicBezTo>
                    <a:pt x="10179" y="3516"/>
                    <a:pt x="10065" y="3443"/>
                    <a:pt x="9923" y="3443"/>
                  </a:cubicBezTo>
                  <a:cubicBezTo>
                    <a:pt x="9873" y="3443"/>
                    <a:pt x="9820" y="3452"/>
                    <a:pt x="9762" y="3473"/>
                  </a:cubicBezTo>
                  <a:cubicBezTo>
                    <a:pt x="9758" y="3473"/>
                    <a:pt x="9755" y="3474"/>
                    <a:pt x="9751" y="3474"/>
                  </a:cubicBezTo>
                  <a:cubicBezTo>
                    <a:pt x="9732" y="3474"/>
                    <a:pt x="9709" y="3464"/>
                    <a:pt x="9689" y="3460"/>
                  </a:cubicBezTo>
                  <a:cubicBezTo>
                    <a:pt x="9791" y="3338"/>
                    <a:pt x="9612" y="3185"/>
                    <a:pt x="9802" y="3048"/>
                  </a:cubicBezTo>
                  <a:cubicBezTo>
                    <a:pt x="10299" y="2697"/>
                    <a:pt x="10960" y="2636"/>
                    <a:pt x="11465" y="2314"/>
                  </a:cubicBezTo>
                  <a:lnTo>
                    <a:pt x="11578" y="2248"/>
                  </a:lnTo>
                  <a:cubicBezTo>
                    <a:pt x="11725" y="2214"/>
                    <a:pt x="11872" y="2160"/>
                    <a:pt x="12022" y="2147"/>
                  </a:cubicBezTo>
                  <a:cubicBezTo>
                    <a:pt x="12395" y="2118"/>
                    <a:pt x="12559" y="1976"/>
                    <a:pt x="12548" y="1671"/>
                  </a:cubicBezTo>
                  <a:cubicBezTo>
                    <a:pt x="12548" y="1647"/>
                    <a:pt x="12554" y="1639"/>
                    <a:pt x="12563" y="1639"/>
                  </a:cubicBezTo>
                  <a:cubicBezTo>
                    <a:pt x="12578" y="1639"/>
                    <a:pt x="12600" y="1660"/>
                    <a:pt x="12614" y="1661"/>
                  </a:cubicBezTo>
                  <a:cubicBezTo>
                    <a:pt x="12810" y="1669"/>
                    <a:pt x="12960" y="1801"/>
                    <a:pt x="13163" y="1811"/>
                  </a:cubicBezTo>
                  <a:cubicBezTo>
                    <a:pt x="13249" y="1813"/>
                    <a:pt x="13330" y="1902"/>
                    <a:pt x="13408" y="1958"/>
                  </a:cubicBezTo>
                  <a:cubicBezTo>
                    <a:pt x="13405" y="1980"/>
                    <a:pt x="13393" y="2000"/>
                    <a:pt x="13373" y="2017"/>
                  </a:cubicBezTo>
                  <a:cubicBezTo>
                    <a:pt x="13189" y="2080"/>
                    <a:pt x="13040" y="2215"/>
                    <a:pt x="12825" y="2215"/>
                  </a:cubicBezTo>
                  <a:cubicBezTo>
                    <a:pt x="12798" y="2215"/>
                    <a:pt x="12770" y="2213"/>
                    <a:pt x="12741" y="2209"/>
                  </a:cubicBezTo>
                  <a:cubicBezTo>
                    <a:pt x="12725" y="2206"/>
                    <a:pt x="12709" y="2205"/>
                    <a:pt x="12693" y="2205"/>
                  </a:cubicBezTo>
                  <a:cubicBezTo>
                    <a:pt x="12584" y="2205"/>
                    <a:pt x="12486" y="2265"/>
                    <a:pt x="12501" y="2383"/>
                  </a:cubicBezTo>
                  <a:cubicBezTo>
                    <a:pt x="12511" y="2476"/>
                    <a:pt x="12574" y="2502"/>
                    <a:pt x="12649" y="2502"/>
                  </a:cubicBezTo>
                  <a:cubicBezTo>
                    <a:pt x="12689" y="2502"/>
                    <a:pt x="12733" y="2495"/>
                    <a:pt x="12773" y="2486"/>
                  </a:cubicBezTo>
                  <a:cubicBezTo>
                    <a:pt x="12808" y="2478"/>
                    <a:pt x="12840" y="2475"/>
                    <a:pt x="12870" y="2475"/>
                  </a:cubicBezTo>
                  <a:cubicBezTo>
                    <a:pt x="12976" y="2475"/>
                    <a:pt x="13053" y="2521"/>
                    <a:pt x="13145" y="2601"/>
                  </a:cubicBezTo>
                  <a:cubicBezTo>
                    <a:pt x="13275" y="2712"/>
                    <a:pt x="13460" y="2785"/>
                    <a:pt x="13639" y="2839"/>
                  </a:cubicBezTo>
                  <a:cubicBezTo>
                    <a:pt x="13658" y="2845"/>
                    <a:pt x="13674" y="2848"/>
                    <a:pt x="13689" y="2848"/>
                  </a:cubicBezTo>
                  <a:cubicBezTo>
                    <a:pt x="13773" y="2848"/>
                    <a:pt x="13798" y="2762"/>
                    <a:pt x="13801" y="2682"/>
                  </a:cubicBezTo>
                  <a:cubicBezTo>
                    <a:pt x="13808" y="2681"/>
                    <a:pt x="13815" y="2680"/>
                    <a:pt x="13822" y="2680"/>
                  </a:cubicBezTo>
                  <a:cubicBezTo>
                    <a:pt x="13829" y="2680"/>
                    <a:pt x="13837" y="2681"/>
                    <a:pt x="13844" y="2682"/>
                  </a:cubicBezTo>
                  <a:cubicBezTo>
                    <a:pt x="13903" y="2696"/>
                    <a:pt x="13951" y="2703"/>
                    <a:pt x="13989" y="2703"/>
                  </a:cubicBezTo>
                  <a:cubicBezTo>
                    <a:pt x="14181" y="2703"/>
                    <a:pt x="14144" y="2547"/>
                    <a:pt x="14112" y="2398"/>
                  </a:cubicBezTo>
                  <a:cubicBezTo>
                    <a:pt x="14104" y="2356"/>
                    <a:pt x="14075" y="2290"/>
                    <a:pt x="14095" y="2275"/>
                  </a:cubicBezTo>
                  <a:cubicBezTo>
                    <a:pt x="14109" y="2265"/>
                    <a:pt x="14121" y="2261"/>
                    <a:pt x="14132" y="2261"/>
                  </a:cubicBezTo>
                  <a:cubicBezTo>
                    <a:pt x="14172" y="2261"/>
                    <a:pt x="14201" y="2308"/>
                    <a:pt x="14239" y="2321"/>
                  </a:cubicBezTo>
                  <a:cubicBezTo>
                    <a:pt x="14281" y="2334"/>
                    <a:pt x="14321" y="2340"/>
                    <a:pt x="14360" y="2340"/>
                  </a:cubicBezTo>
                  <a:cubicBezTo>
                    <a:pt x="14470" y="2340"/>
                    <a:pt x="14572" y="2297"/>
                    <a:pt x="14672" y="2263"/>
                  </a:cubicBezTo>
                  <a:cubicBezTo>
                    <a:pt x="14733" y="2243"/>
                    <a:pt x="14759" y="2169"/>
                    <a:pt x="14719" y="2135"/>
                  </a:cubicBezTo>
                  <a:cubicBezTo>
                    <a:pt x="14519" y="1953"/>
                    <a:pt x="14337" y="1762"/>
                    <a:pt x="14144" y="1578"/>
                  </a:cubicBezTo>
                  <a:cubicBezTo>
                    <a:pt x="14034" y="1470"/>
                    <a:pt x="13867" y="1389"/>
                    <a:pt x="13763" y="1266"/>
                  </a:cubicBezTo>
                  <a:cubicBezTo>
                    <a:pt x="13708" y="1190"/>
                    <a:pt x="13613" y="1141"/>
                    <a:pt x="13509" y="1136"/>
                  </a:cubicBezTo>
                  <a:cubicBezTo>
                    <a:pt x="13503" y="1135"/>
                    <a:pt x="13498" y="1135"/>
                    <a:pt x="13492" y="1135"/>
                  </a:cubicBezTo>
                  <a:cubicBezTo>
                    <a:pt x="13454" y="1135"/>
                    <a:pt x="13415" y="1147"/>
                    <a:pt x="13377" y="1147"/>
                  </a:cubicBezTo>
                  <a:cubicBezTo>
                    <a:pt x="13348" y="1147"/>
                    <a:pt x="13321" y="1140"/>
                    <a:pt x="13295" y="1116"/>
                  </a:cubicBezTo>
                  <a:cubicBezTo>
                    <a:pt x="13368" y="1102"/>
                    <a:pt x="13440" y="1087"/>
                    <a:pt x="13509" y="1077"/>
                  </a:cubicBezTo>
                  <a:cubicBezTo>
                    <a:pt x="13593" y="1062"/>
                    <a:pt x="13705" y="1075"/>
                    <a:pt x="13711" y="974"/>
                  </a:cubicBezTo>
                  <a:cubicBezTo>
                    <a:pt x="13720" y="881"/>
                    <a:pt x="13619" y="876"/>
                    <a:pt x="13541" y="859"/>
                  </a:cubicBezTo>
                  <a:cubicBezTo>
                    <a:pt x="13521" y="854"/>
                    <a:pt x="13497" y="846"/>
                    <a:pt x="13480" y="837"/>
                  </a:cubicBezTo>
                  <a:cubicBezTo>
                    <a:pt x="13499" y="835"/>
                    <a:pt x="13523" y="829"/>
                    <a:pt x="13543" y="829"/>
                  </a:cubicBezTo>
                  <a:cubicBezTo>
                    <a:pt x="13551" y="829"/>
                    <a:pt x="13558" y="830"/>
                    <a:pt x="13564" y="832"/>
                  </a:cubicBezTo>
                  <a:cubicBezTo>
                    <a:pt x="13642" y="861"/>
                    <a:pt x="13719" y="874"/>
                    <a:pt x="13792" y="874"/>
                  </a:cubicBezTo>
                  <a:cubicBezTo>
                    <a:pt x="14006" y="874"/>
                    <a:pt x="14201" y="772"/>
                    <a:pt x="14381" y="699"/>
                  </a:cubicBezTo>
                  <a:cubicBezTo>
                    <a:pt x="14873" y="501"/>
                    <a:pt x="15400" y="439"/>
                    <a:pt x="15912" y="317"/>
                  </a:cubicBezTo>
                  <a:cubicBezTo>
                    <a:pt x="15676" y="464"/>
                    <a:pt x="15388" y="545"/>
                    <a:pt x="15094" y="545"/>
                  </a:cubicBezTo>
                  <a:cubicBezTo>
                    <a:pt x="15077" y="545"/>
                    <a:pt x="15059" y="544"/>
                    <a:pt x="15042" y="544"/>
                  </a:cubicBezTo>
                  <a:cubicBezTo>
                    <a:pt x="14981" y="544"/>
                    <a:pt x="14923" y="550"/>
                    <a:pt x="14889" y="603"/>
                  </a:cubicBezTo>
                  <a:cubicBezTo>
                    <a:pt x="14846" y="682"/>
                    <a:pt x="14921" y="726"/>
                    <a:pt x="14967" y="785"/>
                  </a:cubicBezTo>
                  <a:cubicBezTo>
                    <a:pt x="15052" y="896"/>
                    <a:pt x="15158" y="935"/>
                    <a:pt x="15278" y="935"/>
                  </a:cubicBezTo>
                  <a:cubicBezTo>
                    <a:pt x="15334" y="935"/>
                    <a:pt x="15393" y="927"/>
                    <a:pt x="15455" y="913"/>
                  </a:cubicBezTo>
                  <a:cubicBezTo>
                    <a:pt x="15517" y="898"/>
                    <a:pt x="15578" y="891"/>
                    <a:pt x="15637" y="891"/>
                  </a:cubicBezTo>
                  <a:cubicBezTo>
                    <a:pt x="15897" y="891"/>
                    <a:pt x="16106" y="1029"/>
                    <a:pt x="16098" y="1227"/>
                  </a:cubicBezTo>
                  <a:cubicBezTo>
                    <a:pt x="16096" y="1296"/>
                    <a:pt x="16012" y="1379"/>
                    <a:pt x="16038" y="1431"/>
                  </a:cubicBezTo>
                  <a:cubicBezTo>
                    <a:pt x="16122" y="1605"/>
                    <a:pt x="15972" y="1747"/>
                    <a:pt x="15908" y="1853"/>
                  </a:cubicBezTo>
                  <a:cubicBezTo>
                    <a:pt x="15744" y="2133"/>
                    <a:pt x="15619" y="2373"/>
                    <a:pt x="15914" y="2633"/>
                  </a:cubicBezTo>
                  <a:cubicBezTo>
                    <a:pt x="15945" y="2658"/>
                    <a:pt x="15966" y="2690"/>
                    <a:pt x="15972" y="2724"/>
                  </a:cubicBezTo>
                  <a:cubicBezTo>
                    <a:pt x="15980" y="3033"/>
                    <a:pt x="16330" y="2952"/>
                    <a:pt x="16514" y="3050"/>
                  </a:cubicBezTo>
                  <a:cubicBezTo>
                    <a:pt x="16545" y="3067"/>
                    <a:pt x="16574" y="3074"/>
                    <a:pt x="16602" y="3074"/>
                  </a:cubicBezTo>
                  <a:cubicBezTo>
                    <a:pt x="16715" y="3074"/>
                    <a:pt x="16798" y="2952"/>
                    <a:pt x="16864" y="2869"/>
                  </a:cubicBezTo>
                  <a:cubicBezTo>
                    <a:pt x="17057" y="2623"/>
                    <a:pt x="17363" y="2422"/>
                    <a:pt x="17637" y="2348"/>
                  </a:cubicBezTo>
                  <a:cubicBezTo>
                    <a:pt x="18220" y="2187"/>
                    <a:pt x="18766" y="1924"/>
                    <a:pt x="19395" y="1863"/>
                  </a:cubicBezTo>
                  <a:cubicBezTo>
                    <a:pt x="19681" y="1833"/>
                    <a:pt x="20010" y="1750"/>
                    <a:pt x="20025" y="1404"/>
                  </a:cubicBezTo>
                  <a:cubicBezTo>
                    <a:pt x="20025" y="1377"/>
                    <a:pt x="20080" y="1347"/>
                    <a:pt x="20114" y="1325"/>
                  </a:cubicBezTo>
                  <a:cubicBezTo>
                    <a:pt x="20299" y="1215"/>
                    <a:pt x="20544" y="1141"/>
                    <a:pt x="20461" y="881"/>
                  </a:cubicBezTo>
                  <a:cubicBezTo>
                    <a:pt x="20455" y="860"/>
                    <a:pt x="20460" y="855"/>
                    <a:pt x="20469" y="855"/>
                  </a:cubicBezTo>
                  <a:cubicBezTo>
                    <a:pt x="20477" y="855"/>
                    <a:pt x="20489" y="859"/>
                    <a:pt x="20498" y="859"/>
                  </a:cubicBezTo>
                  <a:cubicBezTo>
                    <a:pt x="20510" y="859"/>
                    <a:pt x="20522" y="860"/>
                    <a:pt x="20533" y="860"/>
                  </a:cubicBezTo>
                  <a:cubicBezTo>
                    <a:pt x="20734" y="860"/>
                    <a:pt x="20753" y="756"/>
                    <a:pt x="20663" y="623"/>
                  </a:cubicBezTo>
                  <a:cubicBezTo>
                    <a:pt x="20619" y="557"/>
                    <a:pt x="20669" y="562"/>
                    <a:pt x="20697" y="542"/>
                  </a:cubicBezTo>
                  <a:cubicBezTo>
                    <a:pt x="20897" y="407"/>
                    <a:pt x="21130" y="387"/>
                    <a:pt x="21373" y="378"/>
                  </a:cubicBezTo>
                  <a:cubicBezTo>
                    <a:pt x="21454" y="373"/>
                    <a:pt x="21555" y="358"/>
                    <a:pt x="21566" y="275"/>
                  </a:cubicBezTo>
                  <a:cubicBezTo>
                    <a:pt x="21575" y="194"/>
                    <a:pt x="21477" y="176"/>
                    <a:pt x="21408" y="169"/>
                  </a:cubicBezTo>
                  <a:cubicBezTo>
                    <a:pt x="20975" y="135"/>
                    <a:pt x="20544" y="61"/>
                    <a:pt x="20114" y="24"/>
                  </a:cubicBezTo>
                  <a:cubicBezTo>
                    <a:pt x="19914" y="7"/>
                    <a:pt x="19714" y="0"/>
                    <a:pt x="1951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1" name="Google Shape;1875;p47"/>
            <p:cNvSpPr/>
            <p:nvPr/>
          </p:nvSpPr>
          <p:spPr>
            <a:xfrm>
              <a:off x="875572" y="66289"/>
              <a:ext cx="181855" cy="59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600" extrusionOk="0">
                  <a:moveTo>
                    <a:pt x="11749" y="0"/>
                  </a:moveTo>
                  <a:cubicBezTo>
                    <a:pt x="11200" y="0"/>
                    <a:pt x="10547" y="283"/>
                    <a:pt x="9851" y="418"/>
                  </a:cubicBezTo>
                  <a:cubicBezTo>
                    <a:pt x="9589" y="330"/>
                    <a:pt x="9324" y="289"/>
                    <a:pt x="9059" y="289"/>
                  </a:cubicBezTo>
                  <a:cubicBezTo>
                    <a:pt x="6557" y="289"/>
                    <a:pt x="3928" y="3929"/>
                    <a:pt x="1245" y="6320"/>
                  </a:cubicBezTo>
                  <a:cubicBezTo>
                    <a:pt x="716" y="6933"/>
                    <a:pt x="289" y="8252"/>
                    <a:pt x="24" y="9884"/>
                  </a:cubicBezTo>
                  <a:cubicBezTo>
                    <a:pt x="-108" y="10491"/>
                    <a:pt x="354" y="13035"/>
                    <a:pt x="585" y="13141"/>
                  </a:cubicBezTo>
                  <a:cubicBezTo>
                    <a:pt x="4019" y="14361"/>
                    <a:pt x="7116" y="21600"/>
                    <a:pt x="10654" y="21600"/>
                  </a:cubicBezTo>
                  <a:cubicBezTo>
                    <a:pt x="11532" y="21600"/>
                    <a:pt x="12436" y="21152"/>
                    <a:pt x="13379" y="20063"/>
                  </a:cubicBezTo>
                  <a:cubicBezTo>
                    <a:pt x="14005" y="19326"/>
                    <a:pt x="14712" y="19061"/>
                    <a:pt x="15428" y="19061"/>
                  </a:cubicBezTo>
                  <a:cubicBezTo>
                    <a:pt x="15995" y="19061"/>
                    <a:pt x="16565" y="19226"/>
                    <a:pt x="17105" y="19450"/>
                  </a:cubicBezTo>
                  <a:cubicBezTo>
                    <a:pt x="17594" y="19674"/>
                    <a:pt x="18063" y="19851"/>
                    <a:pt x="18513" y="19851"/>
                  </a:cubicBezTo>
                  <a:cubicBezTo>
                    <a:pt x="19490" y="19851"/>
                    <a:pt x="20362" y="19020"/>
                    <a:pt x="21063" y="16093"/>
                  </a:cubicBezTo>
                  <a:cubicBezTo>
                    <a:pt x="21492" y="14567"/>
                    <a:pt x="21393" y="12223"/>
                    <a:pt x="20864" y="11103"/>
                  </a:cubicBezTo>
                  <a:cubicBezTo>
                    <a:pt x="19887" y="8977"/>
                    <a:pt x="18985" y="6344"/>
                    <a:pt x="17886" y="6344"/>
                  </a:cubicBezTo>
                  <a:cubicBezTo>
                    <a:pt x="17353" y="6344"/>
                    <a:pt x="16773" y="6962"/>
                    <a:pt x="16117" y="8559"/>
                  </a:cubicBezTo>
                  <a:cubicBezTo>
                    <a:pt x="15691" y="9578"/>
                    <a:pt x="15002" y="10232"/>
                    <a:pt x="14417" y="10232"/>
                  </a:cubicBezTo>
                  <a:cubicBezTo>
                    <a:pt x="13777" y="10232"/>
                    <a:pt x="13260" y="9454"/>
                    <a:pt x="13346" y="7540"/>
                  </a:cubicBezTo>
                  <a:cubicBezTo>
                    <a:pt x="13590" y="1219"/>
                    <a:pt x="12890" y="0"/>
                    <a:pt x="1174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2" name="Google Shape;1876;p47"/>
            <p:cNvSpPr/>
            <p:nvPr/>
          </p:nvSpPr>
          <p:spPr>
            <a:xfrm>
              <a:off x="1892317" y="240856"/>
              <a:ext cx="133758" cy="62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4" h="21600" extrusionOk="0">
                  <a:moveTo>
                    <a:pt x="15486" y="0"/>
                  </a:moveTo>
                  <a:cubicBezTo>
                    <a:pt x="15230" y="0"/>
                    <a:pt x="14967" y="34"/>
                    <a:pt x="14694" y="107"/>
                  </a:cubicBezTo>
                  <a:cubicBezTo>
                    <a:pt x="12174" y="780"/>
                    <a:pt x="9714" y="2646"/>
                    <a:pt x="7146" y="2646"/>
                  </a:cubicBezTo>
                  <a:cubicBezTo>
                    <a:pt x="5975" y="2646"/>
                    <a:pt x="4778" y="2256"/>
                    <a:pt x="3543" y="1187"/>
                  </a:cubicBezTo>
                  <a:cubicBezTo>
                    <a:pt x="3181" y="842"/>
                    <a:pt x="2779" y="633"/>
                    <a:pt x="2377" y="633"/>
                  </a:cubicBezTo>
                  <a:cubicBezTo>
                    <a:pt x="1180" y="633"/>
                    <a:pt x="1" y="2487"/>
                    <a:pt x="1" y="8123"/>
                  </a:cubicBezTo>
                  <a:cubicBezTo>
                    <a:pt x="-85" y="21312"/>
                    <a:pt x="3892" y="20232"/>
                    <a:pt x="7566" y="21600"/>
                  </a:cubicBezTo>
                  <a:cubicBezTo>
                    <a:pt x="10888" y="21210"/>
                    <a:pt x="14124" y="19260"/>
                    <a:pt x="17097" y="16032"/>
                  </a:cubicBezTo>
                  <a:cubicBezTo>
                    <a:pt x="18674" y="14274"/>
                    <a:pt x="21515" y="13980"/>
                    <a:pt x="20640" y="8706"/>
                  </a:cubicBezTo>
                  <a:cubicBezTo>
                    <a:pt x="19881" y="4064"/>
                    <a:pt x="18175" y="0"/>
                    <a:pt x="1548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3" name="Google Shape;1877;p47"/>
            <p:cNvSpPr/>
            <p:nvPr/>
          </p:nvSpPr>
          <p:spPr>
            <a:xfrm>
              <a:off x="793893" y="1014945"/>
              <a:ext cx="167958" cy="73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6726" y="0"/>
                  </a:moveTo>
                  <a:cubicBezTo>
                    <a:pt x="4664" y="0"/>
                    <a:pt x="2699" y="1084"/>
                    <a:pt x="1213" y="3348"/>
                  </a:cubicBezTo>
                  <a:cubicBezTo>
                    <a:pt x="470" y="4423"/>
                    <a:pt x="-344" y="5660"/>
                    <a:pt x="152" y="8053"/>
                  </a:cubicBezTo>
                  <a:cubicBezTo>
                    <a:pt x="453" y="9415"/>
                    <a:pt x="902" y="9945"/>
                    <a:pt x="1406" y="9945"/>
                  </a:cubicBezTo>
                  <a:cubicBezTo>
                    <a:pt x="1728" y="9945"/>
                    <a:pt x="2072" y="9730"/>
                    <a:pt x="2418" y="9377"/>
                  </a:cubicBezTo>
                  <a:cubicBezTo>
                    <a:pt x="3090" y="8727"/>
                    <a:pt x="3732" y="8479"/>
                    <a:pt x="4363" y="8479"/>
                  </a:cubicBezTo>
                  <a:cubicBezTo>
                    <a:pt x="5662" y="8479"/>
                    <a:pt x="6914" y="9534"/>
                    <a:pt x="8295" y="10365"/>
                  </a:cubicBezTo>
                  <a:cubicBezTo>
                    <a:pt x="11350" y="12128"/>
                    <a:pt x="12779" y="21600"/>
                    <a:pt x="15777" y="21600"/>
                  </a:cubicBezTo>
                  <a:cubicBezTo>
                    <a:pt x="16289" y="21600"/>
                    <a:pt x="16848" y="21323"/>
                    <a:pt x="17467" y="20688"/>
                  </a:cubicBezTo>
                  <a:cubicBezTo>
                    <a:pt x="17736" y="20712"/>
                    <a:pt x="17988" y="20726"/>
                    <a:pt x="18223" y="20726"/>
                  </a:cubicBezTo>
                  <a:cubicBezTo>
                    <a:pt x="20211" y="20726"/>
                    <a:pt x="21119" y="19790"/>
                    <a:pt x="21151" y="17798"/>
                  </a:cubicBezTo>
                  <a:cubicBezTo>
                    <a:pt x="21256" y="13833"/>
                    <a:pt x="19770" y="13007"/>
                    <a:pt x="18637" y="12018"/>
                  </a:cubicBezTo>
                  <a:cubicBezTo>
                    <a:pt x="17504" y="10943"/>
                    <a:pt x="16475" y="9377"/>
                    <a:pt x="15590" y="7480"/>
                  </a:cubicBezTo>
                  <a:cubicBezTo>
                    <a:pt x="13352" y="2608"/>
                    <a:pt x="9922" y="0"/>
                    <a:pt x="672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4" name="Google Shape;1878;p47"/>
            <p:cNvSpPr/>
            <p:nvPr/>
          </p:nvSpPr>
          <p:spPr>
            <a:xfrm>
              <a:off x="1072866" y="46264"/>
              <a:ext cx="100842" cy="7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0" h="21600" extrusionOk="0">
                  <a:moveTo>
                    <a:pt x="13615" y="0"/>
                  </a:moveTo>
                  <a:cubicBezTo>
                    <a:pt x="12842" y="0"/>
                    <a:pt x="12029" y="212"/>
                    <a:pt x="11169" y="694"/>
                  </a:cubicBezTo>
                  <a:cubicBezTo>
                    <a:pt x="9616" y="1528"/>
                    <a:pt x="7946" y="2608"/>
                    <a:pt x="8923" y="5776"/>
                  </a:cubicBezTo>
                  <a:cubicBezTo>
                    <a:pt x="9442" y="7276"/>
                    <a:pt x="10076" y="8775"/>
                    <a:pt x="10826" y="10192"/>
                  </a:cubicBezTo>
                  <a:cubicBezTo>
                    <a:pt x="9792" y="10896"/>
                    <a:pt x="8806" y="11321"/>
                    <a:pt x="7786" y="11321"/>
                  </a:cubicBezTo>
                  <a:cubicBezTo>
                    <a:pt x="6869" y="11321"/>
                    <a:pt x="5926" y="10978"/>
                    <a:pt x="4893" y="10192"/>
                  </a:cubicBezTo>
                  <a:cubicBezTo>
                    <a:pt x="4407" y="9821"/>
                    <a:pt x="3947" y="9652"/>
                    <a:pt x="3510" y="9652"/>
                  </a:cubicBezTo>
                  <a:cubicBezTo>
                    <a:pt x="2194" y="9652"/>
                    <a:pt x="1120" y="11186"/>
                    <a:pt x="341" y="13191"/>
                  </a:cubicBezTo>
                  <a:cubicBezTo>
                    <a:pt x="-696" y="15858"/>
                    <a:pt x="860" y="16774"/>
                    <a:pt x="2014" y="18355"/>
                  </a:cubicBezTo>
                  <a:cubicBezTo>
                    <a:pt x="3727" y="20776"/>
                    <a:pt x="5426" y="21600"/>
                    <a:pt x="7116" y="21600"/>
                  </a:cubicBezTo>
                  <a:cubicBezTo>
                    <a:pt x="9849" y="21600"/>
                    <a:pt x="12555" y="19440"/>
                    <a:pt x="15258" y="18355"/>
                  </a:cubicBezTo>
                  <a:lnTo>
                    <a:pt x="16238" y="16943"/>
                  </a:lnTo>
                  <a:cubicBezTo>
                    <a:pt x="16758" y="13442"/>
                    <a:pt x="16295" y="9276"/>
                    <a:pt x="19981" y="8360"/>
                  </a:cubicBezTo>
                  <a:cubicBezTo>
                    <a:pt x="20847" y="8192"/>
                    <a:pt x="20904" y="5443"/>
                    <a:pt x="20041" y="4441"/>
                  </a:cubicBezTo>
                  <a:cubicBezTo>
                    <a:pt x="18114" y="2102"/>
                    <a:pt x="16058" y="0"/>
                    <a:pt x="1361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5" name="Google Shape;1879;p47"/>
            <p:cNvSpPr/>
            <p:nvPr/>
          </p:nvSpPr>
          <p:spPr>
            <a:xfrm>
              <a:off x="946959" y="1076387"/>
              <a:ext cx="105087" cy="48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5" h="21600" extrusionOk="0">
                  <a:moveTo>
                    <a:pt x="8833" y="0"/>
                  </a:moveTo>
                  <a:cubicBezTo>
                    <a:pt x="8002" y="0"/>
                    <a:pt x="7165" y="204"/>
                    <a:pt x="6321" y="635"/>
                  </a:cubicBezTo>
                  <a:cubicBezTo>
                    <a:pt x="4286" y="1643"/>
                    <a:pt x="2987" y="9719"/>
                    <a:pt x="271" y="12370"/>
                  </a:cubicBezTo>
                  <a:cubicBezTo>
                    <a:pt x="-465" y="13129"/>
                    <a:pt x="441" y="16408"/>
                    <a:pt x="1289" y="17920"/>
                  </a:cubicBezTo>
                  <a:cubicBezTo>
                    <a:pt x="2666" y="20366"/>
                    <a:pt x="6608" y="21600"/>
                    <a:pt x="10571" y="21600"/>
                  </a:cubicBezTo>
                  <a:cubicBezTo>
                    <a:pt x="14582" y="21600"/>
                    <a:pt x="18609" y="20337"/>
                    <a:pt x="20003" y="17796"/>
                  </a:cubicBezTo>
                  <a:cubicBezTo>
                    <a:pt x="20458" y="16664"/>
                    <a:pt x="20850" y="15400"/>
                    <a:pt x="21135" y="14013"/>
                  </a:cubicBezTo>
                  <a:cubicBezTo>
                    <a:pt x="20739" y="12494"/>
                    <a:pt x="20569" y="10727"/>
                    <a:pt x="20117" y="9975"/>
                  </a:cubicBezTo>
                  <a:cubicBezTo>
                    <a:pt x="16649" y="4644"/>
                    <a:pt x="12835" y="0"/>
                    <a:pt x="883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6" name="Google Shape;1880;p47"/>
            <p:cNvSpPr/>
            <p:nvPr/>
          </p:nvSpPr>
          <p:spPr>
            <a:xfrm>
              <a:off x="1101504" y="257481"/>
              <a:ext cx="77367" cy="41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2" h="21600" extrusionOk="0">
                  <a:moveTo>
                    <a:pt x="6626" y="0"/>
                  </a:moveTo>
                  <a:lnTo>
                    <a:pt x="3819" y="3901"/>
                  </a:lnTo>
                  <a:cubicBezTo>
                    <a:pt x="2598" y="8531"/>
                    <a:pt x="-1293" y="11570"/>
                    <a:pt x="436" y="17941"/>
                  </a:cubicBezTo>
                  <a:cubicBezTo>
                    <a:pt x="1215" y="20713"/>
                    <a:pt x="2198" y="21600"/>
                    <a:pt x="3273" y="21600"/>
                  </a:cubicBezTo>
                  <a:cubicBezTo>
                    <a:pt x="4881" y="21600"/>
                    <a:pt x="6685" y="19616"/>
                    <a:pt x="8284" y="19097"/>
                  </a:cubicBezTo>
                  <a:cubicBezTo>
                    <a:pt x="9338" y="18712"/>
                    <a:pt x="10396" y="18519"/>
                    <a:pt x="11471" y="18519"/>
                  </a:cubicBezTo>
                  <a:cubicBezTo>
                    <a:pt x="12013" y="18519"/>
                    <a:pt x="12554" y="18569"/>
                    <a:pt x="13108" y="18661"/>
                  </a:cubicBezTo>
                  <a:cubicBezTo>
                    <a:pt x="14246" y="18787"/>
                    <a:pt x="15533" y="19448"/>
                    <a:pt x="16679" y="19448"/>
                  </a:cubicBezTo>
                  <a:cubicBezTo>
                    <a:pt x="18141" y="19448"/>
                    <a:pt x="19366" y="18368"/>
                    <a:pt x="19732" y="13747"/>
                  </a:cubicBezTo>
                  <a:cubicBezTo>
                    <a:pt x="20307" y="6220"/>
                    <a:pt x="17716" y="2311"/>
                    <a:pt x="14404" y="1013"/>
                  </a:cubicBezTo>
                  <a:cubicBezTo>
                    <a:pt x="11813" y="285"/>
                    <a:pt x="9217" y="0"/>
                    <a:pt x="662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7" name="Google Shape;1881;p47"/>
            <p:cNvSpPr/>
            <p:nvPr/>
          </p:nvSpPr>
          <p:spPr>
            <a:xfrm>
              <a:off x="1010586" y="52901"/>
              <a:ext cx="58304" cy="28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5" h="20973" extrusionOk="0">
                  <a:moveTo>
                    <a:pt x="16238" y="0"/>
                  </a:moveTo>
                  <a:cubicBezTo>
                    <a:pt x="15498" y="0"/>
                    <a:pt x="14787" y="205"/>
                    <a:pt x="14214" y="567"/>
                  </a:cubicBezTo>
                  <a:cubicBezTo>
                    <a:pt x="13274" y="1121"/>
                    <a:pt x="12225" y="1266"/>
                    <a:pt x="11136" y="1266"/>
                  </a:cubicBezTo>
                  <a:cubicBezTo>
                    <a:pt x="9863" y="1266"/>
                    <a:pt x="8528" y="1061"/>
                    <a:pt x="7243" y="1061"/>
                  </a:cubicBezTo>
                  <a:cubicBezTo>
                    <a:pt x="3821" y="1061"/>
                    <a:pt x="749" y="2507"/>
                    <a:pt x="49" y="13066"/>
                  </a:cubicBezTo>
                  <a:cubicBezTo>
                    <a:pt x="-547" y="21600"/>
                    <a:pt x="4406" y="20346"/>
                    <a:pt x="8069" y="20973"/>
                  </a:cubicBezTo>
                  <a:cubicBezTo>
                    <a:pt x="12431" y="18900"/>
                    <a:pt x="18966" y="21600"/>
                    <a:pt x="20457" y="7859"/>
                  </a:cubicBezTo>
                  <a:cubicBezTo>
                    <a:pt x="21053" y="2013"/>
                    <a:pt x="18531" y="0"/>
                    <a:pt x="1623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8" name="Google Shape;1882;p47"/>
            <p:cNvSpPr/>
            <p:nvPr/>
          </p:nvSpPr>
          <p:spPr>
            <a:xfrm>
              <a:off x="1062732" y="1099715"/>
              <a:ext cx="37466" cy="28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6" h="21600" extrusionOk="0">
                  <a:moveTo>
                    <a:pt x="8405" y="0"/>
                  </a:moveTo>
                  <a:cubicBezTo>
                    <a:pt x="3960" y="0"/>
                    <a:pt x="0" y="1889"/>
                    <a:pt x="0" y="9276"/>
                  </a:cubicBezTo>
                  <a:cubicBezTo>
                    <a:pt x="0" y="17224"/>
                    <a:pt x="3066" y="21600"/>
                    <a:pt x="8952" y="21600"/>
                  </a:cubicBezTo>
                  <a:cubicBezTo>
                    <a:pt x="9463" y="21600"/>
                    <a:pt x="10002" y="21563"/>
                    <a:pt x="10558" y="21502"/>
                  </a:cubicBezTo>
                  <a:cubicBezTo>
                    <a:pt x="15605" y="21076"/>
                    <a:pt x="21600" y="20442"/>
                    <a:pt x="20970" y="10971"/>
                  </a:cubicBezTo>
                  <a:cubicBezTo>
                    <a:pt x="20651" y="2121"/>
                    <a:pt x="14975" y="12"/>
                    <a:pt x="9144" y="12"/>
                  </a:cubicBezTo>
                  <a:cubicBezTo>
                    <a:pt x="8897" y="0"/>
                    <a:pt x="8651" y="0"/>
                    <a:pt x="840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9" name="Google Shape;1883;p47"/>
            <p:cNvSpPr/>
            <p:nvPr/>
          </p:nvSpPr>
          <p:spPr>
            <a:xfrm>
              <a:off x="1319401" y="2395991"/>
              <a:ext cx="40217" cy="24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0897" extrusionOk="0">
                  <a:moveTo>
                    <a:pt x="10132" y="0"/>
                  </a:moveTo>
                  <a:cubicBezTo>
                    <a:pt x="5812" y="482"/>
                    <a:pt x="0" y="-703"/>
                    <a:pt x="0" y="10490"/>
                  </a:cubicBezTo>
                  <a:cubicBezTo>
                    <a:pt x="0" y="16390"/>
                    <a:pt x="2932" y="20897"/>
                    <a:pt x="6389" y="20897"/>
                  </a:cubicBezTo>
                  <a:cubicBezTo>
                    <a:pt x="6984" y="20897"/>
                    <a:pt x="7588" y="20773"/>
                    <a:pt x="8192" y="20497"/>
                  </a:cubicBezTo>
                  <a:cubicBezTo>
                    <a:pt x="9278" y="20166"/>
                    <a:pt x="10520" y="20139"/>
                    <a:pt x="11796" y="20139"/>
                  </a:cubicBezTo>
                  <a:cubicBezTo>
                    <a:pt x="12089" y="20139"/>
                    <a:pt x="12382" y="20139"/>
                    <a:pt x="12675" y="20139"/>
                  </a:cubicBezTo>
                  <a:cubicBezTo>
                    <a:pt x="16780" y="20139"/>
                    <a:pt x="20979" y="19836"/>
                    <a:pt x="21307" y="10724"/>
                  </a:cubicBezTo>
                  <a:cubicBezTo>
                    <a:pt x="21600" y="0"/>
                    <a:pt x="15349" y="482"/>
                    <a:pt x="1013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0" name="Google Shape;1884;p47"/>
            <p:cNvSpPr/>
            <p:nvPr/>
          </p:nvSpPr>
          <p:spPr>
            <a:xfrm>
              <a:off x="889819" y="1103668"/>
              <a:ext cx="36284" cy="2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0" h="21600" extrusionOk="0">
                  <a:moveTo>
                    <a:pt x="9482" y="0"/>
                  </a:moveTo>
                  <a:cubicBezTo>
                    <a:pt x="4992" y="480"/>
                    <a:pt x="-160" y="0"/>
                    <a:pt x="3" y="7807"/>
                  </a:cubicBezTo>
                  <a:cubicBezTo>
                    <a:pt x="3" y="18296"/>
                    <a:pt x="5992" y="20485"/>
                    <a:pt x="11971" y="21473"/>
                  </a:cubicBezTo>
                  <a:cubicBezTo>
                    <a:pt x="12519" y="21558"/>
                    <a:pt x="13077" y="21600"/>
                    <a:pt x="13625" y="21600"/>
                  </a:cubicBezTo>
                  <a:cubicBezTo>
                    <a:pt x="17691" y="21600"/>
                    <a:pt x="21440" y="19073"/>
                    <a:pt x="21440" y="12198"/>
                  </a:cubicBezTo>
                  <a:cubicBezTo>
                    <a:pt x="21440" y="240"/>
                    <a:pt x="14298" y="1948"/>
                    <a:pt x="948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1" name="Google Shape;1885;p47"/>
            <p:cNvSpPr/>
            <p:nvPr/>
          </p:nvSpPr>
          <p:spPr>
            <a:xfrm>
              <a:off x="4430894" y="1584470"/>
              <a:ext cx="30104" cy="34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3" h="21600" extrusionOk="0">
                  <a:moveTo>
                    <a:pt x="4235" y="0"/>
                  </a:moveTo>
                  <a:cubicBezTo>
                    <a:pt x="553" y="0"/>
                    <a:pt x="-507" y="3400"/>
                    <a:pt x="211" y="6225"/>
                  </a:cubicBezTo>
                  <a:cubicBezTo>
                    <a:pt x="1784" y="13025"/>
                    <a:pt x="3357" y="20521"/>
                    <a:pt x="13205" y="21570"/>
                  </a:cubicBezTo>
                  <a:cubicBezTo>
                    <a:pt x="13445" y="21590"/>
                    <a:pt x="13684" y="21600"/>
                    <a:pt x="13912" y="21600"/>
                  </a:cubicBezTo>
                  <a:cubicBezTo>
                    <a:pt x="18243" y="21600"/>
                    <a:pt x="21093" y="18503"/>
                    <a:pt x="21093" y="13378"/>
                  </a:cubicBezTo>
                  <a:cubicBezTo>
                    <a:pt x="18528" y="7102"/>
                    <a:pt x="14003" y="1695"/>
                    <a:pt x="5523" y="121"/>
                  </a:cubicBezTo>
                  <a:cubicBezTo>
                    <a:pt x="5067" y="40"/>
                    <a:pt x="4634" y="0"/>
                    <a:pt x="42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2" name="Google Shape;1886;p47"/>
            <p:cNvSpPr/>
            <p:nvPr/>
          </p:nvSpPr>
          <p:spPr>
            <a:xfrm>
              <a:off x="2639245" y="195958"/>
              <a:ext cx="31796" cy="24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33" h="21600" extrusionOk="0">
                  <a:moveTo>
                    <a:pt x="9311" y="0"/>
                  </a:moveTo>
                  <a:cubicBezTo>
                    <a:pt x="5995" y="0"/>
                    <a:pt x="2974" y="2581"/>
                    <a:pt x="1213" y="6615"/>
                  </a:cubicBezTo>
                  <a:cubicBezTo>
                    <a:pt x="-657" y="10066"/>
                    <a:pt x="-313" y="14742"/>
                    <a:pt x="1892" y="17451"/>
                  </a:cubicBezTo>
                  <a:cubicBezTo>
                    <a:pt x="3929" y="20588"/>
                    <a:pt x="6015" y="21600"/>
                    <a:pt x="8121" y="21600"/>
                  </a:cubicBezTo>
                  <a:cubicBezTo>
                    <a:pt x="11476" y="21600"/>
                    <a:pt x="14881" y="19048"/>
                    <a:pt x="18227" y="18435"/>
                  </a:cubicBezTo>
                  <a:cubicBezTo>
                    <a:pt x="20943" y="8084"/>
                    <a:pt x="18050" y="2181"/>
                    <a:pt x="10906" y="200"/>
                  </a:cubicBezTo>
                  <a:cubicBezTo>
                    <a:pt x="10374" y="71"/>
                    <a:pt x="9833" y="0"/>
                    <a:pt x="931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3" name="Google Shape;1887;p47"/>
            <p:cNvSpPr/>
            <p:nvPr/>
          </p:nvSpPr>
          <p:spPr>
            <a:xfrm>
              <a:off x="3961089" y="1539328"/>
              <a:ext cx="31558" cy="24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9" h="21600" extrusionOk="0">
                  <a:moveTo>
                    <a:pt x="7600" y="0"/>
                  </a:moveTo>
                  <a:cubicBezTo>
                    <a:pt x="3883" y="0"/>
                    <a:pt x="479" y="1854"/>
                    <a:pt x="37" y="7837"/>
                  </a:cubicBezTo>
                  <a:cubicBezTo>
                    <a:pt x="-523" y="17341"/>
                    <a:pt x="5251" y="19847"/>
                    <a:pt x="11392" y="21600"/>
                  </a:cubicBezTo>
                  <a:cubicBezTo>
                    <a:pt x="15680" y="21354"/>
                    <a:pt x="20894" y="20847"/>
                    <a:pt x="20894" y="13096"/>
                  </a:cubicBezTo>
                  <a:cubicBezTo>
                    <a:pt x="21077" y="4578"/>
                    <a:pt x="15680" y="1579"/>
                    <a:pt x="10466" y="319"/>
                  </a:cubicBezTo>
                  <a:cubicBezTo>
                    <a:pt x="9517" y="116"/>
                    <a:pt x="8548" y="0"/>
                    <a:pt x="760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4" name="Google Shape;1888;p47"/>
            <p:cNvSpPr/>
            <p:nvPr/>
          </p:nvSpPr>
          <p:spPr>
            <a:xfrm>
              <a:off x="4193430" y="612650"/>
              <a:ext cx="28229" cy="27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9" h="21600" extrusionOk="0">
                  <a:moveTo>
                    <a:pt x="15467" y="0"/>
                  </a:moveTo>
                  <a:cubicBezTo>
                    <a:pt x="15103" y="0"/>
                    <a:pt x="14716" y="38"/>
                    <a:pt x="14341" y="128"/>
                  </a:cubicBezTo>
                  <a:cubicBezTo>
                    <a:pt x="7247" y="359"/>
                    <a:pt x="1161" y="6107"/>
                    <a:pt x="152" y="13854"/>
                  </a:cubicBezTo>
                  <a:cubicBezTo>
                    <a:pt x="-657" y="18501"/>
                    <a:pt x="1770" y="21370"/>
                    <a:pt x="7247" y="21600"/>
                  </a:cubicBezTo>
                  <a:cubicBezTo>
                    <a:pt x="13321" y="18937"/>
                    <a:pt x="18598" y="14520"/>
                    <a:pt x="20216" y="6556"/>
                  </a:cubicBezTo>
                  <a:cubicBezTo>
                    <a:pt x="20943" y="3188"/>
                    <a:pt x="18586" y="0"/>
                    <a:pt x="1546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5" name="Google Shape;1889;p47"/>
            <p:cNvSpPr/>
            <p:nvPr/>
          </p:nvSpPr>
          <p:spPr>
            <a:xfrm>
              <a:off x="2156315" y="654701"/>
              <a:ext cx="33405" cy="82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7" h="21600" extrusionOk="0">
                  <a:moveTo>
                    <a:pt x="13063" y="0"/>
                  </a:moveTo>
                  <a:cubicBezTo>
                    <a:pt x="7832" y="0"/>
                    <a:pt x="2611" y="1554"/>
                    <a:pt x="3659" y="3402"/>
                  </a:cubicBezTo>
                  <a:cubicBezTo>
                    <a:pt x="6441" y="7918"/>
                    <a:pt x="1220" y="11688"/>
                    <a:pt x="0" y="14941"/>
                  </a:cubicBezTo>
                  <a:cubicBezTo>
                    <a:pt x="695" y="18566"/>
                    <a:pt x="0" y="21600"/>
                    <a:pt x="9575" y="21600"/>
                  </a:cubicBezTo>
                  <a:cubicBezTo>
                    <a:pt x="17941" y="21600"/>
                    <a:pt x="19856" y="19156"/>
                    <a:pt x="20552" y="16199"/>
                  </a:cubicBezTo>
                  <a:cubicBezTo>
                    <a:pt x="21600" y="11761"/>
                    <a:pt x="16540" y="7472"/>
                    <a:pt x="19503" y="2962"/>
                  </a:cubicBezTo>
                  <a:cubicBezTo>
                    <a:pt x="20380" y="1631"/>
                    <a:pt x="17246" y="0"/>
                    <a:pt x="1306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6" name="Google Shape;1890;p47"/>
            <p:cNvSpPr/>
            <p:nvPr/>
          </p:nvSpPr>
          <p:spPr>
            <a:xfrm>
              <a:off x="2391697" y="788811"/>
              <a:ext cx="57222" cy="29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1" h="21600" extrusionOk="0">
                  <a:moveTo>
                    <a:pt x="7335" y="0"/>
                  </a:moveTo>
                  <a:cubicBezTo>
                    <a:pt x="3851" y="1024"/>
                    <a:pt x="-625" y="202"/>
                    <a:pt x="72" y="7609"/>
                  </a:cubicBezTo>
                  <a:cubicBezTo>
                    <a:pt x="1264" y="19338"/>
                    <a:pt x="6840" y="21600"/>
                    <a:pt x="12012" y="21600"/>
                  </a:cubicBezTo>
                  <a:cubicBezTo>
                    <a:pt x="15699" y="21600"/>
                    <a:pt x="20975" y="20374"/>
                    <a:pt x="20180" y="11312"/>
                  </a:cubicBezTo>
                  <a:cubicBezTo>
                    <a:pt x="19333" y="2846"/>
                    <a:pt x="16476" y="2227"/>
                    <a:pt x="13510" y="2227"/>
                  </a:cubicBezTo>
                  <a:cubicBezTo>
                    <a:pt x="12997" y="2227"/>
                    <a:pt x="12479" y="2239"/>
                    <a:pt x="11966" y="2239"/>
                  </a:cubicBezTo>
                  <a:cubicBezTo>
                    <a:pt x="10198" y="2239"/>
                    <a:pt x="8516" y="2012"/>
                    <a:pt x="73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7" name="Google Shape;1891;p47"/>
            <p:cNvSpPr/>
            <p:nvPr/>
          </p:nvSpPr>
          <p:spPr>
            <a:xfrm>
              <a:off x="2530479" y="796879"/>
              <a:ext cx="32622" cy="24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2" h="21600" extrusionOk="0">
                  <a:moveTo>
                    <a:pt x="13645" y="0"/>
                  </a:moveTo>
                  <a:cubicBezTo>
                    <a:pt x="13164" y="0"/>
                    <a:pt x="12684" y="29"/>
                    <a:pt x="12192" y="72"/>
                  </a:cubicBezTo>
                  <a:cubicBezTo>
                    <a:pt x="7204" y="2056"/>
                    <a:pt x="-178" y="1553"/>
                    <a:pt x="4" y="12986"/>
                  </a:cubicBezTo>
                  <a:cubicBezTo>
                    <a:pt x="4" y="19428"/>
                    <a:pt x="3710" y="21600"/>
                    <a:pt x="7813" y="21600"/>
                  </a:cubicBezTo>
                  <a:cubicBezTo>
                    <a:pt x="8464" y="21600"/>
                    <a:pt x="9137" y="21542"/>
                    <a:pt x="9789" y="21442"/>
                  </a:cubicBezTo>
                  <a:cubicBezTo>
                    <a:pt x="15696" y="20694"/>
                    <a:pt x="21422" y="17717"/>
                    <a:pt x="21422" y="8513"/>
                  </a:cubicBezTo>
                  <a:cubicBezTo>
                    <a:pt x="21422" y="2229"/>
                    <a:pt x="18100" y="0"/>
                    <a:pt x="1364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8" name="Google Shape;1892;p47"/>
            <p:cNvSpPr/>
            <p:nvPr/>
          </p:nvSpPr>
          <p:spPr>
            <a:xfrm>
              <a:off x="2068845" y="708661"/>
              <a:ext cx="28713" cy="24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7" h="21600" extrusionOk="0">
                  <a:moveTo>
                    <a:pt x="9381" y="0"/>
                  </a:moveTo>
                  <a:cubicBezTo>
                    <a:pt x="4221" y="0"/>
                    <a:pt x="-373" y="2985"/>
                    <a:pt x="24" y="10043"/>
                  </a:cubicBezTo>
                  <a:cubicBezTo>
                    <a:pt x="24" y="16465"/>
                    <a:pt x="4426" y="21600"/>
                    <a:pt x="9778" y="21600"/>
                  </a:cubicBezTo>
                  <a:cubicBezTo>
                    <a:pt x="10126" y="21600"/>
                    <a:pt x="10475" y="21572"/>
                    <a:pt x="10836" y="21529"/>
                  </a:cubicBezTo>
                  <a:cubicBezTo>
                    <a:pt x="16236" y="21529"/>
                    <a:pt x="20602" y="18601"/>
                    <a:pt x="21227" y="11260"/>
                  </a:cubicBezTo>
                  <a:cubicBezTo>
                    <a:pt x="20602" y="3197"/>
                    <a:pt x="15611" y="269"/>
                    <a:pt x="10006" y="14"/>
                  </a:cubicBezTo>
                  <a:cubicBezTo>
                    <a:pt x="9802" y="14"/>
                    <a:pt x="9585" y="0"/>
                    <a:pt x="938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885" name="Google Shape;1896;p47"/>
          <p:cNvGrpSpPr/>
          <p:nvPr/>
        </p:nvGrpSpPr>
        <p:grpSpPr>
          <a:xfrm>
            <a:off x="-408861" y="-212059"/>
            <a:ext cx="1344429" cy="1330973"/>
            <a:chOff x="0" y="0"/>
            <a:chExt cx="1344427" cy="1330971"/>
          </a:xfrm>
        </p:grpSpPr>
        <p:sp>
          <p:nvSpPr>
            <p:cNvPr id="1883" name="Google Shape;1897;p47"/>
            <p:cNvSpPr/>
            <p:nvPr/>
          </p:nvSpPr>
          <p:spPr>
            <a:xfrm flipH="1">
              <a:off x="677422" y="0"/>
              <a:ext cx="667006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84" name="Google Shape;1898;p47"/>
            <p:cNvSpPr/>
            <p:nvPr/>
          </p:nvSpPr>
          <p:spPr>
            <a:xfrm flipH="1">
              <a:off x="0" y="583584"/>
              <a:ext cx="854314" cy="747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888" name="Google Shape;1899;p47"/>
          <p:cNvGrpSpPr/>
          <p:nvPr/>
        </p:nvGrpSpPr>
        <p:grpSpPr>
          <a:xfrm>
            <a:off x="7964038" y="4106568"/>
            <a:ext cx="1520518" cy="1162675"/>
            <a:chOff x="0" y="0"/>
            <a:chExt cx="1520517" cy="1162674"/>
          </a:xfrm>
        </p:grpSpPr>
        <p:sp>
          <p:nvSpPr>
            <p:cNvPr id="1886" name="Google Shape;1900;p47"/>
            <p:cNvSpPr/>
            <p:nvPr/>
          </p:nvSpPr>
          <p:spPr>
            <a:xfrm flipH="1">
              <a:off x="0" y="267149"/>
              <a:ext cx="1023723" cy="895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87" name="Google Shape;1901;p47"/>
            <p:cNvSpPr/>
            <p:nvPr/>
          </p:nvSpPr>
          <p:spPr>
            <a:xfrm flipH="1">
              <a:off x="610799" y="0"/>
              <a:ext cx="909719" cy="795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898" name="Google Shape;1904;p47"/>
          <p:cNvGrpSpPr/>
          <p:nvPr/>
        </p:nvGrpSpPr>
        <p:grpSpPr>
          <a:xfrm>
            <a:off x="1703128" y="3056958"/>
            <a:ext cx="4642609" cy="873774"/>
            <a:chOff x="0" y="0"/>
            <a:chExt cx="4642607" cy="873772"/>
          </a:xfrm>
        </p:grpSpPr>
        <p:sp>
          <p:nvSpPr>
            <p:cNvPr id="1891" name="Google Shape;1905;p47"/>
            <p:cNvSpPr/>
            <p:nvPr/>
          </p:nvSpPr>
          <p:spPr>
            <a:xfrm>
              <a:off x="3734460" y="79378"/>
              <a:ext cx="908148" cy="794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894" name="Google Shape;1906;p47"/>
            <p:cNvGrpSpPr/>
            <p:nvPr/>
          </p:nvGrpSpPr>
          <p:grpSpPr>
            <a:xfrm>
              <a:off x="3967511" y="225485"/>
              <a:ext cx="442553" cy="502051"/>
              <a:chOff x="0" y="0"/>
              <a:chExt cx="442551" cy="502049"/>
            </a:xfrm>
          </p:grpSpPr>
          <p:sp>
            <p:nvSpPr>
              <p:cNvPr id="1892" name="Google Shape;1907;p47"/>
              <p:cNvSpPr/>
              <p:nvPr/>
            </p:nvSpPr>
            <p:spPr>
              <a:xfrm>
                <a:off x="166536" y="395702"/>
                <a:ext cx="112276" cy="46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19" h="21600" extrusionOk="0">
                    <a:moveTo>
                      <a:pt x="2756" y="0"/>
                    </a:moveTo>
                    <a:cubicBezTo>
                      <a:pt x="2033" y="0"/>
                      <a:pt x="1333" y="708"/>
                      <a:pt x="868" y="2144"/>
                    </a:cubicBezTo>
                    <a:cubicBezTo>
                      <a:pt x="-289" y="4996"/>
                      <a:pt x="-289" y="9574"/>
                      <a:pt x="868" y="11863"/>
                    </a:cubicBezTo>
                    <a:cubicBezTo>
                      <a:pt x="3655" y="18167"/>
                      <a:pt x="7142" y="21600"/>
                      <a:pt x="10622" y="21600"/>
                    </a:cubicBezTo>
                    <a:cubicBezTo>
                      <a:pt x="14109" y="21600"/>
                      <a:pt x="17824" y="18167"/>
                      <a:pt x="20146" y="11863"/>
                    </a:cubicBezTo>
                    <a:cubicBezTo>
                      <a:pt x="21311" y="9011"/>
                      <a:pt x="21311" y="4433"/>
                      <a:pt x="20146" y="2144"/>
                    </a:cubicBezTo>
                    <a:cubicBezTo>
                      <a:pt x="19682" y="1290"/>
                      <a:pt x="19040" y="854"/>
                      <a:pt x="18377" y="854"/>
                    </a:cubicBezTo>
                    <a:cubicBezTo>
                      <a:pt x="17706" y="854"/>
                      <a:pt x="17013" y="1290"/>
                      <a:pt x="16431" y="2144"/>
                    </a:cubicBezTo>
                    <a:cubicBezTo>
                      <a:pt x="14802" y="6140"/>
                      <a:pt x="12479" y="7866"/>
                      <a:pt x="10622" y="7866"/>
                    </a:cubicBezTo>
                    <a:cubicBezTo>
                      <a:pt x="8299" y="7866"/>
                      <a:pt x="6213" y="6140"/>
                      <a:pt x="4820" y="2144"/>
                    </a:cubicBezTo>
                    <a:cubicBezTo>
                      <a:pt x="4237" y="708"/>
                      <a:pt x="3485" y="0"/>
                      <a:pt x="2756" y="0"/>
                    </a:cubicBezTo>
                    <a:close/>
                  </a:path>
                </a:pathLst>
              </a:custGeom>
              <a:solidFill>
                <a:srgbClr val="00132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893" name="Google Shape;1908;p47"/>
              <p:cNvSpPr/>
              <p:nvPr/>
            </p:nvSpPr>
            <p:spPr>
              <a:xfrm>
                <a:off x="0" y="0"/>
                <a:ext cx="442552" cy="5020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6" h="21600" extrusionOk="0">
                    <a:moveTo>
                      <a:pt x="10535" y="1333"/>
                    </a:moveTo>
                    <a:cubicBezTo>
                      <a:pt x="11211" y="1333"/>
                      <a:pt x="11889" y="1560"/>
                      <a:pt x="12418" y="2014"/>
                    </a:cubicBezTo>
                    <a:cubicBezTo>
                      <a:pt x="12506" y="2134"/>
                      <a:pt x="12695" y="2194"/>
                      <a:pt x="12881" y="2194"/>
                    </a:cubicBezTo>
                    <a:cubicBezTo>
                      <a:pt x="12945" y="2194"/>
                      <a:pt x="13007" y="2187"/>
                      <a:pt x="13066" y="2173"/>
                    </a:cubicBezTo>
                    <a:cubicBezTo>
                      <a:pt x="13296" y="2121"/>
                      <a:pt x="13530" y="2097"/>
                      <a:pt x="13758" y="2097"/>
                    </a:cubicBezTo>
                    <a:cubicBezTo>
                      <a:pt x="14929" y="2097"/>
                      <a:pt x="16007" y="2758"/>
                      <a:pt x="16302" y="3828"/>
                    </a:cubicBezTo>
                    <a:cubicBezTo>
                      <a:pt x="16362" y="4042"/>
                      <a:pt x="16537" y="4255"/>
                      <a:pt x="16833" y="4309"/>
                    </a:cubicBezTo>
                    <a:cubicBezTo>
                      <a:pt x="18245" y="4630"/>
                      <a:pt x="19011" y="5963"/>
                      <a:pt x="18658" y="7243"/>
                    </a:cubicBezTo>
                    <a:cubicBezTo>
                      <a:pt x="18598" y="7457"/>
                      <a:pt x="18658" y="7725"/>
                      <a:pt x="18833" y="7831"/>
                    </a:cubicBezTo>
                    <a:cubicBezTo>
                      <a:pt x="19835" y="8792"/>
                      <a:pt x="19835" y="10286"/>
                      <a:pt x="18833" y="11246"/>
                    </a:cubicBezTo>
                    <a:cubicBezTo>
                      <a:pt x="18716" y="11301"/>
                      <a:pt x="18658" y="11353"/>
                      <a:pt x="18658" y="11514"/>
                    </a:cubicBezTo>
                    <a:cubicBezTo>
                      <a:pt x="18363" y="11460"/>
                      <a:pt x="18245" y="11460"/>
                      <a:pt x="17479" y="11460"/>
                    </a:cubicBezTo>
                    <a:cubicBezTo>
                      <a:pt x="16833" y="10713"/>
                      <a:pt x="15891" y="10179"/>
                      <a:pt x="14714" y="10179"/>
                    </a:cubicBezTo>
                    <a:cubicBezTo>
                      <a:pt x="11889" y="10179"/>
                      <a:pt x="9416" y="8417"/>
                      <a:pt x="8652" y="6017"/>
                    </a:cubicBezTo>
                    <a:cubicBezTo>
                      <a:pt x="8607" y="5771"/>
                      <a:pt x="8319" y="5588"/>
                      <a:pt x="8002" y="5588"/>
                    </a:cubicBezTo>
                    <a:cubicBezTo>
                      <a:pt x="7906" y="5588"/>
                      <a:pt x="7805" y="5605"/>
                      <a:pt x="7710" y="5643"/>
                    </a:cubicBezTo>
                    <a:cubicBezTo>
                      <a:pt x="6298" y="6176"/>
                      <a:pt x="5061" y="7030"/>
                      <a:pt x="4177" y="8151"/>
                    </a:cubicBezTo>
                    <a:cubicBezTo>
                      <a:pt x="3413" y="9166"/>
                      <a:pt x="2943" y="10286"/>
                      <a:pt x="2825" y="11514"/>
                    </a:cubicBezTo>
                    <a:cubicBezTo>
                      <a:pt x="2707" y="11514"/>
                      <a:pt x="2530" y="11514"/>
                      <a:pt x="2412" y="11567"/>
                    </a:cubicBezTo>
                    <a:cubicBezTo>
                      <a:pt x="2412" y="11353"/>
                      <a:pt x="2354" y="11301"/>
                      <a:pt x="2236" y="11246"/>
                    </a:cubicBezTo>
                    <a:cubicBezTo>
                      <a:pt x="1235" y="10286"/>
                      <a:pt x="1235" y="8792"/>
                      <a:pt x="2236" y="7831"/>
                    </a:cubicBezTo>
                    <a:cubicBezTo>
                      <a:pt x="2412" y="7725"/>
                      <a:pt x="2472" y="7457"/>
                      <a:pt x="2412" y="7243"/>
                    </a:cubicBezTo>
                    <a:cubicBezTo>
                      <a:pt x="2059" y="5963"/>
                      <a:pt x="2825" y="4630"/>
                      <a:pt x="4237" y="4309"/>
                    </a:cubicBezTo>
                    <a:cubicBezTo>
                      <a:pt x="4473" y="4255"/>
                      <a:pt x="4708" y="4096"/>
                      <a:pt x="4766" y="3828"/>
                    </a:cubicBezTo>
                    <a:cubicBezTo>
                      <a:pt x="5063" y="2758"/>
                      <a:pt x="6139" y="2097"/>
                      <a:pt x="7310" y="2097"/>
                    </a:cubicBezTo>
                    <a:cubicBezTo>
                      <a:pt x="7540" y="2097"/>
                      <a:pt x="7774" y="2121"/>
                      <a:pt x="8003" y="2173"/>
                    </a:cubicBezTo>
                    <a:cubicBezTo>
                      <a:pt x="8063" y="2187"/>
                      <a:pt x="8125" y="2194"/>
                      <a:pt x="8188" y="2194"/>
                    </a:cubicBezTo>
                    <a:cubicBezTo>
                      <a:pt x="8375" y="2194"/>
                      <a:pt x="8562" y="2134"/>
                      <a:pt x="8652" y="2014"/>
                    </a:cubicBezTo>
                    <a:cubicBezTo>
                      <a:pt x="9180" y="1560"/>
                      <a:pt x="9859" y="1333"/>
                      <a:pt x="10535" y="1333"/>
                    </a:cubicBezTo>
                    <a:close/>
                    <a:moveTo>
                      <a:pt x="7650" y="7030"/>
                    </a:moveTo>
                    <a:cubicBezTo>
                      <a:pt x="8416" y="8953"/>
                      <a:pt x="10182" y="10447"/>
                      <a:pt x="12360" y="11033"/>
                    </a:cubicBezTo>
                    <a:cubicBezTo>
                      <a:pt x="11830" y="11460"/>
                      <a:pt x="11534" y="12048"/>
                      <a:pt x="11359" y="12634"/>
                    </a:cubicBezTo>
                    <a:lnTo>
                      <a:pt x="9769" y="12634"/>
                    </a:lnTo>
                    <a:lnTo>
                      <a:pt x="9769" y="12688"/>
                    </a:lnTo>
                    <a:cubicBezTo>
                      <a:pt x="9476" y="11246"/>
                      <a:pt x="8003" y="10179"/>
                      <a:pt x="6356" y="10179"/>
                    </a:cubicBezTo>
                    <a:cubicBezTo>
                      <a:pt x="5650" y="10179"/>
                      <a:pt x="5061" y="10393"/>
                      <a:pt x="4473" y="10713"/>
                    </a:cubicBezTo>
                    <a:cubicBezTo>
                      <a:pt x="4884" y="9166"/>
                      <a:pt x="6003" y="7831"/>
                      <a:pt x="7650" y="7030"/>
                    </a:cubicBezTo>
                    <a:close/>
                    <a:moveTo>
                      <a:pt x="6356" y="11460"/>
                    </a:moveTo>
                    <a:cubicBezTo>
                      <a:pt x="7533" y="11460"/>
                      <a:pt x="8416" y="12314"/>
                      <a:pt x="8416" y="13328"/>
                    </a:cubicBezTo>
                    <a:cubicBezTo>
                      <a:pt x="8416" y="14289"/>
                      <a:pt x="7475" y="15197"/>
                      <a:pt x="6356" y="15197"/>
                    </a:cubicBezTo>
                    <a:cubicBezTo>
                      <a:pt x="5179" y="15197"/>
                      <a:pt x="4295" y="14289"/>
                      <a:pt x="4295" y="13328"/>
                    </a:cubicBezTo>
                    <a:cubicBezTo>
                      <a:pt x="4295" y="12314"/>
                      <a:pt x="5179" y="11460"/>
                      <a:pt x="6356" y="11460"/>
                    </a:cubicBezTo>
                    <a:close/>
                    <a:moveTo>
                      <a:pt x="14772" y="11460"/>
                    </a:moveTo>
                    <a:cubicBezTo>
                      <a:pt x="15949" y="11460"/>
                      <a:pt x="16833" y="12314"/>
                      <a:pt x="16833" y="13328"/>
                    </a:cubicBezTo>
                    <a:cubicBezTo>
                      <a:pt x="16833" y="14289"/>
                      <a:pt x="15891" y="15197"/>
                      <a:pt x="14772" y="15197"/>
                    </a:cubicBezTo>
                    <a:cubicBezTo>
                      <a:pt x="13595" y="15197"/>
                      <a:pt x="12713" y="14289"/>
                      <a:pt x="12713" y="13328"/>
                    </a:cubicBezTo>
                    <a:cubicBezTo>
                      <a:pt x="12713" y="12314"/>
                      <a:pt x="13595" y="11460"/>
                      <a:pt x="14772" y="11460"/>
                    </a:cubicBezTo>
                    <a:close/>
                    <a:moveTo>
                      <a:pt x="2943" y="12688"/>
                    </a:moveTo>
                    <a:lnTo>
                      <a:pt x="2943" y="15249"/>
                    </a:lnTo>
                    <a:cubicBezTo>
                      <a:pt x="2119" y="15249"/>
                      <a:pt x="1530" y="14663"/>
                      <a:pt x="1530" y="13969"/>
                    </a:cubicBezTo>
                    <a:cubicBezTo>
                      <a:pt x="1530" y="13328"/>
                      <a:pt x="2177" y="12688"/>
                      <a:pt x="2943" y="12688"/>
                    </a:cubicBezTo>
                    <a:close/>
                    <a:moveTo>
                      <a:pt x="18245" y="12688"/>
                    </a:moveTo>
                    <a:cubicBezTo>
                      <a:pt x="18951" y="12688"/>
                      <a:pt x="19599" y="13222"/>
                      <a:pt x="19599" y="13969"/>
                    </a:cubicBezTo>
                    <a:cubicBezTo>
                      <a:pt x="19599" y="14663"/>
                      <a:pt x="18951" y="15249"/>
                      <a:pt x="18245" y="15249"/>
                    </a:cubicBezTo>
                    <a:lnTo>
                      <a:pt x="18245" y="12688"/>
                    </a:lnTo>
                    <a:close/>
                    <a:moveTo>
                      <a:pt x="11299" y="13914"/>
                    </a:moveTo>
                    <a:cubicBezTo>
                      <a:pt x="11594" y="15356"/>
                      <a:pt x="13066" y="16423"/>
                      <a:pt x="14714" y="16423"/>
                    </a:cubicBezTo>
                    <a:cubicBezTo>
                      <a:pt x="15538" y="16423"/>
                      <a:pt x="16184" y="16157"/>
                      <a:pt x="16773" y="15837"/>
                    </a:cubicBezTo>
                    <a:lnTo>
                      <a:pt x="16773" y="17170"/>
                    </a:lnTo>
                    <a:lnTo>
                      <a:pt x="16833" y="17170"/>
                    </a:lnTo>
                    <a:cubicBezTo>
                      <a:pt x="16833" y="18932"/>
                      <a:pt x="15303" y="20319"/>
                      <a:pt x="13360" y="20319"/>
                    </a:cubicBezTo>
                    <a:lnTo>
                      <a:pt x="7768" y="20319"/>
                    </a:lnTo>
                    <a:cubicBezTo>
                      <a:pt x="5885" y="20319"/>
                      <a:pt x="4295" y="18932"/>
                      <a:pt x="4295" y="17170"/>
                    </a:cubicBezTo>
                    <a:lnTo>
                      <a:pt x="4295" y="15837"/>
                    </a:lnTo>
                    <a:cubicBezTo>
                      <a:pt x="4884" y="16264"/>
                      <a:pt x="5650" y="16423"/>
                      <a:pt x="6356" y="16423"/>
                    </a:cubicBezTo>
                    <a:cubicBezTo>
                      <a:pt x="8063" y="16423"/>
                      <a:pt x="9476" y="15356"/>
                      <a:pt x="9769" y="13914"/>
                    </a:cubicBezTo>
                    <a:close/>
                    <a:moveTo>
                      <a:pt x="10527" y="0"/>
                    </a:moveTo>
                    <a:cubicBezTo>
                      <a:pt x="9623" y="0"/>
                      <a:pt x="8710" y="280"/>
                      <a:pt x="7946" y="840"/>
                    </a:cubicBezTo>
                    <a:cubicBezTo>
                      <a:pt x="7720" y="810"/>
                      <a:pt x="7497" y="794"/>
                      <a:pt x="7277" y="794"/>
                    </a:cubicBezTo>
                    <a:cubicBezTo>
                      <a:pt x="5595" y="794"/>
                      <a:pt x="4103" y="1679"/>
                      <a:pt x="3531" y="3188"/>
                    </a:cubicBezTo>
                    <a:cubicBezTo>
                      <a:pt x="1766" y="3776"/>
                      <a:pt x="647" y="5483"/>
                      <a:pt x="942" y="7191"/>
                    </a:cubicBezTo>
                    <a:cubicBezTo>
                      <a:pt x="-295" y="8524"/>
                      <a:pt x="-295" y="10447"/>
                      <a:pt x="942" y="11834"/>
                    </a:cubicBezTo>
                    <a:cubicBezTo>
                      <a:pt x="942" y="11887"/>
                      <a:pt x="942" y="12048"/>
                      <a:pt x="882" y="12100"/>
                    </a:cubicBezTo>
                    <a:cubicBezTo>
                      <a:pt x="353" y="12581"/>
                      <a:pt x="0" y="13222"/>
                      <a:pt x="0" y="13914"/>
                    </a:cubicBezTo>
                    <a:cubicBezTo>
                      <a:pt x="0" y="15303"/>
                      <a:pt x="1235" y="16423"/>
                      <a:pt x="2765" y="16423"/>
                    </a:cubicBezTo>
                    <a:lnTo>
                      <a:pt x="2765" y="17170"/>
                    </a:lnTo>
                    <a:cubicBezTo>
                      <a:pt x="2765" y="19625"/>
                      <a:pt x="5001" y="21600"/>
                      <a:pt x="7650" y="21600"/>
                    </a:cubicBezTo>
                    <a:lnTo>
                      <a:pt x="13242" y="21600"/>
                    </a:lnTo>
                    <a:cubicBezTo>
                      <a:pt x="15949" y="21600"/>
                      <a:pt x="18069" y="19572"/>
                      <a:pt x="18069" y="17170"/>
                    </a:cubicBezTo>
                    <a:lnTo>
                      <a:pt x="18069" y="16423"/>
                    </a:lnTo>
                    <a:cubicBezTo>
                      <a:pt x="19657" y="16423"/>
                      <a:pt x="20894" y="15303"/>
                      <a:pt x="20894" y="13914"/>
                    </a:cubicBezTo>
                    <a:cubicBezTo>
                      <a:pt x="21012" y="13222"/>
                      <a:pt x="20659" y="12581"/>
                      <a:pt x="20128" y="12100"/>
                    </a:cubicBezTo>
                    <a:cubicBezTo>
                      <a:pt x="20128" y="12048"/>
                      <a:pt x="20128" y="11887"/>
                      <a:pt x="20070" y="11834"/>
                    </a:cubicBezTo>
                    <a:cubicBezTo>
                      <a:pt x="21305" y="10499"/>
                      <a:pt x="21305" y="8578"/>
                      <a:pt x="20070" y="7191"/>
                    </a:cubicBezTo>
                    <a:cubicBezTo>
                      <a:pt x="20363" y="5429"/>
                      <a:pt x="19304" y="3776"/>
                      <a:pt x="17479" y="3188"/>
                    </a:cubicBezTo>
                    <a:cubicBezTo>
                      <a:pt x="16902" y="1758"/>
                      <a:pt x="15291" y="798"/>
                      <a:pt x="13655" y="798"/>
                    </a:cubicBezTo>
                    <a:cubicBezTo>
                      <a:pt x="13459" y="798"/>
                      <a:pt x="13261" y="811"/>
                      <a:pt x="13066" y="840"/>
                    </a:cubicBezTo>
                    <a:cubicBezTo>
                      <a:pt x="12330" y="280"/>
                      <a:pt x="11432" y="0"/>
                      <a:pt x="10527" y="0"/>
                    </a:cubicBezTo>
                    <a:close/>
                  </a:path>
                </a:pathLst>
              </a:custGeom>
              <a:solidFill>
                <a:srgbClr val="00132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grpSp>
          <p:nvGrpSpPr>
            <p:cNvPr id="1897" name="Google Shape;1909;p47"/>
            <p:cNvGrpSpPr/>
            <p:nvPr/>
          </p:nvGrpSpPr>
          <p:grpSpPr>
            <a:xfrm>
              <a:off x="-1" y="-1"/>
              <a:ext cx="3778308" cy="469221"/>
              <a:chOff x="0" y="0"/>
              <a:chExt cx="3778306" cy="469219"/>
            </a:xfrm>
          </p:grpSpPr>
          <p:sp>
            <p:nvSpPr>
              <p:cNvPr id="1895" name="Google Shape;1910;p47"/>
              <p:cNvSpPr/>
              <p:nvPr/>
            </p:nvSpPr>
            <p:spPr>
              <a:xfrm>
                <a:off x="0" y="0"/>
                <a:ext cx="328696" cy="2874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3" h="21600" extrusionOk="0">
                    <a:moveTo>
                      <a:pt x="5757" y="0"/>
                    </a:moveTo>
                    <a:cubicBezTo>
                      <a:pt x="5490" y="0"/>
                      <a:pt x="5252" y="136"/>
                      <a:pt x="5103" y="408"/>
                    </a:cubicBezTo>
                    <a:lnTo>
                      <a:pt x="112" y="10391"/>
                    </a:lnTo>
                    <a:cubicBezTo>
                      <a:pt x="-37" y="10630"/>
                      <a:pt x="-37" y="10970"/>
                      <a:pt x="112" y="11209"/>
                    </a:cubicBezTo>
                    <a:lnTo>
                      <a:pt x="5103" y="21192"/>
                    </a:lnTo>
                    <a:cubicBezTo>
                      <a:pt x="5252" y="21464"/>
                      <a:pt x="5490" y="21600"/>
                      <a:pt x="5757" y="21600"/>
                    </a:cubicBezTo>
                    <a:lnTo>
                      <a:pt x="15799" y="21600"/>
                    </a:lnTo>
                    <a:cubicBezTo>
                      <a:pt x="16067" y="21600"/>
                      <a:pt x="16304" y="21464"/>
                      <a:pt x="16423" y="21192"/>
                    </a:cubicBezTo>
                    <a:lnTo>
                      <a:pt x="21445" y="11209"/>
                    </a:lnTo>
                    <a:cubicBezTo>
                      <a:pt x="21563" y="10970"/>
                      <a:pt x="21563" y="10630"/>
                      <a:pt x="21445" y="10391"/>
                    </a:cubicBezTo>
                    <a:lnTo>
                      <a:pt x="16423" y="408"/>
                    </a:lnTo>
                    <a:cubicBezTo>
                      <a:pt x="16304" y="136"/>
                      <a:pt x="16067" y="0"/>
                      <a:pt x="157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896" name="Google Shape;1911;p47"/>
              <p:cNvSpPr/>
              <p:nvPr/>
            </p:nvSpPr>
            <p:spPr>
              <a:xfrm>
                <a:off x="322297" y="151051"/>
                <a:ext cx="3456010" cy="318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lnTo>
                      <a:pt x="1080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2857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1908" name="Google Shape;1912;p47"/>
          <p:cNvGrpSpPr/>
          <p:nvPr/>
        </p:nvGrpSpPr>
        <p:grpSpPr>
          <a:xfrm>
            <a:off x="3944703" y="1576601"/>
            <a:ext cx="2443130" cy="921464"/>
            <a:chOff x="0" y="0"/>
            <a:chExt cx="2443129" cy="921462"/>
          </a:xfrm>
        </p:grpSpPr>
        <p:sp>
          <p:nvSpPr>
            <p:cNvPr id="1899" name="Google Shape;1913;p47"/>
            <p:cNvSpPr/>
            <p:nvPr/>
          </p:nvSpPr>
          <p:spPr>
            <a:xfrm>
              <a:off x="1518429" y="0"/>
              <a:ext cx="924700" cy="808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904" name="Google Shape;1914;p47"/>
            <p:cNvGrpSpPr/>
            <p:nvPr/>
          </p:nvGrpSpPr>
          <p:grpSpPr>
            <a:xfrm>
              <a:off x="1756447" y="149232"/>
              <a:ext cx="448464" cy="510329"/>
              <a:chOff x="0" y="0"/>
              <a:chExt cx="448462" cy="510328"/>
            </a:xfrm>
          </p:grpSpPr>
          <p:sp>
            <p:nvSpPr>
              <p:cNvPr id="1900" name="Google Shape;1915;p47"/>
              <p:cNvSpPr/>
              <p:nvPr/>
            </p:nvSpPr>
            <p:spPr>
              <a:xfrm>
                <a:off x="165813" y="372963"/>
                <a:ext cx="113038" cy="46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13" h="21600" extrusionOk="0">
                    <a:moveTo>
                      <a:pt x="2583" y="0"/>
                    </a:moveTo>
                    <a:cubicBezTo>
                      <a:pt x="1875" y="0"/>
                      <a:pt x="1234" y="727"/>
                      <a:pt x="884" y="2201"/>
                    </a:cubicBezTo>
                    <a:cubicBezTo>
                      <a:pt x="-294" y="5148"/>
                      <a:pt x="-294" y="9252"/>
                      <a:pt x="884" y="11602"/>
                    </a:cubicBezTo>
                    <a:cubicBezTo>
                      <a:pt x="3463" y="18075"/>
                      <a:pt x="6988" y="21600"/>
                      <a:pt x="10506" y="21600"/>
                    </a:cubicBezTo>
                    <a:cubicBezTo>
                      <a:pt x="14031" y="21600"/>
                      <a:pt x="17788" y="18075"/>
                      <a:pt x="20136" y="11602"/>
                    </a:cubicBezTo>
                    <a:cubicBezTo>
                      <a:pt x="21306" y="8674"/>
                      <a:pt x="21306" y="3973"/>
                      <a:pt x="20136" y="2201"/>
                    </a:cubicBezTo>
                    <a:cubicBezTo>
                      <a:pt x="19547" y="727"/>
                      <a:pt x="18846" y="0"/>
                      <a:pt x="18168" y="0"/>
                    </a:cubicBezTo>
                    <a:cubicBezTo>
                      <a:pt x="17497" y="0"/>
                      <a:pt x="16849" y="727"/>
                      <a:pt x="16379" y="2201"/>
                    </a:cubicBezTo>
                    <a:cubicBezTo>
                      <a:pt x="14971" y="5726"/>
                      <a:pt x="12623" y="8077"/>
                      <a:pt x="10506" y="8077"/>
                    </a:cubicBezTo>
                    <a:cubicBezTo>
                      <a:pt x="8158" y="8077"/>
                      <a:pt x="6049" y="5726"/>
                      <a:pt x="4640" y="2201"/>
                    </a:cubicBezTo>
                    <a:cubicBezTo>
                      <a:pt x="4051" y="727"/>
                      <a:pt x="3284" y="0"/>
                      <a:pt x="2583" y="0"/>
                    </a:cubicBezTo>
                    <a:close/>
                  </a:path>
                </a:pathLst>
              </a:custGeom>
              <a:solidFill>
                <a:srgbClr val="00132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901" name="Google Shape;1916;p47"/>
              <p:cNvSpPr/>
              <p:nvPr/>
            </p:nvSpPr>
            <p:spPr>
              <a:xfrm>
                <a:off x="147790" y="271603"/>
                <a:ext cx="29070" cy="27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2" y="0"/>
                    </a:moveTo>
                    <a:cubicBezTo>
                      <a:pt x="4707" y="0"/>
                      <a:pt x="0" y="4894"/>
                      <a:pt x="0" y="10784"/>
                    </a:cubicBezTo>
                    <a:cubicBezTo>
                      <a:pt x="0" y="16675"/>
                      <a:pt x="4707" y="21600"/>
                      <a:pt x="11292" y="21600"/>
                    </a:cubicBezTo>
                    <a:cubicBezTo>
                      <a:pt x="16922" y="21600"/>
                      <a:pt x="21600" y="16675"/>
                      <a:pt x="21600" y="10784"/>
                    </a:cubicBezTo>
                    <a:cubicBezTo>
                      <a:pt x="21600" y="4894"/>
                      <a:pt x="16922" y="0"/>
                      <a:pt x="11292" y="0"/>
                    </a:cubicBezTo>
                    <a:close/>
                  </a:path>
                </a:pathLst>
              </a:custGeom>
              <a:solidFill>
                <a:srgbClr val="00132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902" name="Google Shape;1917;p47"/>
              <p:cNvSpPr/>
              <p:nvPr/>
            </p:nvSpPr>
            <p:spPr>
              <a:xfrm>
                <a:off x="266551" y="270320"/>
                <a:ext cx="28345" cy="27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98" h="21600" extrusionOk="0">
                    <a:moveTo>
                      <a:pt x="9886" y="0"/>
                    </a:moveTo>
                    <a:cubicBezTo>
                      <a:pt x="4486" y="0"/>
                      <a:pt x="0" y="4925"/>
                      <a:pt x="0" y="10816"/>
                    </a:cubicBezTo>
                    <a:cubicBezTo>
                      <a:pt x="0" y="16706"/>
                      <a:pt x="4486" y="21600"/>
                      <a:pt x="9886" y="21600"/>
                    </a:cubicBezTo>
                    <a:cubicBezTo>
                      <a:pt x="15314" y="21600"/>
                      <a:pt x="19800" y="16706"/>
                      <a:pt x="19800" y="10816"/>
                    </a:cubicBezTo>
                    <a:cubicBezTo>
                      <a:pt x="21600" y="5891"/>
                      <a:pt x="17114" y="0"/>
                      <a:pt x="9886" y="0"/>
                    </a:cubicBezTo>
                    <a:close/>
                  </a:path>
                </a:pathLst>
              </a:custGeom>
              <a:solidFill>
                <a:srgbClr val="00132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903" name="Google Shape;1918;p47"/>
              <p:cNvSpPr/>
              <p:nvPr/>
            </p:nvSpPr>
            <p:spPr>
              <a:xfrm>
                <a:off x="0" y="0"/>
                <a:ext cx="448463" cy="510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88" y="1283"/>
                    </a:moveTo>
                    <a:cubicBezTo>
                      <a:pt x="16853" y="1283"/>
                      <a:pt x="17158" y="1551"/>
                      <a:pt x="17158" y="1872"/>
                    </a:cubicBezTo>
                    <a:lnTo>
                      <a:pt x="17158" y="3851"/>
                    </a:lnTo>
                    <a:lnTo>
                      <a:pt x="4138" y="3851"/>
                    </a:lnTo>
                    <a:lnTo>
                      <a:pt x="4138" y="1872"/>
                    </a:lnTo>
                    <a:cubicBezTo>
                      <a:pt x="4138" y="1551"/>
                      <a:pt x="4442" y="1283"/>
                      <a:pt x="4928" y="1283"/>
                    </a:cubicBezTo>
                    <a:close/>
                    <a:moveTo>
                      <a:pt x="10708" y="5134"/>
                    </a:moveTo>
                    <a:cubicBezTo>
                      <a:pt x="11073" y="5134"/>
                      <a:pt x="11378" y="5400"/>
                      <a:pt x="11378" y="5721"/>
                    </a:cubicBezTo>
                    <a:cubicBezTo>
                      <a:pt x="11378" y="6096"/>
                      <a:pt x="11073" y="6362"/>
                      <a:pt x="10708" y="6362"/>
                    </a:cubicBezTo>
                    <a:cubicBezTo>
                      <a:pt x="10343" y="6362"/>
                      <a:pt x="10040" y="6096"/>
                      <a:pt x="10040" y="5721"/>
                    </a:cubicBezTo>
                    <a:cubicBezTo>
                      <a:pt x="10040" y="5400"/>
                      <a:pt x="10343" y="5134"/>
                      <a:pt x="10708" y="5134"/>
                    </a:cubicBezTo>
                    <a:close/>
                    <a:moveTo>
                      <a:pt x="8640" y="5134"/>
                    </a:moveTo>
                    <a:cubicBezTo>
                      <a:pt x="8580" y="5347"/>
                      <a:pt x="8518" y="5561"/>
                      <a:pt x="8518" y="5828"/>
                    </a:cubicBezTo>
                    <a:cubicBezTo>
                      <a:pt x="8518" y="5989"/>
                      <a:pt x="8580" y="6203"/>
                      <a:pt x="8640" y="6417"/>
                    </a:cubicBezTo>
                    <a:lnTo>
                      <a:pt x="4260" y="6417"/>
                    </a:lnTo>
                    <a:lnTo>
                      <a:pt x="4260" y="5134"/>
                    </a:lnTo>
                    <a:close/>
                    <a:moveTo>
                      <a:pt x="17097" y="5186"/>
                    </a:moveTo>
                    <a:lnTo>
                      <a:pt x="17097" y="6469"/>
                    </a:lnTo>
                    <a:lnTo>
                      <a:pt x="12655" y="6469"/>
                    </a:lnTo>
                    <a:lnTo>
                      <a:pt x="12655" y="6417"/>
                    </a:lnTo>
                    <a:cubicBezTo>
                      <a:pt x="12777" y="6203"/>
                      <a:pt x="12838" y="5989"/>
                      <a:pt x="12838" y="5828"/>
                    </a:cubicBezTo>
                    <a:cubicBezTo>
                      <a:pt x="12838" y="5614"/>
                      <a:pt x="12777" y="5347"/>
                      <a:pt x="12655" y="5186"/>
                    </a:cubicBezTo>
                    <a:close/>
                    <a:moveTo>
                      <a:pt x="18541" y="7752"/>
                    </a:moveTo>
                    <a:cubicBezTo>
                      <a:pt x="18352" y="8321"/>
                      <a:pt x="17993" y="8837"/>
                      <a:pt x="17462" y="9303"/>
                    </a:cubicBezTo>
                    <a:cubicBezTo>
                      <a:pt x="16923" y="9734"/>
                      <a:pt x="16187" y="9991"/>
                      <a:pt x="15443" y="9991"/>
                    </a:cubicBezTo>
                    <a:cubicBezTo>
                      <a:pt x="15264" y="9991"/>
                      <a:pt x="15084" y="9975"/>
                      <a:pt x="14907" y="9945"/>
                    </a:cubicBezTo>
                    <a:cubicBezTo>
                      <a:pt x="11987" y="9571"/>
                      <a:pt x="9188" y="8823"/>
                      <a:pt x="6632" y="7752"/>
                    </a:cubicBezTo>
                    <a:close/>
                    <a:moveTo>
                      <a:pt x="2738" y="11441"/>
                    </a:moveTo>
                    <a:lnTo>
                      <a:pt x="2738" y="13955"/>
                    </a:lnTo>
                    <a:cubicBezTo>
                      <a:pt x="1949" y="13955"/>
                      <a:pt x="1278" y="13420"/>
                      <a:pt x="1278" y="12672"/>
                    </a:cubicBezTo>
                    <a:cubicBezTo>
                      <a:pt x="1278" y="12030"/>
                      <a:pt x="1949" y="11441"/>
                      <a:pt x="2738" y="11441"/>
                    </a:cubicBezTo>
                    <a:close/>
                    <a:moveTo>
                      <a:pt x="18618" y="11441"/>
                    </a:moveTo>
                    <a:cubicBezTo>
                      <a:pt x="19348" y="11441"/>
                      <a:pt x="20078" y="11976"/>
                      <a:pt x="20078" y="12672"/>
                    </a:cubicBezTo>
                    <a:cubicBezTo>
                      <a:pt x="20078" y="13420"/>
                      <a:pt x="19348" y="13955"/>
                      <a:pt x="18618" y="13955"/>
                    </a:cubicBezTo>
                    <a:lnTo>
                      <a:pt x="18618" y="11441"/>
                    </a:lnTo>
                    <a:close/>
                    <a:moveTo>
                      <a:pt x="4138" y="8073"/>
                    </a:moveTo>
                    <a:lnTo>
                      <a:pt x="5293" y="8607"/>
                    </a:lnTo>
                    <a:cubicBezTo>
                      <a:pt x="8215" y="9892"/>
                      <a:pt x="11317" y="10747"/>
                      <a:pt x="14603" y="11228"/>
                    </a:cubicBezTo>
                    <a:cubicBezTo>
                      <a:pt x="14806" y="11257"/>
                      <a:pt x="15019" y="11268"/>
                      <a:pt x="15235" y="11268"/>
                    </a:cubicBezTo>
                    <a:cubicBezTo>
                      <a:pt x="15857" y="11268"/>
                      <a:pt x="16511" y="11160"/>
                      <a:pt x="17097" y="10961"/>
                    </a:cubicBezTo>
                    <a:lnTo>
                      <a:pt x="17097" y="14703"/>
                    </a:lnTo>
                    <a:cubicBezTo>
                      <a:pt x="17158" y="17751"/>
                      <a:pt x="14177" y="20317"/>
                      <a:pt x="10648" y="20317"/>
                    </a:cubicBezTo>
                    <a:cubicBezTo>
                      <a:pt x="7058" y="20317"/>
                      <a:pt x="4138" y="17751"/>
                      <a:pt x="4138" y="14651"/>
                    </a:cubicBezTo>
                    <a:lnTo>
                      <a:pt x="4138" y="8073"/>
                    </a:lnTo>
                    <a:close/>
                    <a:moveTo>
                      <a:pt x="4990" y="0"/>
                    </a:moveTo>
                    <a:cubicBezTo>
                      <a:pt x="3773" y="0"/>
                      <a:pt x="2860" y="855"/>
                      <a:pt x="2860" y="1872"/>
                    </a:cubicBezTo>
                    <a:lnTo>
                      <a:pt x="2860" y="10159"/>
                    </a:lnTo>
                    <a:cubicBezTo>
                      <a:pt x="1278" y="10159"/>
                      <a:pt x="0" y="11282"/>
                      <a:pt x="0" y="12672"/>
                    </a:cubicBezTo>
                    <a:cubicBezTo>
                      <a:pt x="0" y="14114"/>
                      <a:pt x="1278" y="15238"/>
                      <a:pt x="2860" y="15238"/>
                    </a:cubicBezTo>
                    <a:cubicBezTo>
                      <a:pt x="3225" y="18766"/>
                      <a:pt x="6693" y="21600"/>
                      <a:pt x="10770" y="21600"/>
                    </a:cubicBezTo>
                    <a:cubicBezTo>
                      <a:pt x="14907" y="21600"/>
                      <a:pt x="18313" y="18766"/>
                      <a:pt x="18678" y="15238"/>
                    </a:cubicBezTo>
                    <a:cubicBezTo>
                      <a:pt x="20262" y="15238"/>
                      <a:pt x="21600" y="14114"/>
                      <a:pt x="21600" y="12672"/>
                    </a:cubicBezTo>
                    <a:cubicBezTo>
                      <a:pt x="21478" y="11335"/>
                      <a:pt x="20200" y="10213"/>
                      <a:pt x="18618" y="10213"/>
                    </a:cubicBezTo>
                    <a:lnTo>
                      <a:pt x="18618" y="9999"/>
                    </a:lnTo>
                    <a:cubicBezTo>
                      <a:pt x="19530" y="9196"/>
                      <a:pt x="20078" y="8127"/>
                      <a:pt x="20078" y="7004"/>
                    </a:cubicBezTo>
                    <a:cubicBezTo>
                      <a:pt x="20078" y="6683"/>
                      <a:pt x="19775" y="6417"/>
                      <a:pt x="19348" y="6417"/>
                    </a:cubicBezTo>
                    <a:lnTo>
                      <a:pt x="18678" y="6417"/>
                    </a:lnTo>
                    <a:lnTo>
                      <a:pt x="18678" y="1872"/>
                    </a:lnTo>
                    <a:cubicBezTo>
                      <a:pt x="18678" y="803"/>
                      <a:pt x="17705" y="0"/>
                      <a:pt x="16550" y="0"/>
                    </a:cubicBezTo>
                    <a:close/>
                  </a:path>
                </a:pathLst>
              </a:custGeom>
              <a:solidFill>
                <a:srgbClr val="00132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907" name="Google Shape;1919;p47"/>
            <p:cNvGrpSpPr/>
            <p:nvPr/>
          </p:nvGrpSpPr>
          <p:grpSpPr>
            <a:xfrm>
              <a:off x="-1" y="407047"/>
              <a:ext cx="1524423" cy="514416"/>
              <a:chOff x="0" y="0"/>
              <a:chExt cx="1524421" cy="514414"/>
            </a:xfrm>
          </p:grpSpPr>
          <p:sp>
            <p:nvSpPr>
              <p:cNvPr id="1905" name="Google Shape;1920;p47"/>
              <p:cNvSpPr/>
              <p:nvPr/>
            </p:nvSpPr>
            <p:spPr>
              <a:xfrm>
                <a:off x="0" y="221655"/>
                <a:ext cx="334687" cy="292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3" h="21600" extrusionOk="0">
                    <a:moveTo>
                      <a:pt x="5757" y="0"/>
                    </a:moveTo>
                    <a:cubicBezTo>
                      <a:pt x="5490" y="0"/>
                      <a:pt x="5252" y="136"/>
                      <a:pt x="5103" y="408"/>
                    </a:cubicBezTo>
                    <a:lnTo>
                      <a:pt x="112" y="10391"/>
                    </a:lnTo>
                    <a:cubicBezTo>
                      <a:pt x="-37" y="10630"/>
                      <a:pt x="-37" y="10970"/>
                      <a:pt x="112" y="11209"/>
                    </a:cubicBezTo>
                    <a:lnTo>
                      <a:pt x="5103" y="21192"/>
                    </a:lnTo>
                    <a:cubicBezTo>
                      <a:pt x="5252" y="21464"/>
                      <a:pt x="5490" y="21600"/>
                      <a:pt x="5757" y="21600"/>
                    </a:cubicBezTo>
                    <a:lnTo>
                      <a:pt x="15799" y="21600"/>
                    </a:lnTo>
                    <a:cubicBezTo>
                      <a:pt x="16067" y="21600"/>
                      <a:pt x="16304" y="21464"/>
                      <a:pt x="16423" y="21192"/>
                    </a:cubicBezTo>
                    <a:lnTo>
                      <a:pt x="21445" y="11209"/>
                    </a:lnTo>
                    <a:cubicBezTo>
                      <a:pt x="21563" y="10970"/>
                      <a:pt x="21563" y="10630"/>
                      <a:pt x="21445" y="10391"/>
                    </a:cubicBezTo>
                    <a:lnTo>
                      <a:pt x="16423" y="408"/>
                    </a:lnTo>
                    <a:cubicBezTo>
                      <a:pt x="16304" y="136"/>
                      <a:pt x="16067" y="0"/>
                      <a:pt x="157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906" name="Google Shape;1921;p47"/>
              <p:cNvSpPr/>
              <p:nvPr/>
            </p:nvSpPr>
            <p:spPr>
              <a:xfrm rot="10800000" flipH="1">
                <a:off x="258721" y="0"/>
                <a:ext cx="1265701" cy="36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lnTo>
                      <a:pt x="1080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2857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54BD3C3-7161-B96E-1352-4AC843DAC06B}"/>
              </a:ext>
            </a:extLst>
          </p:cNvPr>
          <p:cNvSpPr txBox="1"/>
          <p:nvPr/>
        </p:nvSpPr>
        <p:spPr>
          <a:xfrm>
            <a:off x="0" y="57183"/>
            <a:ext cx="9144000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وارد نمایید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CCD67F-251F-7F09-CB53-112DD47293D5}"/>
              </a:ext>
            </a:extLst>
          </p:cNvPr>
          <p:cNvSpPr txBox="1"/>
          <p:nvPr/>
        </p:nvSpPr>
        <p:spPr>
          <a:xfrm>
            <a:off x="6490650" y="1278502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D6F00A-8B8C-B331-7F2A-FC21416733CD}"/>
              </a:ext>
            </a:extLst>
          </p:cNvPr>
          <p:cNvSpPr txBox="1"/>
          <p:nvPr/>
        </p:nvSpPr>
        <p:spPr>
          <a:xfrm>
            <a:off x="6343691" y="2939868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8" name="Google Shape;1934;p49"/>
          <p:cNvGrpSpPr/>
          <p:nvPr/>
        </p:nvGrpSpPr>
        <p:grpSpPr>
          <a:xfrm>
            <a:off x="4937023" y="1800676"/>
            <a:ext cx="3542420" cy="2837323"/>
            <a:chOff x="0" y="0"/>
            <a:chExt cx="3542419" cy="2837321"/>
          </a:xfrm>
        </p:grpSpPr>
        <p:sp>
          <p:nvSpPr>
            <p:cNvPr id="1915" name="Google Shape;1935;p49"/>
            <p:cNvSpPr/>
            <p:nvPr/>
          </p:nvSpPr>
          <p:spPr>
            <a:xfrm>
              <a:off x="304517" y="0"/>
              <a:ext cx="2791997" cy="2442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16" name="Google Shape;1936;p49"/>
            <p:cNvSpPr/>
            <p:nvPr/>
          </p:nvSpPr>
          <p:spPr>
            <a:xfrm flipH="1">
              <a:off x="2875413" y="2253826"/>
              <a:ext cx="667007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17" name="Google Shape;1937;p49"/>
            <p:cNvSpPr/>
            <p:nvPr/>
          </p:nvSpPr>
          <p:spPr>
            <a:xfrm flipH="1">
              <a:off x="0" y="2058361"/>
              <a:ext cx="890443" cy="778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925" name="Google Shape;1942;p49"/>
          <p:cNvGrpSpPr/>
          <p:nvPr/>
        </p:nvGrpSpPr>
        <p:grpSpPr>
          <a:xfrm>
            <a:off x="6270764" y="942725"/>
            <a:ext cx="1829779" cy="1126149"/>
            <a:chOff x="0" y="0"/>
            <a:chExt cx="1829777" cy="1126147"/>
          </a:xfrm>
        </p:grpSpPr>
        <p:sp>
          <p:nvSpPr>
            <p:cNvPr id="1923" name="Google Shape;1943;p49"/>
            <p:cNvSpPr/>
            <p:nvPr/>
          </p:nvSpPr>
          <p:spPr>
            <a:xfrm flipH="1">
              <a:off x="1162772" y="542652"/>
              <a:ext cx="667006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rgbClr val="5429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24" name="Google Shape;1944;p49"/>
            <p:cNvSpPr/>
            <p:nvPr/>
          </p:nvSpPr>
          <p:spPr>
            <a:xfrm flipH="1">
              <a:off x="0" y="0"/>
              <a:ext cx="854314" cy="747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954556C-C611-9E2F-8C4B-DA0B8A7890DE}"/>
              </a:ext>
            </a:extLst>
          </p:cNvPr>
          <p:cNvSpPr txBox="1"/>
          <p:nvPr/>
        </p:nvSpPr>
        <p:spPr>
          <a:xfrm>
            <a:off x="654725" y="1832600"/>
            <a:ext cx="4277838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08A512-203D-E218-0829-E633E548D9D5}"/>
              </a:ext>
            </a:extLst>
          </p:cNvPr>
          <p:cNvSpPr txBox="1"/>
          <p:nvPr/>
        </p:nvSpPr>
        <p:spPr>
          <a:xfrm>
            <a:off x="262838" y="1254467"/>
            <a:ext cx="4669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8D5B65-5CE1-14C2-FA3A-7705B98900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5" b="9828"/>
          <a:stretch/>
        </p:blipFill>
        <p:spPr>
          <a:xfrm>
            <a:off x="5621027" y="1441828"/>
            <a:ext cx="2717028" cy="2612676"/>
          </a:xfrm>
          <a:prstGeom prst="hexagon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6" name="Google Shape;1979;p51"/>
          <p:cNvGrpSpPr/>
          <p:nvPr/>
        </p:nvGrpSpPr>
        <p:grpSpPr>
          <a:xfrm>
            <a:off x="966774" y="1989403"/>
            <a:ext cx="7291601" cy="1684494"/>
            <a:chOff x="0" y="0"/>
            <a:chExt cx="7291600" cy="1684493"/>
          </a:xfrm>
        </p:grpSpPr>
        <p:sp>
          <p:nvSpPr>
            <p:cNvPr id="1954" name="Google Shape;1980;p51"/>
            <p:cNvSpPr/>
            <p:nvPr/>
          </p:nvSpPr>
          <p:spPr>
            <a:xfrm>
              <a:off x="5186499" y="709062"/>
              <a:ext cx="2105101" cy="285901"/>
            </a:xfrm>
            <a:prstGeom prst="rightArrow">
              <a:avLst>
                <a:gd name="adj1" fmla="val 39882"/>
                <a:gd name="adj2" fmla="val 50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965" name="Google Shape;1981;p51"/>
            <p:cNvGrpSpPr/>
            <p:nvPr/>
          </p:nvGrpSpPr>
          <p:grpSpPr>
            <a:xfrm>
              <a:off x="-1" y="0"/>
              <a:ext cx="5181147" cy="1684494"/>
              <a:chOff x="0" y="0"/>
              <a:chExt cx="5181145" cy="1684493"/>
            </a:xfrm>
          </p:grpSpPr>
          <p:grpSp>
            <p:nvGrpSpPr>
              <p:cNvPr id="1957" name="Google Shape;1982;p51"/>
              <p:cNvGrpSpPr/>
              <p:nvPr/>
            </p:nvGrpSpPr>
            <p:grpSpPr>
              <a:xfrm>
                <a:off x="3455648" y="18675"/>
                <a:ext cx="1725498" cy="891248"/>
                <a:chOff x="0" y="0"/>
                <a:chExt cx="1725497" cy="891247"/>
              </a:xfrm>
            </p:grpSpPr>
            <p:sp>
              <p:nvSpPr>
                <p:cNvPr id="1955" name="Google Shape;1983;p51"/>
                <p:cNvSpPr/>
                <p:nvPr/>
              </p:nvSpPr>
              <p:spPr>
                <a:xfrm>
                  <a:off x="-1" y="775424"/>
                  <a:ext cx="1725499" cy="115824"/>
                </a:xfrm>
                <a:prstGeom prst="rect">
                  <a:avLst/>
                </a:pr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1956" name="Google Shape;1984;p51"/>
                <p:cNvSpPr/>
                <p:nvPr/>
              </p:nvSpPr>
              <p:spPr>
                <a:xfrm flipH="1">
                  <a:off x="4601" y="-1"/>
                  <a:ext cx="1" cy="890410"/>
                </a:xfrm>
                <a:prstGeom prst="line">
                  <a:avLst/>
                </a:prstGeom>
                <a:noFill/>
                <a:ln w="19050" cap="flat">
                  <a:solidFill>
                    <a:schemeClr val="accent4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960" name="Google Shape;1985;p51"/>
              <p:cNvGrpSpPr/>
              <p:nvPr/>
            </p:nvGrpSpPr>
            <p:grpSpPr>
              <a:xfrm>
                <a:off x="-1" y="0"/>
                <a:ext cx="1730238" cy="909923"/>
                <a:chOff x="0" y="0"/>
                <a:chExt cx="1730237" cy="909922"/>
              </a:xfrm>
            </p:grpSpPr>
            <p:sp>
              <p:nvSpPr>
                <p:cNvPr id="1958" name="Google Shape;1986;p51"/>
                <p:cNvSpPr/>
                <p:nvPr/>
              </p:nvSpPr>
              <p:spPr>
                <a:xfrm>
                  <a:off x="4741" y="794099"/>
                  <a:ext cx="1725497" cy="115824"/>
                </a:xfrm>
                <a:prstGeom prst="rect">
                  <a:avLst/>
                </a:pr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1959" name="Google Shape;1987;p51"/>
                <p:cNvSpPr/>
                <p:nvPr/>
              </p:nvSpPr>
              <p:spPr>
                <a:xfrm flipH="1">
                  <a:off x="0" y="0"/>
                  <a:ext cx="1" cy="909149"/>
                </a:xfrm>
                <a:prstGeom prst="line">
                  <a:avLst/>
                </a:prstGeom>
                <a:noFill/>
                <a:ln w="19050" cap="flat">
                  <a:solidFill>
                    <a:schemeClr val="accent4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961" name="Google Shape;1988;p51"/>
              <p:cNvSpPr/>
              <p:nvPr/>
            </p:nvSpPr>
            <p:spPr>
              <a:xfrm flipV="1">
                <a:off x="5181120" y="794345"/>
                <a:ext cx="1" cy="890149"/>
              </a:xfrm>
              <a:prstGeom prst="line">
                <a:avLst/>
              </a:prstGeom>
              <a:noFill/>
              <a:ln w="19050" cap="flat">
                <a:solidFill>
                  <a:schemeClr val="accent4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1964" name="Google Shape;1989;p51"/>
              <p:cNvGrpSpPr/>
              <p:nvPr/>
            </p:nvGrpSpPr>
            <p:grpSpPr>
              <a:xfrm>
                <a:off x="1730194" y="794099"/>
                <a:ext cx="1725498" cy="881367"/>
                <a:chOff x="0" y="0"/>
                <a:chExt cx="1725497" cy="881365"/>
              </a:xfrm>
            </p:grpSpPr>
            <p:sp>
              <p:nvSpPr>
                <p:cNvPr id="1962" name="Google Shape;1990;p51"/>
                <p:cNvSpPr/>
                <p:nvPr/>
              </p:nvSpPr>
              <p:spPr>
                <a:xfrm>
                  <a:off x="-1" y="-1"/>
                  <a:ext cx="1725499" cy="115824"/>
                </a:xfrm>
                <a:prstGeom prst="rect">
                  <a:avLst/>
                </a:pr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1963" name="Google Shape;1991;p51"/>
                <p:cNvSpPr/>
                <p:nvPr/>
              </p:nvSpPr>
              <p:spPr>
                <a:xfrm flipV="1">
                  <a:off x="5074" y="66"/>
                  <a:ext cx="1" cy="881300"/>
                </a:xfrm>
                <a:prstGeom prst="line">
                  <a:avLst/>
                </a:prstGeom>
                <a:noFill/>
                <a:ln w="19050" cap="flat">
                  <a:solidFill>
                    <a:schemeClr val="accent4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</p:grpSp>
      <p:sp>
        <p:nvSpPr>
          <p:cNvPr id="1971" name="Google Shape;1996;p51"/>
          <p:cNvSpPr/>
          <p:nvPr/>
        </p:nvSpPr>
        <p:spPr>
          <a:xfrm>
            <a:off x="671842" y="1448179"/>
            <a:ext cx="618651" cy="541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72" name="Google Shape;1997;p51"/>
          <p:cNvSpPr/>
          <p:nvPr/>
        </p:nvSpPr>
        <p:spPr>
          <a:xfrm>
            <a:off x="2390705" y="3642454"/>
            <a:ext cx="618651" cy="541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73" name="Google Shape;1998;p51"/>
          <p:cNvSpPr/>
          <p:nvPr/>
        </p:nvSpPr>
        <p:spPr>
          <a:xfrm>
            <a:off x="4122405" y="1485629"/>
            <a:ext cx="618651" cy="541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74" name="Google Shape;1999;p51"/>
          <p:cNvSpPr/>
          <p:nvPr/>
        </p:nvSpPr>
        <p:spPr>
          <a:xfrm>
            <a:off x="5840080" y="3642454"/>
            <a:ext cx="618651" cy="541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980" name="Google Shape;2000;p51"/>
          <p:cNvGrpSpPr/>
          <p:nvPr/>
        </p:nvGrpSpPr>
        <p:grpSpPr>
          <a:xfrm>
            <a:off x="809913" y="1548903"/>
            <a:ext cx="342304" cy="339745"/>
            <a:chOff x="0" y="24"/>
            <a:chExt cx="342303" cy="339744"/>
          </a:xfrm>
        </p:grpSpPr>
        <p:sp>
          <p:nvSpPr>
            <p:cNvPr id="1975" name="Google Shape;2001;p51"/>
            <p:cNvSpPr/>
            <p:nvPr/>
          </p:nvSpPr>
          <p:spPr>
            <a:xfrm>
              <a:off x="184280" y="240315"/>
              <a:ext cx="99267" cy="36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4" h="21600" extrusionOk="0">
                  <a:moveTo>
                    <a:pt x="2071" y="0"/>
                  </a:moveTo>
                  <a:cubicBezTo>
                    <a:pt x="1540" y="0"/>
                    <a:pt x="1015" y="574"/>
                    <a:pt x="607" y="1694"/>
                  </a:cubicBezTo>
                  <a:cubicBezTo>
                    <a:pt x="-202" y="3961"/>
                    <a:pt x="-202" y="8023"/>
                    <a:pt x="607" y="10290"/>
                  </a:cubicBezTo>
                  <a:cubicBezTo>
                    <a:pt x="3530" y="17983"/>
                    <a:pt x="7103" y="21600"/>
                    <a:pt x="10680" y="21600"/>
                  </a:cubicBezTo>
                  <a:cubicBezTo>
                    <a:pt x="14253" y="21600"/>
                    <a:pt x="17825" y="17524"/>
                    <a:pt x="20583" y="10290"/>
                  </a:cubicBezTo>
                  <a:cubicBezTo>
                    <a:pt x="21398" y="8023"/>
                    <a:pt x="21398" y="3961"/>
                    <a:pt x="20583" y="1694"/>
                  </a:cubicBezTo>
                  <a:cubicBezTo>
                    <a:pt x="20181" y="574"/>
                    <a:pt x="19609" y="0"/>
                    <a:pt x="19042" y="0"/>
                  </a:cubicBezTo>
                  <a:cubicBezTo>
                    <a:pt x="18475" y="0"/>
                    <a:pt x="17908" y="574"/>
                    <a:pt x="17501" y="1694"/>
                  </a:cubicBezTo>
                  <a:cubicBezTo>
                    <a:pt x="15552" y="7119"/>
                    <a:pt x="13031" y="9831"/>
                    <a:pt x="10516" y="9831"/>
                  </a:cubicBezTo>
                  <a:cubicBezTo>
                    <a:pt x="8000" y="9831"/>
                    <a:pt x="5479" y="7119"/>
                    <a:pt x="3530" y="1694"/>
                  </a:cubicBezTo>
                  <a:cubicBezTo>
                    <a:pt x="3128" y="574"/>
                    <a:pt x="2597" y="0"/>
                    <a:pt x="2071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76" name="Google Shape;2002;p51"/>
            <p:cNvSpPr/>
            <p:nvPr/>
          </p:nvSpPr>
          <p:spPr>
            <a:xfrm>
              <a:off x="-1" y="24"/>
              <a:ext cx="342305" cy="339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16" y="1530"/>
                  </a:moveTo>
                  <a:lnTo>
                    <a:pt x="12816" y="6269"/>
                  </a:lnTo>
                  <a:cubicBezTo>
                    <a:pt x="11377" y="6076"/>
                    <a:pt x="10033" y="5738"/>
                    <a:pt x="8640" y="5158"/>
                  </a:cubicBezTo>
                  <a:cubicBezTo>
                    <a:pt x="8570" y="5139"/>
                    <a:pt x="8493" y="5129"/>
                    <a:pt x="8415" y="5129"/>
                  </a:cubicBezTo>
                  <a:cubicBezTo>
                    <a:pt x="8279" y="5129"/>
                    <a:pt x="8138" y="5162"/>
                    <a:pt x="8016" y="5255"/>
                  </a:cubicBezTo>
                  <a:cubicBezTo>
                    <a:pt x="7872" y="5351"/>
                    <a:pt x="7728" y="5545"/>
                    <a:pt x="7728" y="5786"/>
                  </a:cubicBezTo>
                  <a:lnTo>
                    <a:pt x="7728" y="10236"/>
                  </a:lnTo>
                  <a:cubicBezTo>
                    <a:pt x="7552" y="10216"/>
                    <a:pt x="7376" y="10207"/>
                    <a:pt x="7197" y="10207"/>
                  </a:cubicBezTo>
                  <a:cubicBezTo>
                    <a:pt x="6062" y="10207"/>
                    <a:pt x="4911" y="10609"/>
                    <a:pt x="4080" y="11444"/>
                  </a:cubicBezTo>
                  <a:cubicBezTo>
                    <a:pt x="3839" y="11687"/>
                    <a:pt x="3839" y="12122"/>
                    <a:pt x="4080" y="12363"/>
                  </a:cubicBezTo>
                  <a:cubicBezTo>
                    <a:pt x="4201" y="12485"/>
                    <a:pt x="4368" y="12545"/>
                    <a:pt x="4536" y="12545"/>
                  </a:cubicBezTo>
                  <a:cubicBezTo>
                    <a:pt x="4705" y="12545"/>
                    <a:pt x="4872" y="12485"/>
                    <a:pt x="4993" y="12363"/>
                  </a:cubicBezTo>
                  <a:cubicBezTo>
                    <a:pt x="5544" y="11806"/>
                    <a:pt x="6295" y="11507"/>
                    <a:pt x="7050" y="11507"/>
                  </a:cubicBezTo>
                  <a:cubicBezTo>
                    <a:pt x="7277" y="11507"/>
                    <a:pt x="7505" y="11533"/>
                    <a:pt x="7728" y="11590"/>
                  </a:cubicBezTo>
                  <a:lnTo>
                    <a:pt x="7728" y="13283"/>
                  </a:lnTo>
                  <a:cubicBezTo>
                    <a:pt x="7728" y="13863"/>
                    <a:pt x="7776" y="14491"/>
                    <a:pt x="7920" y="15024"/>
                  </a:cubicBezTo>
                  <a:cubicBezTo>
                    <a:pt x="7680" y="15071"/>
                    <a:pt x="7392" y="15217"/>
                    <a:pt x="7056" y="15265"/>
                  </a:cubicBezTo>
                  <a:cubicBezTo>
                    <a:pt x="3792" y="14540"/>
                    <a:pt x="1393" y="11590"/>
                    <a:pt x="1393" y="8205"/>
                  </a:cubicBezTo>
                  <a:lnTo>
                    <a:pt x="1393" y="1530"/>
                  </a:lnTo>
                  <a:lnTo>
                    <a:pt x="1440" y="1530"/>
                  </a:lnTo>
                  <a:cubicBezTo>
                    <a:pt x="3216" y="2160"/>
                    <a:pt x="5232" y="2498"/>
                    <a:pt x="7152" y="2498"/>
                  </a:cubicBezTo>
                  <a:cubicBezTo>
                    <a:pt x="9071" y="2498"/>
                    <a:pt x="11040" y="2207"/>
                    <a:pt x="12816" y="1530"/>
                  </a:cubicBezTo>
                  <a:close/>
                  <a:moveTo>
                    <a:pt x="20448" y="6705"/>
                  </a:moveTo>
                  <a:lnTo>
                    <a:pt x="20448" y="13283"/>
                  </a:lnTo>
                  <a:cubicBezTo>
                    <a:pt x="20448" y="16715"/>
                    <a:pt x="18049" y="19666"/>
                    <a:pt x="14736" y="20392"/>
                  </a:cubicBezTo>
                  <a:cubicBezTo>
                    <a:pt x="11473" y="19666"/>
                    <a:pt x="9120" y="16668"/>
                    <a:pt x="9120" y="13283"/>
                  </a:cubicBezTo>
                  <a:lnTo>
                    <a:pt x="9120" y="6705"/>
                  </a:lnTo>
                  <a:cubicBezTo>
                    <a:pt x="10993" y="7335"/>
                    <a:pt x="12912" y="7672"/>
                    <a:pt x="14736" y="7672"/>
                  </a:cubicBezTo>
                  <a:cubicBezTo>
                    <a:pt x="16656" y="7576"/>
                    <a:pt x="18576" y="7285"/>
                    <a:pt x="20448" y="6705"/>
                  </a:cubicBezTo>
                  <a:close/>
                  <a:moveTo>
                    <a:pt x="655" y="0"/>
                  </a:moveTo>
                  <a:cubicBezTo>
                    <a:pt x="530" y="0"/>
                    <a:pt x="401" y="23"/>
                    <a:pt x="288" y="80"/>
                  </a:cubicBezTo>
                  <a:cubicBezTo>
                    <a:pt x="145" y="224"/>
                    <a:pt x="0" y="418"/>
                    <a:pt x="0" y="660"/>
                  </a:cubicBezTo>
                  <a:lnTo>
                    <a:pt x="0" y="8205"/>
                  </a:lnTo>
                  <a:cubicBezTo>
                    <a:pt x="192" y="12170"/>
                    <a:pt x="3072" y="15748"/>
                    <a:pt x="7009" y="16522"/>
                  </a:cubicBezTo>
                  <a:lnTo>
                    <a:pt x="7248" y="16522"/>
                  </a:lnTo>
                  <a:cubicBezTo>
                    <a:pt x="7632" y="16474"/>
                    <a:pt x="7968" y="16378"/>
                    <a:pt x="8352" y="16232"/>
                  </a:cubicBezTo>
                  <a:cubicBezTo>
                    <a:pt x="9361" y="18941"/>
                    <a:pt x="11712" y="21069"/>
                    <a:pt x="14593" y="21600"/>
                  </a:cubicBezTo>
                  <a:lnTo>
                    <a:pt x="14832" y="21600"/>
                  </a:lnTo>
                  <a:cubicBezTo>
                    <a:pt x="18768" y="20826"/>
                    <a:pt x="21600" y="17248"/>
                    <a:pt x="21600" y="13234"/>
                  </a:cubicBezTo>
                  <a:lnTo>
                    <a:pt x="21600" y="5786"/>
                  </a:lnTo>
                  <a:cubicBezTo>
                    <a:pt x="21600" y="5592"/>
                    <a:pt x="21504" y="5351"/>
                    <a:pt x="21312" y="5255"/>
                  </a:cubicBezTo>
                  <a:cubicBezTo>
                    <a:pt x="21190" y="5162"/>
                    <a:pt x="21050" y="5129"/>
                    <a:pt x="20914" y="5129"/>
                  </a:cubicBezTo>
                  <a:cubicBezTo>
                    <a:pt x="20835" y="5129"/>
                    <a:pt x="20759" y="5139"/>
                    <a:pt x="20689" y="5158"/>
                  </a:cubicBezTo>
                  <a:cubicBezTo>
                    <a:pt x="18768" y="5979"/>
                    <a:pt x="16752" y="6318"/>
                    <a:pt x="14640" y="6318"/>
                  </a:cubicBezTo>
                  <a:lnTo>
                    <a:pt x="14064" y="6318"/>
                  </a:lnTo>
                  <a:lnTo>
                    <a:pt x="14064" y="660"/>
                  </a:lnTo>
                  <a:cubicBezTo>
                    <a:pt x="14064" y="467"/>
                    <a:pt x="13920" y="224"/>
                    <a:pt x="13728" y="80"/>
                  </a:cubicBezTo>
                  <a:cubicBezTo>
                    <a:pt x="13644" y="23"/>
                    <a:pt x="13526" y="0"/>
                    <a:pt x="13406" y="0"/>
                  </a:cubicBezTo>
                  <a:cubicBezTo>
                    <a:pt x="13319" y="0"/>
                    <a:pt x="13232" y="11"/>
                    <a:pt x="13152" y="31"/>
                  </a:cubicBezTo>
                  <a:cubicBezTo>
                    <a:pt x="11232" y="804"/>
                    <a:pt x="9120" y="1191"/>
                    <a:pt x="7009" y="1191"/>
                  </a:cubicBezTo>
                  <a:cubicBezTo>
                    <a:pt x="4944" y="1191"/>
                    <a:pt x="2832" y="757"/>
                    <a:pt x="913" y="31"/>
                  </a:cubicBezTo>
                  <a:cubicBezTo>
                    <a:pt x="832" y="11"/>
                    <a:pt x="745" y="0"/>
                    <a:pt x="65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77" name="Google Shape;2003;p51"/>
            <p:cNvSpPr/>
            <p:nvPr/>
          </p:nvSpPr>
          <p:spPr>
            <a:xfrm>
              <a:off x="42805" y="80596"/>
              <a:ext cx="60455" cy="39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8" h="21600" extrusionOk="0">
                  <a:moveTo>
                    <a:pt x="17328" y="0"/>
                  </a:moveTo>
                  <a:cubicBezTo>
                    <a:pt x="16893" y="0"/>
                    <a:pt x="16450" y="106"/>
                    <a:pt x="15999" y="304"/>
                  </a:cubicBezTo>
                  <a:lnTo>
                    <a:pt x="2034" y="11124"/>
                  </a:lnTo>
                  <a:cubicBezTo>
                    <a:pt x="194" y="12788"/>
                    <a:pt x="-333" y="16117"/>
                    <a:pt x="194" y="18614"/>
                  </a:cubicBezTo>
                  <a:cubicBezTo>
                    <a:pt x="963" y="20437"/>
                    <a:pt x="2301" y="21600"/>
                    <a:pt x="3581" y="21600"/>
                  </a:cubicBezTo>
                  <a:cubicBezTo>
                    <a:pt x="4049" y="21600"/>
                    <a:pt x="4509" y="21441"/>
                    <a:pt x="4935" y="21111"/>
                  </a:cubicBezTo>
                  <a:lnTo>
                    <a:pt x="19160" y="10291"/>
                  </a:lnTo>
                  <a:cubicBezTo>
                    <a:pt x="20740" y="8627"/>
                    <a:pt x="21267" y="5707"/>
                    <a:pt x="20740" y="3210"/>
                  </a:cubicBezTo>
                  <a:cubicBezTo>
                    <a:pt x="19946" y="1004"/>
                    <a:pt x="18691" y="0"/>
                    <a:pt x="17328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78" name="Google Shape;2004;p51"/>
            <p:cNvSpPr/>
            <p:nvPr/>
          </p:nvSpPr>
          <p:spPr>
            <a:xfrm>
              <a:off x="164193" y="160129"/>
              <a:ext cx="60671" cy="4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21600" extrusionOk="0">
                  <a:moveTo>
                    <a:pt x="3637" y="0"/>
                  </a:moveTo>
                  <a:cubicBezTo>
                    <a:pt x="2380" y="0"/>
                    <a:pt x="1058" y="1221"/>
                    <a:pt x="299" y="3338"/>
                  </a:cubicBezTo>
                  <a:cubicBezTo>
                    <a:pt x="-476" y="5793"/>
                    <a:pt x="299" y="8663"/>
                    <a:pt x="2094" y="10300"/>
                  </a:cubicBezTo>
                  <a:lnTo>
                    <a:pt x="15461" y="20938"/>
                  </a:lnTo>
                  <a:cubicBezTo>
                    <a:pt x="15893" y="21392"/>
                    <a:pt x="16367" y="21600"/>
                    <a:pt x="16840" y="21600"/>
                  </a:cubicBezTo>
                  <a:cubicBezTo>
                    <a:pt x="18072" y="21600"/>
                    <a:pt x="19353" y="20249"/>
                    <a:pt x="20096" y="18483"/>
                  </a:cubicBezTo>
                  <a:cubicBezTo>
                    <a:pt x="21124" y="16028"/>
                    <a:pt x="20096" y="12755"/>
                    <a:pt x="18292" y="11521"/>
                  </a:cubicBezTo>
                  <a:lnTo>
                    <a:pt x="4926" y="481"/>
                  </a:lnTo>
                  <a:cubicBezTo>
                    <a:pt x="4518" y="156"/>
                    <a:pt x="4086" y="0"/>
                    <a:pt x="3637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79" name="Google Shape;2005;p51"/>
            <p:cNvSpPr/>
            <p:nvPr/>
          </p:nvSpPr>
          <p:spPr>
            <a:xfrm>
              <a:off x="244391" y="160467"/>
              <a:ext cx="59695" cy="39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6" h="21600" extrusionOk="0">
                  <a:moveTo>
                    <a:pt x="17158" y="0"/>
                  </a:moveTo>
                  <a:cubicBezTo>
                    <a:pt x="16735" y="0"/>
                    <a:pt x="16312" y="105"/>
                    <a:pt x="15922" y="301"/>
                  </a:cubicBezTo>
                  <a:lnTo>
                    <a:pt x="2058" y="11435"/>
                  </a:lnTo>
                  <a:cubicBezTo>
                    <a:pt x="196" y="12680"/>
                    <a:pt x="-337" y="15981"/>
                    <a:pt x="196" y="18456"/>
                  </a:cubicBezTo>
                  <a:cubicBezTo>
                    <a:pt x="772" y="20238"/>
                    <a:pt x="2177" y="21600"/>
                    <a:pt x="3514" y="21600"/>
                  </a:cubicBezTo>
                  <a:cubicBezTo>
                    <a:pt x="4039" y="21600"/>
                    <a:pt x="4547" y="21390"/>
                    <a:pt x="4995" y="20932"/>
                  </a:cubicBezTo>
                  <a:lnTo>
                    <a:pt x="18859" y="10204"/>
                  </a:lnTo>
                  <a:cubicBezTo>
                    <a:pt x="20730" y="8554"/>
                    <a:pt x="21263" y="5659"/>
                    <a:pt x="20730" y="3183"/>
                  </a:cubicBezTo>
                  <a:cubicBezTo>
                    <a:pt x="19917" y="996"/>
                    <a:pt x="18495" y="0"/>
                    <a:pt x="17158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981" name="Google Shape;2006;p51"/>
          <p:cNvSpPr/>
          <p:nvPr/>
        </p:nvSpPr>
        <p:spPr>
          <a:xfrm>
            <a:off x="4259659" y="1589708"/>
            <a:ext cx="343376" cy="3392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7" h="21600" extrusionOk="0">
                <a:moveTo>
                  <a:pt x="19416" y="3826"/>
                </a:moveTo>
                <a:cubicBezTo>
                  <a:pt x="19748" y="3875"/>
                  <a:pt x="20034" y="4166"/>
                  <a:pt x="20034" y="4457"/>
                </a:cubicBezTo>
                <a:lnTo>
                  <a:pt x="20034" y="5957"/>
                </a:lnTo>
                <a:cubicBezTo>
                  <a:pt x="19487" y="5522"/>
                  <a:pt x="18833" y="5304"/>
                  <a:pt x="18179" y="5304"/>
                </a:cubicBezTo>
                <a:cubicBezTo>
                  <a:pt x="17524" y="5304"/>
                  <a:pt x="16870" y="5522"/>
                  <a:pt x="16323" y="5957"/>
                </a:cubicBezTo>
                <a:lnTo>
                  <a:pt x="16323" y="4457"/>
                </a:lnTo>
                <a:cubicBezTo>
                  <a:pt x="16323" y="4117"/>
                  <a:pt x="16609" y="3826"/>
                  <a:pt x="16894" y="3826"/>
                </a:cubicBezTo>
                <a:close/>
                <a:moveTo>
                  <a:pt x="4334" y="3875"/>
                </a:moveTo>
                <a:cubicBezTo>
                  <a:pt x="4715" y="3875"/>
                  <a:pt x="4952" y="4166"/>
                  <a:pt x="4952" y="4553"/>
                </a:cubicBezTo>
                <a:lnTo>
                  <a:pt x="4952" y="6006"/>
                </a:lnTo>
                <a:cubicBezTo>
                  <a:pt x="4429" y="5569"/>
                  <a:pt x="3763" y="5376"/>
                  <a:pt x="3049" y="5376"/>
                </a:cubicBezTo>
                <a:cubicBezTo>
                  <a:pt x="2335" y="5376"/>
                  <a:pt x="1717" y="5619"/>
                  <a:pt x="1193" y="6006"/>
                </a:cubicBezTo>
                <a:lnTo>
                  <a:pt x="1193" y="4553"/>
                </a:lnTo>
                <a:cubicBezTo>
                  <a:pt x="1241" y="4166"/>
                  <a:pt x="1527" y="3875"/>
                  <a:pt x="1859" y="3875"/>
                </a:cubicBezTo>
                <a:close/>
                <a:moveTo>
                  <a:pt x="3096" y="6587"/>
                </a:moveTo>
                <a:cubicBezTo>
                  <a:pt x="3573" y="6587"/>
                  <a:pt x="4049" y="6781"/>
                  <a:pt x="4429" y="7168"/>
                </a:cubicBezTo>
                <a:lnTo>
                  <a:pt x="6617" y="9396"/>
                </a:lnTo>
                <a:cubicBezTo>
                  <a:pt x="6427" y="9686"/>
                  <a:pt x="4239" y="11866"/>
                  <a:pt x="4000" y="12107"/>
                </a:cubicBezTo>
                <a:lnTo>
                  <a:pt x="1812" y="9880"/>
                </a:lnTo>
                <a:cubicBezTo>
                  <a:pt x="1098" y="9154"/>
                  <a:pt x="1098" y="7943"/>
                  <a:pt x="1812" y="7168"/>
                </a:cubicBezTo>
                <a:cubicBezTo>
                  <a:pt x="2144" y="6781"/>
                  <a:pt x="2620" y="6587"/>
                  <a:pt x="3096" y="6587"/>
                </a:cubicBezTo>
                <a:close/>
                <a:moveTo>
                  <a:pt x="18161" y="6623"/>
                </a:moveTo>
                <a:cubicBezTo>
                  <a:pt x="18643" y="6623"/>
                  <a:pt x="19131" y="6805"/>
                  <a:pt x="19511" y="7168"/>
                </a:cubicBezTo>
                <a:cubicBezTo>
                  <a:pt x="20224" y="7943"/>
                  <a:pt x="20224" y="9154"/>
                  <a:pt x="19511" y="9880"/>
                </a:cubicBezTo>
                <a:lnTo>
                  <a:pt x="17321" y="12107"/>
                </a:lnTo>
                <a:lnTo>
                  <a:pt x="14658" y="9396"/>
                </a:lnTo>
                <a:lnTo>
                  <a:pt x="16846" y="7168"/>
                </a:lnTo>
                <a:cubicBezTo>
                  <a:pt x="17204" y="6805"/>
                  <a:pt x="17679" y="6623"/>
                  <a:pt x="18161" y="6623"/>
                </a:cubicBezTo>
                <a:close/>
                <a:moveTo>
                  <a:pt x="17560" y="1259"/>
                </a:moveTo>
                <a:lnTo>
                  <a:pt x="17560" y="2615"/>
                </a:lnTo>
                <a:lnTo>
                  <a:pt x="16894" y="2615"/>
                </a:lnTo>
                <a:cubicBezTo>
                  <a:pt x="15894" y="2615"/>
                  <a:pt x="15086" y="3439"/>
                  <a:pt x="15086" y="4457"/>
                </a:cubicBezTo>
                <a:lnTo>
                  <a:pt x="15086" y="7168"/>
                </a:lnTo>
                <a:lnTo>
                  <a:pt x="13326" y="8911"/>
                </a:lnTo>
                <a:cubicBezTo>
                  <a:pt x="13088" y="9154"/>
                  <a:pt x="13088" y="9589"/>
                  <a:pt x="13326" y="9832"/>
                </a:cubicBezTo>
                <a:lnTo>
                  <a:pt x="13896" y="10364"/>
                </a:lnTo>
                <a:lnTo>
                  <a:pt x="10662" y="12979"/>
                </a:lnTo>
                <a:lnTo>
                  <a:pt x="7474" y="10364"/>
                </a:lnTo>
                <a:lnTo>
                  <a:pt x="7996" y="9832"/>
                </a:lnTo>
                <a:cubicBezTo>
                  <a:pt x="8235" y="9589"/>
                  <a:pt x="8235" y="9154"/>
                  <a:pt x="7996" y="8911"/>
                </a:cubicBezTo>
                <a:lnTo>
                  <a:pt x="6284" y="7168"/>
                </a:lnTo>
                <a:lnTo>
                  <a:pt x="6284" y="4457"/>
                </a:lnTo>
                <a:cubicBezTo>
                  <a:pt x="6284" y="3439"/>
                  <a:pt x="5427" y="2615"/>
                  <a:pt x="4429" y="2615"/>
                </a:cubicBezTo>
                <a:lnTo>
                  <a:pt x="3763" y="2615"/>
                </a:lnTo>
                <a:lnTo>
                  <a:pt x="3763" y="1259"/>
                </a:lnTo>
                <a:close/>
                <a:moveTo>
                  <a:pt x="14706" y="11285"/>
                </a:moveTo>
                <a:lnTo>
                  <a:pt x="15324" y="11866"/>
                </a:lnTo>
                <a:lnTo>
                  <a:pt x="12802" y="14772"/>
                </a:lnTo>
                <a:lnTo>
                  <a:pt x="11613" y="13803"/>
                </a:lnTo>
                <a:lnTo>
                  <a:pt x="14706" y="11285"/>
                </a:lnTo>
                <a:close/>
                <a:moveTo>
                  <a:pt x="8330" y="16515"/>
                </a:moveTo>
                <a:lnTo>
                  <a:pt x="9852" y="18210"/>
                </a:lnTo>
                <a:lnTo>
                  <a:pt x="7854" y="20390"/>
                </a:lnTo>
                <a:lnTo>
                  <a:pt x="3620" y="20390"/>
                </a:lnTo>
                <a:lnTo>
                  <a:pt x="8330" y="16515"/>
                </a:lnTo>
                <a:close/>
                <a:moveTo>
                  <a:pt x="6569" y="11333"/>
                </a:moveTo>
                <a:lnTo>
                  <a:pt x="17702" y="20487"/>
                </a:lnTo>
                <a:lnTo>
                  <a:pt x="13469" y="20487"/>
                </a:lnTo>
                <a:lnTo>
                  <a:pt x="13469" y="20390"/>
                </a:lnTo>
                <a:lnTo>
                  <a:pt x="5951" y="11914"/>
                </a:lnTo>
                <a:lnTo>
                  <a:pt x="6569" y="11333"/>
                </a:lnTo>
                <a:close/>
                <a:moveTo>
                  <a:pt x="670" y="0"/>
                </a:moveTo>
                <a:cubicBezTo>
                  <a:pt x="337" y="0"/>
                  <a:pt x="4" y="291"/>
                  <a:pt x="4" y="678"/>
                </a:cubicBezTo>
                <a:cubicBezTo>
                  <a:pt x="4" y="1018"/>
                  <a:pt x="337" y="1259"/>
                  <a:pt x="670" y="1259"/>
                </a:cubicBezTo>
                <a:lnTo>
                  <a:pt x="2573" y="1259"/>
                </a:lnTo>
                <a:lnTo>
                  <a:pt x="2573" y="2615"/>
                </a:lnTo>
                <a:lnTo>
                  <a:pt x="1907" y="2615"/>
                </a:lnTo>
                <a:cubicBezTo>
                  <a:pt x="907" y="2615"/>
                  <a:pt x="4" y="3439"/>
                  <a:pt x="4" y="4457"/>
                </a:cubicBezTo>
                <a:lnTo>
                  <a:pt x="4" y="8378"/>
                </a:lnTo>
                <a:cubicBezTo>
                  <a:pt x="-44" y="9202"/>
                  <a:pt x="337" y="10074"/>
                  <a:pt x="907" y="10704"/>
                </a:cubicBezTo>
                <a:lnTo>
                  <a:pt x="3573" y="13463"/>
                </a:lnTo>
                <a:cubicBezTo>
                  <a:pt x="3691" y="13585"/>
                  <a:pt x="3858" y="13646"/>
                  <a:pt x="4024" y="13646"/>
                </a:cubicBezTo>
                <a:cubicBezTo>
                  <a:pt x="4191" y="13646"/>
                  <a:pt x="4357" y="13585"/>
                  <a:pt x="4476" y="13463"/>
                </a:cubicBezTo>
                <a:lnTo>
                  <a:pt x="5142" y="12785"/>
                </a:lnTo>
                <a:lnTo>
                  <a:pt x="7569" y="15499"/>
                </a:lnTo>
                <a:lnTo>
                  <a:pt x="1478" y="20487"/>
                </a:lnTo>
                <a:cubicBezTo>
                  <a:pt x="1336" y="20632"/>
                  <a:pt x="1193" y="20874"/>
                  <a:pt x="1336" y="21165"/>
                </a:cubicBezTo>
                <a:cubicBezTo>
                  <a:pt x="1383" y="21406"/>
                  <a:pt x="1622" y="21600"/>
                  <a:pt x="1907" y="21600"/>
                </a:cubicBezTo>
                <a:lnTo>
                  <a:pt x="8140" y="21600"/>
                </a:lnTo>
                <a:cubicBezTo>
                  <a:pt x="8330" y="21600"/>
                  <a:pt x="8520" y="21552"/>
                  <a:pt x="8615" y="21406"/>
                </a:cubicBezTo>
                <a:lnTo>
                  <a:pt x="10708" y="19082"/>
                </a:lnTo>
                <a:lnTo>
                  <a:pt x="12802" y="21406"/>
                </a:lnTo>
                <a:cubicBezTo>
                  <a:pt x="12897" y="21552"/>
                  <a:pt x="13088" y="21600"/>
                  <a:pt x="13279" y="21600"/>
                </a:cubicBezTo>
                <a:lnTo>
                  <a:pt x="19511" y="21600"/>
                </a:lnTo>
                <a:cubicBezTo>
                  <a:pt x="19748" y="21600"/>
                  <a:pt x="19987" y="21406"/>
                  <a:pt x="20129" y="21165"/>
                </a:cubicBezTo>
                <a:cubicBezTo>
                  <a:pt x="20177" y="20922"/>
                  <a:pt x="20129" y="20632"/>
                  <a:pt x="19939" y="20487"/>
                </a:cubicBezTo>
                <a:lnTo>
                  <a:pt x="13945" y="15499"/>
                </a:lnTo>
                <a:lnTo>
                  <a:pt x="16370" y="12738"/>
                </a:lnTo>
                <a:lnTo>
                  <a:pt x="17036" y="13366"/>
                </a:lnTo>
                <a:cubicBezTo>
                  <a:pt x="17155" y="13488"/>
                  <a:pt x="17311" y="13549"/>
                  <a:pt x="17465" y="13549"/>
                </a:cubicBezTo>
                <a:cubicBezTo>
                  <a:pt x="17619" y="13549"/>
                  <a:pt x="17775" y="13488"/>
                  <a:pt x="17894" y="13366"/>
                </a:cubicBezTo>
                <a:lnTo>
                  <a:pt x="20605" y="10655"/>
                </a:lnTo>
                <a:cubicBezTo>
                  <a:pt x="21224" y="9977"/>
                  <a:pt x="21556" y="9154"/>
                  <a:pt x="21461" y="8281"/>
                </a:cubicBezTo>
                <a:lnTo>
                  <a:pt x="21461" y="4407"/>
                </a:lnTo>
                <a:cubicBezTo>
                  <a:pt x="21461" y="3390"/>
                  <a:pt x="20653" y="2567"/>
                  <a:pt x="19558" y="2567"/>
                </a:cubicBezTo>
                <a:lnTo>
                  <a:pt x="18940" y="2567"/>
                </a:lnTo>
                <a:lnTo>
                  <a:pt x="18940" y="1211"/>
                </a:lnTo>
                <a:lnTo>
                  <a:pt x="20700" y="1211"/>
                </a:lnTo>
                <a:lnTo>
                  <a:pt x="20700" y="1259"/>
                </a:lnTo>
                <a:cubicBezTo>
                  <a:pt x="21080" y="1259"/>
                  <a:pt x="21366" y="968"/>
                  <a:pt x="21366" y="678"/>
                </a:cubicBezTo>
                <a:cubicBezTo>
                  <a:pt x="21366" y="291"/>
                  <a:pt x="21080" y="0"/>
                  <a:pt x="20700" y="0"/>
                </a:cubicBezTo>
                <a:close/>
              </a:path>
            </a:pathLst>
          </a:custGeom>
          <a:solidFill>
            <a:srgbClr val="00132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984" name="Google Shape;2007;p51"/>
          <p:cNvGrpSpPr/>
          <p:nvPr/>
        </p:nvGrpSpPr>
        <p:grpSpPr>
          <a:xfrm>
            <a:off x="2529911" y="3743335"/>
            <a:ext cx="340034" cy="339406"/>
            <a:chOff x="0" y="0"/>
            <a:chExt cx="340033" cy="339405"/>
          </a:xfrm>
        </p:grpSpPr>
        <p:sp>
          <p:nvSpPr>
            <p:cNvPr id="1982" name="Google Shape;2008;p51"/>
            <p:cNvSpPr/>
            <p:nvPr/>
          </p:nvSpPr>
          <p:spPr>
            <a:xfrm>
              <a:off x="118672" y="80475"/>
              <a:ext cx="221362" cy="258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95" y="1992"/>
                  </a:moveTo>
                  <a:lnTo>
                    <a:pt x="19595" y="3579"/>
                  </a:lnTo>
                  <a:lnTo>
                    <a:pt x="7794" y="6435"/>
                  </a:lnTo>
                  <a:lnTo>
                    <a:pt x="7794" y="4848"/>
                  </a:lnTo>
                  <a:lnTo>
                    <a:pt x="19595" y="1992"/>
                  </a:lnTo>
                  <a:close/>
                  <a:moveTo>
                    <a:pt x="17665" y="13352"/>
                  </a:moveTo>
                  <a:cubicBezTo>
                    <a:pt x="18780" y="13352"/>
                    <a:pt x="19595" y="14049"/>
                    <a:pt x="19595" y="15002"/>
                  </a:cubicBezTo>
                  <a:cubicBezTo>
                    <a:pt x="19595" y="15952"/>
                    <a:pt x="18780" y="16651"/>
                    <a:pt x="17665" y="16651"/>
                  </a:cubicBezTo>
                  <a:cubicBezTo>
                    <a:pt x="16553" y="16651"/>
                    <a:pt x="15736" y="15952"/>
                    <a:pt x="15736" y="15002"/>
                  </a:cubicBezTo>
                  <a:cubicBezTo>
                    <a:pt x="15736" y="14049"/>
                    <a:pt x="16553" y="13352"/>
                    <a:pt x="17665" y="13352"/>
                  </a:cubicBezTo>
                  <a:close/>
                  <a:moveTo>
                    <a:pt x="3935" y="16651"/>
                  </a:moveTo>
                  <a:cubicBezTo>
                    <a:pt x="5047" y="16651"/>
                    <a:pt x="5864" y="17413"/>
                    <a:pt x="5864" y="18365"/>
                  </a:cubicBezTo>
                  <a:cubicBezTo>
                    <a:pt x="5864" y="19316"/>
                    <a:pt x="4974" y="20015"/>
                    <a:pt x="3935" y="20015"/>
                  </a:cubicBezTo>
                  <a:cubicBezTo>
                    <a:pt x="2820" y="20015"/>
                    <a:pt x="2005" y="19316"/>
                    <a:pt x="2005" y="18365"/>
                  </a:cubicBezTo>
                  <a:cubicBezTo>
                    <a:pt x="2005" y="17413"/>
                    <a:pt x="2820" y="16651"/>
                    <a:pt x="3935" y="16651"/>
                  </a:cubicBezTo>
                  <a:close/>
                  <a:moveTo>
                    <a:pt x="20575" y="0"/>
                  </a:moveTo>
                  <a:cubicBezTo>
                    <a:pt x="20497" y="0"/>
                    <a:pt x="20417" y="8"/>
                    <a:pt x="20337" y="26"/>
                  </a:cubicBezTo>
                  <a:lnTo>
                    <a:pt x="6606" y="3325"/>
                  </a:lnTo>
                  <a:cubicBezTo>
                    <a:pt x="6161" y="3452"/>
                    <a:pt x="5864" y="3771"/>
                    <a:pt x="5864" y="4151"/>
                  </a:cubicBezTo>
                  <a:lnTo>
                    <a:pt x="5864" y="15382"/>
                  </a:lnTo>
                  <a:cubicBezTo>
                    <a:pt x="5343" y="15064"/>
                    <a:pt x="4677" y="14937"/>
                    <a:pt x="3935" y="14937"/>
                  </a:cubicBezTo>
                  <a:cubicBezTo>
                    <a:pt x="1781" y="14937"/>
                    <a:pt x="0" y="16460"/>
                    <a:pt x="0" y="18238"/>
                  </a:cubicBezTo>
                  <a:cubicBezTo>
                    <a:pt x="0" y="20077"/>
                    <a:pt x="1781" y="21600"/>
                    <a:pt x="3935" y="21600"/>
                  </a:cubicBezTo>
                  <a:cubicBezTo>
                    <a:pt x="6088" y="21600"/>
                    <a:pt x="7869" y="20077"/>
                    <a:pt x="7869" y="18238"/>
                  </a:cubicBezTo>
                  <a:lnTo>
                    <a:pt x="7869" y="8020"/>
                  </a:lnTo>
                  <a:lnTo>
                    <a:pt x="19595" y="5166"/>
                  </a:lnTo>
                  <a:lnTo>
                    <a:pt x="19595" y="12019"/>
                  </a:lnTo>
                  <a:cubicBezTo>
                    <a:pt x="19077" y="11702"/>
                    <a:pt x="18408" y="11511"/>
                    <a:pt x="17665" y="11511"/>
                  </a:cubicBezTo>
                  <a:cubicBezTo>
                    <a:pt x="15514" y="11511"/>
                    <a:pt x="13806" y="13034"/>
                    <a:pt x="13806" y="14875"/>
                  </a:cubicBezTo>
                  <a:cubicBezTo>
                    <a:pt x="13806" y="16651"/>
                    <a:pt x="15514" y="18174"/>
                    <a:pt x="17665" y="18174"/>
                  </a:cubicBezTo>
                  <a:cubicBezTo>
                    <a:pt x="19819" y="18174"/>
                    <a:pt x="21600" y="16651"/>
                    <a:pt x="21600" y="14875"/>
                  </a:cubicBezTo>
                  <a:lnTo>
                    <a:pt x="21600" y="723"/>
                  </a:lnTo>
                  <a:cubicBezTo>
                    <a:pt x="21527" y="596"/>
                    <a:pt x="21452" y="342"/>
                    <a:pt x="21155" y="153"/>
                  </a:cubicBezTo>
                  <a:cubicBezTo>
                    <a:pt x="20992" y="60"/>
                    <a:pt x="20790" y="0"/>
                    <a:pt x="2057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83" name="Google Shape;2009;p51"/>
            <p:cNvSpPr/>
            <p:nvPr/>
          </p:nvSpPr>
          <p:spPr>
            <a:xfrm>
              <a:off x="0" y="-1"/>
              <a:ext cx="158995" cy="241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71" y="16153"/>
                  </a:moveTo>
                  <a:cubicBezTo>
                    <a:pt x="6823" y="16153"/>
                    <a:pt x="8063" y="16901"/>
                    <a:pt x="8063" y="17923"/>
                  </a:cubicBezTo>
                  <a:cubicBezTo>
                    <a:pt x="8063" y="18946"/>
                    <a:pt x="6718" y="19763"/>
                    <a:pt x="5271" y="19763"/>
                  </a:cubicBezTo>
                  <a:cubicBezTo>
                    <a:pt x="3723" y="19763"/>
                    <a:pt x="2585" y="18946"/>
                    <a:pt x="2585" y="17923"/>
                  </a:cubicBezTo>
                  <a:cubicBezTo>
                    <a:pt x="2585" y="16901"/>
                    <a:pt x="3723" y="16153"/>
                    <a:pt x="5271" y="16153"/>
                  </a:cubicBezTo>
                  <a:close/>
                  <a:moveTo>
                    <a:pt x="9585" y="0"/>
                  </a:moveTo>
                  <a:cubicBezTo>
                    <a:pt x="9427" y="0"/>
                    <a:pt x="9267" y="26"/>
                    <a:pt x="9096" y="82"/>
                  </a:cubicBezTo>
                  <a:cubicBezTo>
                    <a:pt x="8578" y="149"/>
                    <a:pt x="8164" y="491"/>
                    <a:pt x="8164" y="899"/>
                  </a:cubicBezTo>
                  <a:lnTo>
                    <a:pt x="8164" y="14927"/>
                  </a:lnTo>
                  <a:cubicBezTo>
                    <a:pt x="7338" y="14586"/>
                    <a:pt x="6511" y="14450"/>
                    <a:pt x="5478" y="14450"/>
                  </a:cubicBezTo>
                  <a:cubicBezTo>
                    <a:pt x="2480" y="14450"/>
                    <a:pt x="0" y="16084"/>
                    <a:pt x="0" y="18059"/>
                  </a:cubicBezTo>
                  <a:cubicBezTo>
                    <a:pt x="0" y="19966"/>
                    <a:pt x="2480" y="21600"/>
                    <a:pt x="5478" y="21600"/>
                  </a:cubicBezTo>
                  <a:cubicBezTo>
                    <a:pt x="8371" y="21600"/>
                    <a:pt x="10851" y="19966"/>
                    <a:pt x="10851" y="18059"/>
                  </a:cubicBezTo>
                  <a:lnTo>
                    <a:pt x="10851" y="3759"/>
                  </a:lnTo>
                  <a:cubicBezTo>
                    <a:pt x="12504" y="5121"/>
                    <a:pt x="14574" y="6482"/>
                    <a:pt x="17362" y="7708"/>
                  </a:cubicBezTo>
                  <a:cubicBezTo>
                    <a:pt x="18395" y="8253"/>
                    <a:pt x="19015" y="9003"/>
                    <a:pt x="19015" y="9887"/>
                  </a:cubicBezTo>
                  <a:cubicBezTo>
                    <a:pt x="19015" y="11318"/>
                    <a:pt x="17155" y="12612"/>
                    <a:pt x="14987" y="12612"/>
                  </a:cubicBezTo>
                  <a:cubicBezTo>
                    <a:pt x="14262" y="12612"/>
                    <a:pt x="13744" y="13021"/>
                    <a:pt x="13744" y="13496"/>
                  </a:cubicBezTo>
                  <a:cubicBezTo>
                    <a:pt x="13744" y="14041"/>
                    <a:pt x="14367" y="14383"/>
                    <a:pt x="14987" y="14383"/>
                  </a:cubicBezTo>
                  <a:cubicBezTo>
                    <a:pt x="18500" y="14383"/>
                    <a:pt x="21600" y="12407"/>
                    <a:pt x="21600" y="9956"/>
                  </a:cubicBezTo>
                  <a:cubicBezTo>
                    <a:pt x="21600" y="8525"/>
                    <a:pt x="20567" y="7163"/>
                    <a:pt x="18914" y="6346"/>
                  </a:cubicBezTo>
                  <a:cubicBezTo>
                    <a:pt x="15915" y="4917"/>
                    <a:pt x="13744" y="3487"/>
                    <a:pt x="12196" y="1919"/>
                  </a:cubicBezTo>
                  <a:lnTo>
                    <a:pt x="10644" y="421"/>
                  </a:lnTo>
                  <a:cubicBezTo>
                    <a:pt x="10346" y="175"/>
                    <a:pt x="9991" y="0"/>
                    <a:pt x="958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989" name="Google Shape;2010;p51"/>
          <p:cNvGrpSpPr/>
          <p:nvPr/>
        </p:nvGrpSpPr>
        <p:grpSpPr>
          <a:xfrm>
            <a:off x="5979288" y="3742294"/>
            <a:ext cx="340035" cy="341531"/>
            <a:chOff x="0" y="24"/>
            <a:chExt cx="340033" cy="341530"/>
          </a:xfrm>
        </p:grpSpPr>
        <p:sp>
          <p:nvSpPr>
            <p:cNvPr id="1985" name="Google Shape;2011;p51"/>
            <p:cNvSpPr/>
            <p:nvPr/>
          </p:nvSpPr>
          <p:spPr>
            <a:xfrm>
              <a:off x="138447" y="24"/>
              <a:ext cx="60846" cy="60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74" y="7654"/>
                  </a:moveTo>
                  <a:cubicBezTo>
                    <a:pt x="12960" y="7654"/>
                    <a:pt x="14854" y="9294"/>
                    <a:pt x="14854" y="11204"/>
                  </a:cubicBezTo>
                  <a:cubicBezTo>
                    <a:pt x="14580" y="13121"/>
                    <a:pt x="13234" y="14762"/>
                    <a:pt x="11074" y="14762"/>
                  </a:cubicBezTo>
                  <a:cubicBezTo>
                    <a:pt x="9180" y="14762"/>
                    <a:pt x="7834" y="13121"/>
                    <a:pt x="7834" y="11204"/>
                  </a:cubicBezTo>
                  <a:cubicBezTo>
                    <a:pt x="7834" y="9294"/>
                    <a:pt x="9454" y="7654"/>
                    <a:pt x="11074" y="7654"/>
                  </a:cubicBezTo>
                  <a:close/>
                  <a:moveTo>
                    <a:pt x="10800" y="0"/>
                  </a:moveTo>
                  <a:cubicBezTo>
                    <a:pt x="4860" y="0"/>
                    <a:pt x="0" y="4921"/>
                    <a:pt x="0" y="10935"/>
                  </a:cubicBezTo>
                  <a:cubicBezTo>
                    <a:pt x="0" y="16679"/>
                    <a:pt x="4860" y="21600"/>
                    <a:pt x="10800" y="21600"/>
                  </a:cubicBezTo>
                  <a:cubicBezTo>
                    <a:pt x="17014" y="21600"/>
                    <a:pt x="21600" y="16679"/>
                    <a:pt x="21600" y="10935"/>
                  </a:cubicBezTo>
                  <a:cubicBezTo>
                    <a:pt x="21600" y="5190"/>
                    <a:pt x="17014" y="0"/>
                    <a:pt x="10800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86" name="Google Shape;2012;p51"/>
            <p:cNvSpPr/>
            <p:nvPr/>
          </p:nvSpPr>
          <p:spPr>
            <a:xfrm>
              <a:off x="79871" y="60121"/>
              <a:ext cx="179519" cy="281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18" y="1575"/>
                  </a:moveTo>
                  <a:cubicBezTo>
                    <a:pt x="15653" y="2452"/>
                    <a:pt x="15743" y="3502"/>
                    <a:pt x="15194" y="4436"/>
                  </a:cubicBezTo>
                  <a:lnTo>
                    <a:pt x="11441" y="3269"/>
                  </a:lnTo>
                  <a:cubicBezTo>
                    <a:pt x="11258" y="3239"/>
                    <a:pt x="11075" y="3224"/>
                    <a:pt x="10892" y="3224"/>
                  </a:cubicBezTo>
                  <a:cubicBezTo>
                    <a:pt x="10708" y="3224"/>
                    <a:pt x="10525" y="3239"/>
                    <a:pt x="10342" y="3269"/>
                  </a:cubicBezTo>
                  <a:lnTo>
                    <a:pt x="6592" y="4436"/>
                  </a:lnTo>
                  <a:cubicBezTo>
                    <a:pt x="5950" y="3502"/>
                    <a:pt x="6043" y="2452"/>
                    <a:pt x="6682" y="1575"/>
                  </a:cubicBezTo>
                  <a:close/>
                  <a:moveTo>
                    <a:pt x="12083" y="5079"/>
                  </a:moveTo>
                  <a:lnTo>
                    <a:pt x="14369" y="5837"/>
                  </a:lnTo>
                  <a:lnTo>
                    <a:pt x="12356" y="13952"/>
                  </a:lnTo>
                  <a:lnTo>
                    <a:pt x="9610" y="13952"/>
                  </a:lnTo>
                  <a:lnTo>
                    <a:pt x="7414" y="5837"/>
                  </a:lnTo>
                  <a:lnTo>
                    <a:pt x="9703" y="5079"/>
                  </a:lnTo>
                  <a:lnTo>
                    <a:pt x="9703" y="8465"/>
                  </a:lnTo>
                  <a:cubicBezTo>
                    <a:pt x="9703" y="8873"/>
                    <a:pt x="10252" y="9282"/>
                    <a:pt x="10801" y="9282"/>
                  </a:cubicBezTo>
                  <a:cubicBezTo>
                    <a:pt x="11534" y="9282"/>
                    <a:pt x="12083" y="8873"/>
                    <a:pt x="12083" y="8465"/>
                  </a:cubicBezTo>
                  <a:lnTo>
                    <a:pt x="12083" y="5079"/>
                  </a:lnTo>
                  <a:close/>
                  <a:moveTo>
                    <a:pt x="15653" y="15412"/>
                  </a:moveTo>
                  <a:cubicBezTo>
                    <a:pt x="16292" y="15412"/>
                    <a:pt x="16751" y="15763"/>
                    <a:pt x="16751" y="16170"/>
                  </a:cubicBezTo>
                  <a:lnTo>
                    <a:pt x="16751" y="16989"/>
                  </a:lnTo>
                  <a:lnTo>
                    <a:pt x="4759" y="16989"/>
                  </a:lnTo>
                  <a:lnTo>
                    <a:pt x="4759" y="16170"/>
                  </a:lnTo>
                  <a:cubicBezTo>
                    <a:pt x="4759" y="15763"/>
                    <a:pt x="5308" y="15412"/>
                    <a:pt x="6043" y="15412"/>
                  </a:cubicBezTo>
                  <a:close/>
                  <a:moveTo>
                    <a:pt x="18032" y="18448"/>
                  </a:moveTo>
                  <a:cubicBezTo>
                    <a:pt x="18765" y="18448"/>
                    <a:pt x="19221" y="18798"/>
                    <a:pt x="19221" y="19265"/>
                  </a:cubicBezTo>
                  <a:lnTo>
                    <a:pt x="19221" y="20082"/>
                  </a:lnTo>
                  <a:lnTo>
                    <a:pt x="2379" y="20082"/>
                  </a:lnTo>
                  <a:lnTo>
                    <a:pt x="2379" y="19265"/>
                  </a:lnTo>
                  <a:cubicBezTo>
                    <a:pt x="2379" y="18798"/>
                    <a:pt x="2928" y="18448"/>
                    <a:pt x="3661" y="18448"/>
                  </a:cubicBezTo>
                  <a:close/>
                  <a:moveTo>
                    <a:pt x="6043" y="0"/>
                  </a:moveTo>
                  <a:cubicBezTo>
                    <a:pt x="5584" y="0"/>
                    <a:pt x="5218" y="117"/>
                    <a:pt x="5035" y="350"/>
                  </a:cubicBezTo>
                  <a:cubicBezTo>
                    <a:pt x="3294" y="1925"/>
                    <a:pt x="3294" y="3969"/>
                    <a:pt x="4852" y="5663"/>
                  </a:cubicBezTo>
                  <a:lnTo>
                    <a:pt x="7048" y="13952"/>
                  </a:lnTo>
                  <a:lnTo>
                    <a:pt x="6043" y="13952"/>
                  </a:lnTo>
                  <a:cubicBezTo>
                    <a:pt x="4120" y="13952"/>
                    <a:pt x="2379" y="14945"/>
                    <a:pt x="2379" y="16230"/>
                  </a:cubicBezTo>
                  <a:lnTo>
                    <a:pt x="2379" y="17106"/>
                  </a:lnTo>
                  <a:cubicBezTo>
                    <a:pt x="1008" y="17397"/>
                    <a:pt x="0" y="18274"/>
                    <a:pt x="0" y="19324"/>
                  </a:cubicBezTo>
                  <a:lnTo>
                    <a:pt x="0" y="20842"/>
                  </a:lnTo>
                  <a:cubicBezTo>
                    <a:pt x="0" y="21309"/>
                    <a:pt x="549" y="21600"/>
                    <a:pt x="1098" y="21600"/>
                  </a:cubicBezTo>
                  <a:lnTo>
                    <a:pt x="20319" y="21600"/>
                  </a:lnTo>
                  <a:cubicBezTo>
                    <a:pt x="21051" y="21600"/>
                    <a:pt x="21600" y="21192"/>
                    <a:pt x="21600" y="20842"/>
                  </a:cubicBezTo>
                  <a:lnTo>
                    <a:pt x="21600" y="19324"/>
                  </a:lnTo>
                  <a:cubicBezTo>
                    <a:pt x="21600" y="18274"/>
                    <a:pt x="20595" y="17514"/>
                    <a:pt x="19221" y="17106"/>
                  </a:cubicBezTo>
                  <a:lnTo>
                    <a:pt x="19221" y="16230"/>
                  </a:lnTo>
                  <a:cubicBezTo>
                    <a:pt x="19221" y="14945"/>
                    <a:pt x="17573" y="13952"/>
                    <a:pt x="15653" y="13952"/>
                  </a:cubicBezTo>
                  <a:lnTo>
                    <a:pt x="14645" y="13952"/>
                  </a:lnTo>
                  <a:lnTo>
                    <a:pt x="16751" y="5663"/>
                  </a:lnTo>
                  <a:cubicBezTo>
                    <a:pt x="18398" y="4086"/>
                    <a:pt x="18306" y="1985"/>
                    <a:pt x="16658" y="350"/>
                  </a:cubicBezTo>
                  <a:cubicBezTo>
                    <a:pt x="16475" y="117"/>
                    <a:pt x="16109" y="0"/>
                    <a:pt x="15653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87" name="Google Shape;2013;p51"/>
            <p:cNvSpPr/>
            <p:nvPr/>
          </p:nvSpPr>
          <p:spPr>
            <a:xfrm>
              <a:off x="240387" y="99670"/>
              <a:ext cx="99647" cy="98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51" y="6977"/>
                  </a:moveTo>
                  <a:lnTo>
                    <a:pt x="11541" y="8807"/>
                  </a:lnTo>
                  <a:cubicBezTo>
                    <a:pt x="11708" y="9139"/>
                    <a:pt x="12200" y="9635"/>
                    <a:pt x="12530" y="9803"/>
                  </a:cubicBezTo>
                  <a:lnTo>
                    <a:pt x="14346" y="10800"/>
                  </a:lnTo>
                  <a:lnTo>
                    <a:pt x="12530" y="11960"/>
                  </a:lnTo>
                  <a:cubicBezTo>
                    <a:pt x="12200" y="12129"/>
                    <a:pt x="11708" y="12461"/>
                    <a:pt x="11541" y="12957"/>
                  </a:cubicBezTo>
                  <a:lnTo>
                    <a:pt x="10551" y="14787"/>
                  </a:lnTo>
                  <a:lnTo>
                    <a:pt x="9400" y="12957"/>
                  </a:lnTo>
                  <a:cubicBezTo>
                    <a:pt x="9232" y="12461"/>
                    <a:pt x="8903" y="12129"/>
                    <a:pt x="8406" y="11960"/>
                  </a:cubicBezTo>
                  <a:lnTo>
                    <a:pt x="6595" y="10800"/>
                  </a:lnTo>
                  <a:lnTo>
                    <a:pt x="8406" y="9803"/>
                  </a:lnTo>
                  <a:cubicBezTo>
                    <a:pt x="8903" y="9635"/>
                    <a:pt x="9232" y="9139"/>
                    <a:pt x="9400" y="8807"/>
                  </a:cubicBezTo>
                  <a:lnTo>
                    <a:pt x="10551" y="6977"/>
                  </a:lnTo>
                  <a:close/>
                  <a:moveTo>
                    <a:pt x="10719" y="0"/>
                  </a:moveTo>
                  <a:cubicBezTo>
                    <a:pt x="9892" y="0"/>
                    <a:pt x="9070" y="496"/>
                    <a:pt x="8903" y="1329"/>
                  </a:cubicBezTo>
                  <a:lnTo>
                    <a:pt x="6427" y="6481"/>
                  </a:lnTo>
                  <a:lnTo>
                    <a:pt x="1151" y="8970"/>
                  </a:lnTo>
                  <a:cubicBezTo>
                    <a:pt x="330" y="9471"/>
                    <a:pt x="0" y="9967"/>
                    <a:pt x="0" y="10800"/>
                  </a:cubicBezTo>
                  <a:cubicBezTo>
                    <a:pt x="0" y="11628"/>
                    <a:pt x="330" y="12461"/>
                    <a:pt x="1151" y="12793"/>
                  </a:cubicBezTo>
                  <a:lnTo>
                    <a:pt x="6427" y="15282"/>
                  </a:lnTo>
                  <a:lnTo>
                    <a:pt x="8903" y="20435"/>
                  </a:lnTo>
                  <a:cubicBezTo>
                    <a:pt x="9232" y="21268"/>
                    <a:pt x="9892" y="21600"/>
                    <a:pt x="10719" y="21600"/>
                  </a:cubicBezTo>
                  <a:cubicBezTo>
                    <a:pt x="11541" y="21600"/>
                    <a:pt x="12368" y="21268"/>
                    <a:pt x="12530" y="20435"/>
                  </a:cubicBezTo>
                  <a:lnTo>
                    <a:pt x="15005" y="15282"/>
                  </a:lnTo>
                  <a:lnTo>
                    <a:pt x="20443" y="12793"/>
                  </a:lnTo>
                  <a:cubicBezTo>
                    <a:pt x="21270" y="12292"/>
                    <a:pt x="21600" y="11628"/>
                    <a:pt x="21600" y="10800"/>
                  </a:cubicBezTo>
                  <a:cubicBezTo>
                    <a:pt x="21600" y="9967"/>
                    <a:pt x="21270" y="9139"/>
                    <a:pt x="20443" y="8970"/>
                  </a:cubicBezTo>
                  <a:lnTo>
                    <a:pt x="15005" y="6481"/>
                  </a:lnTo>
                  <a:lnTo>
                    <a:pt x="12530" y="1329"/>
                  </a:lnTo>
                  <a:cubicBezTo>
                    <a:pt x="12200" y="496"/>
                    <a:pt x="11541" y="0"/>
                    <a:pt x="10719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88" name="Google Shape;2014;p51"/>
            <p:cNvSpPr/>
            <p:nvPr/>
          </p:nvSpPr>
          <p:spPr>
            <a:xfrm>
              <a:off x="0" y="99670"/>
              <a:ext cx="99647" cy="98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9" y="6977"/>
                  </a:moveTo>
                  <a:lnTo>
                    <a:pt x="11708" y="8807"/>
                  </a:lnTo>
                  <a:cubicBezTo>
                    <a:pt x="11876" y="9139"/>
                    <a:pt x="12368" y="9635"/>
                    <a:pt x="12697" y="9803"/>
                  </a:cubicBezTo>
                  <a:lnTo>
                    <a:pt x="14676" y="10800"/>
                  </a:lnTo>
                  <a:lnTo>
                    <a:pt x="12697" y="11960"/>
                  </a:lnTo>
                  <a:cubicBezTo>
                    <a:pt x="12368" y="12129"/>
                    <a:pt x="11876" y="12461"/>
                    <a:pt x="11708" y="12957"/>
                  </a:cubicBezTo>
                  <a:lnTo>
                    <a:pt x="10719" y="14787"/>
                  </a:lnTo>
                  <a:lnTo>
                    <a:pt x="9730" y="12957"/>
                  </a:lnTo>
                  <a:cubicBezTo>
                    <a:pt x="9400" y="12461"/>
                    <a:pt x="9070" y="12129"/>
                    <a:pt x="8573" y="11960"/>
                  </a:cubicBezTo>
                  <a:lnTo>
                    <a:pt x="6762" y="10800"/>
                  </a:lnTo>
                  <a:lnTo>
                    <a:pt x="8573" y="9803"/>
                  </a:lnTo>
                  <a:cubicBezTo>
                    <a:pt x="9070" y="9635"/>
                    <a:pt x="9400" y="9139"/>
                    <a:pt x="9730" y="8807"/>
                  </a:cubicBezTo>
                  <a:lnTo>
                    <a:pt x="10719" y="6977"/>
                  </a:lnTo>
                  <a:close/>
                  <a:moveTo>
                    <a:pt x="10881" y="0"/>
                  </a:moveTo>
                  <a:cubicBezTo>
                    <a:pt x="10059" y="0"/>
                    <a:pt x="9232" y="496"/>
                    <a:pt x="9070" y="1329"/>
                  </a:cubicBezTo>
                  <a:lnTo>
                    <a:pt x="6595" y="6481"/>
                  </a:lnTo>
                  <a:lnTo>
                    <a:pt x="1157" y="8970"/>
                  </a:lnTo>
                  <a:cubicBezTo>
                    <a:pt x="330" y="9471"/>
                    <a:pt x="0" y="9967"/>
                    <a:pt x="0" y="10800"/>
                  </a:cubicBezTo>
                  <a:cubicBezTo>
                    <a:pt x="0" y="11628"/>
                    <a:pt x="330" y="12461"/>
                    <a:pt x="1157" y="12793"/>
                  </a:cubicBezTo>
                  <a:lnTo>
                    <a:pt x="6595" y="15282"/>
                  </a:lnTo>
                  <a:lnTo>
                    <a:pt x="9070" y="20435"/>
                  </a:lnTo>
                  <a:cubicBezTo>
                    <a:pt x="9400" y="21268"/>
                    <a:pt x="10059" y="21600"/>
                    <a:pt x="10881" y="21600"/>
                  </a:cubicBezTo>
                  <a:cubicBezTo>
                    <a:pt x="11708" y="21600"/>
                    <a:pt x="12535" y="21268"/>
                    <a:pt x="12697" y="20435"/>
                  </a:cubicBezTo>
                  <a:lnTo>
                    <a:pt x="15173" y="15282"/>
                  </a:lnTo>
                  <a:lnTo>
                    <a:pt x="20449" y="12793"/>
                  </a:lnTo>
                  <a:cubicBezTo>
                    <a:pt x="21108" y="12461"/>
                    <a:pt x="21600" y="11628"/>
                    <a:pt x="21600" y="10800"/>
                  </a:cubicBezTo>
                  <a:cubicBezTo>
                    <a:pt x="21600" y="9967"/>
                    <a:pt x="21108" y="9139"/>
                    <a:pt x="20449" y="8970"/>
                  </a:cubicBezTo>
                  <a:lnTo>
                    <a:pt x="15173" y="6481"/>
                  </a:lnTo>
                  <a:lnTo>
                    <a:pt x="12697" y="1329"/>
                  </a:lnTo>
                  <a:cubicBezTo>
                    <a:pt x="12368" y="496"/>
                    <a:pt x="11708" y="0"/>
                    <a:pt x="10881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CAB9B33-1936-2B16-DCA0-E9BECB1E17F8}"/>
              </a:ext>
            </a:extLst>
          </p:cNvPr>
          <p:cNvSpPr txBox="1"/>
          <p:nvPr/>
        </p:nvSpPr>
        <p:spPr>
          <a:xfrm>
            <a:off x="1272758" y="1410372"/>
            <a:ext cx="1736598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B17DC4-AE59-A5BE-6E82-593F4F2CF04F}"/>
              </a:ext>
            </a:extLst>
          </p:cNvPr>
          <p:cNvSpPr txBox="1"/>
          <p:nvPr/>
        </p:nvSpPr>
        <p:spPr>
          <a:xfrm>
            <a:off x="2953912" y="3405612"/>
            <a:ext cx="1736598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2830E4-7C59-ED78-4A03-4D8FAEB3AF81}"/>
              </a:ext>
            </a:extLst>
          </p:cNvPr>
          <p:cNvSpPr txBox="1"/>
          <p:nvPr/>
        </p:nvSpPr>
        <p:spPr>
          <a:xfrm>
            <a:off x="4690510" y="1233808"/>
            <a:ext cx="1736598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A361BF-7290-61ED-4B27-D2F28EF41CF7}"/>
              </a:ext>
            </a:extLst>
          </p:cNvPr>
          <p:cNvSpPr txBox="1"/>
          <p:nvPr/>
        </p:nvSpPr>
        <p:spPr>
          <a:xfrm>
            <a:off x="6473304" y="3361834"/>
            <a:ext cx="1736598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D0BFBB-7E6B-67D3-3890-38CE865132A6}"/>
              </a:ext>
            </a:extLst>
          </p:cNvPr>
          <p:cNvSpPr txBox="1"/>
          <p:nvPr/>
        </p:nvSpPr>
        <p:spPr>
          <a:xfrm>
            <a:off x="0" y="57183"/>
            <a:ext cx="9144000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وارد نمایید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BE9B0-FC53-CB50-76F8-1D35E97E5037}"/>
              </a:ext>
            </a:extLst>
          </p:cNvPr>
          <p:cNvSpPr txBox="1"/>
          <p:nvPr/>
        </p:nvSpPr>
        <p:spPr>
          <a:xfrm>
            <a:off x="0" y="2139910"/>
            <a:ext cx="914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40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با تشکر از توجه شما عزیزان</a:t>
            </a:r>
            <a:endParaRPr lang="en-US" sz="8000" b="1" dirty="0">
              <a:solidFill>
                <a:schemeClr val="tx1">
                  <a:lumMod val="50000"/>
                  <a:lumOff val="5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3183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Google Shape;1465;p28"/>
          <p:cNvSpPr/>
          <p:nvPr/>
        </p:nvSpPr>
        <p:spPr>
          <a:xfrm flipH="1">
            <a:off x="3807567" y="2080854"/>
            <a:ext cx="787454" cy="688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526" name="Google Shape;1466;p28"/>
          <p:cNvSpPr/>
          <p:nvPr/>
        </p:nvSpPr>
        <p:spPr>
          <a:xfrm flipH="1">
            <a:off x="3807567" y="3377490"/>
            <a:ext cx="787454" cy="688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527" name="Google Shape;1467;p28"/>
          <p:cNvSpPr/>
          <p:nvPr/>
        </p:nvSpPr>
        <p:spPr>
          <a:xfrm flipH="1">
            <a:off x="7022233" y="3872097"/>
            <a:ext cx="787454" cy="688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528" name="Google Shape;1468;p28"/>
          <p:cNvSpPr/>
          <p:nvPr/>
        </p:nvSpPr>
        <p:spPr>
          <a:xfrm flipH="1">
            <a:off x="7022233" y="2573966"/>
            <a:ext cx="787454" cy="688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529" name="Google Shape;1469;p28"/>
          <p:cNvSpPr/>
          <p:nvPr/>
        </p:nvSpPr>
        <p:spPr>
          <a:xfrm flipH="1">
            <a:off x="7022233" y="1282098"/>
            <a:ext cx="787454" cy="688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B22EDF-5616-8045-2340-14D13C3F6D3B}"/>
              </a:ext>
            </a:extLst>
          </p:cNvPr>
          <p:cNvSpPr txBox="1"/>
          <p:nvPr/>
        </p:nvSpPr>
        <p:spPr>
          <a:xfrm>
            <a:off x="0" y="57183"/>
            <a:ext cx="9144000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وارد نمایید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grpSp>
        <p:nvGrpSpPr>
          <p:cNvPr id="6" name="Google Shape;1627;p36">
            <a:extLst>
              <a:ext uri="{FF2B5EF4-FFF2-40B4-BE49-F238E27FC236}">
                <a16:creationId xmlns:a16="http://schemas.microsoft.com/office/drawing/2014/main" id="{EB624A61-F112-E619-0F21-A43E66402E0B}"/>
              </a:ext>
            </a:extLst>
          </p:cNvPr>
          <p:cNvGrpSpPr/>
          <p:nvPr/>
        </p:nvGrpSpPr>
        <p:grpSpPr>
          <a:xfrm>
            <a:off x="7212174" y="2713069"/>
            <a:ext cx="408760" cy="410649"/>
            <a:chOff x="0" y="34"/>
            <a:chExt cx="408759" cy="410647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7" name="Google Shape;1628;p36">
              <a:extLst>
                <a:ext uri="{FF2B5EF4-FFF2-40B4-BE49-F238E27FC236}">
                  <a16:creationId xmlns:a16="http://schemas.microsoft.com/office/drawing/2014/main" id="{4C2D9D5D-27AD-5793-7769-E31AD21C2F83}"/>
                </a:ext>
              </a:extLst>
            </p:cNvPr>
            <p:cNvSpPr/>
            <p:nvPr/>
          </p:nvSpPr>
          <p:spPr>
            <a:xfrm>
              <a:off x="71754" y="34"/>
              <a:ext cx="262141" cy="410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7" h="21600" extrusionOk="0">
                  <a:moveTo>
                    <a:pt x="10489" y="1256"/>
                  </a:moveTo>
                  <a:cubicBezTo>
                    <a:pt x="15380" y="1256"/>
                    <a:pt x="19206" y="3749"/>
                    <a:pt x="19206" y="6878"/>
                  </a:cubicBezTo>
                  <a:cubicBezTo>
                    <a:pt x="19293" y="8791"/>
                    <a:pt x="18226" y="9834"/>
                    <a:pt x="17427" y="10645"/>
                  </a:cubicBezTo>
                  <a:cubicBezTo>
                    <a:pt x="16091" y="12036"/>
                    <a:pt x="15557" y="12732"/>
                    <a:pt x="15557" y="14586"/>
                  </a:cubicBezTo>
                  <a:cubicBezTo>
                    <a:pt x="15557" y="14933"/>
                    <a:pt x="15114" y="15224"/>
                    <a:pt x="14490" y="15224"/>
                  </a:cubicBezTo>
                  <a:lnTo>
                    <a:pt x="6750" y="15224"/>
                  </a:lnTo>
                  <a:cubicBezTo>
                    <a:pt x="6216" y="15224"/>
                    <a:pt x="5773" y="14933"/>
                    <a:pt x="5773" y="14586"/>
                  </a:cubicBezTo>
                  <a:cubicBezTo>
                    <a:pt x="5773" y="12732"/>
                    <a:pt x="5149" y="12095"/>
                    <a:pt x="3816" y="10704"/>
                  </a:cubicBezTo>
                  <a:cubicBezTo>
                    <a:pt x="3104" y="9834"/>
                    <a:pt x="1322" y="8328"/>
                    <a:pt x="1946" y="5894"/>
                  </a:cubicBezTo>
                  <a:cubicBezTo>
                    <a:pt x="2658" y="3344"/>
                    <a:pt x="6038" y="1256"/>
                    <a:pt x="10489" y="1256"/>
                  </a:cubicBezTo>
                  <a:close/>
                  <a:moveTo>
                    <a:pt x="13423" y="16383"/>
                  </a:moveTo>
                  <a:lnTo>
                    <a:pt x="13423" y="17601"/>
                  </a:lnTo>
                  <a:lnTo>
                    <a:pt x="12445" y="17601"/>
                  </a:lnTo>
                  <a:cubicBezTo>
                    <a:pt x="11821" y="17601"/>
                    <a:pt x="11378" y="17890"/>
                    <a:pt x="11378" y="18237"/>
                  </a:cubicBezTo>
                  <a:cubicBezTo>
                    <a:pt x="11378" y="18644"/>
                    <a:pt x="11821" y="18933"/>
                    <a:pt x="12445" y="18933"/>
                  </a:cubicBezTo>
                  <a:lnTo>
                    <a:pt x="13423" y="18933"/>
                  </a:lnTo>
                  <a:lnTo>
                    <a:pt x="13423" y="19571"/>
                  </a:lnTo>
                  <a:cubicBezTo>
                    <a:pt x="13513" y="19919"/>
                    <a:pt x="13067" y="20207"/>
                    <a:pt x="12533" y="20207"/>
                  </a:cubicBezTo>
                  <a:lnTo>
                    <a:pt x="8619" y="20207"/>
                  </a:lnTo>
                  <a:cubicBezTo>
                    <a:pt x="8085" y="20207"/>
                    <a:pt x="7639" y="19919"/>
                    <a:pt x="7639" y="19571"/>
                  </a:cubicBezTo>
                  <a:lnTo>
                    <a:pt x="7639" y="18933"/>
                  </a:lnTo>
                  <a:lnTo>
                    <a:pt x="8619" y="18933"/>
                  </a:lnTo>
                  <a:cubicBezTo>
                    <a:pt x="9240" y="18933"/>
                    <a:pt x="9687" y="18644"/>
                    <a:pt x="9687" y="18237"/>
                  </a:cubicBezTo>
                  <a:cubicBezTo>
                    <a:pt x="9687" y="17890"/>
                    <a:pt x="9240" y="17601"/>
                    <a:pt x="8619" y="17601"/>
                  </a:cubicBezTo>
                  <a:lnTo>
                    <a:pt x="7639" y="17601"/>
                  </a:lnTo>
                  <a:lnTo>
                    <a:pt x="7639" y="16383"/>
                  </a:lnTo>
                  <a:close/>
                  <a:moveTo>
                    <a:pt x="10726" y="0"/>
                  </a:moveTo>
                  <a:cubicBezTo>
                    <a:pt x="9977" y="0"/>
                    <a:pt x="9212" y="50"/>
                    <a:pt x="8441" y="156"/>
                  </a:cubicBezTo>
                  <a:cubicBezTo>
                    <a:pt x="4259" y="736"/>
                    <a:pt x="966" y="2879"/>
                    <a:pt x="167" y="5662"/>
                  </a:cubicBezTo>
                  <a:cubicBezTo>
                    <a:pt x="-279" y="7342"/>
                    <a:pt x="167" y="9139"/>
                    <a:pt x="1503" y="10588"/>
                  </a:cubicBezTo>
                  <a:cubicBezTo>
                    <a:pt x="1859" y="10877"/>
                    <a:pt x="2037" y="11168"/>
                    <a:pt x="2302" y="11457"/>
                  </a:cubicBezTo>
                  <a:cubicBezTo>
                    <a:pt x="3547" y="12675"/>
                    <a:pt x="3816" y="13138"/>
                    <a:pt x="3816" y="14645"/>
                  </a:cubicBezTo>
                  <a:cubicBezTo>
                    <a:pt x="3816" y="15456"/>
                    <a:pt x="4615" y="16151"/>
                    <a:pt x="5773" y="16442"/>
                  </a:cubicBezTo>
                  <a:lnTo>
                    <a:pt x="5773" y="19687"/>
                  </a:lnTo>
                  <a:cubicBezTo>
                    <a:pt x="5773" y="20730"/>
                    <a:pt x="7105" y="21600"/>
                    <a:pt x="8619" y="21600"/>
                  </a:cubicBezTo>
                  <a:lnTo>
                    <a:pt x="12533" y="21600"/>
                  </a:lnTo>
                  <a:cubicBezTo>
                    <a:pt x="14047" y="21600"/>
                    <a:pt x="15380" y="20730"/>
                    <a:pt x="15380" y="19687"/>
                  </a:cubicBezTo>
                  <a:lnTo>
                    <a:pt x="15380" y="16442"/>
                  </a:lnTo>
                  <a:cubicBezTo>
                    <a:pt x="16537" y="16151"/>
                    <a:pt x="17336" y="15515"/>
                    <a:pt x="17336" y="14645"/>
                  </a:cubicBezTo>
                  <a:lnTo>
                    <a:pt x="17336" y="14586"/>
                  </a:lnTo>
                  <a:cubicBezTo>
                    <a:pt x="17336" y="13138"/>
                    <a:pt x="17870" y="12559"/>
                    <a:pt x="18938" y="11457"/>
                  </a:cubicBezTo>
                  <a:cubicBezTo>
                    <a:pt x="19740" y="10645"/>
                    <a:pt x="21163" y="9255"/>
                    <a:pt x="21163" y="7053"/>
                  </a:cubicBezTo>
                  <a:cubicBezTo>
                    <a:pt x="21321" y="3048"/>
                    <a:pt x="16523" y="0"/>
                    <a:pt x="10726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" name="Google Shape;1629;p36">
              <a:extLst>
                <a:ext uri="{FF2B5EF4-FFF2-40B4-BE49-F238E27FC236}">
                  <a16:creationId xmlns:a16="http://schemas.microsoft.com/office/drawing/2014/main" id="{59190B4A-E528-2C99-F6FF-C4AA17C8E5E5}"/>
                </a:ext>
              </a:extLst>
            </p:cNvPr>
            <p:cNvSpPr/>
            <p:nvPr/>
          </p:nvSpPr>
          <p:spPr>
            <a:xfrm>
              <a:off x="360287" y="120899"/>
              <a:ext cx="48473" cy="25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8" y="0"/>
                  </a:moveTo>
                  <a:cubicBezTo>
                    <a:pt x="2462" y="0"/>
                    <a:pt x="0" y="4684"/>
                    <a:pt x="0" y="11277"/>
                  </a:cubicBezTo>
                  <a:cubicBezTo>
                    <a:pt x="0" y="16916"/>
                    <a:pt x="2462" y="21600"/>
                    <a:pt x="5408" y="21600"/>
                  </a:cubicBezTo>
                  <a:lnTo>
                    <a:pt x="16208" y="21600"/>
                  </a:lnTo>
                  <a:cubicBezTo>
                    <a:pt x="19153" y="21600"/>
                    <a:pt x="21600" y="16916"/>
                    <a:pt x="21600" y="11277"/>
                  </a:cubicBezTo>
                  <a:cubicBezTo>
                    <a:pt x="21600" y="4684"/>
                    <a:pt x="19153" y="0"/>
                    <a:pt x="16208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" name="Google Shape;1630;p36">
              <a:extLst>
                <a:ext uri="{FF2B5EF4-FFF2-40B4-BE49-F238E27FC236}">
                  <a16:creationId xmlns:a16="http://schemas.microsoft.com/office/drawing/2014/main" id="{3100B8A8-7D0F-6B7D-D688-8EF31D69E061}"/>
                </a:ext>
              </a:extLst>
            </p:cNvPr>
            <p:cNvSpPr/>
            <p:nvPr/>
          </p:nvSpPr>
          <p:spPr>
            <a:xfrm>
              <a:off x="-1" y="120899"/>
              <a:ext cx="48473" cy="25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8" y="0"/>
                  </a:moveTo>
                  <a:cubicBezTo>
                    <a:pt x="2462" y="0"/>
                    <a:pt x="0" y="4684"/>
                    <a:pt x="0" y="11277"/>
                  </a:cubicBezTo>
                  <a:cubicBezTo>
                    <a:pt x="0" y="16916"/>
                    <a:pt x="2462" y="21600"/>
                    <a:pt x="5408" y="21600"/>
                  </a:cubicBezTo>
                  <a:lnTo>
                    <a:pt x="15709" y="21600"/>
                  </a:lnTo>
                  <a:cubicBezTo>
                    <a:pt x="18655" y="20675"/>
                    <a:pt x="21600" y="15961"/>
                    <a:pt x="21600" y="11277"/>
                  </a:cubicBezTo>
                  <a:cubicBezTo>
                    <a:pt x="21600" y="4684"/>
                    <a:pt x="18655" y="0"/>
                    <a:pt x="15709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" name="Google Shape;1631;p36">
              <a:extLst>
                <a:ext uri="{FF2B5EF4-FFF2-40B4-BE49-F238E27FC236}">
                  <a16:creationId xmlns:a16="http://schemas.microsoft.com/office/drawing/2014/main" id="{7E8C6D20-7BA8-1CFE-F92C-55A95FF48069}"/>
                </a:ext>
              </a:extLst>
            </p:cNvPr>
            <p:cNvSpPr/>
            <p:nvPr/>
          </p:nvSpPr>
          <p:spPr>
            <a:xfrm>
              <a:off x="337809" y="24096"/>
              <a:ext cx="45465" cy="37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3" h="21600" extrusionOk="0">
                  <a:moveTo>
                    <a:pt x="14345" y="0"/>
                  </a:moveTo>
                  <a:cubicBezTo>
                    <a:pt x="13416" y="0"/>
                    <a:pt x="12486" y="366"/>
                    <a:pt x="11710" y="1180"/>
                  </a:cubicBezTo>
                  <a:lnTo>
                    <a:pt x="2600" y="8237"/>
                  </a:lnTo>
                  <a:cubicBezTo>
                    <a:pt x="194" y="10149"/>
                    <a:pt x="-766" y="14644"/>
                    <a:pt x="681" y="17837"/>
                  </a:cubicBezTo>
                  <a:cubicBezTo>
                    <a:pt x="1656" y="20014"/>
                    <a:pt x="3728" y="21600"/>
                    <a:pt x="5556" y="21600"/>
                  </a:cubicBezTo>
                  <a:cubicBezTo>
                    <a:pt x="6439" y="21600"/>
                    <a:pt x="7262" y="21234"/>
                    <a:pt x="7871" y="20420"/>
                  </a:cubicBezTo>
                  <a:lnTo>
                    <a:pt x="16995" y="13363"/>
                  </a:lnTo>
                  <a:cubicBezTo>
                    <a:pt x="19387" y="11431"/>
                    <a:pt x="20834" y="6956"/>
                    <a:pt x="18915" y="3742"/>
                  </a:cubicBezTo>
                  <a:cubicBezTo>
                    <a:pt x="18260" y="1586"/>
                    <a:pt x="16295" y="0"/>
                    <a:pt x="1434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" name="Google Shape;1632;p36">
              <a:extLst>
                <a:ext uri="{FF2B5EF4-FFF2-40B4-BE49-F238E27FC236}">
                  <a16:creationId xmlns:a16="http://schemas.microsoft.com/office/drawing/2014/main" id="{E4BE4564-7133-00A5-4625-F9DB75E23691}"/>
                </a:ext>
              </a:extLst>
            </p:cNvPr>
            <p:cNvSpPr/>
            <p:nvPr/>
          </p:nvSpPr>
          <p:spPr>
            <a:xfrm>
              <a:off x="25213" y="205288"/>
              <a:ext cx="45135" cy="36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2" h="21600" extrusionOk="0">
                  <a:moveTo>
                    <a:pt x="14405" y="0"/>
                  </a:moveTo>
                  <a:cubicBezTo>
                    <a:pt x="13476" y="0"/>
                    <a:pt x="12500" y="289"/>
                    <a:pt x="11585" y="907"/>
                  </a:cubicBezTo>
                  <a:lnTo>
                    <a:pt x="2455" y="8059"/>
                  </a:lnTo>
                  <a:cubicBezTo>
                    <a:pt x="61" y="9996"/>
                    <a:pt x="-899" y="14551"/>
                    <a:pt x="1022" y="17787"/>
                  </a:cubicBezTo>
                  <a:cubicBezTo>
                    <a:pt x="1662" y="19992"/>
                    <a:pt x="3644" y="21600"/>
                    <a:pt x="5595" y="21600"/>
                  </a:cubicBezTo>
                  <a:cubicBezTo>
                    <a:pt x="6525" y="21600"/>
                    <a:pt x="7439" y="21229"/>
                    <a:pt x="8217" y="20384"/>
                  </a:cubicBezTo>
                  <a:lnTo>
                    <a:pt x="16860" y="13253"/>
                  </a:lnTo>
                  <a:cubicBezTo>
                    <a:pt x="19268" y="11295"/>
                    <a:pt x="20701" y="6760"/>
                    <a:pt x="18780" y="3504"/>
                  </a:cubicBezTo>
                  <a:cubicBezTo>
                    <a:pt x="18140" y="1298"/>
                    <a:pt x="16372" y="0"/>
                    <a:pt x="1440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" name="Google Shape;1633;p36">
              <a:extLst>
                <a:ext uri="{FF2B5EF4-FFF2-40B4-BE49-F238E27FC236}">
                  <a16:creationId xmlns:a16="http://schemas.microsoft.com/office/drawing/2014/main" id="{01568E45-C925-6421-39FE-0D5B9C9A1CE7}"/>
                </a:ext>
              </a:extLst>
            </p:cNvPr>
            <p:cNvSpPr/>
            <p:nvPr/>
          </p:nvSpPr>
          <p:spPr>
            <a:xfrm>
              <a:off x="338306" y="205288"/>
              <a:ext cx="44968" cy="35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9" h="21600" extrusionOk="0">
                  <a:moveTo>
                    <a:pt x="5369" y="0"/>
                  </a:moveTo>
                  <a:cubicBezTo>
                    <a:pt x="3593" y="0"/>
                    <a:pt x="1800" y="1334"/>
                    <a:pt x="476" y="3600"/>
                  </a:cubicBezTo>
                  <a:cubicBezTo>
                    <a:pt x="-506" y="6946"/>
                    <a:pt x="-23" y="10948"/>
                    <a:pt x="2439" y="13616"/>
                  </a:cubicBezTo>
                  <a:lnTo>
                    <a:pt x="11759" y="20944"/>
                  </a:lnTo>
                  <a:cubicBezTo>
                    <a:pt x="12538" y="21367"/>
                    <a:pt x="13364" y="21600"/>
                    <a:pt x="14190" y="21600"/>
                  </a:cubicBezTo>
                  <a:cubicBezTo>
                    <a:pt x="15982" y="21600"/>
                    <a:pt x="17790" y="20562"/>
                    <a:pt x="19130" y="18275"/>
                  </a:cubicBezTo>
                  <a:cubicBezTo>
                    <a:pt x="21094" y="14273"/>
                    <a:pt x="19613" y="10271"/>
                    <a:pt x="17167" y="8280"/>
                  </a:cubicBezTo>
                  <a:lnTo>
                    <a:pt x="7832" y="932"/>
                  </a:lnTo>
                  <a:cubicBezTo>
                    <a:pt x="7052" y="296"/>
                    <a:pt x="6211" y="0"/>
                    <a:pt x="5369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" name="Google Shape;1634;p36">
              <a:extLst>
                <a:ext uri="{FF2B5EF4-FFF2-40B4-BE49-F238E27FC236}">
                  <a16:creationId xmlns:a16="http://schemas.microsoft.com/office/drawing/2014/main" id="{B2990902-5060-87F2-678F-24FAC904D810}"/>
                </a:ext>
              </a:extLst>
            </p:cNvPr>
            <p:cNvSpPr/>
            <p:nvPr/>
          </p:nvSpPr>
          <p:spPr>
            <a:xfrm>
              <a:off x="25994" y="25075"/>
              <a:ext cx="44354" cy="35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4" h="21600" extrusionOk="0">
                  <a:moveTo>
                    <a:pt x="5529" y="0"/>
                  </a:moveTo>
                  <a:cubicBezTo>
                    <a:pt x="3627" y="0"/>
                    <a:pt x="1695" y="1038"/>
                    <a:pt x="698" y="3304"/>
                  </a:cubicBezTo>
                  <a:cubicBezTo>
                    <a:pt x="-783" y="6649"/>
                    <a:pt x="199" y="10652"/>
                    <a:pt x="2661" y="13320"/>
                  </a:cubicBezTo>
                  <a:lnTo>
                    <a:pt x="11498" y="20668"/>
                  </a:lnTo>
                  <a:cubicBezTo>
                    <a:pt x="12277" y="21304"/>
                    <a:pt x="13165" y="21600"/>
                    <a:pt x="14069" y="21600"/>
                  </a:cubicBezTo>
                  <a:cubicBezTo>
                    <a:pt x="15955" y="21600"/>
                    <a:pt x="17856" y="20266"/>
                    <a:pt x="18853" y="17979"/>
                  </a:cubicBezTo>
                  <a:cubicBezTo>
                    <a:pt x="20817" y="14654"/>
                    <a:pt x="19352" y="10652"/>
                    <a:pt x="16890" y="7984"/>
                  </a:cubicBezTo>
                  <a:lnTo>
                    <a:pt x="8053" y="635"/>
                  </a:lnTo>
                  <a:cubicBezTo>
                    <a:pt x="7274" y="212"/>
                    <a:pt x="6401" y="0"/>
                    <a:pt x="5529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" name="Google Shape;1635;p36">
              <a:extLst>
                <a:ext uri="{FF2B5EF4-FFF2-40B4-BE49-F238E27FC236}">
                  <a16:creationId xmlns:a16="http://schemas.microsoft.com/office/drawing/2014/main" id="{C9BE3A6A-5CC6-EC88-A81C-C290007C7207}"/>
                </a:ext>
              </a:extLst>
            </p:cNvPr>
            <p:cNvSpPr/>
            <p:nvPr/>
          </p:nvSpPr>
          <p:spPr>
            <a:xfrm>
              <a:off x="132867" y="49975"/>
              <a:ext cx="141317" cy="214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extrusionOk="0">
                  <a:moveTo>
                    <a:pt x="9040" y="5263"/>
                  </a:moveTo>
                  <a:lnTo>
                    <a:pt x="9040" y="8265"/>
                  </a:lnTo>
                  <a:cubicBezTo>
                    <a:pt x="9040" y="8819"/>
                    <a:pt x="9372" y="9264"/>
                    <a:pt x="10037" y="9377"/>
                  </a:cubicBezTo>
                  <a:lnTo>
                    <a:pt x="17020" y="11377"/>
                  </a:lnTo>
                  <a:lnTo>
                    <a:pt x="12532" y="16266"/>
                  </a:lnTo>
                  <a:lnTo>
                    <a:pt x="12532" y="13155"/>
                  </a:lnTo>
                  <a:cubicBezTo>
                    <a:pt x="12532" y="12601"/>
                    <a:pt x="12199" y="12153"/>
                    <a:pt x="11535" y="12044"/>
                  </a:cubicBezTo>
                  <a:lnTo>
                    <a:pt x="4388" y="10153"/>
                  </a:lnTo>
                  <a:lnTo>
                    <a:pt x="9040" y="5263"/>
                  </a:lnTo>
                  <a:close/>
                  <a:moveTo>
                    <a:pt x="10649" y="0"/>
                  </a:moveTo>
                  <a:cubicBezTo>
                    <a:pt x="10021" y="0"/>
                    <a:pt x="9467" y="166"/>
                    <a:pt x="9209" y="596"/>
                  </a:cubicBezTo>
                  <a:lnTo>
                    <a:pt x="236" y="10375"/>
                  </a:lnTo>
                  <a:cubicBezTo>
                    <a:pt x="68" y="10597"/>
                    <a:pt x="-96" y="11042"/>
                    <a:pt x="68" y="11377"/>
                  </a:cubicBezTo>
                  <a:cubicBezTo>
                    <a:pt x="236" y="11599"/>
                    <a:pt x="732" y="11931"/>
                    <a:pt x="1064" y="12044"/>
                  </a:cubicBezTo>
                  <a:lnTo>
                    <a:pt x="9040" y="14157"/>
                  </a:lnTo>
                  <a:lnTo>
                    <a:pt x="9040" y="20489"/>
                  </a:lnTo>
                  <a:cubicBezTo>
                    <a:pt x="9040" y="21046"/>
                    <a:pt x="9704" y="21491"/>
                    <a:pt x="10206" y="21600"/>
                  </a:cubicBezTo>
                  <a:lnTo>
                    <a:pt x="10707" y="21600"/>
                  </a:lnTo>
                  <a:cubicBezTo>
                    <a:pt x="11202" y="21600"/>
                    <a:pt x="11867" y="21491"/>
                    <a:pt x="12036" y="21046"/>
                  </a:cubicBezTo>
                  <a:lnTo>
                    <a:pt x="21008" y="11377"/>
                  </a:lnTo>
                  <a:cubicBezTo>
                    <a:pt x="21172" y="11042"/>
                    <a:pt x="21504" y="10597"/>
                    <a:pt x="21172" y="10375"/>
                  </a:cubicBezTo>
                  <a:cubicBezTo>
                    <a:pt x="21172" y="10153"/>
                    <a:pt x="20839" y="9821"/>
                    <a:pt x="20507" y="9708"/>
                  </a:cubicBezTo>
                  <a:lnTo>
                    <a:pt x="12532" y="7599"/>
                  </a:lnTo>
                  <a:lnTo>
                    <a:pt x="12532" y="1263"/>
                  </a:lnTo>
                  <a:cubicBezTo>
                    <a:pt x="12532" y="596"/>
                    <a:pt x="11867" y="261"/>
                    <a:pt x="11202" y="39"/>
                  </a:cubicBezTo>
                  <a:cubicBezTo>
                    <a:pt x="11018" y="14"/>
                    <a:pt x="10828" y="0"/>
                    <a:pt x="10649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5" name="Google Shape;1636;p36">
            <a:extLst>
              <a:ext uri="{FF2B5EF4-FFF2-40B4-BE49-F238E27FC236}">
                <a16:creationId xmlns:a16="http://schemas.microsoft.com/office/drawing/2014/main" id="{3B992A55-0632-D73F-52AC-AD86F409EC5F}"/>
              </a:ext>
            </a:extLst>
          </p:cNvPr>
          <p:cNvSpPr/>
          <p:nvPr/>
        </p:nvSpPr>
        <p:spPr>
          <a:xfrm>
            <a:off x="3996914" y="3567111"/>
            <a:ext cx="408760" cy="3096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2" y="6610"/>
                </a:moveTo>
                <a:cubicBezTo>
                  <a:pt x="2271" y="6610"/>
                  <a:pt x="2561" y="6995"/>
                  <a:pt x="2561" y="7456"/>
                </a:cubicBezTo>
                <a:lnTo>
                  <a:pt x="2561" y="14219"/>
                </a:lnTo>
                <a:cubicBezTo>
                  <a:pt x="2561" y="14681"/>
                  <a:pt x="2271" y="15066"/>
                  <a:pt x="1922" y="15066"/>
                </a:cubicBezTo>
                <a:cubicBezTo>
                  <a:pt x="1514" y="15066"/>
                  <a:pt x="1223" y="14681"/>
                  <a:pt x="1223" y="14219"/>
                </a:cubicBezTo>
                <a:lnTo>
                  <a:pt x="1223" y="7456"/>
                </a:lnTo>
                <a:cubicBezTo>
                  <a:pt x="1223" y="6995"/>
                  <a:pt x="1514" y="6610"/>
                  <a:pt x="1922" y="6610"/>
                </a:cubicBezTo>
                <a:close/>
                <a:moveTo>
                  <a:pt x="17817" y="3535"/>
                </a:moveTo>
                <a:lnTo>
                  <a:pt x="17817" y="18140"/>
                </a:lnTo>
                <a:lnTo>
                  <a:pt x="3842" y="13529"/>
                </a:lnTo>
                <a:lnTo>
                  <a:pt x="3842" y="8149"/>
                </a:lnTo>
                <a:lnTo>
                  <a:pt x="17817" y="3535"/>
                </a:lnTo>
                <a:close/>
                <a:moveTo>
                  <a:pt x="6405" y="16142"/>
                </a:moveTo>
                <a:lnTo>
                  <a:pt x="11295" y="17757"/>
                </a:lnTo>
                <a:cubicBezTo>
                  <a:pt x="11003" y="19141"/>
                  <a:pt x="10072" y="20063"/>
                  <a:pt x="8908" y="20063"/>
                </a:cubicBezTo>
                <a:cubicBezTo>
                  <a:pt x="7510" y="20063"/>
                  <a:pt x="6346" y="18526"/>
                  <a:pt x="6346" y="16681"/>
                </a:cubicBezTo>
                <a:cubicBezTo>
                  <a:pt x="6346" y="16528"/>
                  <a:pt x="6346" y="16296"/>
                  <a:pt x="6405" y="16142"/>
                </a:cubicBezTo>
                <a:close/>
                <a:moveTo>
                  <a:pt x="19737" y="1615"/>
                </a:moveTo>
                <a:cubicBezTo>
                  <a:pt x="20086" y="1615"/>
                  <a:pt x="20378" y="1998"/>
                  <a:pt x="20378" y="2459"/>
                </a:cubicBezTo>
                <a:lnTo>
                  <a:pt x="20378" y="19216"/>
                </a:lnTo>
                <a:cubicBezTo>
                  <a:pt x="20378" y="19677"/>
                  <a:pt x="20086" y="20063"/>
                  <a:pt x="19737" y="20063"/>
                </a:cubicBezTo>
                <a:cubicBezTo>
                  <a:pt x="19388" y="20063"/>
                  <a:pt x="19098" y="19677"/>
                  <a:pt x="19098" y="19216"/>
                </a:cubicBezTo>
                <a:lnTo>
                  <a:pt x="19098" y="2459"/>
                </a:lnTo>
                <a:cubicBezTo>
                  <a:pt x="19098" y="1998"/>
                  <a:pt x="19388" y="1615"/>
                  <a:pt x="19737" y="1615"/>
                </a:cubicBezTo>
                <a:close/>
                <a:moveTo>
                  <a:pt x="19737" y="0"/>
                </a:moveTo>
                <a:cubicBezTo>
                  <a:pt x="18865" y="0"/>
                  <a:pt x="18107" y="769"/>
                  <a:pt x="17933" y="1845"/>
                </a:cubicBezTo>
                <a:lnTo>
                  <a:pt x="3668" y="6534"/>
                </a:lnTo>
                <a:cubicBezTo>
                  <a:pt x="3376" y="5687"/>
                  <a:pt x="2678" y="4997"/>
                  <a:pt x="1922" y="4997"/>
                </a:cubicBezTo>
                <a:cubicBezTo>
                  <a:pt x="874" y="4997"/>
                  <a:pt x="0" y="6148"/>
                  <a:pt x="0" y="7456"/>
                </a:cubicBezTo>
                <a:lnTo>
                  <a:pt x="0" y="14219"/>
                </a:lnTo>
                <a:cubicBezTo>
                  <a:pt x="0" y="15527"/>
                  <a:pt x="874" y="16681"/>
                  <a:pt x="1922" y="16681"/>
                </a:cubicBezTo>
                <a:cubicBezTo>
                  <a:pt x="2678" y="16681"/>
                  <a:pt x="3376" y="16142"/>
                  <a:pt x="3668" y="15142"/>
                </a:cubicBezTo>
                <a:lnTo>
                  <a:pt x="5182" y="15681"/>
                </a:lnTo>
                <a:cubicBezTo>
                  <a:pt x="5123" y="15913"/>
                  <a:pt x="5123" y="16296"/>
                  <a:pt x="5123" y="16603"/>
                </a:cubicBezTo>
                <a:cubicBezTo>
                  <a:pt x="5123" y="19370"/>
                  <a:pt x="6755" y="21600"/>
                  <a:pt x="8908" y="21600"/>
                </a:cubicBezTo>
                <a:cubicBezTo>
                  <a:pt x="9839" y="21600"/>
                  <a:pt x="10770" y="21139"/>
                  <a:pt x="11412" y="20292"/>
                </a:cubicBezTo>
                <a:cubicBezTo>
                  <a:pt x="11937" y="19677"/>
                  <a:pt x="12286" y="18833"/>
                  <a:pt x="12519" y="17911"/>
                </a:cubicBezTo>
                <a:lnTo>
                  <a:pt x="17933" y="19677"/>
                </a:lnTo>
                <a:cubicBezTo>
                  <a:pt x="18107" y="20753"/>
                  <a:pt x="18865" y="21522"/>
                  <a:pt x="19737" y="21522"/>
                </a:cubicBezTo>
                <a:cubicBezTo>
                  <a:pt x="20728" y="21522"/>
                  <a:pt x="21600" y="20370"/>
                  <a:pt x="21600" y="18987"/>
                </a:cubicBezTo>
                <a:lnTo>
                  <a:pt x="21600" y="2306"/>
                </a:lnTo>
                <a:cubicBezTo>
                  <a:pt x="21600" y="1154"/>
                  <a:pt x="20844" y="0"/>
                  <a:pt x="19737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6" name="Google Shape;1637;p36">
            <a:extLst>
              <a:ext uri="{FF2B5EF4-FFF2-40B4-BE49-F238E27FC236}">
                <a16:creationId xmlns:a16="http://schemas.microsoft.com/office/drawing/2014/main" id="{AB5250C1-07E3-2B98-015C-E7174AE65316}"/>
              </a:ext>
            </a:extLst>
          </p:cNvPr>
          <p:cNvGrpSpPr/>
          <p:nvPr/>
        </p:nvGrpSpPr>
        <p:grpSpPr>
          <a:xfrm>
            <a:off x="4009839" y="2220901"/>
            <a:ext cx="407640" cy="408761"/>
            <a:chOff x="34" y="34"/>
            <a:chExt cx="407639" cy="408759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17" name="Google Shape;1638;p36">
              <a:extLst>
                <a:ext uri="{FF2B5EF4-FFF2-40B4-BE49-F238E27FC236}">
                  <a16:creationId xmlns:a16="http://schemas.microsoft.com/office/drawing/2014/main" id="{B7314C67-6E48-4E31-32E3-5CD0BBDDB63F}"/>
                </a:ext>
              </a:extLst>
            </p:cNvPr>
            <p:cNvSpPr/>
            <p:nvPr/>
          </p:nvSpPr>
          <p:spPr>
            <a:xfrm>
              <a:off x="34" y="34"/>
              <a:ext cx="407640" cy="408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2" y="1222"/>
                  </a:moveTo>
                  <a:cubicBezTo>
                    <a:pt x="20082" y="1222"/>
                    <a:pt x="20375" y="1514"/>
                    <a:pt x="20375" y="1863"/>
                  </a:cubicBezTo>
                  <a:cubicBezTo>
                    <a:pt x="20375" y="2212"/>
                    <a:pt x="20082" y="2502"/>
                    <a:pt x="19732" y="2502"/>
                  </a:cubicBezTo>
                  <a:lnTo>
                    <a:pt x="1925" y="2502"/>
                  </a:lnTo>
                  <a:cubicBezTo>
                    <a:pt x="1575" y="2502"/>
                    <a:pt x="1284" y="2212"/>
                    <a:pt x="1284" y="1863"/>
                  </a:cubicBezTo>
                  <a:cubicBezTo>
                    <a:pt x="1284" y="1514"/>
                    <a:pt x="1575" y="1222"/>
                    <a:pt x="1925" y="1222"/>
                  </a:cubicBezTo>
                  <a:close/>
                  <a:moveTo>
                    <a:pt x="19091" y="3785"/>
                  </a:moveTo>
                  <a:lnTo>
                    <a:pt x="19091" y="14613"/>
                  </a:lnTo>
                  <a:cubicBezTo>
                    <a:pt x="19148" y="14962"/>
                    <a:pt x="18857" y="15254"/>
                    <a:pt x="18507" y="15254"/>
                  </a:cubicBezTo>
                  <a:lnTo>
                    <a:pt x="3152" y="15254"/>
                  </a:lnTo>
                  <a:cubicBezTo>
                    <a:pt x="2802" y="15254"/>
                    <a:pt x="2509" y="14962"/>
                    <a:pt x="2509" y="14613"/>
                  </a:cubicBezTo>
                  <a:lnTo>
                    <a:pt x="2509" y="3785"/>
                  </a:lnTo>
                  <a:close/>
                  <a:moveTo>
                    <a:pt x="10741" y="18979"/>
                  </a:moveTo>
                  <a:cubicBezTo>
                    <a:pt x="11091" y="18979"/>
                    <a:pt x="11384" y="19271"/>
                    <a:pt x="11384" y="19621"/>
                  </a:cubicBezTo>
                  <a:cubicBezTo>
                    <a:pt x="11384" y="19970"/>
                    <a:pt x="11091" y="20260"/>
                    <a:pt x="10741" y="20260"/>
                  </a:cubicBezTo>
                  <a:cubicBezTo>
                    <a:pt x="10390" y="20260"/>
                    <a:pt x="10100" y="19970"/>
                    <a:pt x="10100" y="19621"/>
                  </a:cubicBezTo>
                  <a:cubicBezTo>
                    <a:pt x="10100" y="19271"/>
                    <a:pt x="10390" y="18979"/>
                    <a:pt x="10741" y="18979"/>
                  </a:cubicBezTo>
                  <a:close/>
                  <a:moveTo>
                    <a:pt x="1925" y="0"/>
                  </a:moveTo>
                  <a:cubicBezTo>
                    <a:pt x="875" y="0"/>
                    <a:pt x="0" y="872"/>
                    <a:pt x="0" y="1863"/>
                  </a:cubicBezTo>
                  <a:cubicBezTo>
                    <a:pt x="0" y="2678"/>
                    <a:pt x="524" y="3376"/>
                    <a:pt x="1284" y="3668"/>
                  </a:cubicBezTo>
                  <a:lnTo>
                    <a:pt x="1284" y="14613"/>
                  </a:lnTo>
                  <a:cubicBezTo>
                    <a:pt x="1284" y="15603"/>
                    <a:pt x="2159" y="16477"/>
                    <a:pt x="3152" y="16477"/>
                  </a:cubicBezTo>
                  <a:lnTo>
                    <a:pt x="10157" y="16477"/>
                  </a:lnTo>
                  <a:lnTo>
                    <a:pt x="10157" y="17874"/>
                  </a:lnTo>
                  <a:cubicBezTo>
                    <a:pt x="9456" y="18164"/>
                    <a:pt x="8932" y="18806"/>
                    <a:pt x="8932" y="19678"/>
                  </a:cubicBezTo>
                  <a:cubicBezTo>
                    <a:pt x="8932" y="20726"/>
                    <a:pt x="9807" y="21600"/>
                    <a:pt x="10800" y="21600"/>
                  </a:cubicBezTo>
                  <a:cubicBezTo>
                    <a:pt x="11851" y="21600"/>
                    <a:pt x="12727" y="20726"/>
                    <a:pt x="12727" y="19678"/>
                  </a:cubicBezTo>
                  <a:cubicBezTo>
                    <a:pt x="12727" y="18922"/>
                    <a:pt x="12201" y="18164"/>
                    <a:pt x="11500" y="17874"/>
                  </a:cubicBezTo>
                  <a:lnTo>
                    <a:pt x="11500" y="16477"/>
                  </a:lnTo>
                  <a:lnTo>
                    <a:pt x="18565" y="16477"/>
                  </a:lnTo>
                  <a:cubicBezTo>
                    <a:pt x="19558" y="16477"/>
                    <a:pt x="20433" y="15603"/>
                    <a:pt x="20433" y="14613"/>
                  </a:cubicBezTo>
                  <a:lnTo>
                    <a:pt x="20433" y="3668"/>
                  </a:lnTo>
                  <a:cubicBezTo>
                    <a:pt x="21133" y="3376"/>
                    <a:pt x="21600" y="2678"/>
                    <a:pt x="21600" y="1863"/>
                  </a:cubicBezTo>
                  <a:cubicBezTo>
                    <a:pt x="21600" y="872"/>
                    <a:pt x="20725" y="0"/>
                    <a:pt x="19732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" name="Google Shape;1639;p36">
              <a:extLst>
                <a:ext uri="{FF2B5EF4-FFF2-40B4-BE49-F238E27FC236}">
                  <a16:creationId xmlns:a16="http://schemas.microsoft.com/office/drawing/2014/main" id="{0D9248EA-46E6-AA71-83D1-9D333A54B54E}"/>
                </a:ext>
              </a:extLst>
            </p:cNvPr>
            <p:cNvSpPr/>
            <p:nvPr/>
          </p:nvSpPr>
          <p:spPr>
            <a:xfrm>
              <a:off x="72725" y="121214"/>
              <a:ext cx="263361" cy="118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600" extrusionOk="0">
                  <a:moveTo>
                    <a:pt x="18628" y="0"/>
                  </a:moveTo>
                  <a:cubicBezTo>
                    <a:pt x="17460" y="0"/>
                    <a:pt x="17280" y="3222"/>
                    <a:pt x="18268" y="4232"/>
                  </a:cubicBezTo>
                  <a:lnTo>
                    <a:pt x="12689" y="16518"/>
                  </a:lnTo>
                  <a:lnTo>
                    <a:pt x="7471" y="5037"/>
                  </a:lnTo>
                  <a:cubicBezTo>
                    <a:pt x="7291" y="4635"/>
                    <a:pt x="7042" y="4430"/>
                    <a:pt x="6794" y="4430"/>
                  </a:cubicBezTo>
                  <a:cubicBezTo>
                    <a:pt x="6548" y="4430"/>
                    <a:pt x="6300" y="4635"/>
                    <a:pt x="6120" y="5037"/>
                  </a:cubicBezTo>
                  <a:lnTo>
                    <a:pt x="270" y="18129"/>
                  </a:lnTo>
                  <a:cubicBezTo>
                    <a:pt x="-90" y="18730"/>
                    <a:pt x="-90" y="20341"/>
                    <a:pt x="270" y="21146"/>
                  </a:cubicBezTo>
                  <a:cubicBezTo>
                    <a:pt x="450" y="21453"/>
                    <a:pt x="698" y="21600"/>
                    <a:pt x="947" y="21600"/>
                  </a:cubicBezTo>
                  <a:cubicBezTo>
                    <a:pt x="1193" y="21600"/>
                    <a:pt x="1441" y="21453"/>
                    <a:pt x="1621" y="21146"/>
                  </a:cubicBezTo>
                  <a:lnTo>
                    <a:pt x="6840" y="9467"/>
                  </a:lnTo>
                  <a:lnTo>
                    <a:pt x="11970" y="21146"/>
                  </a:lnTo>
                  <a:cubicBezTo>
                    <a:pt x="12150" y="21453"/>
                    <a:pt x="12398" y="21600"/>
                    <a:pt x="12644" y="21600"/>
                  </a:cubicBezTo>
                  <a:cubicBezTo>
                    <a:pt x="12892" y="21600"/>
                    <a:pt x="13141" y="21453"/>
                    <a:pt x="13321" y="21146"/>
                  </a:cubicBezTo>
                  <a:lnTo>
                    <a:pt x="19619" y="7249"/>
                  </a:lnTo>
                  <a:cubicBezTo>
                    <a:pt x="19708" y="8054"/>
                    <a:pt x="20068" y="8662"/>
                    <a:pt x="20519" y="8662"/>
                  </a:cubicBezTo>
                  <a:cubicBezTo>
                    <a:pt x="21059" y="8662"/>
                    <a:pt x="21510" y="7652"/>
                    <a:pt x="21510" y="6444"/>
                  </a:cubicBezTo>
                  <a:lnTo>
                    <a:pt x="21510" y="2218"/>
                  </a:lnTo>
                  <a:cubicBezTo>
                    <a:pt x="21510" y="1010"/>
                    <a:pt x="21239" y="0"/>
                    <a:pt x="20607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9" name="Google Shape;1640;p36">
            <a:extLst>
              <a:ext uri="{FF2B5EF4-FFF2-40B4-BE49-F238E27FC236}">
                <a16:creationId xmlns:a16="http://schemas.microsoft.com/office/drawing/2014/main" id="{7A4E6307-3318-AAD0-E1AD-1597A674626B}"/>
              </a:ext>
            </a:extLst>
          </p:cNvPr>
          <p:cNvGrpSpPr/>
          <p:nvPr/>
        </p:nvGrpSpPr>
        <p:grpSpPr>
          <a:xfrm>
            <a:off x="7216637" y="1403022"/>
            <a:ext cx="408761" cy="408794"/>
            <a:chOff x="34" y="0"/>
            <a:chExt cx="408759" cy="40879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20" name="Google Shape;1641;p36">
              <a:extLst>
                <a:ext uri="{FF2B5EF4-FFF2-40B4-BE49-F238E27FC236}">
                  <a16:creationId xmlns:a16="http://schemas.microsoft.com/office/drawing/2014/main" id="{B1980522-7742-FBF8-85D4-8D1524095A9A}"/>
                </a:ext>
              </a:extLst>
            </p:cNvPr>
            <p:cNvSpPr/>
            <p:nvPr/>
          </p:nvSpPr>
          <p:spPr>
            <a:xfrm>
              <a:off x="243251" y="242394"/>
              <a:ext cx="69701" cy="69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0" h="21600" extrusionOk="0">
                  <a:moveTo>
                    <a:pt x="3359" y="0"/>
                  </a:moveTo>
                  <a:cubicBezTo>
                    <a:pt x="2410" y="0"/>
                    <a:pt x="1408" y="348"/>
                    <a:pt x="743" y="1034"/>
                  </a:cubicBezTo>
                  <a:cubicBezTo>
                    <a:pt x="-248" y="2057"/>
                    <a:pt x="-248" y="4799"/>
                    <a:pt x="743" y="5833"/>
                  </a:cubicBezTo>
                  <a:lnTo>
                    <a:pt x="5395" y="10631"/>
                  </a:lnTo>
                  <a:lnTo>
                    <a:pt x="743" y="15430"/>
                  </a:lnTo>
                  <a:cubicBezTo>
                    <a:pt x="-248" y="16801"/>
                    <a:pt x="-248" y="19206"/>
                    <a:pt x="743" y="20577"/>
                  </a:cubicBezTo>
                  <a:cubicBezTo>
                    <a:pt x="1408" y="21263"/>
                    <a:pt x="2410" y="21600"/>
                    <a:pt x="3359" y="21600"/>
                  </a:cubicBezTo>
                  <a:cubicBezTo>
                    <a:pt x="4319" y="21600"/>
                    <a:pt x="5236" y="21263"/>
                    <a:pt x="5732" y="20577"/>
                  </a:cubicBezTo>
                  <a:lnTo>
                    <a:pt x="10383" y="15778"/>
                  </a:lnTo>
                  <a:lnTo>
                    <a:pt x="15034" y="20577"/>
                  </a:lnTo>
                  <a:cubicBezTo>
                    <a:pt x="15699" y="21263"/>
                    <a:pt x="16616" y="21600"/>
                    <a:pt x="17523" y="21600"/>
                  </a:cubicBezTo>
                  <a:cubicBezTo>
                    <a:pt x="18441" y="21600"/>
                    <a:pt x="19359" y="21263"/>
                    <a:pt x="20023" y="20577"/>
                  </a:cubicBezTo>
                  <a:cubicBezTo>
                    <a:pt x="21352" y="19206"/>
                    <a:pt x="21352" y="16801"/>
                    <a:pt x="20023" y="15430"/>
                  </a:cubicBezTo>
                  <a:lnTo>
                    <a:pt x="15372" y="10631"/>
                  </a:lnTo>
                  <a:lnTo>
                    <a:pt x="20023" y="5833"/>
                  </a:lnTo>
                  <a:cubicBezTo>
                    <a:pt x="21352" y="4799"/>
                    <a:pt x="21352" y="2057"/>
                    <a:pt x="20023" y="1034"/>
                  </a:cubicBezTo>
                  <a:cubicBezTo>
                    <a:pt x="19359" y="348"/>
                    <a:pt x="18441" y="0"/>
                    <a:pt x="17523" y="0"/>
                  </a:cubicBezTo>
                  <a:cubicBezTo>
                    <a:pt x="16616" y="0"/>
                    <a:pt x="15699" y="348"/>
                    <a:pt x="15034" y="1034"/>
                  </a:cubicBezTo>
                  <a:lnTo>
                    <a:pt x="10383" y="5484"/>
                  </a:lnTo>
                  <a:lnTo>
                    <a:pt x="5732" y="1034"/>
                  </a:lnTo>
                  <a:cubicBezTo>
                    <a:pt x="5236" y="348"/>
                    <a:pt x="4319" y="0"/>
                    <a:pt x="3359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" name="Google Shape;1642;p36">
              <a:extLst>
                <a:ext uri="{FF2B5EF4-FFF2-40B4-BE49-F238E27FC236}">
                  <a16:creationId xmlns:a16="http://schemas.microsoft.com/office/drawing/2014/main" id="{47878FE5-8D14-93E7-0A27-DAFAD7335708}"/>
                </a:ext>
              </a:extLst>
            </p:cNvPr>
            <p:cNvSpPr/>
            <p:nvPr/>
          </p:nvSpPr>
          <p:spPr>
            <a:xfrm>
              <a:off x="73844" y="97783"/>
              <a:ext cx="69422" cy="6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6" h="21600" extrusionOk="0">
                  <a:moveTo>
                    <a:pt x="3370" y="0"/>
                  </a:moveTo>
                  <a:cubicBezTo>
                    <a:pt x="2410" y="0"/>
                    <a:pt x="1493" y="260"/>
                    <a:pt x="997" y="769"/>
                  </a:cubicBezTo>
                  <a:cubicBezTo>
                    <a:pt x="-332" y="2135"/>
                    <a:pt x="-332" y="4866"/>
                    <a:pt x="997" y="5896"/>
                  </a:cubicBezTo>
                  <a:lnTo>
                    <a:pt x="5321" y="10675"/>
                  </a:lnTo>
                  <a:lnTo>
                    <a:pt x="997" y="15455"/>
                  </a:lnTo>
                  <a:cubicBezTo>
                    <a:pt x="-332" y="16820"/>
                    <a:pt x="-332" y="19205"/>
                    <a:pt x="997" y="20570"/>
                  </a:cubicBezTo>
                  <a:cubicBezTo>
                    <a:pt x="1493" y="21253"/>
                    <a:pt x="2410" y="21600"/>
                    <a:pt x="3370" y="21600"/>
                  </a:cubicBezTo>
                  <a:cubicBezTo>
                    <a:pt x="4319" y="21600"/>
                    <a:pt x="5321" y="21253"/>
                    <a:pt x="5986" y="20570"/>
                  </a:cubicBezTo>
                  <a:lnTo>
                    <a:pt x="10299" y="15791"/>
                  </a:lnTo>
                  <a:lnTo>
                    <a:pt x="14950" y="20570"/>
                  </a:lnTo>
                  <a:cubicBezTo>
                    <a:pt x="15615" y="21253"/>
                    <a:pt x="16532" y="21600"/>
                    <a:pt x="17450" y="21600"/>
                  </a:cubicBezTo>
                  <a:cubicBezTo>
                    <a:pt x="18357" y="21600"/>
                    <a:pt x="19275" y="21253"/>
                    <a:pt x="19939" y="20570"/>
                  </a:cubicBezTo>
                  <a:cubicBezTo>
                    <a:pt x="21268" y="19205"/>
                    <a:pt x="21268" y="16474"/>
                    <a:pt x="19939" y="15455"/>
                  </a:cubicBezTo>
                  <a:lnTo>
                    <a:pt x="15288" y="10675"/>
                  </a:lnTo>
                  <a:lnTo>
                    <a:pt x="19939" y="5896"/>
                  </a:lnTo>
                  <a:cubicBezTo>
                    <a:pt x="21268" y="4866"/>
                    <a:pt x="21268" y="2135"/>
                    <a:pt x="19939" y="769"/>
                  </a:cubicBezTo>
                  <a:cubicBezTo>
                    <a:pt x="19443" y="260"/>
                    <a:pt x="18526" y="0"/>
                    <a:pt x="17566" y="0"/>
                  </a:cubicBezTo>
                  <a:cubicBezTo>
                    <a:pt x="16617" y="0"/>
                    <a:pt x="15615" y="260"/>
                    <a:pt x="14950" y="769"/>
                  </a:cubicBezTo>
                  <a:lnTo>
                    <a:pt x="10299" y="5549"/>
                  </a:lnTo>
                  <a:lnTo>
                    <a:pt x="5986" y="769"/>
                  </a:lnTo>
                  <a:cubicBezTo>
                    <a:pt x="5321" y="260"/>
                    <a:pt x="4319" y="0"/>
                    <a:pt x="337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" name="Google Shape;1643;p36">
              <a:extLst>
                <a:ext uri="{FF2B5EF4-FFF2-40B4-BE49-F238E27FC236}">
                  <a16:creationId xmlns:a16="http://schemas.microsoft.com/office/drawing/2014/main" id="{ECAE3F8B-C7F3-313F-B5BA-B59762D19BFC}"/>
                </a:ext>
              </a:extLst>
            </p:cNvPr>
            <p:cNvSpPr/>
            <p:nvPr/>
          </p:nvSpPr>
          <p:spPr>
            <a:xfrm>
              <a:off x="34" y="0"/>
              <a:ext cx="408761" cy="408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96" y="5764"/>
                  </a:moveTo>
                  <a:cubicBezTo>
                    <a:pt x="19794" y="5764"/>
                    <a:pt x="20378" y="6288"/>
                    <a:pt x="20378" y="6987"/>
                  </a:cubicBezTo>
                  <a:cubicBezTo>
                    <a:pt x="20378" y="7743"/>
                    <a:pt x="19794" y="8208"/>
                    <a:pt x="19096" y="8208"/>
                  </a:cubicBezTo>
                  <a:cubicBezTo>
                    <a:pt x="18397" y="8208"/>
                    <a:pt x="17874" y="7626"/>
                    <a:pt x="17874" y="6987"/>
                  </a:cubicBezTo>
                  <a:cubicBezTo>
                    <a:pt x="17874" y="6288"/>
                    <a:pt x="18456" y="5764"/>
                    <a:pt x="19096" y="5764"/>
                  </a:cubicBezTo>
                  <a:close/>
                  <a:moveTo>
                    <a:pt x="8209" y="14031"/>
                  </a:moveTo>
                  <a:cubicBezTo>
                    <a:pt x="8967" y="14031"/>
                    <a:pt x="9432" y="14613"/>
                    <a:pt x="9432" y="15254"/>
                  </a:cubicBezTo>
                  <a:cubicBezTo>
                    <a:pt x="9432" y="16010"/>
                    <a:pt x="8850" y="16535"/>
                    <a:pt x="8209" y="16535"/>
                  </a:cubicBezTo>
                  <a:cubicBezTo>
                    <a:pt x="7510" y="16535"/>
                    <a:pt x="6986" y="15953"/>
                    <a:pt x="6986" y="15254"/>
                  </a:cubicBezTo>
                  <a:cubicBezTo>
                    <a:pt x="6986" y="14554"/>
                    <a:pt x="7568" y="14031"/>
                    <a:pt x="8209" y="14031"/>
                  </a:cubicBezTo>
                  <a:close/>
                  <a:moveTo>
                    <a:pt x="10770" y="1340"/>
                  </a:moveTo>
                  <a:cubicBezTo>
                    <a:pt x="13565" y="1340"/>
                    <a:pt x="16302" y="2561"/>
                    <a:pt x="18107" y="4659"/>
                  </a:cubicBezTo>
                  <a:cubicBezTo>
                    <a:pt x="17233" y="5008"/>
                    <a:pt x="16594" y="5996"/>
                    <a:pt x="16594" y="6987"/>
                  </a:cubicBezTo>
                  <a:cubicBezTo>
                    <a:pt x="16594" y="6870"/>
                    <a:pt x="16477" y="6695"/>
                    <a:pt x="16418" y="6578"/>
                  </a:cubicBezTo>
                  <a:lnTo>
                    <a:pt x="16361" y="6462"/>
                  </a:lnTo>
                  <a:lnTo>
                    <a:pt x="15137" y="5241"/>
                  </a:lnTo>
                  <a:cubicBezTo>
                    <a:pt x="15021" y="5124"/>
                    <a:pt x="14847" y="5065"/>
                    <a:pt x="14679" y="5065"/>
                  </a:cubicBezTo>
                  <a:cubicBezTo>
                    <a:pt x="14511" y="5065"/>
                    <a:pt x="14352" y="5124"/>
                    <a:pt x="14263" y="5241"/>
                  </a:cubicBezTo>
                  <a:cubicBezTo>
                    <a:pt x="14030" y="5473"/>
                    <a:pt x="14030" y="5880"/>
                    <a:pt x="14263" y="6113"/>
                  </a:cubicBezTo>
                  <a:lnTo>
                    <a:pt x="14439" y="6346"/>
                  </a:lnTo>
                  <a:cubicBezTo>
                    <a:pt x="12692" y="6405"/>
                    <a:pt x="11062" y="7161"/>
                    <a:pt x="9723" y="8441"/>
                  </a:cubicBezTo>
                  <a:cubicBezTo>
                    <a:pt x="8499" y="9664"/>
                    <a:pt x="7860" y="11237"/>
                    <a:pt x="7684" y="12867"/>
                  </a:cubicBezTo>
                  <a:cubicBezTo>
                    <a:pt x="6579" y="13157"/>
                    <a:pt x="5821" y="14147"/>
                    <a:pt x="5821" y="15371"/>
                  </a:cubicBezTo>
                  <a:cubicBezTo>
                    <a:pt x="5821" y="16768"/>
                    <a:pt x="6986" y="17932"/>
                    <a:pt x="8325" y="17932"/>
                  </a:cubicBezTo>
                  <a:cubicBezTo>
                    <a:pt x="9723" y="17932"/>
                    <a:pt x="10887" y="16768"/>
                    <a:pt x="10887" y="15371"/>
                  </a:cubicBezTo>
                  <a:cubicBezTo>
                    <a:pt x="10887" y="14205"/>
                    <a:pt x="10072" y="13157"/>
                    <a:pt x="9024" y="12867"/>
                  </a:cubicBezTo>
                  <a:cubicBezTo>
                    <a:pt x="9316" y="10130"/>
                    <a:pt x="11645" y="7802"/>
                    <a:pt x="14439" y="7626"/>
                  </a:cubicBezTo>
                  <a:lnTo>
                    <a:pt x="14322" y="7802"/>
                  </a:lnTo>
                  <a:cubicBezTo>
                    <a:pt x="14090" y="8035"/>
                    <a:pt x="14090" y="8441"/>
                    <a:pt x="14322" y="8674"/>
                  </a:cubicBezTo>
                  <a:cubicBezTo>
                    <a:pt x="14439" y="8790"/>
                    <a:pt x="14600" y="8850"/>
                    <a:pt x="14759" y="8850"/>
                  </a:cubicBezTo>
                  <a:cubicBezTo>
                    <a:pt x="14919" y="8850"/>
                    <a:pt x="15080" y="8790"/>
                    <a:pt x="15197" y="8674"/>
                  </a:cubicBezTo>
                  <a:lnTo>
                    <a:pt x="16418" y="7453"/>
                  </a:lnTo>
                  <a:cubicBezTo>
                    <a:pt x="16594" y="7277"/>
                    <a:pt x="16651" y="7161"/>
                    <a:pt x="16651" y="6987"/>
                  </a:cubicBezTo>
                  <a:cubicBezTo>
                    <a:pt x="16651" y="8384"/>
                    <a:pt x="17815" y="9548"/>
                    <a:pt x="19212" y="9548"/>
                  </a:cubicBezTo>
                  <a:cubicBezTo>
                    <a:pt x="19621" y="9548"/>
                    <a:pt x="19970" y="9491"/>
                    <a:pt x="20378" y="9258"/>
                  </a:cubicBezTo>
                  <a:cubicBezTo>
                    <a:pt x="20436" y="9781"/>
                    <a:pt x="20495" y="10247"/>
                    <a:pt x="20495" y="10771"/>
                  </a:cubicBezTo>
                  <a:cubicBezTo>
                    <a:pt x="20378" y="16069"/>
                    <a:pt x="16069" y="20377"/>
                    <a:pt x="10770" y="20377"/>
                  </a:cubicBezTo>
                  <a:cubicBezTo>
                    <a:pt x="5531" y="20377"/>
                    <a:pt x="1281" y="16069"/>
                    <a:pt x="1281" y="10771"/>
                  </a:cubicBezTo>
                  <a:cubicBezTo>
                    <a:pt x="1281" y="5531"/>
                    <a:pt x="5531" y="1340"/>
                    <a:pt x="10770" y="1340"/>
                  </a:cubicBezTo>
                  <a:close/>
                  <a:moveTo>
                    <a:pt x="10770" y="0"/>
                  </a:moveTo>
                  <a:cubicBezTo>
                    <a:pt x="4774" y="0"/>
                    <a:pt x="0" y="4832"/>
                    <a:pt x="0" y="10771"/>
                  </a:cubicBezTo>
                  <a:cubicBezTo>
                    <a:pt x="0" y="13682"/>
                    <a:pt x="1105" y="16359"/>
                    <a:pt x="3144" y="18398"/>
                  </a:cubicBezTo>
                  <a:cubicBezTo>
                    <a:pt x="5123" y="20434"/>
                    <a:pt x="7860" y="21600"/>
                    <a:pt x="10770" y="21600"/>
                  </a:cubicBezTo>
                  <a:cubicBezTo>
                    <a:pt x="12227" y="21600"/>
                    <a:pt x="13565" y="21308"/>
                    <a:pt x="14964" y="20726"/>
                  </a:cubicBezTo>
                  <a:cubicBezTo>
                    <a:pt x="16302" y="20144"/>
                    <a:pt x="17466" y="19445"/>
                    <a:pt x="18397" y="18398"/>
                  </a:cubicBezTo>
                  <a:cubicBezTo>
                    <a:pt x="19388" y="17407"/>
                    <a:pt x="20144" y="16243"/>
                    <a:pt x="20728" y="15020"/>
                  </a:cubicBezTo>
                  <a:cubicBezTo>
                    <a:pt x="21310" y="13682"/>
                    <a:pt x="21600" y="12226"/>
                    <a:pt x="21600" y="10771"/>
                  </a:cubicBezTo>
                  <a:cubicBezTo>
                    <a:pt x="21600" y="9897"/>
                    <a:pt x="21543" y="9025"/>
                    <a:pt x="21310" y="8208"/>
                  </a:cubicBezTo>
                  <a:cubicBezTo>
                    <a:pt x="21426" y="7859"/>
                    <a:pt x="21600" y="7453"/>
                    <a:pt x="21600" y="6987"/>
                  </a:cubicBezTo>
                  <a:cubicBezTo>
                    <a:pt x="21600" y="5764"/>
                    <a:pt x="20728" y="4716"/>
                    <a:pt x="19562" y="4542"/>
                  </a:cubicBezTo>
                  <a:cubicBezTo>
                    <a:pt x="17525" y="1746"/>
                    <a:pt x="14263" y="0"/>
                    <a:pt x="1077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23" name="Google Shape;1645;p36">
            <a:extLst>
              <a:ext uri="{FF2B5EF4-FFF2-40B4-BE49-F238E27FC236}">
                <a16:creationId xmlns:a16="http://schemas.microsoft.com/office/drawing/2014/main" id="{6CE83816-49EE-9A21-9BB9-B62812877796}"/>
              </a:ext>
            </a:extLst>
          </p:cNvPr>
          <p:cNvSpPr/>
          <p:nvPr/>
        </p:nvSpPr>
        <p:spPr>
          <a:xfrm>
            <a:off x="7212174" y="4012407"/>
            <a:ext cx="407572" cy="408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45" h="21600" extrusionOk="0">
                <a:moveTo>
                  <a:pt x="16031" y="2172"/>
                </a:moveTo>
                <a:lnTo>
                  <a:pt x="16031" y="4271"/>
                </a:lnTo>
                <a:cubicBezTo>
                  <a:pt x="16031" y="4621"/>
                  <a:pt x="16311" y="4913"/>
                  <a:pt x="16646" y="4913"/>
                </a:cubicBezTo>
                <a:lnTo>
                  <a:pt x="18543" y="4913"/>
                </a:lnTo>
                <a:lnTo>
                  <a:pt x="16088" y="7478"/>
                </a:lnTo>
                <a:lnTo>
                  <a:pt x="13576" y="7478"/>
                </a:lnTo>
                <a:lnTo>
                  <a:pt x="13576" y="4737"/>
                </a:lnTo>
                <a:lnTo>
                  <a:pt x="16031" y="2172"/>
                </a:lnTo>
                <a:close/>
                <a:moveTo>
                  <a:pt x="7886" y="11437"/>
                </a:moveTo>
                <a:cubicBezTo>
                  <a:pt x="8148" y="11437"/>
                  <a:pt x="8414" y="11495"/>
                  <a:pt x="8665" y="11617"/>
                </a:cubicBezTo>
                <a:lnTo>
                  <a:pt x="7381" y="12959"/>
                </a:lnTo>
                <a:cubicBezTo>
                  <a:pt x="7158" y="13192"/>
                  <a:pt x="7158" y="13599"/>
                  <a:pt x="7381" y="13832"/>
                </a:cubicBezTo>
                <a:cubicBezTo>
                  <a:pt x="7493" y="13948"/>
                  <a:pt x="7647" y="14008"/>
                  <a:pt x="7799" y="14008"/>
                </a:cubicBezTo>
                <a:cubicBezTo>
                  <a:pt x="7953" y="14008"/>
                  <a:pt x="8107" y="13948"/>
                  <a:pt x="8219" y="13832"/>
                </a:cubicBezTo>
                <a:lnTo>
                  <a:pt x="9501" y="12492"/>
                </a:lnTo>
                <a:cubicBezTo>
                  <a:pt x="9836" y="13249"/>
                  <a:pt x="9670" y="14124"/>
                  <a:pt x="9112" y="14707"/>
                </a:cubicBezTo>
                <a:cubicBezTo>
                  <a:pt x="8777" y="15057"/>
                  <a:pt x="8316" y="15231"/>
                  <a:pt x="7849" y="15231"/>
                </a:cubicBezTo>
                <a:cubicBezTo>
                  <a:pt x="7381" y="15231"/>
                  <a:pt x="6906" y="15057"/>
                  <a:pt x="6543" y="14707"/>
                </a:cubicBezTo>
                <a:cubicBezTo>
                  <a:pt x="5873" y="13948"/>
                  <a:pt x="5873" y="12725"/>
                  <a:pt x="6543" y="12026"/>
                </a:cubicBezTo>
                <a:cubicBezTo>
                  <a:pt x="6908" y="11645"/>
                  <a:pt x="7392" y="11437"/>
                  <a:pt x="7886" y="11437"/>
                </a:cubicBezTo>
                <a:close/>
                <a:moveTo>
                  <a:pt x="7907" y="8939"/>
                </a:moveTo>
                <a:cubicBezTo>
                  <a:pt x="8791" y="8939"/>
                  <a:pt x="9666" y="9234"/>
                  <a:pt x="10394" y="9809"/>
                </a:cubicBezTo>
                <a:lnTo>
                  <a:pt x="9558" y="10684"/>
                </a:lnTo>
                <a:cubicBezTo>
                  <a:pt x="9069" y="10344"/>
                  <a:pt x="8502" y="10175"/>
                  <a:pt x="7932" y="10175"/>
                </a:cubicBezTo>
                <a:cubicBezTo>
                  <a:pt x="7133" y="10175"/>
                  <a:pt x="6325" y="10505"/>
                  <a:pt x="5707" y="11151"/>
                </a:cubicBezTo>
                <a:cubicBezTo>
                  <a:pt x="4534" y="12376"/>
                  <a:pt x="4534" y="14415"/>
                  <a:pt x="5707" y="15581"/>
                </a:cubicBezTo>
                <a:cubicBezTo>
                  <a:pt x="6293" y="16193"/>
                  <a:pt x="7074" y="16500"/>
                  <a:pt x="7849" y="16500"/>
                </a:cubicBezTo>
                <a:cubicBezTo>
                  <a:pt x="8623" y="16500"/>
                  <a:pt x="9390" y="16193"/>
                  <a:pt x="9948" y="15581"/>
                </a:cubicBezTo>
                <a:cubicBezTo>
                  <a:pt x="11009" y="14474"/>
                  <a:pt x="11176" y="12783"/>
                  <a:pt x="10394" y="11558"/>
                </a:cubicBezTo>
                <a:lnTo>
                  <a:pt x="11232" y="10684"/>
                </a:lnTo>
                <a:cubicBezTo>
                  <a:pt x="12460" y="12433"/>
                  <a:pt x="12348" y="14940"/>
                  <a:pt x="10897" y="16513"/>
                </a:cubicBezTo>
                <a:cubicBezTo>
                  <a:pt x="10059" y="17388"/>
                  <a:pt x="8972" y="17825"/>
                  <a:pt x="7882" y="17825"/>
                </a:cubicBezTo>
                <a:cubicBezTo>
                  <a:pt x="6795" y="17825"/>
                  <a:pt x="5707" y="17388"/>
                  <a:pt x="4869" y="16513"/>
                </a:cubicBezTo>
                <a:cubicBezTo>
                  <a:pt x="3195" y="14765"/>
                  <a:pt x="3195" y="12026"/>
                  <a:pt x="4869" y="10275"/>
                </a:cubicBezTo>
                <a:cubicBezTo>
                  <a:pt x="5728" y="9378"/>
                  <a:pt x="6825" y="8939"/>
                  <a:pt x="7907" y="8939"/>
                </a:cubicBezTo>
                <a:close/>
                <a:moveTo>
                  <a:pt x="7865" y="6408"/>
                </a:moveTo>
                <a:cubicBezTo>
                  <a:pt x="9379" y="6408"/>
                  <a:pt x="10894" y="6935"/>
                  <a:pt x="12125" y="8003"/>
                </a:cubicBezTo>
                <a:lnTo>
                  <a:pt x="11287" y="8876"/>
                </a:lnTo>
                <a:cubicBezTo>
                  <a:pt x="10265" y="8055"/>
                  <a:pt x="9034" y="7633"/>
                  <a:pt x="7813" y="7633"/>
                </a:cubicBezTo>
                <a:cubicBezTo>
                  <a:pt x="6433" y="7633"/>
                  <a:pt x="5067" y="8171"/>
                  <a:pt x="4033" y="9285"/>
                </a:cubicBezTo>
                <a:cubicBezTo>
                  <a:pt x="1856" y="11558"/>
                  <a:pt x="1856" y="15114"/>
                  <a:pt x="4033" y="17388"/>
                </a:cubicBezTo>
                <a:cubicBezTo>
                  <a:pt x="5120" y="18525"/>
                  <a:pt x="6516" y="19093"/>
                  <a:pt x="7911" y="19093"/>
                </a:cubicBezTo>
                <a:cubicBezTo>
                  <a:pt x="9307" y="19093"/>
                  <a:pt x="10701" y="18525"/>
                  <a:pt x="11790" y="17388"/>
                </a:cubicBezTo>
                <a:cubicBezTo>
                  <a:pt x="13799" y="15290"/>
                  <a:pt x="13856" y="11967"/>
                  <a:pt x="12180" y="9809"/>
                </a:cubicBezTo>
                <a:lnTo>
                  <a:pt x="13018" y="8936"/>
                </a:lnTo>
                <a:cubicBezTo>
                  <a:pt x="15138" y="11617"/>
                  <a:pt x="14972" y="15697"/>
                  <a:pt x="12571" y="18264"/>
                </a:cubicBezTo>
                <a:cubicBezTo>
                  <a:pt x="11261" y="19603"/>
                  <a:pt x="9544" y="20273"/>
                  <a:pt x="7834" y="20273"/>
                </a:cubicBezTo>
                <a:cubicBezTo>
                  <a:pt x="6125" y="20273"/>
                  <a:pt x="4423" y="19603"/>
                  <a:pt x="3140" y="18264"/>
                </a:cubicBezTo>
                <a:cubicBezTo>
                  <a:pt x="571" y="15581"/>
                  <a:pt x="571" y="11151"/>
                  <a:pt x="3140" y="8410"/>
                </a:cubicBezTo>
                <a:cubicBezTo>
                  <a:pt x="4442" y="7082"/>
                  <a:pt x="6153" y="6408"/>
                  <a:pt x="7865" y="6408"/>
                </a:cubicBezTo>
                <a:close/>
                <a:moveTo>
                  <a:pt x="16768" y="0"/>
                </a:moveTo>
                <a:cubicBezTo>
                  <a:pt x="16616" y="0"/>
                  <a:pt x="16455" y="59"/>
                  <a:pt x="16311" y="191"/>
                </a:cubicBezTo>
                <a:lnTo>
                  <a:pt x="12626" y="4038"/>
                </a:lnTo>
                <a:cubicBezTo>
                  <a:pt x="12460" y="4213"/>
                  <a:pt x="12403" y="4330"/>
                  <a:pt x="12403" y="4504"/>
                </a:cubicBezTo>
                <a:lnTo>
                  <a:pt x="12403" y="6662"/>
                </a:lnTo>
                <a:cubicBezTo>
                  <a:pt x="11048" y="5683"/>
                  <a:pt x="9452" y="5194"/>
                  <a:pt x="7856" y="5194"/>
                </a:cubicBezTo>
                <a:cubicBezTo>
                  <a:pt x="5841" y="5194"/>
                  <a:pt x="3829" y="5975"/>
                  <a:pt x="2302" y="7537"/>
                </a:cubicBezTo>
                <a:cubicBezTo>
                  <a:pt x="-768" y="10742"/>
                  <a:pt x="-768" y="15990"/>
                  <a:pt x="2302" y="19196"/>
                </a:cubicBezTo>
                <a:cubicBezTo>
                  <a:pt x="3836" y="20799"/>
                  <a:pt x="5859" y="21600"/>
                  <a:pt x="7882" y="21600"/>
                </a:cubicBezTo>
                <a:cubicBezTo>
                  <a:pt x="9907" y="21600"/>
                  <a:pt x="11930" y="20799"/>
                  <a:pt x="13464" y="19196"/>
                </a:cubicBezTo>
                <a:cubicBezTo>
                  <a:pt x="16200" y="16397"/>
                  <a:pt x="16478" y="11909"/>
                  <a:pt x="14357" y="8703"/>
                </a:cubicBezTo>
                <a:lnTo>
                  <a:pt x="16366" y="8703"/>
                </a:lnTo>
                <a:cubicBezTo>
                  <a:pt x="16534" y="8703"/>
                  <a:pt x="16758" y="8643"/>
                  <a:pt x="16812" y="8527"/>
                </a:cubicBezTo>
                <a:lnTo>
                  <a:pt x="20497" y="4621"/>
                </a:lnTo>
                <a:cubicBezTo>
                  <a:pt x="20832" y="4271"/>
                  <a:pt x="20552" y="3631"/>
                  <a:pt x="20106" y="3631"/>
                </a:cubicBezTo>
                <a:lnTo>
                  <a:pt x="17370" y="3631"/>
                </a:lnTo>
                <a:lnTo>
                  <a:pt x="17370" y="657"/>
                </a:lnTo>
                <a:cubicBezTo>
                  <a:pt x="17370" y="261"/>
                  <a:pt x="17089" y="0"/>
                  <a:pt x="1676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878A47-937F-66C8-728B-3D734FE7808C}"/>
              </a:ext>
            </a:extLst>
          </p:cNvPr>
          <p:cNvSpPr txBox="1"/>
          <p:nvPr/>
        </p:nvSpPr>
        <p:spPr>
          <a:xfrm>
            <a:off x="4764708" y="903692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1F2B3B-5579-9304-2A8A-9F88E8468FAF}"/>
              </a:ext>
            </a:extLst>
          </p:cNvPr>
          <p:cNvSpPr txBox="1"/>
          <p:nvPr/>
        </p:nvSpPr>
        <p:spPr>
          <a:xfrm>
            <a:off x="1655318" y="1692609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C207B-AB86-3675-E4AC-2F651D5282E5}"/>
              </a:ext>
            </a:extLst>
          </p:cNvPr>
          <p:cNvSpPr txBox="1"/>
          <p:nvPr/>
        </p:nvSpPr>
        <p:spPr>
          <a:xfrm>
            <a:off x="1587089" y="2977453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F305914-521F-DAB8-6C29-DC76A8F3AB71}"/>
              </a:ext>
            </a:extLst>
          </p:cNvPr>
          <p:cNvSpPr txBox="1"/>
          <p:nvPr/>
        </p:nvSpPr>
        <p:spPr>
          <a:xfrm>
            <a:off x="4797649" y="2189721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FC3670E-CDB6-7166-66EE-64DDB77FC0C9}"/>
              </a:ext>
            </a:extLst>
          </p:cNvPr>
          <p:cNvSpPr txBox="1"/>
          <p:nvPr/>
        </p:nvSpPr>
        <p:spPr>
          <a:xfrm>
            <a:off x="4784368" y="3542059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" name="Google Shape;1490;p29"/>
          <p:cNvSpPr/>
          <p:nvPr/>
        </p:nvSpPr>
        <p:spPr>
          <a:xfrm>
            <a:off x="13144" y="60854"/>
            <a:ext cx="12701" cy="55456"/>
          </a:xfrm>
          <a:prstGeom prst="rect">
            <a:avLst/>
          </a:prstGeom>
          <a:gradFill>
            <a:gsLst>
              <a:gs pos="0">
                <a:schemeClr val="accent3">
                  <a:alpha val="25490"/>
                </a:schemeClr>
              </a:gs>
              <a:gs pos="100000">
                <a:srgbClr val="FFFFFF">
                  <a:alpha val="25490"/>
                </a:srgbClr>
              </a:gs>
            </a:gsLst>
            <a:path path="circle">
              <a:fillToRect l="-19636" t="62278" r="119636" b="37721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548" name="Google Shape;1491;p29"/>
          <p:cNvSpPr/>
          <p:nvPr/>
        </p:nvSpPr>
        <p:spPr>
          <a:xfrm>
            <a:off x="13144" y="733909"/>
            <a:ext cx="12701" cy="55457"/>
          </a:xfrm>
          <a:prstGeom prst="rect">
            <a:avLst/>
          </a:prstGeom>
          <a:gradFill>
            <a:gsLst>
              <a:gs pos="0">
                <a:schemeClr val="accent3">
                  <a:alpha val="25490"/>
                </a:schemeClr>
              </a:gs>
              <a:gs pos="100000">
                <a:srgbClr val="FFFFFF">
                  <a:alpha val="25490"/>
                </a:srgbClr>
              </a:gs>
            </a:gsLst>
            <a:path path="circle">
              <a:fillToRect l="-19636" t="62278" r="119636" b="37721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552" name="Google Shape;1495;p29"/>
          <p:cNvSpPr/>
          <p:nvPr/>
        </p:nvSpPr>
        <p:spPr>
          <a:xfrm>
            <a:off x="13144" y="5442468"/>
            <a:ext cx="12701" cy="55456"/>
          </a:xfrm>
          <a:prstGeom prst="rect">
            <a:avLst/>
          </a:prstGeom>
          <a:gradFill>
            <a:gsLst>
              <a:gs pos="0">
                <a:schemeClr val="accent3">
                  <a:alpha val="25490"/>
                </a:schemeClr>
              </a:gs>
              <a:gs pos="100000">
                <a:srgbClr val="FFFFFF">
                  <a:alpha val="25490"/>
                </a:srgbClr>
              </a:gs>
            </a:gsLst>
            <a:path path="circle">
              <a:fillToRect l="-19636" t="62278" r="119636" b="37721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DB8B3C-397C-AC51-CDAF-8C38315A928D}"/>
              </a:ext>
            </a:extLst>
          </p:cNvPr>
          <p:cNvSpPr txBox="1"/>
          <p:nvPr/>
        </p:nvSpPr>
        <p:spPr>
          <a:xfrm>
            <a:off x="526499" y="1766454"/>
            <a:ext cx="8091001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88A412-A227-6C3C-AC69-8CD02166ACAD}"/>
              </a:ext>
            </a:extLst>
          </p:cNvPr>
          <p:cNvSpPr txBox="1"/>
          <p:nvPr/>
        </p:nvSpPr>
        <p:spPr>
          <a:xfrm>
            <a:off x="0" y="1161932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وارد نمایید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507;p30">
            <a:extLst>
              <a:ext uri="{FF2B5EF4-FFF2-40B4-BE49-F238E27FC236}">
                <a16:creationId xmlns:a16="http://schemas.microsoft.com/office/drawing/2014/main" id="{6F4A5AD8-9DFA-4E3A-E44C-2E3C57905DA8}"/>
              </a:ext>
            </a:extLst>
          </p:cNvPr>
          <p:cNvSpPr/>
          <p:nvPr/>
        </p:nvSpPr>
        <p:spPr>
          <a:xfrm>
            <a:off x="4764461" y="2578607"/>
            <a:ext cx="2567568" cy="2246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A6672E-290F-9FAD-7DAC-14B9BA158B61}"/>
              </a:ext>
            </a:extLst>
          </p:cNvPr>
          <p:cNvSpPr txBox="1"/>
          <p:nvPr/>
        </p:nvSpPr>
        <p:spPr>
          <a:xfrm>
            <a:off x="391887" y="2031736"/>
            <a:ext cx="4277838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10EE4E-67AD-2202-6577-FC5CDA638845}"/>
              </a:ext>
            </a:extLst>
          </p:cNvPr>
          <p:cNvSpPr txBox="1"/>
          <p:nvPr/>
        </p:nvSpPr>
        <p:spPr>
          <a:xfrm>
            <a:off x="0" y="1453603"/>
            <a:ext cx="4669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509548-1204-1852-5A05-966191B380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71" b="19095"/>
          <a:stretch/>
        </p:blipFill>
        <p:spPr>
          <a:xfrm>
            <a:off x="5039589" y="591842"/>
            <a:ext cx="3772781" cy="3350497"/>
          </a:xfrm>
          <a:prstGeom prst="hexagon">
            <a:avLst/>
          </a:prstGeom>
        </p:spPr>
      </p:pic>
      <p:sp>
        <p:nvSpPr>
          <p:cNvPr id="7" name="Google Shape;1513;p30">
            <a:extLst>
              <a:ext uri="{FF2B5EF4-FFF2-40B4-BE49-F238E27FC236}">
                <a16:creationId xmlns:a16="http://schemas.microsoft.com/office/drawing/2014/main" id="{6976CCB3-4D9E-7319-1717-8DB36C7BEF8D}"/>
              </a:ext>
            </a:extLst>
          </p:cNvPr>
          <p:cNvSpPr/>
          <p:nvPr/>
        </p:nvSpPr>
        <p:spPr>
          <a:xfrm>
            <a:off x="7912796" y="2951788"/>
            <a:ext cx="748021" cy="654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8" name="Google Shape;1506;p30">
            <a:extLst>
              <a:ext uri="{FF2B5EF4-FFF2-40B4-BE49-F238E27FC236}">
                <a16:creationId xmlns:a16="http://schemas.microsoft.com/office/drawing/2014/main" id="{8CB568C6-2BD5-CFA5-1233-E6C84D0C3E9C}"/>
              </a:ext>
            </a:extLst>
          </p:cNvPr>
          <p:cNvGrpSpPr/>
          <p:nvPr/>
        </p:nvGrpSpPr>
        <p:grpSpPr>
          <a:xfrm>
            <a:off x="5339323" y="1051412"/>
            <a:ext cx="2447842" cy="3662138"/>
            <a:chOff x="160794" y="0"/>
            <a:chExt cx="2447841" cy="3662136"/>
          </a:xfrm>
        </p:grpSpPr>
        <p:sp>
          <p:nvSpPr>
            <p:cNvPr id="10" name="Google Shape;1508;p30">
              <a:extLst>
                <a:ext uri="{FF2B5EF4-FFF2-40B4-BE49-F238E27FC236}">
                  <a16:creationId xmlns:a16="http://schemas.microsoft.com/office/drawing/2014/main" id="{1836380E-C3A8-E32B-6A6D-DB655693E6E1}"/>
                </a:ext>
              </a:extLst>
            </p:cNvPr>
            <p:cNvSpPr/>
            <p:nvPr/>
          </p:nvSpPr>
          <p:spPr>
            <a:xfrm>
              <a:off x="160794" y="0"/>
              <a:ext cx="854315" cy="747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" name="Google Shape;1509;p30">
              <a:extLst>
                <a:ext uri="{FF2B5EF4-FFF2-40B4-BE49-F238E27FC236}">
                  <a16:creationId xmlns:a16="http://schemas.microsoft.com/office/drawing/2014/main" id="{F7344749-6778-B1F0-07A1-5F94C2659B50}"/>
                </a:ext>
              </a:extLst>
            </p:cNvPr>
            <p:cNvSpPr/>
            <p:nvPr/>
          </p:nvSpPr>
          <p:spPr>
            <a:xfrm>
              <a:off x="1941629" y="3078640"/>
              <a:ext cx="667006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Google Shape;1548;p32"/>
          <p:cNvSpPr/>
          <p:nvPr/>
        </p:nvSpPr>
        <p:spPr>
          <a:xfrm>
            <a:off x="1480135" y="1594175"/>
            <a:ext cx="1141142" cy="9982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599" name="Google Shape;1549;p32"/>
          <p:cNvSpPr/>
          <p:nvPr/>
        </p:nvSpPr>
        <p:spPr>
          <a:xfrm>
            <a:off x="4001698" y="1594175"/>
            <a:ext cx="1141142" cy="9982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600" name="Google Shape;1550;p32"/>
          <p:cNvSpPr/>
          <p:nvPr/>
        </p:nvSpPr>
        <p:spPr>
          <a:xfrm>
            <a:off x="6523248" y="1594175"/>
            <a:ext cx="1141142" cy="9982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606" name="Google Shape;1551;p32"/>
          <p:cNvGrpSpPr/>
          <p:nvPr/>
        </p:nvGrpSpPr>
        <p:grpSpPr>
          <a:xfrm>
            <a:off x="1843735" y="1801932"/>
            <a:ext cx="410547" cy="466264"/>
            <a:chOff x="0" y="0"/>
            <a:chExt cx="410545" cy="466263"/>
          </a:xfrm>
        </p:grpSpPr>
        <p:sp>
          <p:nvSpPr>
            <p:cNvPr id="1601" name="Google Shape;1552;p32"/>
            <p:cNvSpPr/>
            <p:nvPr/>
          </p:nvSpPr>
          <p:spPr>
            <a:xfrm>
              <a:off x="0" y="82098"/>
              <a:ext cx="410546" cy="384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600" extrusionOk="0">
                  <a:moveTo>
                    <a:pt x="4289" y="9235"/>
                  </a:moveTo>
                  <a:lnTo>
                    <a:pt x="4289" y="20061"/>
                  </a:lnTo>
                  <a:lnTo>
                    <a:pt x="1429" y="20061"/>
                  </a:lnTo>
                  <a:lnTo>
                    <a:pt x="1429" y="9235"/>
                  </a:lnTo>
                  <a:close/>
                  <a:moveTo>
                    <a:pt x="11406" y="1539"/>
                  </a:moveTo>
                  <a:cubicBezTo>
                    <a:pt x="12225" y="1597"/>
                    <a:pt x="12867" y="2327"/>
                    <a:pt x="12867" y="3213"/>
                  </a:cubicBezTo>
                  <a:cubicBezTo>
                    <a:pt x="12867" y="4548"/>
                    <a:pt x="12340" y="7170"/>
                    <a:pt x="11642" y="7922"/>
                  </a:cubicBezTo>
                  <a:cubicBezTo>
                    <a:pt x="11193" y="8406"/>
                    <a:pt x="11513" y="9235"/>
                    <a:pt x="12150" y="9235"/>
                  </a:cubicBezTo>
                  <a:lnTo>
                    <a:pt x="19298" y="9235"/>
                  </a:lnTo>
                  <a:cubicBezTo>
                    <a:pt x="19695" y="9235"/>
                    <a:pt x="20010" y="9579"/>
                    <a:pt x="20010" y="10006"/>
                  </a:cubicBezTo>
                  <a:cubicBezTo>
                    <a:pt x="20010" y="10428"/>
                    <a:pt x="19695" y="10773"/>
                    <a:pt x="19298" y="10773"/>
                  </a:cubicBezTo>
                  <a:lnTo>
                    <a:pt x="15009" y="10773"/>
                  </a:lnTo>
                  <a:cubicBezTo>
                    <a:pt x="14613" y="10773"/>
                    <a:pt x="14296" y="11119"/>
                    <a:pt x="14296" y="11546"/>
                  </a:cubicBezTo>
                  <a:cubicBezTo>
                    <a:pt x="14296" y="11968"/>
                    <a:pt x="14613" y="12312"/>
                    <a:pt x="15009" y="12312"/>
                  </a:cubicBezTo>
                  <a:lnTo>
                    <a:pt x="19298" y="12312"/>
                  </a:lnTo>
                  <a:cubicBezTo>
                    <a:pt x="19678" y="12312"/>
                    <a:pt x="20014" y="12698"/>
                    <a:pt x="20014" y="13133"/>
                  </a:cubicBezTo>
                  <a:cubicBezTo>
                    <a:pt x="20014" y="13560"/>
                    <a:pt x="19695" y="13905"/>
                    <a:pt x="19298" y="13905"/>
                  </a:cubicBezTo>
                  <a:lnTo>
                    <a:pt x="15009" y="13905"/>
                  </a:lnTo>
                  <a:cubicBezTo>
                    <a:pt x="14613" y="13905"/>
                    <a:pt x="14296" y="14250"/>
                    <a:pt x="14296" y="14673"/>
                  </a:cubicBezTo>
                  <a:cubicBezTo>
                    <a:pt x="14296" y="15100"/>
                    <a:pt x="14613" y="15444"/>
                    <a:pt x="15009" y="15444"/>
                  </a:cubicBezTo>
                  <a:lnTo>
                    <a:pt x="17868" y="15444"/>
                  </a:lnTo>
                  <a:cubicBezTo>
                    <a:pt x="18264" y="15444"/>
                    <a:pt x="18581" y="15789"/>
                    <a:pt x="18581" y="16212"/>
                  </a:cubicBezTo>
                  <a:cubicBezTo>
                    <a:pt x="18581" y="16639"/>
                    <a:pt x="18264" y="16983"/>
                    <a:pt x="17868" y="16983"/>
                  </a:cubicBezTo>
                  <a:lnTo>
                    <a:pt x="15009" y="16983"/>
                  </a:lnTo>
                  <a:cubicBezTo>
                    <a:pt x="14613" y="16983"/>
                    <a:pt x="14296" y="17328"/>
                    <a:pt x="14296" y="17751"/>
                  </a:cubicBezTo>
                  <a:cubicBezTo>
                    <a:pt x="14296" y="18177"/>
                    <a:pt x="14613" y="18523"/>
                    <a:pt x="15009" y="18523"/>
                  </a:cubicBezTo>
                  <a:lnTo>
                    <a:pt x="16439" y="18523"/>
                  </a:lnTo>
                  <a:cubicBezTo>
                    <a:pt x="16835" y="18523"/>
                    <a:pt x="17152" y="18867"/>
                    <a:pt x="17152" y="19289"/>
                  </a:cubicBezTo>
                  <a:cubicBezTo>
                    <a:pt x="17152" y="19716"/>
                    <a:pt x="16835" y="20061"/>
                    <a:pt x="16439" y="20061"/>
                  </a:cubicBezTo>
                  <a:lnTo>
                    <a:pt x="11612" y="20061"/>
                  </a:lnTo>
                  <a:cubicBezTo>
                    <a:pt x="10152" y="20061"/>
                    <a:pt x="8699" y="19807"/>
                    <a:pt x="7315" y="19311"/>
                  </a:cubicBezTo>
                  <a:lnTo>
                    <a:pt x="5718" y="18736"/>
                  </a:lnTo>
                  <a:lnTo>
                    <a:pt x="5718" y="10483"/>
                  </a:lnTo>
                  <a:lnTo>
                    <a:pt x="7179" y="9694"/>
                  </a:lnTo>
                  <a:cubicBezTo>
                    <a:pt x="7910" y="9300"/>
                    <a:pt x="8582" y="8779"/>
                    <a:pt x="9157" y="8160"/>
                  </a:cubicBezTo>
                  <a:lnTo>
                    <a:pt x="9203" y="8105"/>
                  </a:lnTo>
                  <a:cubicBezTo>
                    <a:pt x="10545" y="6662"/>
                    <a:pt x="11258" y="3607"/>
                    <a:pt x="11406" y="1539"/>
                  </a:cubicBezTo>
                  <a:close/>
                  <a:moveTo>
                    <a:pt x="10720" y="0"/>
                  </a:moveTo>
                  <a:cubicBezTo>
                    <a:pt x="10324" y="0"/>
                    <a:pt x="10007" y="345"/>
                    <a:pt x="10007" y="772"/>
                  </a:cubicBezTo>
                  <a:cubicBezTo>
                    <a:pt x="10007" y="2565"/>
                    <a:pt x="9318" y="5812"/>
                    <a:pt x="8197" y="7022"/>
                  </a:cubicBezTo>
                  <a:lnTo>
                    <a:pt x="8151" y="7072"/>
                  </a:lnTo>
                  <a:cubicBezTo>
                    <a:pt x="7678" y="7577"/>
                    <a:pt x="7136" y="7999"/>
                    <a:pt x="6541" y="8319"/>
                  </a:cubicBezTo>
                  <a:lnTo>
                    <a:pt x="5718" y="8759"/>
                  </a:lnTo>
                  <a:lnTo>
                    <a:pt x="5718" y="8467"/>
                  </a:lnTo>
                  <a:cubicBezTo>
                    <a:pt x="5718" y="8040"/>
                    <a:pt x="5399" y="7695"/>
                    <a:pt x="5002" y="7695"/>
                  </a:cubicBezTo>
                  <a:lnTo>
                    <a:pt x="713" y="7695"/>
                  </a:lnTo>
                  <a:cubicBezTo>
                    <a:pt x="317" y="7695"/>
                    <a:pt x="0" y="8040"/>
                    <a:pt x="0" y="8467"/>
                  </a:cubicBezTo>
                  <a:lnTo>
                    <a:pt x="0" y="20829"/>
                  </a:lnTo>
                  <a:cubicBezTo>
                    <a:pt x="0" y="21256"/>
                    <a:pt x="317" y="21600"/>
                    <a:pt x="713" y="21600"/>
                  </a:cubicBezTo>
                  <a:lnTo>
                    <a:pt x="5002" y="21600"/>
                  </a:lnTo>
                  <a:cubicBezTo>
                    <a:pt x="5399" y="21600"/>
                    <a:pt x="5718" y="21256"/>
                    <a:pt x="5718" y="20829"/>
                  </a:cubicBezTo>
                  <a:lnTo>
                    <a:pt x="5718" y="20356"/>
                  </a:lnTo>
                  <a:lnTo>
                    <a:pt x="6862" y="20767"/>
                  </a:lnTo>
                  <a:cubicBezTo>
                    <a:pt x="8395" y="21317"/>
                    <a:pt x="9996" y="21596"/>
                    <a:pt x="11612" y="21596"/>
                  </a:cubicBezTo>
                  <a:lnTo>
                    <a:pt x="16439" y="21596"/>
                  </a:lnTo>
                  <a:cubicBezTo>
                    <a:pt x="17952" y="21596"/>
                    <a:pt x="18989" y="19955"/>
                    <a:pt x="18432" y="18440"/>
                  </a:cubicBezTo>
                  <a:cubicBezTo>
                    <a:pt x="19667" y="18075"/>
                    <a:pt x="20335" y="16639"/>
                    <a:pt x="19861" y="15362"/>
                  </a:cubicBezTo>
                  <a:cubicBezTo>
                    <a:pt x="20792" y="15088"/>
                    <a:pt x="21440" y="14176"/>
                    <a:pt x="21443" y="13133"/>
                  </a:cubicBezTo>
                  <a:cubicBezTo>
                    <a:pt x="21440" y="12550"/>
                    <a:pt x="21241" y="11993"/>
                    <a:pt x="20884" y="11558"/>
                  </a:cubicBezTo>
                  <a:cubicBezTo>
                    <a:pt x="21456" y="10881"/>
                    <a:pt x="21600" y="9908"/>
                    <a:pt x="21258" y="9070"/>
                  </a:cubicBezTo>
                  <a:cubicBezTo>
                    <a:pt x="20914" y="8237"/>
                    <a:pt x="20148" y="7695"/>
                    <a:pt x="19298" y="7695"/>
                  </a:cubicBezTo>
                  <a:lnTo>
                    <a:pt x="13427" y="7695"/>
                  </a:lnTo>
                  <a:cubicBezTo>
                    <a:pt x="14026" y="6221"/>
                    <a:pt x="14296" y="4219"/>
                    <a:pt x="14296" y="3213"/>
                  </a:cubicBezTo>
                  <a:cubicBezTo>
                    <a:pt x="14292" y="1441"/>
                    <a:pt x="12958" y="4"/>
                    <a:pt x="11311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435D74"/>
                  </a:solidFill>
                </a:defRPr>
              </a:pPr>
              <a:endParaRPr/>
            </a:p>
          </p:txBody>
        </p:sp>
        <p:sp>
          <p:nvSpPr>
            <p:cNvPr id="1602" name="Google Shape;1553;p32"/>
            <p:cNvSpPr/>
            <p:nvPr/>
          </p:nvSpPr>
          <p:spPr>
            <a:xfrm>
              <a:off x="164164" y="0"/>
              <a:ext cx="41088" cy="54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9" h="21600" extrusionOk="0">
                  <a:moveTo>
                    <a:pt x="6580" y="0"/>
                  </a:moveTo>
                  <a:cubicBezTo>
                    <a:pt x="5593" y="0"/>
                    <a:pt x="4594" y="181"/>
                    <a:pt x="3642" y="572"/>
                  </a:cubicBezTo>
                  <a:cubicBezTo>
                    <a:pt x="379" y="1889"/>
                    <a:pt x="-922" y="5152"/>
                    <a:pt x="692" y="7823"/>
                  </a:cubicBezTo>
                  <a:lnTo>
                    <a:pt x="7288" y="18633"/>
                  </a:lnTo>
                  <a:cubicBezTo>
                    <a:pt x="8426" y="20503"/>
                    <a:pt x="10749" y="21600"/>
                    <a:pt x="13153" y="21600"/>
                  </a:cubicBezTo>
                  <a:cubicBezTo>
                    <a:pt x="14140" y="21600"/>
                    <a:pt x="15150" y="21419"/>
                    <a:pt x="16091" y="21018"/>
                  </a:cubicBezTo>
                  <a:cubicBezTo>
                    <a:pt x="19354" y="19692"/>
                    <a:pt x="20678" y="16467"/>
                    <a:pt x="19029" y="13786"/>
                  </a:cubicBezTo>
                  <a:lnTo>
                    <a:pt x="12479" y="2986"/>
                  </a:lnTo>
                  <a:cubicBezTo>
                    <a:pt x="11306" y="1088"/>
                    <a:pt x="8995" y="0"/>
                    <a:pt x="6580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435D74"/>
                  </a:solidFill>
                </a:defRPr>
              </a:pPr>
              <a:endParaRPr/>
            </a:p>
          </p:txBody>
        </p:sp>
        <p:sp>
          <p:nvSpPr>
            <p:cNvPr id="1603" name="Google Shape;1554;p32"/>
            <p:cNvSpPr/>
            <p:nvPr/>
          </p:nvSpPr>
          <p:spPr>
            <a:xfrm>
              <a:off x="259976" y="0"/>
              <a:ext cx="41083" cy="54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7" h="21600" extrusionOk="0">
                  <a:moveTo>
                    <a:pt x="13157" y="0"/>
                  </a:moveTo>
                  <a:cubicBezTo>
                    <a:pt x="10742" y="0"/>
                    <a:pt x="8431" y="1087"/>
                    <a:pt x="7258" y="2985"/>
                  </a:cubicBezTo>
                  <a:lnTo>
                    <a:pt x="708" y="13780"/>
                  </a:lnTo>
                  <a:cubicBezTo>
                    <a:pt x="-941" y="16460"/>
                    <a:pt x="394" y="19683"/>
                    <a:pt x="3646" y="21037"/>
                  </a:cubicBezTo>
                  <a:cubicBezTo>
                    <a:pt x="4587" y="21419"/>
                    <a:pt x="5574" y="21600"/>
                    <a:pt x="6549" y="21600"/>
                  </a:cubicBezTo>
                  <a:cubicBezTo>
                    <a:pt x="8965" y="21600"/>
                    <a:pt x="11299" y="20503"/>
                    <a:pt x="12449" y="18625"/>
                  </a:cubicBezTo>
                  <a:lnTo>
                    <a:pt x="19045" y="7820"/>
                  </a:lnTo>
                  <a:cubicBezTo>
                    <a:pt x="20659" y="5150"/>
                    <a:pt x="19358" y="1888"/>
                    <a:pt x="16095" y="572"/>
                  </a:cubicBezTo>
                  <a:cubicBezTo>
                    <a:pt x="15154" y="181"/>
                    <a:pt x="14144" y="0"/>
                    <a:pt x="13157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435D74"/>
                  </a:solidFill>
                </a:defRPr>
              </a:pPr>
              <a:endParaRPr/>
            </a:p>
          </p:txBody>
        </p:sp>
        <p:sp>
          <p:nvSpPr>
            <p:cNvPr id="1604" name="Google Shape;1555;p32"/>
            <p:cNvSpPr/>
            <p:nvPr/>
          </p:nvSpPr>
          <p:spPr>
            <a:xfrm>
              <a:off x="301068" y="82098"/>
              <a:ext cx="54679" cy="27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5" y="0"/>
                  </a:moveTo>
                  <a:cubicBezTo>
                    <a:pt x="2397" y="0"/>
                    <a:pt x="0" y="4847"/>
                    <a:pt x="0" y="10838"/>
                  </a:cubicBezTo>
                  <a:cubicBezTo>
                    <a:pt x="0" y="16772"/>
                    <a:pt x="2397" y="21600"/>
                    <a:pt x="5395" y="21600"/>
                  </a:cubicBezTo>
                  <a:lnTo>
                    <a:pt x="16205" y="21600"/>
                  </a:lnTo>
                  <a:cubicBezTo>
                    <a:pt x="19203" y="21600"/>
                    <a:pt x="21600" y="16772"/>
                    <a:pt x="21600" y="10838"/>
                  </a:cubicBezTo>
                  <a:cubicBezTo>
                    <a:pt x="21600" y="4847"/>
                    <a:pt x="19203" y="0"/>
                    <a:pt x="1620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435D74"/>
                  </a:solidFill>
                </a:defRPr>
              </a:pPr>
              <a:endParaRPr/>
            </a:p>
          </p:txBody>
        </p:sp>
        <p:sp>
          <p:nvSpPr>
            <p:cNvPr id="1605" name="Google Shape;1556;p32"/>
            <p:cNvSpPr/>
            <p:nvPr/>
          </p:nvSpPr>
          <p:spPr>
            <a:xfrm>
              <a:off x="109477" y="82098"/>
              <a:ext cx="54679" cy="27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5" y="0"/>
                  </a:moveTo>
                  <a:cubicBezTo>
                    <a:pt x="2397" y="0"/>
                    <a:pt x="0" y="4847"/>
                    <a:pt x="0" y="10838"/>
                  </a:cubicBezTo>
                  <a:cubicBezTo>
                    <a:pt x="0" y="16772"/>
                    <a:pt x="2397" y="21600"/>
                    <a:pt x="5395" y="21600"/>
                  </a:cubicBezTo>
                  <a:lnTo>
                    <a:pt x="16205" y="21600"/>
                  </a:lnTo>
                  <a:cubicBezTo>
                    <a:pt x="19203" y="21600"/>
                    <a:pt x="21600" y="16772"/>
                    <a:pt x="21600" y="10838"/>
                  </a:cubicBezTo>
                  <a:cubicBezTo>
                    <a:pt x="21600" y="4847"/>
                    <a:pt x="19203" y="0"/>
                    <a:pt x="1620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435D74"/>
                  </a:solidFill>
                </a:defRPr>
              </a:pPr>
              <a:endParaRPr/>
            </a:p>
          </p:txBody>
        </p:sp>
      </p:grpSp>
      <p:sp>
        <p:nvSpPr>
          <p:cNvPr id="1607" name="Google Shape;1557;p32"/>
          <p:cNvSpPr/>
          <p:nvPr/>
        </p:nvSpPr>
        <p:spPr>
          <a:xfrm>
            <a:off x="4338578" y="1859725"/>
            <a:ext cx="467110" cy="467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extrusionOk="0">
                <a:moveTo>
                  <a:pt x="10124" y="1374"/>
                </a:moveTo>
                <a:lnTo>
                  <a:pt x="10124" y="5073"/>
                </a:lnTo>
                <a:cubicBezTo>
                  <a:pt x="9462" y="5093"/>
                  <a:pt x="8808" y="5144"/>
                  <a:pt x="8167" y="5224"/>
                </a:cubicBezTo>
                <a:cubicBezTo>
                  <a:pt x="8068" y="4850"/>
                  <a:pt x="7859" y="4512"/>
                  <a:pt x="7565" y="4260"/>
                </a:cubicBezTo>
                <a:cubicBezTo>
                  <a:pt x="8257" y="2714"/>
                  <a:pt x="9173" y="1691"/>
                  <a:pt x="10124" y="1374"/>
                </a:cubicBezTo>
                <a:close/>
                <a:moveTo>
                  <a:pt x="11389" y="1370"/>
                </a:moveTo>
                <a:cubicBezTo>
                  <a:pt x="12600" y="1773"/>
                  <a:pt x="13711" y="3291"/>
                  <a:pt x="14426" y="5404"/>
                </a:cubicBezTo>
                <a:cubicBezTo>
                  <a:pt x="13424" y="5211"/>
                  <a:pt x="12408" y="5104"/>
                  <a:pt x="11389" y="5073"/>
                </a:cubicBezTo>
                <a:lnTo>
                  <a:pt x="11389" y="1370"/>
                </a:lnTo>
                <a:close/>
                <a:moveTo>
                  <a:pt x="6327" y="5063"/>
                </a:moveTo>
                <a:cubicBezTo>
                  <a:pt x="6892" y="5063"/>
                  <a:pt x="7174" y="5744"/>
                  <a:pt x="6776" y="6143"/>
                </a:cubicBezTo>
                <a:cubicBezTo>
                  <a:pt x="6646" y="6272"/>
                  <a:pt x="6487" y="6330"/>
                  <a:pt x="6332" y="6330"/>
                </a:cubicBezTo>
                <a:cubicBezTo>
                  <a:pt x="6006" y="6330"/>
                  <a:pt x="5697" y="6078"/>
                  <a:pt x="5697" y="5697"/>
                </a:cubicBezTo>
                <a:cubicBezTo>
                  <a:pt x="5697" y="5346"/>
                  <a:pt x="5976" y="5063"/>
                  <a:pt x="6327" y="5063"/>
                </a:cubicBezTo>
                <a:close/>
                <a:moveTo>
                  <a:pt x="7532" y="1836"/>
                </a:moveTo>
                <a:cubicBezTo>
                  <a:pt x="7107" y="2380"/>
                  <a:pt x="6723" y="3038"/>
                  <a:pt x="6385" y="3797"/>
                </a:cubicBezTo>
                <a:lnTo>
                  <a:pt x="6327" y="3797"/>
                </a:lnTo>
                <a:cubicBezTo>
                  <a:pt x="5112" y="3797"/>
                  <a:pt x="4208" y="4925"/>
                  <a:pt x="4475" y="6113"/>
                </a:cubicBezTo>
                <a:cubicBezTo>
                  <a:pt x="3433" y="6507"/>
                  <a:pt x="2541" y="7004"/>
                  <a:pt x="1835" y="7570"/>
                </a:cubicBezTo>
                <a:cubicBezTo>
                  <a:pt x="2798" y="4911"/>
                  <a:pt x="4883" y="2812"/>
                  <a:pt x="7532" y="1836"/>
                </a:cubicBezTo>
                <a:close/>
                <a:moveTo>
                  <a:pt x="13977" y="1823"/>
                </a:moveTo>
                <a:cubicBezTo>
                  <a:pt x="16677" y="2794"/>
                  <a:pt x="18803" y="4921"/>
                  <a:pt x="19775" y="7621"/>
                </a:cubicBezTo>
                <a:cubicBezTo>
                  <a:pt x="19296" y="7246"/>
                  <a:pt x="18783" y="6925"/>
                  <a:pt x="18243" y="6656"/>
                </a:cubicBezTo>
                <a:cubicBezTo>
                  <a:pt x="17481" y="6275"/>
                  <a:pt x="16684" y="5971"/>
                  <a:pt x="15860" y="5741"/>
                </a:cubicBezTo>
                <a:cubicBezTo>
                  <a:pt x="15568" y="4698"/>
                  <a:pt x="15179" y="3743"/>
                  <a:pt x="14714" y="2919"/>
                </a:cubicBezTo>
                <a:cubicBezTo>
                  <a:pt x="14497" y="2535"/>
                  <a:pt x="14251" y="2171"/>
                  <a:pt x="13977" y="1823"/>
                </a:cubicBezTo>
                <a:close/>
                <a:moveTo>
                  <a:pt x="5177" y="7203"/>
                </a:moveTo>
                <a:cubicBezTo>
                  <a:pt x="5231" y="7246"/>
                  <a:pt x="5291" y="7286"/>
                  <a:pt x="5353" y="7324"/>
                </a:cubicBezTo>
                <a:cubicBezTo>
                  <a:pt x="5194" y="8279"/>
                  <a:pt x="5099" y="9241"/>
                  <a:pt x="5072" y="10209"/>
                </a:cubicBezTo>
                <a:lnTo>
                  <a:pt x="1371" y="10209"/>
                </a:lnTo>
                <a:cubicBezTo>
                  <a:pt x="1748" y="9035"/>
                  <a:pt x="3149" y="7915"/>
                  <a:pt x="5177" y="7203"/>
                </a:cubicBezTo>
                <a:close/>
                <a:moveTo>
                  <a:pt x="10124" y="6342"/>
                </a:moveTo>
                <a:lnTo>
                  <a:pt x="10124" y="10209"/>
                </a:lnTo>
                <a:lnTo>
                  <a:pt x="6337" y="10209"/>
                </a:lnTo>
                <a:cubicBezTo>
                  <a:pt x="6364" y="9325"/>
                  <a:pt x="6449" y="8448"/>
                  <a:pt x="6594" y="7574"/>
                </a:cubicBezTo>
                <a:lnTo>
                  <a:pt x="6594" y="7577"/>
                </a:lnTo>
                <a:cubicBezTo>
                  <a:pt x="7218" y="7487"/>
                  <a:pt x="7762" y="7091"/>
                  <a:pt x="8038" y="6521"/>
                </a:cubicBezTo>
                <a:cubicBezTo>
                  <a:pt x="8730" y="6422"/>
                  <a:pt x="9425" y="6362"/>
                  <a:pt x="10124" y="6342"/>
                </a:cubicBezTo>
                <a:close/>
                <a:moveTo>
                  <a:pt x="11389" y="6339"/>
                </a:moveTo>
                <a:cubicBezTo>
                  <a:pt x="12543" y="6372"/>
                  <a:pt x="13694" y="6521"/>
                  <a:pt x="14821" y="6777"/>
                </a:cubicBezTo>
                <a:cubicBezTo>
                  <a:pt x="14996" y="7537"/>
                  <a:pt x="15122" y="8306"/>
                  <a:pt x="15192" y="9083"/>
                </a:cubicBezTo>
                <a:cubicBezTo>
                  <a:pt x="14686" y="9288"/>
                  <a:pt x="14295" y="9696"/>
                  <a:pt x="14112" y="10209"/>
                </a:cubicBezTo>
                <a:lnTo>
                  <a:pt x="11389" y="10209"/>
                </a:lnTo>
                <a:lnTo>
                  <a:pt x="11389" y="6339"/>
                </a:lnTo>
                <a:close/>
                <a:moveTo>
                  <a:pt x="16198" y="7172"/>
                </a:moveTo>
                <a:cubicBezTo>
                  <a:pt x="16704" y="7345"/>
                  <a:pt x="17197" y="7547"/>
                  <a:pt x="17673" y="7786"/>
                </a:cubicBezTo>
                <a:cubicBezTo>
                  <a:pt x="19037" y="8478"/>
                  <a:pt x="19931" y="9335"/>
                  <a:pt x="20223" y="10213"/>
                </a:cubicBezTo>
                <a:lnTo>
                  <a:pt x="17693" y="10209"/>
                </a:lnTo>
                <a:cubicBezTo>
                  <a:pt x="17491" y="9643"/>
                  <a:pt x="17032" y="9203"/>
                  <a:pt x="16458" y="9028"/>
                </a:cubicBezTo>
                <a:cubicBezTo>
                  <a:pt x="16400" y="8404"/>
                  <a:pt x="16316" y="7786"/>
                  <a:pt x="16198" y="7172"/>
                </a:cubicBezTo>
                <a:close/>
                <a:moveTo>
                  <a:pt x="15912" y="10213"/>
                </a:moveTo>
                <a:cubicBezTo>
                  <a:pt x="16263" y="10213"/>
                  <a:pt x="16545" y="10497"/>
                  <a:pt x="16545" y="10844"/>
                </a:cubicBezTo>
                <a:cubicBezTo>
                  <a:pt x="16545" y="11195"/>
                  <a:pt x="16263" y="11479"/>
                  <a:pt x="15912" y="11479"/>
                </a:cubicBezTo>
                <a:lnTo>
                  <a:pt x="15912" y="11476"/>
                </a:lnTo>
                <a:lnTo>
                  <a:pt x="15870" y="11476"/>
                </a:lnTo>
                <a:cubicBezTo>
                  <a:pt x="15533" y="11458"/>
                  <a:pt x="15270" y="11182"/>
                  <a:pt x="15270" y="10844"/>
                </a:cubicBezTo>
                <a:cubicBezTo>
                  <a:pt x="15270" y="10510"/>
                  <a:pt x="15530" y="10233"/>
                  <a:pt x="15860" y="10213"/>
                </a:cubicBezTo>
                <a:close/>
                <a:moveTo>
                  <a:pt x="20223" y="11479"/>
                </a:moveTo>
                <a:cubicBezTo>
                  <a:pt x="19957" y="12258"/>
                  <a:pt x="19212" y="13014"/>
                  <a:pt x="18058" y="13655"/>
                </a:cubicBezTo>
                <a:cubicBezTo>
                  <a:pt x="17466" y="13976"/>
                  <a:pt x="16849" y="14242"/>
                  <a:pt x="16208" y="14452"/>
                </a:cubicBezTo>
                <a:cubicBezTo>
                  <a:pt x="16320" y="13868"/>
                  <a:pt x="16400" y="13271"/>
                  <a:pt x="16458" y="12656"/>
                </a:cubicBezTo>
                <a:lnTo>
                  <a:pt x="16458" y="12659"/>
                </a:lnTo>
                <a:cubicBezTo>
                  <a:pt x="17032" y="12480"/>
                  <a:pt x="17491" y="12042"/>
                  <a:pt x="17693" y="11479"/>
                </a:cubicBezTo>
                <a:close/>
                <a:moveTo>
                  <a:pt x="5072" y="11476"/>
                </a:moveTo>
                <a:cubicBezTo>
                  <a:pt x="5099" y="12477"/>
                  <a:pt x="5204" y="13480"/>
                  <a:pt x="5383" y="14469"/>
                </a:cubicBezTo>
                <a:cubicBezTo>
                  <a:pt x="3267" y="13770"/>
                  <a:pt x="1765" y="12687"/>
                  <a:pt x="1371" y="11476"/>
                </a:cubicBezTo>
                <a:close/>
                <a:moveTo>
                  <a:pt x="10124" y="11476"/>
                </a:moveTo>
                <a:lnTo>
                  <a:pt x="10124" y="14115"/>
                </a:lnTo>
                <a:cubicBezTo>
                  <a:pt x="9611" y="14297"/>
                  <a:pt x="9203" y="14688"/>
                  <a:pt x="8997" y="15194"/>
                </a:cubicBezTo>
                <a:cubicBezTo>
                  <a:pt x="8240" y="15127"/>
                  <a:pt x="7492" y="15009"/>
                  <a:pt x="6753" y="14843"/>
                </a:cubicBezTo>
                <a:cubicBezTo>
                  <a:pt x="6509" y="13737"/>
                  <a:pt x="6368" y="12609"/>
                  <a:pt x="6337" y="11476"/>
                </a:cubicBezTo>
                <a:close/>
                <a:moveTo>
                  <a:pt x="14112" y="11476"/>
                </a:moveTo>
                <a:cubicBezTo>
                  <a:pt x="14295" y="11988"/>
                  <a:pt x="14686" y="12397"/>
                  <a:pt x="15192" y="12602"/>
                </a:cubicBezTo>
                <a:cubicBezTo>
                  <a:pt x="15122" y="13351"/>
                  <a:pt x="15006" y="14098"/>
                  <a:pt x="14838" y="14830"/>
                </a:cubicBezTo>
                <a:cubicBezTo>
                  <a:pt x="14072" y="15002"/>
                  <a:pt x="13295" y="15124"/>
                  <a:pt x="12516" y="15194"/>
                </a:cubicBezTo>
                <a:cubicBezTo>
                  <a:pt x="12311" y="14688"/>
                  <a:pt x="11902" y="14297"/>
                  <a:pt x="11389" y="14115"/>
                </a:cubicBezTo>
                <a:lnTo>
                  <a:pt x="11389" y="11476"/>
                </a:lnTo>
                <a:close/>
                <a:moveTo>
                  <a:pt x="10755" y="15288"/>
                </a:moveTo>
                <a:cubicBezTo>
                  <a:pt x="11086" y="15288"/>
                  <a:pt x="11362" y="15542"/>
                  <a:pt x="11385" y="15873"/>
                </a:cubicBezTo>
                <a:lnTo>
                  <a:pt x="11385" y="15906"/>
                </a:lnTo>
                <a:cubicBezTo>
                  <a:pt x="11385" y="15906"/>
                  <a:pt x="11385" y="15910"/>
                  <a:pt x="11385" y="15913"/>
                </a:cubicBezTo>
                <a:cubicBezTo>
                  <a:pt x="11382" y="16257"/>
                  <a:pt x="11103" y="16534"/>
                  <a:pt x="10758" y="16538"/>
                </a:cubicBezTo>
                <a:cubicBezTo>
                  <a:pt x="10411" y="16538"/>
                  <a:pt x="10127" y="16257"/>
                  <a:pt x="10124" y="15913"/>
                </a:cubicBezTo>
                <a:lnTo>
                  <a:pt x="10124" y="15873"/>
                </a:lnTo>
                <a:cubicBezTo>
                  <a:pt x="10147" y="15542"/>
                  <a:pt x="10424" y="15288"/>
                  <a:pt x="10755" y="15288"/>
                </a:cubicBezTo>
                <a:close/>
                <a:moveTo>
                  <a:pt x="1829" y="14060"/>
                </a:moveTo>
                <a:cubicBezTo>
                  <a:pt x="2160" y="14320"/>
                  <a:pt x="2510" y="14553"/>
                  <a:pt x="2878" y="14758"/>
                </a:cubicBezTo>
                <a:cubicBezTo>
                  <a:pt x="3699" y="15218"/>
                  <a:pt x="4654" y="15596"/>
                  <a:pt x="5707" y="15886"/>
                </a:cubicBezTo>
                <a:cubicBezTo>
                  <a:pt x="6138" y="17459"/>
                  <a:pt x="6770" y="18792"/>
                  <a:pt x="7542" y="19774"/>
                </a:cubicBezTo>
                <a:cubicBezTo>
                  <a:pt x="4883" y="18809"/>
                  <a:pt x="2791" y="16717"/>
                  <a:pt x="1829" y="14060"/>
                </a:cubicBezTo>
                <a:close/>
                <a:moveTo>
                  <a:pt x="19775" y="14033"/>
                </a:moveTo>
                <a:cubicBezTo>
                  <a:pt x="18813" y="16697"/>
                  <a:pt x="16684" y="18812"/>
                  <a:pt x="14005" y="19774"/>
                </a:cubicBezTo>
                <a:cubicBezTo>
                  <a:pt x="14268" y="19443"/>
                  <a:pt x="14504" y="19092"/>
                  <a:pt x="14714" y="18724"/>
                </a:cubicBezTo>
                <a:cubicBezTo>
                  <a:pt x="15189" y="17898"/>
                  <a:pt x="15581" y="16932"/>
                  <a:pt x="15880" y="15873"/>
                </a:cubicBezTo>
                <a:cubicBezTo>
                  <a:pt x="16916" y="15586"/>
                  <a:pt x="17862" y="15211"/>
                  <a:pt x="18674" y="14758"/>
                </a:cubicBezTo>
                <a:cubicBezTo>
                  <a:pt x="19060" y="14546"/>
                  <a:pt x="19428" y="14304"/>
                  <a:pt x="19775" y="14033"/>
                </a:cubicBezTo>
                <a:close/>
                <a:moveTo>
                  <a:pt x="7127" y="16210"/>
                </a:moveTo>
                <a:cubicBezTo>
                  <a:pt x="7714" y="16321"/>
                  <a:pt x="8322" y="16406"/>
                  <a:pt x="8942" y="16460"/>
                </a:cubicBezTo>
                <a:cubicBezTo>
                  <a:pt x="9118" y="17034"/>
                  <a:pt x="9557" y="17492"/>
                  <a:pt x="10124" y="17695"/>
                </a:cubicBezTo>
                <a:lnTo>
                  <a:pt x="10124" y="20226"/>
                </a:lnTo>
                <a:cubicBezTo>
                  <a:pt x="9256" y="19932"/>
                  <a:pt x="8413" y="19055"/>
                  <a:pt x="7744" y="17719"/>
                </a:cubicBezTo>
                <a:cubicBezTo>
                  <a:pt x="7502" y="17230"/>
                  <a:pt x="7296" y="16727"/>
                  <a:pt x="7127" y="16210"/>
                </a:cubicBezTo>
                <a:close/>
                <a:moveTo>
                  <a:pt x="14450" y="16204"/>
                </a:moveTo>
                <a:cubicBezTo>
                  <a:pt x="14234" y="16859"/>
                  <a:pt x="13950" y="17492"/>
                  <a:pt x="13613" y="18094"/>
                </a:cubicBezTo>
                <a:cubicBezTo>
                  <a:pt x="12955" y="19237"/>
                  <a:pt x="12182" y="19973"/>
                  <a:pt x="11389" y="20230"/>
                </a:cubicBezTo>
                <a:lnTo>
                  <a:pt x="11389" y="17695"/>
                </a:lnTo>
                <a:cubicBezTo>
                  <a:pt x="11957" y="17492"/>
                  <a:pt x="12395" y="17034"/>
                  <a:pt x="12570" y="16460"/>
                </a:cubicBezTo>
                <a:cubicBezTo>
                  <a:pt x="13215" y="16403"/>
                  <a:pt x="13843" y="16314"/>
                  <a:pt x="14450" y="16204"/>
                </a:cubicBezTo>
                <a:close/>
                <a:moveTo>
                  <a:pt x="10758" y="0"/>
                </a:moveTo>
                <a:cubicBezTo>
                  <a:pt x="7890" y="0"/>
                  <a:pt x="5187" y="1134"/>
                  <a:pt x="3149" y="3197"/>
                </a:cubicBezTo>
                <a:cubicBezTo>
                  <a:pt x="1127" y="5229"/>
                  <a:pt x="-3" y="7978"/>
                  <a:pt x="0" y="10844"/>
                </a:cubicBezTo>
                <a:cubicBezTo>
                  <a:pt x="0" y="16784"/>
                  <a:pt x="4816" y="21600"/>
                  <a:pt x="10758" y="21600"/>
                </a:cubicBezTo>
                <a:cubicBezTo>
                  <a:pt x="10763" y="21600"/>
                  <a:pt x="10766" y="21600"/>
                  <a:pt x="10771" y="21600"/>
                </a:cubicBezTo>
                <a:cubicBezTo>
                  <a:pt x="13628" y="21600"/>
                  <a:pt x="16373" y="20470"/>
                  <a:pt x="18402" y="18451"/>
                </a:cubicBezTo>
                <a:cubicBezTo>
                  <a:pt x="20464" y="16416"/>
                  <a:pt x="21597" y="13712"/>
                  <a:pt x="21597" y="10844"/>
                </a:cubicBezTo>
                <a:cubicBezTo>
                  <a:pt x="21597" y="9397"/>
                  <a:pt x="21308" y="7968"/>
                  <a:pt x="20736" y="6639"/>
                </a:cubicBezTo>
                <a:cubicBezTo>
                  <a:pt x="20187" y="5353"/>
                  <a:pt x="19398" y="4181"/>
                  <a:pt x="18405" y="3193"/>
                </a:cubicBezTo>
                <a:cubicBezTo>
                  <a:pt x="17416" y="2201"/>
                  <a:pt x="16245" y="1412"/>
                  <a:pt x="14960" y="861"/>
                </a:cubicBezTo>
                <a:cubicBezTo>
                  <a:pt x="13630" y="291"/>
                  <a:pt x="12202" y="0"/>
                  <a:pt x="10758" y="0"/>
                </a:cubicBezTo>
                <a:close/>
              </a:path>
            </a:pathLst>
          </a:custGeom>
          <a:solidFill>
            <a:srgbClr val="00132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435D74"/>
                </a:solidFill>
              </a:defRPr>
            </a:pPr>
            <a:endParaRPr/>
          </a:p>
        </p:txBody>
      </p:sp>
      <p:grpSp>
        <p:nvGrpSpPr>
          <p:cNvPr id="1611" name="Google Shape;1558;p32"/>
          <p:cNvGrpSpPr/>
          <p:nvPr/>
        </p:nvGrpSpPr>
        <p:grpSpPr>
          <a:xfrm>
            <a:off x="6860493" y="1859715"/>
            <a:ext cx="467163" cy="467183"/>
            <a:chOff x="0" y="0"/>
            <a:chExt cx="467162" cy="467181"/>
          </a:xfrm>
        </p:grpSpPr>
        <p:sp>
          <p:nvSpPr>
            <p:cNvPr id="1608" name="Google Shape;1559;p32"/>
            <p:cNvSpPr/>
            <p:nvPr/>
          </p:nvSpPr>
          <p:spPr>
            <a:xfrm>
              <a:off x="229924" y="100302"/>
              <a:ext cx="137024" cy="13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06" h="21600" extrusionOk="0">
                  <a:moveTo>
                    <a:pt x="9954" y="4346"/>
                  </a:moveTo>
                  <a:cubicBezTo>
                    <a:pt x="10723" y="4346"/>
                    <a:pt x="11499" y="4506"/>
                    <a:pt x="12236" y="4838"/>
                  </a:cubicBezTo>
                  <a:cubicBezTo>
                    <a:pt x="14463" y="5840"/>
                    <a:pt x="15913" y="8200"/>
                    <a:pt x="15913" y="10811"/>
                  </a:cubicBezTo>
                  <a:cubicBezTo>
                    <a:pt x="15913" y="13438"/>
                    <a:pt x="14463" y="15798"/>
                    <a:pt x="12236" y="16797"/>
                  </a:cubicBezTo>
                  <a:cubicBezTo>
                    <a:pt x="11499" y="17128"/>
                    <a:pt x="10723" y="17292"/>
                    <a:pt x="9954" y="17292"/>
                  </a:cubicBezTo>
                  <a:cubicBezTo>
                    <a:pt x="8402" y="17292"/>
                    <a:pt x="6878" y="16633"/>
                    <a:pt x="5736" y="15394"/>
                  </a:cubicBezTo>
                  <a:cubicBezTo>
                    <a:pt x="3401" y="12874"/>
                    <a:pt x="3401" y="8764"/>
                    <a:pt x="5736" y="6244"/>
                  </a:cubicBezTo>
                  <a:cubicBezTo>
                    <a:pt x="6878" y="5002"/>
                    <a:pt x="8402" y="4346"/>
                    <a:pt x="9954" y="4346"/>
                  </a:cubicBezTo>
                  <a:close/>
                  <a:moveTo>
                    <a:pt x="9950" y="0"/>
                  </a:moveTo>
                  <a:cubicBezTo>
                    <a:pt x="8676" y="0"/>
                    <a:pt x="7387" y="267"/>
                    <a:pt x="6151" y="820"/>
                  </a:cubicBezTo>
                  <a:cubicBezTo>
                    <a:pt x="1758" y="2791"/>
                    <a:pt x="-732" y="7853"/>
                    <a:pt x="192" y="12908"/>
                  </a:cubicBezTo>
                  <a:cubicBezTo>
                    <a:pt x="1122" y="17952"/>
                    <a:pt x="5192" y="21600"/>
                    <a:pt x="9933" y="21600"/>
                  </a:cubicBezTo>
                  <a:cubicBezTo>
                    <a:pt x="9940" y="21600"/>
                    <a:pt x="9947" y="21600"/>
                    <a:pt x="9957" y="21600"/>
                  </a:cubicBezTo>
                  <a:cubicBezTo>
                    <a:pt x="9968" y="21600"/>
                    <a:pt x="9982" y="21600"/>
                    <a:pt x="9996" y="21600"/>
                  </a:cubicBezTo>
                  <a:cubicBezTo>
                    <a:pt x="12612" y="21600"/>
                    <a:pt x="15130" y="20460"/>
                    <a:pt x="16984" y="18443"/>
                  </a:cubicBezTo>
                  <a:cubicBezTo>
                    <a:pt x="20348" y="14807"/>
                    <a:pt x="20868" y="9096"/>
                    <a:pt x="18227" y="4803"/>
                  </a:cubicBezTo>
                  <a:cubicBezTo>
                    <a:pt x="16338" y="1727"/>
                    <a:pt x="13195" y="0"/>
                    <a:pt x="9950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435D74"/>
                  </a:solidFill>
                </a:defRPr>
              </a:pPr>
              <a:endParaRPr/>
            </a:p>
          </p:txBody>
        </p:sp>
        <p:sp>
          <p:nvSpPr>
            <p:cNvPr id="1609" name="Google Shape;1560;p32"/>
            <p:cNvSpPr/>
            <p:nvPr/>
          </p:nvSpPr>
          <p:spPr>
            <a:xfrm>
              <a:off x="0" y="0"/>
              <a:ext cx="467163" cy="4671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600" extrusionOk="0">
                  <a:moveTo>
                    <a:pt x="19770" y="1264"/>
                  </a:moveTo>
                  <a:cubicBezTo>
                    <a:pt x="19907" y="1264"/>
                    <a:pt x="20046" y="1265"/>
                    <a:pt x="20186" y="1267"/>
                  </a:cubicBezTo>
                  <a:cubicBezTo>
                    <a:pt x="20206" y="2648"/>
                    <a:pt x="20130" y="3873"/>
                    <a:pt x="19936" y="4973"/>
                  </a:cubicBezTo>
                  <a:cubicBezTo>
                    <a:pt x="18155" y="4720"/>
                    <a:pt x="16755" y="3308"/>
                    <a:pt x="16507" y="1517"/>
                  </a:cubicBezTo>
                  <a:cubicBezTo>
                    <a:pt x="17487" y="1345"/>
                    <a:pt x="18568" y="1264"/>
                    <a:pt x="19770" y="1264"/>
                  </a:cubicBezTo>
                  <a:close/>
                  <a:moveTo>
                    <a:pt x="7067" y="7470"/>
                  </a:moveTo>
                  <a:lnTo>
                    <a:pt x="7067" y="7473"/>
                  </a:lnTo>
                  <a:cubicBezTo>
                    <a:pt x="6558" y="8351"/>
                    <a:pt x="6082" y="9256"/>
                    <a:pt x="5637" y="10133"/>
                  </a:cubicBezTo>
                  <a:lnTo>
                    <a:pt x="2906" y="9880"/>
                  </a:lnTo>
                  <a:cubicBezTo>
                    <a:pt x="3830" y="8462"/>
                    <a:pt x="5392" y="7551"/>
                    <a:pt x="7067" y="7470"/>
                  </a:cubicBezTo>
                  <a:close/>
                  <a:moveTo>
                    <a:pt x="15281" y="1797"/>
                  </a:moveTo>
                  <a:cubicBezTo>
                    <a:pt x="15649" y="4065"/>
                    <a:pt x="17412" y="5840"/>
                    <a:pt x="19660" y="6211"/>
                  </a:cubicBezTo>
                  <a:cubicBezTo>
                    <a:pt x="19148" y="8058"/>
                    <a:pt x="18243" y="9539"/>
                    <a:pt x="16879" y="10862"/>
                  </a:cubicBezTo>
                  <a:cubicBezTo>
                    <a:pt x="15358" y="12343"/>
                    <a:pt x="13019" y="13656"/>
                    <a:pt x="10847" y="14777"/>
                  </a:cubicBezTo>
                  <a:lnTo>
                    <a:pt x="6772" y="10676"/>
                  </a:lnTo>
                  <a:cubicBezTo>
                    <a:pt x="7885" y="8486"/>
                    <a:pt x="9192" y="6131"/>
                    <a:pt x="10660" y="4598"/>
                  </a:cubicBezTo>
                  <a:cubicBezTo>
                    <a:pt x="11977" y="3225"/>
                    <a:pt x="13444" y="2317"/>
                    <a:pt x="15281" y="1797"/>
                  </a:cubicBezTo>
                  <a:close/>
                  <a:moveTo>
                    <a:pt x="6176" y="11861"/>
                  </a:moveTo>
                  <a:lnTo>
                    <a:pt x="9668" y="15378"/>
                  </a:lnTo>
                  <a:lnTo>
                    <a:pt x="9333" y="15546"/>
                  </a:lnTo>
                  <a:cubicBezTo>
                    <a:pt x="9037" y="15692"/>
                    <a:pt x="8757" y="15837"/>
                    <a:pt x="8481" y="15974"/>
                  </a:cubicBezTo>
                  <a:lnTo>
                    <a:pt x="5582" y="13056"/>
                  </a:lnTo>
                  <a:cubicBezTo>
                    <a:pt x="5720" y="12779"/>
                    <a:pt x="5864" y="12495"/>
                    <a:pt x="6009" y="12199"/>
                  </a:cubicBezTo>
                  <a:lnTo>
                    <a:pt x="6176" y="11861"/>
                  </a:lnTo>
                  <a:close/>
                  <a:moveTo>
                    <a:pt x="13944" y="14530"/>
                  </a:moveTo>
                  <a:cubicBezTo>
                    <a:pt x="13843" y="16188"/>
                    <a:pt x="12972" y="17699"/>
                    <a:pt x="11591" y="18611"/>
                  </a:cubicBezTo>
                  <a:lnTo>
                    <a:pt x="11380" y="15924"/>
                  </a:lnTo>
                  <a:cubicBezTo>
                    <a:pt x="12225" y="15489"/>
                    <a:pt x="13096" y="15023"/>
                    <a:pt x="13944" y="14530"/>
                  </a:cubicBezTo>
                  <a:close/>
                  <a:moveTo>
                    <a:pt x="4997" y="14258"/>
                  </a:moveTo>
                  <a:lnTo>
                    <a:pt x="5703" y="14970"/>
                  </a:lnTo>
                  <a:lnTo>
                    <a:pt x="4373" y="16312"/>
                  </a:lnTo>
                  <a:cubicBezTo>
                    <a:pt x="4129" y="16559"/>
                    <a:pt x="4125" y="16960"/>
                    <a:pt x="4373" y="17207"/>
                  </a:cubicBezTo>
                  <a:cubicBezTo>
                    <a:pt x="4496" y="17330"/>
                    <a:pt x="4657" y="17392"/>
                    <a:pt x="4817" y="17392"/>
                  </a:cubicBezTo>
                  <a:cubicBezTo>
                    <a:pt x="4978" y="17392"/>
                    <a:pt x="5139" y="17330"/>
                    <a:pt x="5262" y="17207"/>
                  </a:cubicBezTo>
                  <a:lnTo>
                    <a:pt x="6595" y="15864"/>
                  </a:lnTo>
                  <a:lnTo>
                    <a:pt x="7302" y="16579"/>
                  </a:lnTo>
                  <a:cubicBezTo>
                    <a:pt x="7141" y="16980"/>
                    <a:pt x="6900" y="17348"/>
                    <a:pt x="6595" y="17656"/>
                  </a:cubicBezTo>
                  <a:cubicBezTo>
                    <a:pt x="5874" y="18381"/>
                    <a:pt x="3347" y="19367"/>
                    <a:pt x="1622" y="19967"/>
                  </a:cubicBezTo>
                  <a:cubicBezTo>
                    <a:pt x="2222" y="18232"/>
                    <a:pt x="3208" y="15695"/>
                    <a:pt x="3928" y="14970"/>
                  </a:cubicBezTo>
                  <a:cubicBezTo>
                    <a:pt x="4233" y="14659"/>
                    <a:pt x="4595" y="14419"/>
                    <a:pt x="4997" y="14258"/>
                  </a:cubicBezTo>
                  <a:close/>
                  <a:moveTo>
                    <a:pt x="19805" y="0"/>
                  </a:moveTo>
                  <a:cubicBezTo>
                    <a:pt x="18299" y="0"/>
                    <a:pt x="16955" y="126"/>
                    <a:pt x="15746" y="390"/>
                  </a:cubicBezTo>
                  <a:cubicBezTo>
                    <a:pt x="15719" y="393"/>
                    <a:pt x="15693" y="400"/>
                    <a:pt x="15669" y="407"/>
                  </a:cubicBezTo>
                  <a:cubicBezTo>
                    <a:pt x="13277" y="940"/>
                    <a:pt x="11393" y="2013"/>
                    <a:pt x="9759" y="3721"/>
                  </a:cubicBezTo>
                  <a:cubicBezTo>
                    <a:pt x="9082" y="4426"/>
                    <a:pt x="8445" y="5280"/>
                    <a:pt x="7849" y="6201"/>
                  </a:cubicBezTo>
                  <a:lnTo>
                    <a:pt x="7305" y="6201"/>
                  </a:lnTo>
                  <a:cubicBezTo>
                    <a:pt x="6092" y="6201"/>
                    <a:pt x="4902" y="6545"/>
                    <a:pt x="3873" y="7194"/>
                  </a:cubicBezTo>
                  <a:cubicBezTo>
                    <a:pt x="2846" y="7842"/>
                    <a:pt x="2014" y="8760"/>
                    <a:pt x="1472" y="9853"/>
                  </a:cubicBezTo>
                  <a:lnTo>
                    <a:pt x="1321" y="10153"/>
                  </a:lnTo>
                  <a:cubicBezTo>
                    <a:pt x="1112" y="10571"/>
                    <a:pt x="1414" y="11068"/>
                    <a:pt x="1884" y="11071"/>
                  </a:cubicBezTo>
                  <a:lnTo>
                    <a:pt x="2058" y="11071"/>
                  </a:lnTo>
                  <a:lnTo>
                    <a:pt x="5026" y="11348"/>
                  </a:lnTo>
                  <a:cubicBezTo>
                    <a:pt x="4980" y="11442"/>
                    <a:pt x="4933" y="11537"/>
                    <a:pt x="4886" y="11634"/>
                  </a:cubicBezTo>
                  <a:cubicBezTo>
                    <a:pt x="4665" y="12074"/>
                    <a:pt x="4460" y="12492"/>
                    <a:pt x="4256" y="12891"/>
                  </a:cubicBezTo>
                  <a:cubicBezTo>
                    <a:pt x="4202" y="12995"/>
                    <a:pt x="4179" y="13113"/>
                    <a:pt x="4189" y="13232"/>
                  </a:cubicBezTo>
                  <a:cubicBezTo>
                    <a:pt x="3764" y="13447"/>
                    <a:pt x="3375" y="13733"/>
                    <a:pt x="3040" y="14074"/>
                  </a:cubicBezTo>
                  <a:cubicBezTo>
                    <a:pt x="1743" y="15381"/>
                    <a:pt x="201" y="20227"/>
                    <a:pt x="30" y="20774"/>
                  </a:cubicBezTo>
                  <a:cubicBezTo>
                    <a:pt x="-103" y="21199"/>
                    <a:pt x="222" y="21600"/>
                    <a:pt x="625" y="21600"/>
                  </a:cubicBezTo>
                  <a:cubicBezTo>
                    <a:pt x="687" y="21600"/>
                    <a:pt x="750" y="21591"/>
                    <a:pt x="815" y="21571"/>
                  </a:cubicBezTo>
                  <a:cubicBezTo>
                    <a:pt x="1361" y="21399"/>
                    <a:pt x="6183" y="19856"/>
                    <a:pt x="7482" y="18546"/>
                  </a:cubicBezTo>
                  <a:cubicBezTo>
                    <a:pt x="7824" y="18205"/>
                    <a:pt x="8106" y="17811"/>
                    <a:pt x="8324" y="17379"/>
                  </a:cubicBezTo>
                  <a:lnTo>
                    <a:pt x="8361" y="17379"/>
                  </a:lnTo>
                  <a:cubicBezTo>
                    <a:pt x="8458" y="17379"/>
                    <a:pt x="8559" y="17355"/>
                    <a:pt x="8646" y="17308"/>
                  </a:cubicBezTo>
                  <a:cubicBezTo>
                    <a:pt x="9041" y="17106"/>
                    <a:pt x="9457" y="16897"/>
                    <a:pt x="9895" y="16676"/>
                  </a:cubicBezTo>
                  <a:lnTo>
                    <a:pt x="10167" y="16539"/>
                  </a:lnTo>
                  <a:lnTo>
                    <a:pt x="10398" y="19469"/>
                  </a:lnTo>
                  <a:lnTo>
                    <a:pt x="10398" y="19647"/>
                  </a:lnTo>
                  <a:cubicBezTo>
                    <a:pt x="10398" y="20014"/>
                    <a:pt x="10696" y="20280"/>
                    <a:pt x="11025" y="20280"/>
                  </a:cubicBezTo>
                  <a:cubicBezTo>
                    <a:pt x="11119" y="20280"/>
                    <a:pt x="11217" y="20258"/>
                    <a:pt x="11310" y="20211"/>
                  </a:cubicBezTo>
                  <a:lnTo>
                    <a:pt x="11608" y="20059"/>
                  </a:lnTo>
                  <a:cubicBezTo>
                    <a:pt x="13816" y="18945"/>
                    <a:pt x="15213" y="16670"/>
                    <a:pt x="15210" y="14183"/>
                  </a:cubicBezTo>
                  <a:lnTo>
                    <a:pt x="15210" y="13751"/>
                  </a:lnTo>
                  <a:cubicBezTo>
                    <a:pt x="16159" y="13133"/>
                    <a:pt x="17033" y="12475"/>
                    <a:pt x="17754" y="11776"/>
                  </a:cubicBezTo>
                  <a:cubicBezTo>
                    <a:pt x="19449" y="10127"/>
                    <a:pt x="20518" y="8233"/>
                    <a:pt x="21048" y="5820"/>
                  </a:cubicBezTo>
                  <a:cubicBezTo>
                    <a:pt x="21054" y="5797"/>
                    <a:pt x="21058" y="5773"/>
                    <a:pt x="21061" y="5745"/>
                  </a:cubicBezTo>
                  <a:cubicBezTo>
                    <a:pt x="21383" y="4257"/>
                    <a:pt x="21497" y="2573"/>
                    <a:pt x="21429" y="629"/>
                  </a:cubicBezTo>
                  <a:cubicBezTo>
                    <a:pt x="21419" y="295"/>
                    <a:pt x="21155" y="28"/>
                    <a:pt x="20823" y="18"/>
                  </a:cubicBezTo>
                  <a:cubicBezTo>
                    <a:pt x="20476" y="7"/>
                    <a:pt x="20136" y="0"/>
                    <a:pt x="1980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435D74"/>
                  </a:solidFill>
                </a:defRPr>
              </a:pPr>
              <a:endParaRPr/>
            </a:p>
          </p:txBody>
        </p:sp>
        <p:sp>
          <p:nvSpPr>
            <p:cNvPr id="1610" name="Google Shape;1561;p32"/>
            <p:cNvSpPr/>
            <p:nvPr/>
          </p:nvSpPr>
          <p:spPr>
            <a:xfrm>
              <a:off x="207141" y="232587"/>
              <a:ext cx="27365" cy="27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1" y="0"/>
                  </a:moveTo>
                  <a:cubicBezTo>
                    <a:pt x="4847" y="0"/>
                    <a:pt x="0" y="4842"/>
                    <a:pt x="0" y="10829"/>
                  </a:cubicBezTo>
                  <a:cubicBezTo>
                    <a:pt x="0" y="16758"/>
                    <a:pt x="4847" y="21600"/>
                    <a:pt x="10781" y="21600"/>
                  </a:cubicBezTo>
                  <a:cubicBezTo>
                    <a:pt x="16772" y="21600"/>
                    <a:pt x="21600" y="16758"/>
                    <a:pt x="21600" y="10829"/>
                  </a:cubicBezTo>
                  <a:cubicBezTo>
                    <a:pt x="21600" y="4842"/>
                    <a:pt x="16772" y="0"/>
                    <a:pt x="10781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435D74"/>
                  </a:solidFill>
                </a:defRPr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CE79E16-A302-DB83-49E0-CAEAAB35293C}"/>
              </a:ext>
            </a:extLst>
          </p:cNvPr>
          <p:cNvSpPr txBox="1"/>
          <p:nvPr/>
        </p:nvSpPr>
        <p:spPr>
          <a:xfrm>
            <a:off x="927051" y="2560653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77C2EE-DC8B-6A04-211B-094EC772F225}"/>
              </a:ext>
            </a:extLst>
          </p:cNvPr>
          <p:cNvSpPr txBox="1"/>
          <p:nvPr/>
        </p:nvSpPr>
        <p:spPr>
          <a:xfrm>
            <a:off x="3491159" y="2560653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7F0D50-B203-8B23-0CB6-93AE118D0A8A}"/>
              </a:ext>
            </a:extLst>
          </p:cNvPr>
          <p:cNvSpPr txBox="1"/>
          <p:nvPr/>
        </p:nvSpPr>
        <p:spPr>
          <a:xfrm>
            <a:off x="5986793" y="2560653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1153B5-E4BE-1984-3793-8C2E5B9FEECF}"/>
              </a:ext>
            </a:extLst>
          </p:cNvPr>
          <p:cNvSpPr txBox="1"/>
          <p:nvPr/>
        </p:nvSpPr>
        <p:spPr>
          <a:xfrm>
            <a:off x="0" y="260595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وارد نمایید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1576;p33">
            <a:extLst>
              <a:ext uri="{FF2B5EF4-FFF2-40B4-BE49-F238E27FC236}">
                <a16:creationId xmlns:a16="http://schemas.microsoft.com/office/drawing/2014/main" id="{7A5DFFE8-E784-973A-E5E0-18120CA1BE72}"/>
              </a:ext>
            </a:extLst>
          </p:cNvPr>
          <p:cNvSpPr/>
          <p:nvPr/>
        </p:nvSpPr>
        <p:spPr>
          <a:xfrm flipH="1">
            <a:off x="3529119" y="2444619"/>
            <a:ext cx="854315" cy="7473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rgbClr val="2F1877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1" name="Google Shape;1578;p33">
            <a:extLst>
              <a:ext uri="{FF2B5EF4-FFF2-40B4-BE49-F238E27FC236}">
                <a16:creationId xmlns:a16="http://schemas.microsoft.com/office/drawing/2014/main" id="{78860E11-D411-97F2-8471-892878938D41}"/>
              </a:ext>
            </a:extLst>
          </p:cNvPr>
          <p:cNvSpPr/>
          <p:nvPr/>
        </p:nvSpPr>
        <p:spPr>
          <a:xfrm flipH="1">
            <a:off x="1321606" y="865073"/>
            <a:ext cx="667006" cy="583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rgbClr val="5429D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endParaRPr dirty="0"/>
          </a:p>
        </p:txBody>
      </p:sp>
      <p:grpSp>
        <p:nvGrpSpPr>
          <p:cNvPr id="1620" name="Google Shape;1570;p33"/>
          <p:cNvGrpSpPr/>
          <p:nvPr/>
        </p:nvGrpSpPr>
        <p:grpSpPr>
          <a:xfrm>
            <a:off x="3476061" y="879706"/>
            <a:ext cx="1445576" cy="1177169"/>
            <a:chOff x="0" y="0"/>
            <a:chExt cx="1445574" cy="1177168"/>
          </a:xfrm>
        </p:grpSpPr>
        <p:sp>
          <p:nvSpPr>
            <p:cNvPr id="1617" name="Google Shape;1571;p33"/>
            <p:cNvSpPr/>
            <p:nvPr/>
          </p:nvSpPr>
          <p:spPr>
            <a:xfrm flipH="1">
              <a:off x="0" y="0"/>
              <a:ext cx="931308" cy="814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8" name="Google Shape;1572;p33"/>
            <p:cNvSpPr/>
            <p:nvPr/>
          </p:nvSpPr>
          <p:spPr>
            <a:xfrm>
              <a:off x="778569" y="401146"/>
              <a:ext cx="667006" cy="583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9" name="Google Shape;1573;p33"/>
            <p:cNvSpPr/>
            <p:nvPr/>
          </p:nvSpPr>
          <p:spPr>
            <a:xfrm>
              <a:off x="439385" y="593672"/>
              <a:ext cx="666951" cy="583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48F3699-C2E1-318A-78C6-6B6C4669C590}"/>
              </a:ext>
            </a:extLst>
          </p:cNvPr>
          <p:cNvSpPr txBox="1"/>
          <p:nvPr/>
        </p:nvSpPr>
        <p:spPr>
          <a:xfrm>
            <a:off x="4490816" y="2212533"/>
            <a:ext cx="4277838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2255BB-EAD8-CD79-1907-D9FE714CD3BC}"/>
              </a:ext>
            </a:extLst>
          </p:cNvPr>
          <p:cNvSpPr txBox="1"/>
          <p:nvPr/>
        </p:nvSpPr>
        <p:spPr>
          <a:xfrm>
            <a:off x="4098929" y="1647463"/>
            <a:ext cx="4669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2B12DA-0303-267A-4D89-B1698ECD0F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3"/>
          <a:stretch/>
        </p:blipFill>
        <p:spPr>
          <a:xfrm>
            <a:off x="932855" y="1078075"/>
            <a:ext cx="3207277" cy="2844949"/>
          </a:xfrm>
          <a:prstGeom prst="hexagon">
            <a:avLst>
              <a:gd name="adj" fmla="val 28309"/>
              <a:gd name="vf" fmla="val 115470"/>
            </a:avLst>
          </a:prstGeom>
        </p:spPr>
      </p:pic>
      <p:grpSp>
        <p:nvGrpSpPr>
          <p:cNvPr id="15" name="Google Shape;1574;p33">
            <a:extLst>
              <a:ext uri="{FF2B5EF4-FFF2-40B4-BE49-F238E27FC236}">
                <a16:creationId xmlns:a16="http://schemas.microsoft.com/office/drawing/2014/main" id="{DCE37C0C-43DF-D8AC-D641-34DBD0DED69A}"/>
              </a:ext>
            </a:extLst>
          </p:cNvPr>
          <p:cNvGrpSpPr/>
          <p:nvPr/>
        </p:nvGrpSpPr>
        <p:grpSpPr>
          <a:xfrm>
            <a:off x="1221880" y="1448569"/>
            <a:ext cx="2567568" cy="2616856"/>
            <a:chOff x="0" y="370478"/>
            <a:chExt cx="2567567" cy="2616855"/>
          </a:xfrm>
        </p:grpSpPr>
        <p:sp>
          <p:nvSpPr>
            <p:cNvPr id="16" name="Google Shape;1575;p33">
              <a:extLst>
                <a:ext uri="{FF2B5EF4-FFF2-40B4-BE49-F238E27FC236}">
                  <a16:creationId xmlns:a16="http://schemas.microsoft.com/office/drawing/2014/main" id="{64AFE716-ABD2-E9AF-D47B-5C952BDAC36C}"/>
                </a:ext>
              </a:extLst>
            </p:cNvPr>
            <p:cNvSpPr/>
            <p:nvPr/>
          </p:nvSpPr>
          <p:spPr>
            <a:xfrm flipH="1">
              <a:off x="0" y="370478"/>
              <a:ext cx="2567567" cy="2246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" name="Google Shape;1577;p33">
              <a:extLst>
                <a:ext uri="{FF2B5EF4-FFF2-40B4-BE49-F238E27FC236}">
                  <a16:creationId xmlns:a16="http://schemas.microsoft.com/office/drawing/2014/main" id="{4440D473-ACC9-0DD7-AB71-7A123B83DD90}"/>
                </a:ext>
              </a:extLst>
            </p:cNvPr>
            <p:cNvSpPr/>
            <p:nvPr/>
          </p:nvSpPr>
          <p:spPr>
            <a:xfrm flipH="1">
              <a:off x="1550582" y="2403837"/>
              <a:ext cx="667006" cy="58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5757" y="0"/>
                  </a:moveTo>
                  <a:cubicBezTo>
                    <a:pt x="5490" y="0"/>
                    <a:pt x="5252" y="136"/>
                    <a:pt x="5103" y="408"/>
                  </a:cubicBezTo>
                  <a:lnTo>
                    <a:pt x="112" y="10391"/>
                  </a:lnTo>
                  <a:cubicBezTo>
                    <a:pt x="-37" y="10630"/>
                    <a:pt x="-37" y="10970"/>
                    <a:pt x="112" y="11209"/>
                  </a:cubicBezTo>
                  <a:lnTo>
                    <a:pt x="5103" y="21192"/>
                  </a:lnTo>
                  <a:cubicBezTo>
                    <a:pt x="5252" y="21464"/>
                    <a:pt x="5490" y="21600"/>
                    <a:pt x="5757" y="21600"/>
                  </a:cubicBezTo>
                  <a:lnTo>
                    <a:pt x="15799" y="21600"/>
                  </a:lnTo>
                  <a:cubicBezTo>
                    <a:pt x="16067" y="21600"/>
                    <a:pt x="16304" y="21464"/>
                    <a:pt x="16423" y="21192"/>
                  </a:cubicBezTo>
                  <a:lnTo>
                    <a:pt x="21445" y="11209"/>
                  </a:lnTo>
                  <a:cubicBezTo>
                    <a:pt x="21563" y="10970"/>
                    <a:pt x="21563" y="10630"/>
                    <a:pt x="21445" y="10391"/>
                  </a:cubicBezTo>
                  <a:lnTo>
                    <a:pt x="16423" y="408"/>
                  </a:lnTo>
                  <a:cubicBezTo>
                    <a:pt x="16304" y="136"/>
                    <a:pt x="16067" y="0"/>
                    <a:pt x="15799" y="0"/>
                  </a:cubicBezTo>
                  <a:close/>
                </a:path>
              </a:pathLst>
            </a:custGeom>
            <a:noFill/>
            <a:ln w="1905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1" name="GráficoGoogle Shape;1587;p34" descr="GráficoGoogle Shape;1587;p3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015" y="1517275"/>
            <a:ext cx="3811271" cy="20229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CD9E21-DCCC-6DBD-4CE9-A24CA8A77627}"/>
              </a:ext>
            </a:extLst>
          </p:cNvPr>
          <p:cNvSpPr txBox="1"/>
          <p:nvPr/>
        </p:nvSpPr>
        <p:spPr>
          <a:xfrm>
            <a:off x="5185954" y="1864575"/>
            <a:ext cx="3559382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C79689-5B28-BEF3-CA69-02F75A12F57D}"/>
              </a:ext>
            </a:extLst>
          </p:cNvPr>
          <p:cNvSpPr txBox="1"/>
          <p:nvPr/>
        </p:nvSpPr>
        <p:spPr>
          <a:xfrm>
            <a:off x="4075611" y="1286442"/>
            <a:ext cx="4669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Google Shape;1621;p36"/>
          <p:cNvSpPr/>
          <p:nvPr/>
        </p:nvSpPr>
        <p:spPr>
          <a:xfrm>
            <a:off x="1631812" y="1040147"/>
            <a:ext cx="837682" cy="732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658" name="Google Shape;1622;p36"/>
          <p:cNvSpPr/>
          <p:nvPr/>
        </p:nvSpPr>
        <p:spPr>
          <a:xfrm>
            <a:off x="4103846" y="1040147"/>
            <a:ext cx="837681" cy="732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659" name="Google Shape;1623;p36"/>
          <p:cNvSpPr/>
          <p:nvPr/>
        </p:nvSpPr>
        <p:spPr>
          <a:xfrm>
            <a:off x="6571305" y="1040147"/>
            <a:ext cx="837681" cy="732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660" name="Google Shape;1624;p36"/>
          <p:cNvSpPr/>
          <p:nvPr/>
        </p:nvSpPr>
        <p:spPr>
          <a:xfrm>
            <a:off x="1631812" y="2932017"/>
            <a:ext cx="837682" cy="732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661" name="Google Shape;1625;p36"/>
          <p:cNvSpPr/>
          <p:nvPr/>
        </p:nvSpPr>
        <p:spPr>
          <a:xfrm>
            <a:off x="4103846" y="2932017"/>
            <a:ext cx="837681" cy="732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662" name="Google Shape;1626;p36"/>
          <p:cNvSpPr/>
          <p:nvPr/>
        </p:nvSpPr>
        <p:spPr>
          <a:xfrm>
            <a:off x="6571305" y="2932017"/>
            <a:ext cx="837681" cy="732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671" name="Google Shape;1627;p36"/>
          <p:cNvGrpSpPr/>
          <p:nvPr/>
        </p:nvGrpSpPr>
        <p:grpSpPr>
          <a:xfrm>
            <a:off x="6785620" y="1201253"/>
            <a:ext cx="408760" cy="410649"/>
            <a:chOff x="0" y="34"/>
            <a:chExt cx="408759" cy="410647"/>
          </a:xfrm>
        </p:grpSpPr>
        <p:sp>
          <p:nvSpPr>
            <p:cNvPr id="1663" name="Google Shape;1628;p36"/>
            <p:cNvSpPr/>
            <p:nvPr/>
          </p:nvSpPr>
          <p:spPr>
            <a:xfrm>
              <a:off x="71754" y="34"/>
              <a:ext cx="262141" cy="410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7" h="21600" extrusionOk="0">
                  <a:moveTo>
                    <a:pt x="10489" y="1256"/>
                  </a:moveTo>
                  <a:cubicBezTo>
                    <a:pt x="15380" y="1256"/>
                    <a:pt x="19206" y="3749"/>
                    <a:pt x="19206" y="6878"/>
                  </a:cubicBezTo>
                  <a:cubicBezTo>
                    <a:pt x="19293" y="8791"/>
                    <a:pt x="18226" y="9834"/>
                    <a:pt x="17427" y="10645"/>
                  </a:cubicBezTo>
                  <a:cubicBezTo>
                    <a:pt x="16091" y="12036"/>
                    <a:pt x="15557" y="12732"/>
                    <a:pt x="15557" y="14586"/>
                  </a:cubicBezTo>
                  <a:cubicBezTo>
                    <a:pt x="15557" y="14933"/>
                    <a:pt x="15114" y="15224"/>
                    <a:pt x="14490" y="15224"/>
                  </a:cubicBezTo>
                  <a:lnTo>
                    <a:pt x="6750" y="15224"/>
                  </a:lnTo>
                  <a:cubicBezTo>
                    <a:pt x="6216" y="15224"/>
                    <a:pt x="5773" y="14933"/>
                    <a:pt x="5773" y="14586"/>
                  </a:cubicBezTo>
                  <a:cubicBezTo>
                    <a:pt x="5773" y="12732"/>
                    <a:pt x="5149" y="12095"/>
                    <a:pt x="3816" y="10704"/>
                  </a:cubicBezTo>
                  <a:cubicBezTo>
                    <a:pt x="3104" y="9834"/>
                    <a:pt x="1322" y="8328"/>
                    <a:pt x="1946" y="5894"/>
                  </a:cubicBezTo>
                  <a:cubicBezTo>
                    <a:pt x="2658" y="3344"/>
                    <a:pt x="6038" y="1256"/>
                    <a:pt x="10489" y="1256"/>
                  </a:cubicBezTo>
                  <a:close/>
                  <a:moveTo>
                    <a:pt x="13423" y="16383"/>
                  </a:moveTo>
                  <a:lnTo>
                    <a:pt x="13423" y="17601"/>
                  </a:lnTo>
                  <a:lnTo>
                    <a:pt x="12445" y="17601"/>
                  </a:lnTo>
                  <a:cubicBezTo>
                    <a:pt x="11821" y="17601"/>
                    <a:pt x="11378" y="17890"/>
                    <a:pt x="11378" y="18237"/>
                  </a:cubicBezTo>
                  <a:cubicBezTo>
                    <a:pt x="11378" y="18644"/>
                    <a:pt x="11821" y="18933"/>
                    <a:pt x="12445" y="18933"/>
                  </a:cubicBezTo>
                  <a:lnTo>
                    <a:pt x="13423" y="18933"/>
                  </a:lnTo>
                  <a:lnTo>
                    <a:pt x="13423" y="19571"/>
                  </a:lnTo>
                  <a:cubicBezTo>
                    <a:pt x="13513" y="19919"/>
                    <a:pt x="13067" y="20207"/>
                    <a:pt x="12533" y="20207"/>
                  </a:cubicBezTo>
                  <a:lnTo>
                    <a:pt x="8619" y="20207"/>
                  </a:lnTo>
                  <a:cubicBezTo>
                    <a:pt x="8085" y="20207"/>
                    <a:pt x="7639" y="19919"/>
                    <a:pt x="7639" y="19571"/>
                  </a:cubicBezTo>
                  <a:lnTo>
                    <a:pt x="7639" y="18933"/>
                  </a:lnTo>
                  <a:lnTo>
                    <a:pt x="8619" y="18933"/>
                  </a:lnTo>
                  <a:cubicBezTo>
                    <a:pt x="9240" y="18933"/>
                    <a:pt x="9687" y="18644"/>
                    <a:pt x="9687" y="18237"/>
                  </a:cubicBezTo>
                  <a:cubicBezTo>
                    <a:pt x="9687" y="17890"/>
                    <a:pt x="9240" y="17601"/>
                    <a:pt x="8619" y="17601"/>
                  </a:cubicBezTo>
                  <a:lnTo>
                    <a:pt x="7639" y="17601"/>
                  </a:lnTo>
                  <a:lnTo>
                    <a:pt x="7639" y="16383"/>
                  </a:lnTo>
                  <a:close/>
                  <a:moveTo>
                    <a:pt x="10726" y="0"/>
                  </a:moveTo>
                  <a:cubicBezTo>
                    <a:pt x="9977" y="0"/>
                    <a:pt x="9212" y="50"/>
                    <a:pt x="8441" y="156"/>
                  </a:cubicBezTo>
                  <a:cubicBezTo>
                    <a:pt x="4259" y="736"/>
                    <a:pt x="966" y="2879"/>
                    <a:pt x="167" y="5662"/>
                  </a:cubicBezTo>
                  <a:cubicBezTo>
                    <a:pt x="-279" y="7342"/>
                    <a:pt x="167" y="9139"/>
                    <a:pt x="1503" y="10588"/>
                  </a:cubicBezTo>
                  <a:cubicBezTo>
                    <a:pt x="1859" y="10877"/>
                    <a:pt x="2037" y="11168"/>
                    <a:pt x="2302" y="11457"/>
                  </a:cubicBezTo>
                  <a:cubicBezTo>
                    <a:pt x="3547" y="12675"/>
                    <a:pt x="3816" y="13138"/>
                    <a:pt x="3816" y="14645"/>
                  </a:cubicBezTo>
                  <a:cubicBezTo>
                    <a:pt x="3816" y="15456"/>
                    <a:pt x="4615" y="16151"/>
                    <a:pt x="5773" y="16442"/>
                  </a:cubicBezTo>
                  <a:lnTo>
                    <a:pt x="5773" y="19687"/>
                  </a:lnTo>
                  <a:cubicBezTo>
                    <a:pt x="5773" y="20730"/>
                    <a:pt x="7105" y="21600"/>
                    <a:pt x="8619" y="21600"/>
                  </a:cubicBezTo>
                  <a:lnTo>
                    <a:pt x="12533" y="21600"/>
                  </a:lnTo>
                  <a:cubicBezTo>
                    <a:pt x="14047" y="21600"/>
                    <a:pt x="15380" y="20730"/>
                    <a:pt x="15380" y="19687"/>
                  </a:cubicBezTo>
                  <a:lnTo>
                    <a:pt x="15380" y="16442"/>
                  </a:lnTo>
                  <a:cubicBezTo>
                    <a:pt x="16537" y="16151"/>
                    <a:pt x="17336" y="15515"/>
                    <a:pt x="17336" y="14645"/>
                  </a:cubicBezTo>
                  <a:lnTo>
                    <a:pt x="17336" y="14586"/>
                  </a:lnTo>
                  <a:cubicBezTo>
                    <a:pt x="17336" y="13138"/>
                    <a:pt x="17870" y="12559"/>
                    <a:pt x="18938" y="11457"/>
                  </a:cubicBezTo>
                  <a:cubicBezTo>
                    <a:pt x="19740" y="10645"/>
                    <a:pt x="21163" y="9255"/>
                    <a:pt x="21163" y="7053"/>
                  </a:cubicBezTo>
                  <a:cubicBezTo>
                    <a:pt x="21321" y="3048"/>
                    <a:pt x="16523" y="0"/>
                    <a:pt x="10726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64" name="Google Shape;1629;p36"/>
            <p:cNvSpPr/>
            <p:nvPr/>
          </p:nvSpPr>
          <p:spPr>
            <a:xfrm>
              <a:off x="360287" y="120899"/>
              <a:ext cx="48473" cy="25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8" y="0"/>
                  </a:moveTo>
                  <a:cubicBezTo>
                    <a:pt x="2462" y="0"/>
                    <a:pt x="0" y="4684"/>
                    <a:pt x="0" y="11277"/>
                  </a:cubicBezTo>
                  <a:cubicBezTo>
                    <a:pt x="0" y="16916"/>
                    <a:pt x="2462" y="21600"/>
                    <a:pt x="5408" y="21600"/>
                  </a:cubicBezTo>
                  <a:lnTo>
                    <a:pt x="16208" y="21600"/>
                  </a:lnTo>
                  <a:cubicBezTo>
                    <a:pt x="19153" y="21600"/>
                    <a:pt x="21600" y="16916"/>
                    <a:pt x="21600" y="11277"/>
                  </a:cubicBezTo>
                  <a:cubicBezTo>
                    <a:pt x="21600" y="4684"/>
                    <a:pt x="19153" y="0"/>
                    <a:pt x="16208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65" name="Google Shape;1630;p36"/>
            <p:cNvSpPr/>
            <p:nvPr/>
          </p:nvSpPr>
          <p:spPr>
            <a:xfrm>
              <a:off x="-1" y="120899"/>
              <a:ext cx="48473" cy="25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8" y="0"/>
                  </a:moveTo>
                  <a:cubicBezTo>
                    <a:pt x="2462" y="0"/>
                    <a:pt x="0" y="4684"/>
                    <a:pt x="0" y="11277"/>
                  </a:cubicBezTo>
                  <a:cubicBezTo>
                    <a:pt x="0" y="16916"/>
                    <a:pt x="2462" y="21600"/>
                    <a:pt x="5408" y="21600"/>
                  </a:cubicBezTo>
                  <a:lnTo>
                    <a:pt x="15709" y="21600"/>
                  </a:lnTo>
                  <a:cubicBezTo>
                    <a:pt x="18655" y="20675"/>
                    <a:pt x="21600" y="15961"/>
                    <a:pt x="21600" y="11277"/>
                  </a:cubicBezTo>
                  <a:cubicBezTo>
                    <a:pt x="21600" y="4684"/>
                    <a:pt x="18655" y="0"/>
                    <a:pt x="15709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66" name="Google Shape;1631;p36"/>
            <p:cNvSpPr/>
            <p:nvPr/>
          </p:nvSpPr>
          <p:spPr>
            <a:xfrm>
              <a:off x="337809" y="24096"/>
              <a:ext cx="45465" cy="37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3" h="21600" extrusionOk="0">
                  <a:moveTo>
                    <a:pt x="14345" y="0"/>
                  </a:moveTo>
                  <a:cubicBezTo>
                    <a:pt x="13416" y="0"/>
                    <a:pt x="12486" y="366"/>
                    <a:pt x="11710" y="1180"/>
                  </a:cubicBezTo>
                  <a:lnTo>
                    <a:pt x="2600" y="8237"/>
                  </a:lnTo>
                  <a:cubicBezTo>
                    <a:pt x="194" y="10149"/>
                    <a:pt x="-766" y="14644"/>
                    <a:pt x="681" y="17837"/>
                  </a:cubicBezTo>
                  <a:cubicBezTo>
                    <a:pt x="1656" y="20014"/>
                    <a:pt x="3728" y="21600"/>
                    <a:pt x="5556" y="21600"/>
                  </a:cubicBezTo>
                  <a:cubicBezTo>
                    <a:pt x="6439" y="21600"/>
                    <a:pt x="7262" y="21234"/>
                    <a:pt x="7871" y="20420"/>
                  </a:cubicBezTo>
                  <a:lnTo>
                    <a:pt x="16995" y="13363"/>
                  </a:lnTo>
                  <a:cubicBezTo>
                    <a:pt x="19387" y="11431"/>
                    <a:pt x="20834" y="6956"/>
                    <a:pt x="18915" y="3742"/>
                  </a:cubicBezTo>
                  <a:cubicBezTo>
                    <a:pt x="18260" y="1586"/>
                    <a:pt x="16295" y="0"/>
                    <a:pt x="1434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67" name="Google Shape;1632;p36"/>
            <p:cNvSpPr/>
            <p:nvPr/>
          </p:nvSpPr>
          <p:spPr>
            <a:xfrm>
              <a:off x="25213" y="205288"/>
              <a:ext cx="45135" cy="36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2" h="21600" extrusionOk="0">
                  <a:moveTo>
                    <a:pt x="14405" y="0"/>
                  </a:moveTo>
                  <a:cubicBezTo>
                    <a:pt x="13476" y="0"/>
                    <a:pt x="12500" y="289"/>
                    <a:pt x="11585" y="907"/>
                  </a:cubicBezTo>
                  <a:lnTo>
                    <a:pt x="2455" y="8059"/>
                  </a:lnTo>
                  <a:cubicBezTo>
                    <a:pt x="61" y="9996"/>
                    <a:pt x="-899" y="14551"/>
                    <a:pt x="1022" y="17787"/>
                  </a:cubicBezTo>
                  <a:cubicBezTo>
                    <a:pt x="1662" y="19992"/>
                    <a:pt x="3644" y="21600"/>
                    <a:pt x="5595" y="21600"/>
                  </a:cubicBezTo>
                  <a:cubicBezTo>
                    <a:pt x="6525" y="21600"/>
                    <a:pt x="7439" y="21229"/>
                    <a:pt x="8217" y="20384"/>
                  </a:cubicBezTo>
                  <a:lnTo>
                    <a:pt x="16860" y="13253"/>
                  </a:lnTo>
                  <a:cubicBezTo>
                    <a:pt x="19268" y="11295"/>
                    <a:pt x="20701" y="6760"/>
                    <a:pt x="18780" y="3504"/>
                  </a:cubicBezTo>
                  <a:cubicBezTo>
                    <a:pt x="18140" y="1298"/>
                    <a:pt x="16372" y="0"/>
                    <a:pt x="1440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68" name="Google Shape;1633;p36"/>
            <p:cNvSpPr/>
            <p:nvPr/>
          </p:nvSpPr>
          <p:spPr>
            <a:xfrm>
              <a:off x="338306" y="205288"/>
              <a:ext cx="44968" cy="35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9" h="21600" extrusionOk="0">
                  <a:moveTo>
                    <a:pt x="5369" y="0"/>
                  </a:moveTo>
                  <a:cubicBezTo>
                    <a:pt x="3593" y="0"/>
                    <a:pt x="1800" y="1334"/>
                    <a:pt x="476" y="3600"/>
                  </a:cubicBezTo>
                  <a:cubicBezTo>
                    <a:pt x="-506" y="6946"/>
                    <a:pt x="-23" y="10948"/>
                    <a:pt x="2439" y="13616"/>
                  </a:cubicBezTo>
                  <a:lnTo>
                    <a:pt x="11759" y="20944"/>
                  </a:lnTo>
                  <a:cubicBezTo>
                    <a:pt x="12538" y="21367"/>
                    <a:pt x="13364" y="21600"/>
                    <a:pt x="14190" y="21600"/>
                  </a:cubicBezTo>
                  <a:cubicBezTo>
                    <a:pt x="15982" y="21600"/>
                    <a:pt x="17790" y="20562"/>
                    <a:pt x="19130" y="18275"/>
                  </a:cubicBezTo>
                  <a:cubicBezTo>
                    <a:pt x="21094" y="14273"/>
                    <a:pt x="19613" y="10271"/>
                    <a:pt x="17167" y="8280"/>
                  </a:cubicBezTo>
                  <a:lnTo>
                    <a:pt x="7832" y="932"/>
                  </a:lnTo>
                  <a:cubicBezTo>
                    <a:pt x="7052" y="296"/>
                    <a:pt x="6211" y="0"/>
                    <a:pt x="5369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69" name="Google Shape;1634;p36"/>
            <p:cNvSpPr/>
            <p:nvPr/>
          </p:nvSpPr>
          <p:spPr>
            <a:xfrm>
              <a:off x="25994" y="25075"/>
              <a:ext cx="44354" cy="35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4" h="21600" extrusionOk="0">
                  <a:moveTo>
                    <a:pt x="5529" y="0"/>
                  </a:moveTo>
                  <a:cubicBezTo>
                    <a:pt x="3627" y="0"/>
                    <a:pt x="1695" y="1038"/>
                    <a:pt x="698" y="3304"/>
                  </a:cubicBezTo>
                  <a:cubicBezTo>
                    <a:pt x="-783" y="6649"/>
                    <a:pt x="199" y="10652"/>
                    <a:pt x="2661" y="13320"/>
                  </a:cubicBezTo>
                  <a:lnTo>
                    <a:pt x="11498" y="20668"/>
                  </a:lnTo>
                  <a:cubicBezTo>
                    <a:pt x="12277" y="21304"/>
                    <a:pt x="13165" y="21600"/>
                    <a:pt x="14069" y="21600"/>
                  </a:cubicBezTo>
                  <a:cubicBezTo>
                    <a:pt x="15955" y="21600"/>
                    <a:pt x="17856" y="20266"/>
                    <a:pt x="18853" y="17979"/>
                  </a:cubicBezTo>
                  <a:cubicBezTo>
                    <a:pt x="20817" y="14654"/>
                    <a:pt x="19352" y="10652"/>
                    <a:pt x="16890" y="7984"/>
                  </a:cubicBezTo>
                  <a:lnTo>
                    <a:pt x="8053" y="635"/>
                  </a:lnTo>
                  <a:cubicBezTo>
                    <a:pt x="7274" y="212"/>
                    <a:pt x="6401" y="0"/>
                    <a:pt x="5529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70" name="Google Shape;1635;p36"/>
            <p:cNvSpPr/>
            <p:nvPr/>
          </p:nvSpPr>
          <p:spPr>
            <a:xfrm>
              <a:off x="132867" y="49975"/>
              <a:ext cx="141317" cy="214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extrusionOk="0">
                  <a:moveTo>
                    <a:pt x="9040" y="5263"/>
                  </a:moveTo>
                  <a:lnTo>
                    <a:pt x="9040" y="8265"/>
                  </a:lnTo>
                  <a:cubicBezTo>
                    <a:pt x="9040" y="8819"/>
                    <a:pt x="9372" y="9264"/>
                    <a:pt x="10037" y="9377"/>
                  </a:cubicBezTo>
                  <a:lnTo>
                    <a:pt x="17020" y="11377"/>
                  </a:lnTo>
                  <a:lnTo>
                    <a:pt x="12532" y="16266"/>
                  </a:lnTo>
                  <a:lnTo>
                    <a:pt x="12532" y="13155"/>
                  </a:lnTo>
                  <a:cubicBezTo>
                    <a:pt x="12532" y="12601"/>
                    <a:pt x="12199" y="12153"/>
                    <a:pt x="11535" y="12044"/>
                  </a:cubicBezTo>
                  <a:lnTo>
                    <a:pt x="4388" y="10153"/>
                  </a:lnTo>
                  <a:lnTo>
                    <a:pt x="9040" y="5263"/>
                  </a:lnTo>
                  <a:close/>
                  <a:moveTo>
                    <a:pt x="10649" y="0"/>
                  </a:moveTo>
                  <a:cubicBezTo>
                    <a:pt x="10021" y="0"/>
                    <a:pt x="9467" y="166"/>
                    <a:pt x="9209" y="596"/>
                  </a:cubicBezTo>
                  <a:lnTo>
                    <a:pt x="236" y="10375"/>
                  </a:lnTo>
                  <a:cubicBezTo>
                    <a:pt x="68" y="10597"/>
                    <a:pt x="-96" y="11042"/>
                    <a:pt x="68" y="11377"/>
                  </a:cubicBezTo>
                  <a:cubicBezTo>
                    <a:pt x="236" y="11599"/>
                    <a:pt x="732" y="11931"/>
                    <a:pt x="1064" y="12044"/>
                  </a:cubicBezTo>
                  <a:lnTo>
                    <a:pt x="9040" y="14157"/>
                  </a:lnTo>
                  <a:lnTo>
                    <a:pt x="9040" y="20489"/>
                  </a:lnTo>
                  <a:cubicBezTo>
                    <a:pt x="9040" y="21046"/>
                    <a:pt x="9704" y="21491"/>
                    <a:pt x="10206" y="21600"/>
                  </a:cubicBezTo>
                  <a:lnTo>
                    <a:pt x="10707" y="21600"/>
                  </a:lnTo>
                  <a:cubicBezTo>
                    <a:pt x="11202" y="21600"/>
                    <a:pt x="11867" y="21491"/>
                    <a:pt x="12036" y="21046"/>
                  </a:cubicBezTo>
                  <a:lnTo>
                    <a:pt x="21008" y="11377"/>
                  </a:lnTo>
                  <a:cubicBezTo>
                    <a:pt x="21172" y="11042"/>
                    <a:pt x="21504" y="10597"/>
                    <a:pt x="21172" y="10375"/>
                  </a:cubicBezTo>
                  <a:cubicBezTo>
                    <a:pt x="21172" y="10153"/>
                    <a:pt x="20839" y="9821"/>
                    <a:pt x="20507" y="9708"/>
                  </a:cubicBezTo>
                  <a:lnTo>
                    <a:pt x="12532" y="7599"/>
                  </a:lnTo>
                  <a:lnTo>
                    <a:pt x="12532" y="1263"/>
                  </a:lnTo>
                  <a:cubicBezTo>
                    <a:pt x="12532" y="596"/>
                    <a:pt x="11867" y="261"/>
                    <a:pt x="11202" y="39"/>
                  </a:cubicBezTo>
                  <a:cubicBezTo>
                    <a:pt x="11018" y="14"/>
                    <a:pt x="10828" y="0"/>
                    <a:pt x="10649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672" name="Google Shape;1636;p36"/>
          <p:cNvSpPr/>
          <p:nvPr/>
        </p:nvSpPr>
        <p:spPr>
          <a:xfrm>
            <a:off x="4317231" y="3142090"/>
            <a:ext cx="408760" cy="3096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2" y="6610"/>
                </a:moveTo>
                <a:cubicBezTo>
                  <a:pt x="2271" y="6610"/>
                  <a:pt x="2561" y="6995"/>
                  <a:pt x="2561" y="7456"/>
                </a:cubicBezTo>
                <a:lnTo>
                  <a:pt x="2561" y="14219"/>
                </a:lnTo>
                <a:cubicBezTo>
                  <a:pt x="2561" y="14681"/>
                  <a:pt x="2271" y="15066"/>
                  <a:pt x="1922" y="15066"/>
                </a:cubicBezTo>
                <a:cubicBezTo>
                  <a:pt x="1514" y="15066"/>
                  <a:pt x="1223" y="14681"/>
                  <a:pt x="1223" y="14219"/>
                </a:cubicBezTo>
                <a:lnTo>
                  <a:pt x="1223" y="7456"/>
                </a:lnTo>
                <a:cubicBezTo>
                  <a:pt x="1223" y="6995"/>
                  <a:pt x="1514" y="6610"/>
                  <a:pt x="1922" y="6610"/>
                </a:cubicBezTo>
                <a:close/>
                <a:moveTo>
                  <a:pt x="17817" y="3535"/>
                </a:moveTo>
                <a:lnTo>
                  <a:pt x="17817" y="18140"/>
                </a:lnTo>
                <a:lnTo>
                  <a:pt x="3842" y="13529"/>
                </a:lnTo>
                <a:lnTo>
                  <a:pt x="3842" y="8149"/>
                </a:lnTo>
                <a:lnTo>
                  <a:pt x="17817" y="3535"/>
                </a:lnTo>
                <a:close/>
                <a:moveTo>
                  <a:pt x="6405" y="16142"/>
                </a:moveTo>
                <a:lnTo>
                  <a:pt x="11295" y="17757"/>
                </a:lnTo>
                <a:cubicBezTo>
                  <a:pt x="11003" y="19141"/>
                  <a:pt x="10072" y="20063"/>
                  <a:pt x="8908" y="20063"/>
                </a:cubicBezTo>
                <a:cubicBezTo>
                  <a:pt x="7510" y="20063"/>
                  <a:pt x="6346" y="18526"/>
                  <a:pt x="6346" y="16681"/>
                </a:cubicBezTo>
                <a:cubicBezTo>
                  <a:pt x="6346" y="16528"/>
                  <a:pt x="6346" y="16296"/>
                  <a:pt x="6405" y="16142"/>
                </a:cubicBezTo>
                <a:close/>
                <a:moveTo>
                  <a:pt x="19737" y="1615"/>
                </a:moveTo>
                <a:cubicBezTo>
                  <a:pt x="20086" y="1615"/>
                  <a:pt x="20378" y="1998"/>
                  <a:pt x="20378" y="2459"/>
                </a:cubicBezTo>
                <a:lnTo>
                  <a:pt x="20378" y="19216"/>
                </a:lnTo>
                <a:cubicBezTo>
                  <a:pt x="20378" y="19677"/>
                  <a:pt x="20086" y="20063"/>
                  <a:pt x="19737" y="20063"/>
                </a:cubicBezTo>
                <a:cubicBezTo>
                  <a:pt x="19388" y="20063"/>
                  <a:pt x="19098" y="19677"/>
                  <a:pt x="19098" y="19216"/>
                </a:cubicBezTo>
                <a:lnTo>
                  <a:pt x="19098" y="2459"/>
                </a:lnTo>
                <a:cubicBezTo>
                  <a:pt x="19098" y="1998"/>
                  <a:pt x="19388" y="1615"/>
                  <a:pt x="19737" y="1615"/>
                </a:cubicBezTo>
                <a:close/>
                <a:moveTo>
                  <a:pt x="19737" y="0"/>
                </a:moveTo>
                <a:cubicBezTo>
                  <a:pt x="18865" y="0"/>
                  <a:pt x="18107" y="769"/>
                  <a:pt x="17933" y="1845"/>
                </a:cubicBezTo>
                <a:lnTo>
                  <a:pt x="3668" y="6534"/>
                </a:lnTo>
                <a:cubicBezTo>
                  <a:pt x="3376" y="5687"/>
                  <a:pt x="2678" y="4997"/>
                  <a:pt x="1922" y="4997"/>
                </a:cubicBezTo>
                <a:cubicBezTo>
                  <a:pt x="874" y="4997"/>
                  <a:pt x="0" y="6148"/>
                  <a:pt x="0" y="7456"/>
                </a:cubicBezTo>
                <a:lnTo>
                  <a:pt x="0" y="14219"/>
                </a:lnTo>
                <a:cubicBezTo>
                  <a:pt x="0" y="15527"/>
                  <a:pt x="874" y="16681"/>
                  <a:pt x="1922" y="16681"/>
                </a:cubicBezTo>
                <a:cubicBezTo>
                  <a:pt x="2678" y="16681"/>
                  <a:pt x="3376" y="16142"/>
                  <a:pt x="3668" y="15142"/>
                </a:cubicBezTo>
                <a:lnTo>
                  <a:pt x="5182" y="15681"/>
                </a:lnTo>
                <a:cubicBezTo>
                  <a:pt x="5123" y="15913"/>
                  <a:pt x="5123" y="16296"/>
                  <a:pt x="5123" y="16603"/>
                </a:cubicBezTo>
                <a:cubicBezTo>
                  <a:pt x="5123" y="19370"/>
                  <a:pt x="6755" y="21600"/>
                  <a:pt x="8908" y="21600"/>
                </a:cubicBezTo>
                <a:cubicBezTo>
                  <a:pt x="9839" y="21600"/>
                  <a:pt x="10770" y="21139"/>
                  <a:pt x="11412" y="20292"/>
                </a:cubicBezTo>
                <a:cubicBezTo>
                  <a:pt x="11937" y="19677"/>
                  <a:pt x="12286" y="18833"/>
                  <a:pt x="12519" y="17911"/>
                </a:cubicBezTo>
                <a:lnTo>
                  <a:pt x="17933" y="19677"/>
                </a:lnTo>
                <a:cubicBezTo>
                  <a:pt x="18107" y="20753"/>
                  <a:pt x="18865" y="21522"/>
                  <a:pt x="19737" y="21522"/>
                </a:cubicBezTo>
                <a:cubicBezTo>
                  <a:pt x="20728" y="21522"/>
                  <a:pt x="21600" y="20370"/>
                  <a:pt x="21600" y="18987"/>
                </a:cubicBezTo>
                <a:lnTo>
                  <a:pt x="21600" y="2306"/>
                </a:lnTo>
                <a:cubicBezTo>
                  <a:pt x="21600" y="1154"/>
                  <a:pt x="20844" y="0"/>
                  <a:pt x="19737" y="0"/>
                </a:cubicBezTo>
                <a:close/>
              </a:path>
            </a:pathLst>
          </a:custGeom>
          <a:solidFill>
            <a:srgbClr val="00132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675" name="Google Shape;1637;p36"/>
          <p:cNvGrpSpPr/>
          <p:nvPr/>
        </p:nvGrpSpPr>
        <p:grpSpPr>
          <a:xfrm>
            <a:off x="4317803" y="1202195"/>
            <a:ext cx="407640" cy="408761"/>
            <a:chOff x="34" y="34"/>
            <a:chExt cx="407639" cy="408759"/>
          </a:xfrm>
        </p:grpSpPr>
        <p:sp>
          <p:nvSpPr>
            <p:cNvPr id="1673" name="Google Shape;1638;p36"/>
            <p:cNvSpPr/>
            <p:nvPr/>
          </p:nvSpPr>
          <p:spPr>
            <a:xfrm>
              <a:off x="34" y="34"/>
              <a:ext cx="407640" cy="408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2" y="1222"/>
                  </a:moveTo>
                  <a:cubicBezTo>
                    <a:pt x="20082" y="1222"/>
                    <a:pt x="20375" y="1514"/>
                    <a:pt x="20375" y="1863"/>
                  </a:cubicBezTo>
                  <a:cubicBezTo>
                    <a:pt x="20375" y="2212"/>
                    <a:pt x="20082" y="2502"/>
                    <a:pt x="19732" y="2502"/>
                  </a:cubicBezTo>
                  <a:lnTo>
                    <a:pt x="1925" y="2502"/>
                  </a:lnTo>
                  <a:cubicBezTo>
                    <a:pt x="1575" y="2502"/>
                    <a:pt x="1284" y="2212"/>
                    <a:pt x="1284" y="1863"/>
                  </a:cubicBezTo>
                  <a:cubicBezTo>
                    <a:pt x="1284" y="1514"/>
                    <a:pt x="1575" y="1222"/>
                    <a:pt x="1925" y="1222"/>
                  </a:cubicBezTo>
                  <a:close/>
                  <a:moveTo>
                    <a:pt x="19091" y="3785"/>
                  </a:moveTo>
                  <a:lnTo>
                    <a:pt x="19091" y="14613"/>
                  </a:lnTo>
                  <a:cubicBezTo>
                    <a:pt x="19148" y="14962"/>
                    <a:pt x="18857" y="15254"/>
                    <a:pt x="18507" y="15254"/>
                  </a:cubicBezTo>
                  <a:lnTo>
                    <a:pt x="3152" y="15254"/>
                  </a:lnTo>
                  <a:cubicBezTo>
                    <a:pt x="2802" y="15254"/>
                    <a:pt x="2509" y="14962"/>
                    <a:pt x="2509" y="14613"/>
                  </a:cubicBezTo>
                  <a:lnTo>
                    <a:pt x="2509" y="3785"/>
                  </a:lnTo>
                  <a:close/>
                  <a:moveTo>
                    <a:pt x="10741" y="18979"/>
                  </a:moveTo>
                  <a:cubicBezTo>
                    <a:pt x="11091" y="18979"/>
                    <a:pt x="11384" y="19271"/>
                    <a:pt x="11384" y="19621"/>
                  </a:cubicBezTo>
                  <a:cubicBezTo>
                    <a:pt x="11384" y="19970"/>
                    <a:pt x="11091" y="20260"/>
                    <a:pt x="10741" y="20260"/>
                  </a:cubicBezTo>
                  <a:cubicBezTo>
                    <a:pt x="10390" y="20260"/>
                    <a:pt x="10100" y="19970"/>
                    <a:pt x="10100" y="19621"/>
                  </a:cubicBezTo>
                  <a:cubicBezTo>
                    <a:pt x="10100" y="19271"/>
                    <a:pt x="10390" y="18979"/>
                    <a:pt x="10741" y="18979"/>
                  </a:cubicBezTo>
                  <a:close/>
                  <a:moveTo>
                    <a:pt x="1925" y="0"/>
                  </a:moveTo>
                  <a:cubicBezTo>
                    <a:pt x="875" y="0"/>
                    <a:pt x="0" y="872"/>
                    <a:pt x="0" y="1863"/>
                  </a:cubicBezTo>
                  <a:cubicBezTo>
                    <a:pt x="0" y="2678"/>
                    <a:pt x="524" y="3376"/>
                    <a:pt x="1284" y="3668"/>
                  </a:cubicBezTo>
                  <a:lnTo>
                    <a:pt x="1284" y="14613"/>
                  </a:lnTo>
                  <a:cubicBezTo>
                    <a:pt x="1284" y="15603"/>
                    <a:pt x="2159" y="16477"/>
                    <a:pt x="3152" y="16477"/>
                  </a:cubicBezTo>
                  <a:lnTo>
                    <a:pt x="10157" y="16477"/>
                  </a:lnTo>
                  <a:lnTo>
                    <a:pt x="10157" y="17874"/>
                  </a:lnTo>
                  <a:cubicBezTo>
                    <a:pt x="9456" y="18164"/>
                    <a:pt x="8932" y="18806"/>
                    <a:pt x="8932" y="19678"/>
                  </a:cubicBezTo>
                  <a:cubicBezTo>
                    <a:pt x="8932" y="20726"/>
                    <a:pt x="9807" y="21600"/>
                    <a:pt x="10800" y="21600"/>
                  </a:cubicBezTo>
                  <a:cubicBezTo>
                    <a:pt x="11851" y="21600"/>
                    <a:pt x="12727" y="20726"/>
                    <a:pt x="12727" y="19678"/>
                  </a:cubicBezTo>
                  <a:cubicBezTo>
                    <a:pt x="12727" y="18922"/>
                    <a:pt x="12201" y="18164"/>
                    <a:pt x="11500" y="17874"/>
                  </a:cubicBezTo>
                  <a:lnTo>
                    <a:pt x="11500" y="16477"/>
                  </a:lnTo>
                  <a:lnTo>
                    <a:pt x="18565" y="16477"/>
                  </a:lnTo>
                  <a:cubicBezTo>
                    <a:pt x="19558" y="16477"/>
                    <a:pt x="20433" y="15603"/>
                    <a:pt x="20433" y="14613"/>
                  </a:cubicBezTo>
                  <a:lnTo>
                    <a:pt x="20433" y="3668"/>
                  </a:lnTo>
                  <a:cubicBezTo>
                    <a:pt x="21133" y="3376"/>
                    <a:pt x="21600" y="2678"/>
                    <a:pt x="21600" y="1863"/>
                  </a:cubicBezTo>
                  <a:cubicBezTo>
                    <a:pt x="21600" y="872"/>
                    <a:pt x="20725" y="0"/>
                    <a:pt x="19732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74" name="Google Shape;1639;p36"/>
            <p:cNvSpPr/>
            <p:nvPr/>
          </p:nvSpPr>
          <p:spPr>
            <a:xfrm>
              <a:off x="72725" y="121214"/>
              <a:ext cx="263361" cy="118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600" extrusionOk="0">
                  <a:moveTo>
                    <a:pt x="18628" y="0"/>
                  </a:moveTo>
                  <a:cubicBezTo>
                    <a:pt x="17460" y="0"/>
                    <a:pt x="17280" y="3222"/>
                    <a:pt x="18268" y="4232"/>
                  </a:cubicBezTo>
                  <a:lnTo>
                    <a:pt x="12689" y="16518"/>
                  </a:lnTo>
                  <a:lnTo>
                    <a:pt x="7471" y="5037"/>
                  </a:lnTo>
                  <a:cubicBezTo>
                    <a:pt x="7291" y="4635"/>
                    <a:pt x="7042" y="4430"/>
                    <a:pt x="6794" y="4430"/>
                  </a:cubicBezTo>
                  <a:cubicBezTo>
                    <a:pt x="6548" y="4430"/>
                    <a:pt x="6300" y="4635"/>
                    <a:pt x="6120" y="5037"/>
                  </a:cubicBezTo>
                  <a:lnTo>
                    <a:pt x="270" y="18129"/>
                  </a:lnTo>
                  <a:cubicBezTo>
                    <a:pt x="-90" y="18730"/>
                    <a:pt x="-90" y="20341"/>
                    <a:pt x="270" y="21146"/>
                  </a:cubicBezTo>
                  <a:cubicBezTo>
                    <a:pt x="450" y="21453"/>
                    <a:pt x="698" y="21600"/>
                    <a:pt x="947" y="21600"/>
                  </a:cubicBezTo>
                  <a:cubicBezTo>
                    <a:pt x="1193" y="21600"/>
                    <a:pt x="1441" y="21453"/>
                    <a:pt x="1621" y="21146"/>
                  </a:cubicBezTo>
                  <a:lnTo>
                    <a:pt x="6840" y="9467"/>
                  </a:lnTo>
                  <a:lnTo>
                    <a:pt x="11970" y="21146"/>
                  </a:lnTo>
                  <a:cubicBezTo>
                    <a:pt x="12150" y="21453"/>
                    <a:pt x="12398" y="21600"/>
                    <a:pt x="12644" y="21600"/>
                  </a:cubicBezTo>
                  <a:cubicBezTo>
                    <a:pt x="12892" y="21600"/>
                    <a:pt x="13141" y="21453"/>
                    <a:pt x="13321" y="21146"/>
                  </a:cubicBezTo>
                  <a:lnTo>
                    <a:pt x="19619" y="7249"/>
                  </a:lnTo>
                  <a:cubicBezTo>
                    <a:pt x="19708" y="8054"/>
                    <a:pt x="20068" y="8662"/>
                    <a:pt x="20519" y="8662"/>
                  </a:cubicBezTo>
                  <a:cubicBezTo>
                    <a:pt x="21059" y="8662"/>
                    <a:pt x="21510" y="7652"/>
                    <a:pt x="21510" y="6444"/>
                  </a:cubicBezTo>
                  <a:lnTo>
                    <a:pt x="21510" y="2218"/>
                  </a:lnTo>
                  <a:cubicBezTo>
                    <a:pt x="21510" y="1010"/>
                    <a:pt x="21239" y="0"/>
                    <a:pt x="20607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679" name="Google Shape;1640;p36"/>
          <p:cNvGrpSpPr/>
          <p:nvPr/>
        </p:nvGrpSpPr>
        <p:grpSpPr>
          <a:xfrm>
            <a:off x="1846150" y="1202168"/>
            <a:ext cx="408761" cy="408794"/>
            <a:chOff x="34" y="0"/>
            <a:chExt cx="408759" cy="408793"/>
          </a:xfrm>
        </p:grpSpPr>
        <p:sp>
          <p:nvSpPr>
            <p:cNvPr id="1676" name="Google Shape;1641;p36"/>
            <p:cNvSpPr/>
            <p:nvPr/>
          </p:nvSpPr>
          <p:spPr>
            <a:xfrm>
              <a:off x="243251" y="242394"/>
              <a:ext cx="69701" cy="69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0" h="21600" extrusionOk="0">
                  <a:moveTo>
                    <a:pt x="3359" y="0"/>
                  </a:moveTo>
                  <a:cubicBezTo>
                    <a:pt x="2410" y="0"/>
                    <a:pt x="1408" y="348"/>
                    <a:pt x="743" y="1034"/>
                  </a:cubicBezTo>
                  <a:cubicBezTo>
                    <a:pt x="-248" y="2057"/>
                    <a:pt x="-248" y="4799"/>
                    <a:pt x="743" y="5833"/>
                  </a:cubicBezTo>
                  <a:lnTo>
                    <a:pt x="5395" y="10631"/>
                  </a:lnTo>
                  <a:lnTo>
                    <a:pt x="743" y="15430"/>
                  </a:lnTo>
                  <a:cubicBezTo>
                    <a:pt x="-248" y="16801"/>
                    <a:pt x="-248" y="19206"/>
                    <a:pt x="743" y="20577"/>
                  </a:cubicBezTo>
                  <a:cubicBezTo>
                    <a:pt x="1408" y="21263"/>
                    <a:pt x="2410" y="21600"/>
                    <a:pt x="3359" y="21600"/>
                  </a:cubicBezTo>
                  <a:cubicBezTo>
                    <a:pt x="4319" y="21600"/>
                    <a:pt x="5236" y="21263"/>
                    <a:pt x="5732" y="20577"/>
                  </a:cubicBezTo>
                  <a:lnTo>
                    <a:pt x="10383" y="15778"/>
                  </a:lnTo>
                  <a:lnTo>
                    <a:pt x="15034" y="20577"/>
                  </a:lnTo>
                  <a:cubicBezTo>
                    <a:pt x="15699" y="21263"/>
                    <a:pt x="16616" y="21600"/>
                    <a:pt x="17523" y="21600"/>
                  </a:cubicBezTo>
                  <a:cubicBezTo>
                    <a:pt x="18441" y="21600"/>
                    <a:pt x="19359" y="21263"/>
                    <a:pt x="20023" y="20577"/>
                  </a:cubicBezTo>
                  <a:cubicBezTo>
                    <a:pt x="21352" y="19206"/>
                    <a:pt x="21352" y="16801"/>
                    <a:pt x="20023" y="15430"/>
                  </a:cubicBezTo>
                  <a:lnTo>
                    <a:pt x="15372" y="10631"/>
                  </a:lnTo>
                  <a:lnTo>
                    <a:pt x="20023" y="5833"/>
                  </a:lnTo>
                  <a:cubicBezTo>
                    <a:pt x="21352" y="4799"/>
                    <a:pt x="21352" y="2057"/>
                    <a:pt x="20023" y="1034"/>
                  </a:cubicBezTo>
                  <a:cubicBezTo>
                    <a:pt x="19359" y="348"/>
                    <a:pt x="18441" y="0"/>
                    <a:pt x="17523" y="0"/>
                  </a:cubicBezTo>
                  <a:cubicBezTo>
                    <a:pt x="16616" y="0"/>
                    <a:pt x="15699" y="348"/>
                    <a:pt x="15034" y="1034"/>
                  </a:cubicBezTo>
                  <a:lnTo>
                    <a:pt x="10383" y="5484"/>
                  </a:lnTo>
                  <a:lnTo>
                    <a:pt x="5732" y="1034"/>
                  </a:lnTo>
                  <a:cubicBezTo>
                    <a:pt x="5236" y="348"/>
                    <a:pt x="4319" y="0"/>
                    <a:pt x="3359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77" name="Google Shape;1642;p36"/>
            <p:cNvSpPr/>
            <p:nvPr/>
          </p:nvSpPr>
          <p:spPr>
            <a:xfrm>
              <a:off x="73844" y="97783"/>
              <a:ext cx="69422" cy="6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6" h="21600" extrusionOk="0">
                  <a:moveTo>
                    <a:pt x="3370" y="0"/>
                  </a:moveTo>
                  <a:cubicBezTo>
                    <a:pt x="2410" y="0"/>
                    <a:pt x="1493" y="260"/>
                    <a:pt x="997" y="769"/>
                  </a:cubicBezTo>
                  <a:cubicBezTo>
                    <a:pt x="-332" y="2135"/>
                    <a:pt x="-332" y="4866"/>
                    <a:pt x="997" y="5896"/>
                  </a:cubicBezTo>
                  <a:lnTo>
                    <a:pt x="5321" y="10675"/>
                  </a:lnTo>
                  <a:lnTo>
                    <a:pt x="997" y="15455"/>
                  </a:lnTo>
                  <a:cubicBezTo>
                    <a:pt x="-332" y="16820"/>
                    <a:pt x="-332" y="19205"/>
                    <a:pt x="997" y="20570"/>
                  </a:cubicBezTo>
                  <a:cubicBezTo>
                    <a:pt x="1493" y="21253"/>
                    <a:pt x="2410" y="21600"/>
                    <a:pt x="3370" y="21600"/>
                  </a:cubicBezTo>
                  <a:cubicBezTo>
                    <a:pt x="4319" y="21600"/>
                    <a:pt x="5321" y="21253"/>
                    <a:pt x="5986" y="20570"/>
                  </a:cubicBezTo>
                  <a:lnTo>
                    <a:pt x="10299" y="15791"/>
                  </a:lnTo>
                  <a:lnTo>
                    <a:pt x="14950" y="20570"/>
                  </a:lnTo>
                  <a:cubicBezTo>
                    <a:pt x="15615" y="21253"/>
                    <a:pt x="16532" y="21600"/>
                    <a:pt x="17450" y="21600"/>
                  </a:cubicBezTo>
                  <a:cubicBezTo>
                    <a:pt x="18357" y="21600"/>
                    <a:pt x="19275" y="21253"/>
                    <a:pt x="19939" y="20570"/>
                  </a:cubicBezTo>
                  <a:cubicBezTo>
                    <a:pt x="21268" y="19205"/>
                    <a:pt x="21268" y="16474"/>
                    <a:pt x="19939" y="15455"/>
                  </a:cubicBezTo>
                  <a:lnTo>
                    <a:pt x="15288" y="10675"/>
                  </a:lnTo>
                  <a:lnTo>
                    <a:pt x="19939" y="5896"/>
                  </a:lnTo>
                  <a:cubicBezTo>
                    <a:pt x="21268" y="4866"/>
                    <a:pt x="21268" y="2135"/>
                    <a:pt x="19939" y="769"/>
                  </a:cubicBezTo>
                  <a:cubicBezTo>
                    <a:pt x="19443" y="260"/>
                    <a:pt x="18526" y="0"/>
                    <a:pt x="17566" y="0"/>
                  </a:cubicBezTo>
                  <a:cubicBezTo>
                    <a:pt x="16617" y="0"/>
                    <a:pt x="15615" y="260"/>
                    <a:pt x="14950" y="769"/>
                  </a:cubicBezTo>
                  <a:lnTo>
                    <a:pt x="10299" y="5549"/>
                  </a:lnTo>
                  <a:lnTo>
                    <a:pt x="5986" y="769"/>
                  </a:lnTo>
                  <a:cubicBezTo>
                    <a:pt x="5321" y="260"/>
                    <a:pt x="4319" y="0"/>
                    <a:pt x="3370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78" name="Google Shape;1643;p36"/>
            <p:cNvSpPr/>
            <p:nvPr/>
          </p:nvSpPr>
          <p:spPr>
            <a:xfrm>
              <a:off x="34" y="0"/>
              <a:ext cx="408761" cy="408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96" y="5764"/>
                  </a:moveTo>
                  <a:cubicBezTo>
                    <a:pt x="19794" y="5764"/>
                    <a:pt x="20378" y="6288"/>
                    <a:pt x="20378" y="6987"/>
                  </a:cubicBezTo>
                  <a:cubicBezTo>
                    <a:pt x="20378" y="7743"/>
                    <a:pt x="19794" y="8208"/>
                    <a:pt x="19096" y="8208"/>
                  </a:cubicBezTo>
                  <a:cubicBezTo>
                    <a:pt x="18397" y="8208"/>
                    <a:pt x="17874" y="7626"/>
                    <a:pt x="17874" y="6987"/>
                  </a:cubicBezTo>
                  <a:cubicBezTo>
                    <a:pt x="17874" y="6288"/>
                    <a:pt x="18456" y="5764"/>
                    <a:pt x="19096" y="5764"/>
                  </a:cubicBezTo>
                  <a:close/>
                  <a:moveTo>
                    <a:pt x="8209" y="14031"/>
                  </a:moveTo>
                  <a:cubicBezTo>
                    <a:pt x="8967" y="14031"/>
                    <a:pt x="9432" y="14613"/>
                    <a:pt x="9432" y="15254"/>
                  </a:cubicBezTo>
                  <a:cubicBezTo>
                    <a:pt x="9432" y="16010"/>
                    <a:pt x="8850" y="16535"/>
                    <a:pt x="8209" y="16535"/>
                  </a:cubicBezTo>
                  <a:cubicBezTo>
                    <a:pt x="7510" y="16535"/>
                    <a:pt x="6986" y="15953"/>
                    <a:pt x="6986" y="15254"/>
                  </a:cubicBezTo>
                  <a:cubicBezTo>
                    <a:pt x="6986" y="14554"/>
                    <a:pt x="7568" y="14031"/>
                    <a:pt x="8209" y="14031"/>
                  </a:cubicBezTo>
                  <a:close/>
                  <a:moveTo>
                    <a:pt x="10770" y="1340"/>
                  </a:moveTo>
                  <a:cubicBezTo>
                    <a:pt x="13565" y="1340"/>
                    <a:pt x="16302" y="2561"/>
                    <a:pt x="18107" y="4659"/>
                  </a:cubicBezTo>
                  <a:cubicBezTo>
                    <a:pt x="17233" y="5008"/>
                    <a:pt x="16594" y="5996"/>
                    <a:pt x="16594" y="6987"/>
                  </a:cubicBezTo>
                  <a:cubicBezTo>
                    <a:pt x="16594" y="6870"/>
                    <a:pt x="16477" y="6695"/>
                    <a:pt x="16418" y="6578"/>
                  </a:cubicBezTo>
                  <a:lnTo>
                    <a:pt x="16361" y="6462"/>
                  </a:lnTo>
                  <a:lnTo>
                    <a:pt x="15137" y="5241"/>
                  </a:lnTo>
                  <a:cubicBezTo>
                    <a:pt x="15021" y="5124"/>
                    <a:pt x="14847" y="5065"/>
                    <a:pt x="14679" y="5065"/>
                  </a:cubicBezTo>
                  <a:cubicBezTo>
                    <a:pt x="14511" y="5065"/>
                    <a:pt x="14352" y="5124"/>
                    <a:pt x="14263" y="5241"/>
                  </a:cubicBezTo>
                  <a:cubicBezTo>
                    <a:pt x="14030" y="5473"/>
                    <a:pt x="14030" y="5880"/>
                    <a:pt x="14263" y="6113"/>
                  </a:cubicBezTo>
                  <a:lnTo>
                    <a:pt x="14439" y="6346"/>
                  </a:lnTo>
                  <a:cubicBezTo>
                    <a:pt x="12692" y="6405"/>
                    <a:pt x="11062" y="7161"/>
                    <a:pt x="9723" y="8441"/>
                  </a:cubicBezTo>
                  <a:cubicBezTo>
                    <a:pt x="8499" y="9664"/>
                    <a:pt x="7860" y="11237"/>
                    <a:pt x="7684" y="12867"/>
                  </a:cubicBezTo>
                  <a:cubicBezTo>
                    <a:pt x="6579" y="13157"/>
                    <a:pt x="5821" y="14147"/>
                    <a:pt x="5821" y="15371"/>
                  </a:cubicBezTo>
                  <a:cubicBezTo>
                    <a:pt x="5821" y="16768"/>
                    <a:pt x="6986" y="17932"/>
                    <a:pt x="8325" y="17932"/>
                  </a:cubicBezTo>
                  <a:cubicBezTo>
                    <a:pt x="9723" y="17932"/>
                    <a:pt x="10887" y="16768"/>
                    <a:pt x="10887" y="15371"/>
                  </a:cubicBezTo>
                  <a:cubicBezTo>
                    <a:pt x="10887" y="14205"/>
                    <a:pt x="10072" y="13157"/>
                    <a:pt x="9024" y="12867"/>
                  </a:cubicBezTo>
                  <a:cubicBezTo>
                    <a:pt x="9316" y="10130"/>
                    <a:pt x="11645" y="7802"/>
                    <a:pt x="14439" y="7626"/>
                  </a:cubicBezTo>
                  <a:lnTo>
                    <a:pt x="14322" y="7802"/>
                  </a:lnTo>
                  <a:cubicBezTo>
                    <a:pt x="14090" y="8035"/>
                    <a:pt x="14090" y="8441"/>
                    <a:pt x="14322" y="8674"/>
                  </a:cubicBezTo>
                  <a:cubicBezTo>
                    <a:pt x="14439" y="8790"/>
                    <a:pt x="14600" y="8850"/>
                    <a:pt x="14759" y="8850"/>
                  </a:cubicBezTo>
                  <a:cubicBezTo>
                    <a:pt x="14919" y="8850"/>
                    <a:pt x="15080" y="8790"/>
                    <a:pt x="15197" y="8674"/>
                  </a:cubicBezTo>
                  <a:lnTo>
                    <a:pt x="16418" y="7453"/>
                  </a:lnTo>
                  <a:cubicBezTo>
                    <a:pt x="16594" y="7277"/>
                    <a:pt x="16651" y="7161"/>
                    <a:pt x="16651" y="6987"/>
                  </a:cubicBezTo>
                  <a:cubicBezTo>
                    <a:pt x="16651" y="8384"/>
                    <a:pt x="17815" y="9548"/>
                    <a:pt x="19212" y="9548"/>
                  </a:cubicBezTo>
                  <a:cubicBezTo>
                    <a:pt x="19621" y="9548"/>
                    <a:pt x="19970" y="9491"/>
                    <a:pt x="20378" y="9258"/>
                  </a:cubicBezTo>
                  <a:cubicBezTo>
                    <a:pt x="20436" y="9781"/>
                    <a:pt x="20495" y="10247"/>
                    <a:pt x="20495" y="10771"/>
                  </a:cubicBezTo>
                  <a:cubicBezTo>
                    <a:pt x="20378" y="16069"/>
                    <a:pt x="16069" y="20377"/>
                    <a:pt x="10770" y="20377"/>
                  </a:cubicBezTo>
                  <a:cubicBezTo>
                    <a:pt x="5531" y="20377"/>
                    <a:pt x="1281" y="16069"/>
                    <a:pt x="1281" y="10771"/>
                  </a:cubicBezTo>
                  <a:cubicBezTo>
                    <a:pt x="1281" y="5531"/>
                    <a:pt x="5531" y="1340"/>
                    <a:pt x="10770" y="1340"/>
                  </a:cubicBezTo>
                  <a:close/>
                  <a:moveTo>
                    <a:pt x="10770" y="0"/>
                  </a:moveTo>
                  <a:cubicBezTo>
                    <a:pt x="4774" y="0"/>
                    <a:pt x="0" y="4832"/>
                    <a:pt x="0" y="10771"/>
                  </a:cubicBezTo>
                  <a:cubicBezTo>
                    <a:pt x="0" y="13682"/>
                    <a:pt x="1105" y="16359"/>
                    <a:pt x="3144" y="18398"/>
                  </a:cubicBezTo>
                  <a:cubicBezTo>
                    <a:pt x="5123" y="20434"/>
                    <a:pt x="7860" y="21600"/>
                    <a:pt x="10770" y="21600"/>
                  </a:cubicBezTo>
                  <a:cubicBezTo>
                    <a:pt x="12227" y="21600"/>
                    <a:pt x="13565" y="21308"/>
                    <a:pt x="14964" y="20726"/>
                  </a:cubicBezTo>
                  <a:cubicBezTo>
                    <a:pt x="16302" y="20144"/>
                    <a:pt x="17466" y="19445"/>
                    <a:pt x="18397" y="18398"/>
                  </a:cubicBezTo>
                  <a:cubicBezTo>
                    <a:pt x="19388" y="17407"/>
                    <a:pt x="20144" y="16243"/>
                    <a:pt x="20728" y="15020"/>
                  </a:cubicBezTo>
                  <a:cubicBezTo>
                    <a:pt x="21310" y="13682"/>
                    <a:pt x="21600" y="12226"/>
                    <a:pt x="21600" y="10771"/>
                  </a:cubicBezTo>
                  <a:cubicBezTo>
                    <a:pt x="21600" y="9897"/>
                    <a:pt x="21543" y="9025"/>
                    <a:pt x="21310" y="8208"/>
                  </a:cubicBezTo>
                  <a:cubicBezTo>
                    <a:pt x="21426" y="7859"/>
                    <a:pt x="21600" y="7453"/>
                    <a:pt x="21600" y="6987"/>
                  </a:cubicBezTo>
                  <a:cubicBezTo>
                    <a:pt x="21600" y="5764"/>
                    <a:pt x="20728" y="4716"/>
                    <a:pt x="19562" y="4542"/>
                  </a:cubicBezTo>
                  <a:cubicBezTo>
                    <a:pt x="17525" y="1746"/>
                    <a:pt x="14263" y="0"/>
                    <a:pt x="10770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680" name="Google Shape;1644;p36"/>
          <p:cNvSpPr/>
          <p:nvPr/>
        </p:nvSpPr>
        <p:spPr>
          <a:xfrm>
            <a:off x="1845837" y="3106838"/>
            <a:ext cx="409668" cy="383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6" h="21600" extrusionOk="0">
                <a:moveTo>
                  <a:pt x="13100" y="1289"/>
                </a:moveTo>
                <a:cubicBezTo>
                  <a:pt x="13258" y="1289"/>
                  <a:pt x="13414" y="1352"/>
                  <a:pt x="13528" y="1477"/>
                </a:cubicBezTo>
                <a:lnTo>
                  <a:pt x="19756" y="8060"/>
                </a:lnTo>
                <a:cubicBezTo>
                  <a:pt x="19987" y="8371"/>
                  <a:pt x="19987" y="8805"/>
                  <a:pt x="19756" y="9053"/>
                </a:cubicBezTo>
                <a:lnTo>
                  <a:pt x="18100" y="10855"/>
                </a:lnTo>
                <a:lnTo>
                  <a:pt x="13243" y="5637"/>
                </a:lnTo>
                <a:cubicBezTo>
                  <a:pt x="12900" y="5264"/>
                  <a:pt x="12429" y="5079"/>
                  <a:pt x="11950" y="5079"/>
                </a:cubicBezTo>
                <a:cubicBezTo>
                  <a:pt x="11471" y="5079"/>
                  <a:pt x="10985" y="5264"/>
                  <a:pt x="10615" y="5637"/>
                </a:cubicBezTo>
                <a:lnTo>
                  <a:pt x="8843" y="7502"/>
                </a:lnTo>
                <a:cubicBezTo>
                  <a:pt x="8729" y="7626"/>
                  <a:pt x="8571" y="7687"/>
                  <a:pt x="8415" y="7687"/>
                </a:cubicBezTo>
                <a:cubicBezTo>
                  <a:pt x="8257" y="7687"/>
                  <a:pt x="8099" y="7626"/>
                  <a:pt x="7985" y="7502"/>
                </a:cubicBezTo>
                <a:cubicBezTo>
                  <a:pt x="7756" y="7253"/>
                  <a:pt x="7756" y="6818"/>
                  <a:pt x="7985" y="6569"/>
                </a:cubicBezTo>
                <a:lnTo>
                  <a:pt x="10615" y="3712"/>
                </a:lnTo>
                <a:lnTo>
                  <a:pt x="12672" y="1477"/>
                </a:lnTo>
                <a:cubicBezTo>
                  <a:pt x="12786" y="1352"/>
                  <a:pt x="12944" y="1289"/>
                  <a:pt x="13100" y="1289"/>
                </a:cubicBezTo>
                <a:close/>
                <a:moveTo>
                  <a:pt x="4907" y="10218"/>
                </a:moveTo>
                <a:cubicBezTo>
                  <a:pt x="5072" y="10218"/>
                  <a:pt x="5243" y="10266"/>
                  <a:pt x="5357" y="10358"/>
                </a:cubicBezTo>
                <a:cubicBezTo>
                  <a:pt x="5529" y="10607"/>
                  <a:pt x="5529" y="11104"/>
                  <a:pt x="5357" y="11289"/>
                </a:cubicBezTo>
                <a:lnTo>
                  <a:pt x="3529" y="13278"/>
                </a:lnTo>
                <a:cubicBezTo>
                  <a:pt x="3443" y="13371"/>
                  <a:pt x="3286" y="13416"/>
                  <a:pt x="3122" y="13416"/>
                </a:cubicBezTo>
                <a:cubicBezTo>
                  <a:pt x="2957" y="13416"/>
                  <a:pt x="2787" y="13371"/>
                  <a:pt x="2672" y="13278"/>
                </a:cubicBezTo>
                <a:cubicBezTo>
                  <a:pt x="2442" y="13030"/>
                  <a:pt x="2442" y="12533"/>
                  <a:pt x="2672" y="12346"/>
                </a:cubicBezTo>
                <a:lnTo>
                  <a:pt x="4501" y="10358"/>
                </a:lnTo>
                <a:cubicBezTo>
                  <a:pt x="4586" y="10266"/>
                  <a:pt x="4744" y="10218"/>
                  <a:pt x="4907" y="10218"/>
                </a:cubicBezTo>
                <a:close/>
                <a:moveTo>
                  <a:pt x="6679" y="12158"/>
                </a:moveTo>
                <a:cubicBezTo>
                  <a:pt x="6842" y="12158"/>
                  <a:pt x="7015" y="12221"/>
                  <a:pt x="7129" y="12346"/>
                </a:cubicBezTo>
                <a:cubicBezTo>
                  <a:pt x="7357" y="12533"/>
                  <a:pt x="7357" y="13030"/>
                  <a:pt x="7129" y="13278"/>
                </a:cubicBezTo>
                <a:lnTo>
                  <a:pt x="5357" y="15202"/>
                </a:lnTo>
                <a:cubicBezTo>
                  <a:pt x="5243" y="15327"/>
                  <a:pt x="5072" y="15390"/>
                  <a:pt x="4907" y="15390"/>
                </a:cubicBezTo>
                <a:cubicBezTo>
                  <a:pt x="4744" y="15390"/>
                  <a:pt x="4586" y="15327"/>
                  <a:pt x="4501" y="15202"/>
                </a:cubicBezTo>
                <a:cubicBezTo>
                  <a:pt x="4158" y="14893"/>
                  <a:pt x="4158" y="14520"/>
                  <a:pt x="4501" y="14272"/>
                </a:cubicBezTo>
                <a:lnTo>
                  <a:pt x="6271" y="12346"/>
                </a:lnTo>
                <a:cubicBezTo>
                  <a:pt x="6358" y="12221"/>
                  <a:pt x="6514" y="12158"/>
                  <a:pt x="6679" y="12158"/>
                </a:cubicBezTo>
                <a:close/>
                <a:moveTo>
                  <a:pt x="8393" y="14023"/>
                </a:moveTo>
                <a:cubicBezTo>
                  <a:pt x="8558" y="14023"/>
                  <a:pt x="8729" y="14085"/>
                  <a:pt x="8843" y="14209"/>
                </a:cubicBezTo>
                <a:cubicBezTo>
                  <a:pt x="9015" y="14396"/>
                  <a:pt x="9015" y="14893"/>
                  <a:pt x="8843" y="15141"/>
                </a:cubicBezTo>
                <a:lnTo>
                  <a:pt x="7071" y="17065"/>
                </a:lnTo>
                <a:cubicBezTo>
                  <a:pt x="6957" y="17190"/>
                  <a:pt x="6786" y="17253"/>
                  <a:pt x="6614" y="17253"/>
                </a:cubicBezTo>
                <a:cubicBezTo>
                  <a:pt x="6443" y="17253"/>
                  <a:pt x="6271" y="17190"/>
                  <a:pt x="6157" y="17065"/>
                </a:cubicBezTo>
                <a:cubicBezTo>
                  <a:pt x="5986" y="16817"/>
                  <a:pt x="5986" y="16383"/>
                  <a:pt x="6157" y="16135"/>
                </a:cubicBezTo>
                <a:lnTo>
                  <a:pt x="7985" y="14209"/>
                </a:lnTo>
                <a:cubicBezTo>
                  <a:pt x="8072" y="14085"/>
                  <a:pt x="8228" y="14023"/>
                  <a:pt x="8393" y="14023"/>
                </a:cubicBezTo>
                <a:close/>
                <a:moveTo>
                  <a:pt x="7250" y="1910"/>
                </a:moveTo>
                <a:cubicBezTo>
                  <a:pt x="7414" y="1910"/>
                  <a:pt x="7586" y="1973"/>
                  <a:pt x="7700" y="2098"/>
                </a:cubicBezTo>
                <a:lnTo>
                  <a:pt x="8957" y="3401"/>
                </a:lnTo>
                <a:lnTo>
                  <a:pt x="6957" y="5575"/>
                </a:lnTo>
                <a:cubicBezTo>
                  <a:pt x="6271" y="6321"/>
                  <a:pt x="6271" y="7687"/>
                  <a:pt x="6957" y="8432"/>
                </a:cubicBezTo>
                <a:cubicBezTo>
                  <a:pt x="7328" y="8836"/>
                  <a:pt x="7814" y="9037"/>
                  <a:pt x="8293" y="9037"/>
                </a:cubicBezTo>
                <a:cubicBezTo>
                  <a:pt x="8772" y="9037"/>
                  <a:pt x="9244" y="8836"/>
                  <a:pt x="9587" y="8432"/>
                </a:cubicBezTo>
                <a:lnTo>
                  <a:pt x="11415" y="6569"/>
                </a:lnTo>
                <a:cubicBezTo>
                  <a:pt x="11500" y="6445"/>
                  <a:pt x="11658" y="6384"/>
                  <a:pt x="11821" y="6384"/>
                </a:cubicBezTo>
                <a:cubicBezTo>
                  <a:pt x="11986" y="6384"/>
                  <a:pt x="12157" y="6445"/>
                  <a:pt x="12271" y="6569"/>
                </a:cubicBezTo>
                <a:lnTo>
                  <a:pt x="18557" y="13278"/>
                </a:lnTo>
                <a:cubicBezTo>
                  <a:pt x="18842" y="13464"/>
                  <a:pt x="18842" y="14023"/>
                  <a:pt x="18614" y="14272"/>
                </a:cubicBezTo>
                <a:cubicBezTo>
                  <a:pt x="18499" y="14396"/>
                  <a:pt x="18343" y="14457"/>
                  <a:pt x="18186" y="14457"/>
                </a:cubicBezTo>
                <a:cubicBezTo>
                  <a:pt x="18028" y="14457"/>
                  <a:pt x="17872" y="14396"/>
                  <a:pt x="17757" y="14272"/>
                </a:cubicBezTo>
                <a:lnTo>
                  <a:pt x="15129" y="11413"/>
                </a:lnTo>
                <a:cubicBezTo>
                  <a:pt x="15015" y="11289"/>
                  <a:pt x="14843" y="11228"/>
                  <a:pt x="14678" y="11228"/>
                </a:cubicBezTo>
                <a:cubicBezTo>
                  <a:pt x="14514" y="11228"/>
                  <a:pt x="14357" y="11289"/>
                  <a:pt x="14271" y="11413"/>
                </a:cubicBezTo>
                <a:cubicBezTo>
                  <a:pt x="14043" y="11600"/>
                  <a:pt x="14043" y="12097"/>
                  <a:pt x="14271" y="12346"/>
                </a:cubicBezTo>
                <a:lnTo>
                  <a:pt x="16900" y="15202"/>
                </a:lnTo>
                <a:cubicBezTo>
                  <a:pt x="17128" y="15451"/>
                  <a:pt x="17128" y="15887"/>
                  <a:pt x="16900" y="16135"/>
                </a:cubicBezTo>
                <a:cubicBezTo>
                  <a:pt x="16785" y="16259"/>
                  <a:pt x="16629" y="16320"/>
                  <a:pt x="16472" y="16320"/>
                </a:cubicBezTo>
                <a:cubicBezTo>
                  <a:pt x="16314" y="16320"/>
                  <a:pt x="16158" y="16259"/>
                  <a:pt x="16043" y="16135"/>
                </a:cubicBezTo>
                <a:lnTo>
                  <a:pt x="13414" y="13278"/>
                </a:lnTo>
                <a:cubicBezTo>
                  <a:pt x="13299" y="13154"/>
                  <a:pt x="13129" y="13091"/>
                  <a:pt x="12964" y="13091"/>
                </a:cubicBezTo>
                <a:cubicBezTo>
                  <a:pt x="12800" y="13091"/>
                  <a:pt x="12643" y="13154"/>
                  <a:pt x="12557" y="13278"/>
                </a:cubicBezTo>
                <a:cubicBezTo>
                  <a:pt x="12329" y="13464"/>
                  <a:pt x="12329" y="13960"/>
                  <a:pt x="12557" y="14148"/>
                </a:cubicBezTo>
                <a:lnTo>
                  <a:pt x="15186" y="17065"/>
                </a:lnTo>
                <a:cubicBezTo>
                  <a:pt x="15414" y="17253"/>
                  <a:pt x="15414" y="17750"/>
                  <a:pt x="15186" y="17998"/>
                </a:cubicBezTo>
                <a:cubicBezTo>
                  <a:pt x="15071" y="18091"/>
                  <a:pt x="14914" y="18138"/>
                  <a:pt x="14758" y="18138"/>
                </a:cubicBezTo>
                <a:cubicBezTo>
                  <a:pt x="14600" y="18138"/>
                  <a:pt x="14444" y="18091"/>
                  <a:pt x="14329" y="17998"/>
                </a:cubicBezTo>
                <a:lnTo>
                  <a:pt x="11529" y="15078"/>
                </a:lnTo>
                <a:cubicBezTo>
                  <a:pt x="11186" y="14706"/>
                  <a:pt x="10729" y="14581"/>
                  <a:pt x="10328" y="14581"/>
                </a:cubicBezTo>
                <a:cubicBezTo>
                  <a:pt x="10328" y="14085"/>
                  <a:pt x="10100" y="13651"/>
                  <a:pt x="9757" y="13278"/>
                </a:cubicBezTo>
                <a:cubicBezTo>
                  <a:pt x="9414" y="12842"/>
                  <a:pt x="8957" y="12718"/>
                  <a:pt x="8558" y="12594"/>
                </a:cubicBezTo>
                <a:cubicBezTo>
                  <a:pt x="8558" y="12158"/>
                  <a:pt x="8328" y="11725"/>
                  <a:pt x="7985" y="11289"/>
                </a:cubicBezTo>
                <a:cubicBezTo>
                  <a:pt x="7586" y="10916"/>
                  <a:pt x="7185" y="10792"/>
                  <a:pt x="6728" y="10668"/>
                </a:cubicBezTo>
                <a:cubicBezTo>
                  <a:pt x="6728" y="10234"/>
                  <a:pt x="6558" y="9737"/>
                  <a:pt x="6157" y="9365"/>
                </a:cubicBezTo>
                <a:cubicBezTo>
                  <a:pt x="5814" y="8992"/>
                  <a:pt x="5342" y="8805"/>
                  <a:pt x="4865" y="8805"/>
                </a:cubicBezTo>
                <a:cubicBezTo>
                  <a:pt x="4386" y="8805"/>
                  <a:pt x="3900" y="8992"/>
                  <a:pt x="3529" y="9365"/>
                </a:cubicBezTo>
                <a:lnTo>
                  <a:pt x="2614" y="10358"/>
                </a:lnTo>
                <a:lnTo>
                  <a:pt x="1299" y="8992"/>
                </a:lnTo>
                <a:cubicBezTo>
                  <a:pt x="1129" y="8744"/>
                  <a:pt x="1129" y="8247"/>
                  <a:pt x="1299" y="8060"/>
                </a:cubicBezTo>
                <a:lnTo>
                  <a:pt x="6842" y="2098"/>
                </a:lnTo>
                <a:cubicBezTo>
                  <a:pt x="6929" y="1973"/>
                  <a:pt x="7085" y="1910"/>
                  <a:pt x="7250" y="1910"/>
                </a:cubicBezTo>
                <a:close/>
                <a:moveTo>
                  <a:pt x="10185" y="15948"/>
                </a:moveTo>
                <a:cubicBezTo>
                  <a:pt x="10343" y="15948"/>
                  <a:pt x="10501" y="16011"/>
                  <a:pt x="10615" y="16135"/>
                </a:cubicBezTo>
                <a:cubicBezTo>
                  <a:pt x="10843" y="16383"/>
                  <a:pt x="10843" y="16817"/>
                  <a:pt x="10615" y="17065"/>
                </a:cubicBezTo>
                <a:lnTo>
                  <a:pt x="8843" y="18992"/>
                </a:lnTo>
                <a:cubicBezTo>
                  <a:pt x="8729" y="19116"/>
                  <a:pt x="8558" y="19179"/>
                  <a:pt x="8393" y="19179"/>
                </a:cubicBezTo>
                <a:cubicBezTo>
                  <a:pt x="8228" y="19179"/>
                  <a:pt x="8072" y="19116"/>
                  <a:pt x="7985" y="18992"/>
                </a:cubicBezTo>
                <a:cubicBezTo>
                  <a:pt x="7756" y="18743"/>
                  <a:pt x="7756" y="18308"/>
                  <a:pt x="7985" y="18059"/>
                </a:cubicBezTo>
                <a:lnTo>
                  <a:pt x="9757" y="16135"/>
                </a:lnTo>
                <a:cubicBezTo>
                  <a:pt x="9871" y="16011"/>
                  <a:pt x="10029" y="15948"/>
                  <a:pt x="10185" y="15948"/>
                </a:cubicBezTo>
                <a:close/>
                <a:moveTo>
                  <a:pt x="11814" y="17501"/>
                </a:moveTo>
                <a:lnTo>
                  <a:pt x="13357" y="19055"/>
                </a:lnTo>
                <a:cubicBezTo>
                  <a:pt x="13586" y="19240"/>
                  <a:pt x="13586" y="19676"/>
                  <a:pt x="13299" y="19924"/>
                </a:cubicBezTo>
                <a:cubicBezTo>
                  <a:pt x="13214" y="20048"/>
                  <a:pt x="13029" y="20110"/>
                  <a:pt x="12835" y="20110"/>
                </a:cubicBezTo>
                <a:cubicBezTo>
                  <a:pt x="12643" y="20110"/>
                  <a:pt x="12443" y="20048"/>
                  <a:pt x="12329" y="19924"/>
                </a:cubicBezTo>
                <a:lnTo>
                  <a:pt x="11072" y="18556"/>
                </a:lnTo>
                <a:lnTo>
                  <a:pt x="11471" y="18059"/>
                </a:lnTo>
                <a:cubicBezTo>
                  <a:pt x="11643" y="17935"/>
                  <a:pt x="11758" y="17687"/>
                  <a:pt x="11814" y="17501"/>
                </a:cubicBezTo>
                <a:close/>
                <a:moveTo>
                  <a:pt x="13071" y="0"/>
                </a:moveTo>
                <a:cubicBezTo>
                  <a:pt x="12586" y="0"/>
                  <a:pt x="12100" y="203"/>
                  <a:pt x="11758" y="607"/>
                </a:cubicBezTo>
                <a:lnTo>
                  <a:pt x="9986" y="2531"/>
                </a:lnTo>
                <a:lnTo>
                  <a:pt x="8614" y="1104"/>
                </a:lnTo>
                <a:cubicBezTo>
                  <a:pt x="8259" y="777"/>
                  <a:pt x="7811" y="605"/>
                  <a:pt x="7365" y="605"/>
                </a:cubicBezTo>
                <a:cubicBezTo>
                  <a:pt x="6882" y="605"/>
                  <a:pt x="6400" y="806"/>
                  <a:pt x="6042" y="1228"/>
                </a:cubicBezTo>
                <a:lnTo>
                  <a:pt x="558" y="7190"/>
                </a:lnTo>
                <a:cubicBezTo>
                  <a:pt x="-186" y="7935"/>
                  <a:pt x="-186" y="9302"/>
                  <a:pt x="558" y="10047"/>
                </a:cubicBezTo>
                <a:lnTo>
                  <a:pt x="1815" y="11476"/>
                </a:lnTo>
                <a:cubicBezTo>
                  <a:pt x="1129" y="12221"/>
                  <a:pt x="1129" y="13464"/>
                  <a:pt x="1815" y="14272"/>
                </a:cubicBezTo>
                <a:cubicBezTo>
                  <a:pt x="2157" y="14644"/>
                  <a:pt x="2614" y="14769"/>
                  <a:pt x="3015" y="14893"/>
                </a:cubicBezTo>
                <a:cubicBezTo>
                  <a:pt x="3015" y="15327"/>
                  <a:pt x="3244" y="15823"/>
                  <a:pt x="3587" y="16196"/>
                </a:cubicBezTo>
                <a:cubicBezTo>
                  <a:pt x="3986" y="16569"/>
                  <a:pt x="4386" y="16756"/>
                  <a:pt x="4844" y="16817"/>
                </a:cubicBezTo>
                <a:cubicBezTo>
                  <a:pt x="4844" y="17253"/>
                  <a:pt x="5014" y="17750"/>
                  <a:pt x="5415" y="18122"/>
                </a:cubicBezTo>
                <a:cubicBezTo>
                  <a:pt x="5758" y="18495"/>
                  <a:pt x="6157" y="18680"/>
                  <a:pt x="6614" y="18743"/>
                </a:cubicBezTo>
                <a:cubicBezTo>
                  <a:pt x="6614" y="19240"/>
                  <a:pt x="6842" y="19676"/>
                  <a:pt x="7185" y="20048"/>
                </a:cubicBezTo>
                <a:cubicBezTo>
                  <a:pt x="7528" y="20451"/>
                  <a:pt x="8014" y="20654"/>
                  <a:pt x="8500" y="20654"/>
                </a:cubicBezTo>
                <a:cubicBezTo>
                  <a:pt x="8986" y="20654"/>
                  <a:pt x="9472" y="20451"/>
                  <a:pt x="9815" y="20048"/>
                </a:cubicBezTo>
                <a:lnTo>
                  <a:pt x="10272" y="19613"/>
                </a:lnTo>
                <a:lnTo>
                  <a:pt x="11529" y="21042"/>
                </a:lnTo>
                <a:cubicBezTo>
                  <a:pt x="11901" y="21415"/>
                  <a:pt x="12400" y="21600"/>
                  <a:pt x="12907" y="21600"/>
                </a:cubicBezTo>
                <a:cubicBezTo>
                  <a:pt x="13414" y="21600"/>
                  <a:pt x="13929" y="21415"/>
                  <a:pt x="14329" y="21042"/>
                </a:cubicBezTo>
                <a:cubicBezTo>
                  <a:pt x="14672" y="20606"/>
                  <a:pt x="14843" y="20173"/>
                  <a:pt x="14901" y="19676"/>
                </a:cubicBezTo>
                <a:cubicBezTo>
                  <a:pt x="15300" y="19676"/>
                  <a:pt x="15757" y="19488"/>
                  <a:pt x="16100" y="19055"/>
                </a:cubicBezTo>
                <a:cubicBezTo>
                  <a:pt x="16442" y="18680"/>
                  <a:pt x="16615" y="18246"/>
                  <a:pt x="16671" y="17750"/>
                </a:cubicBezTo>
                <a:cubicBezTo>
                  <a:pt x="17128" y="17750"/>
                  <a:pt x="17529" y="17501"/>
                  <a:pt x="17872" y="17129"/>
                </a:cubicBezTo>
                <a:cubicBezTo>
                  <a:pt x="18271" y="16756"/>
                  <a:pt x="18385" y="16259"/>
                  <a:pt x="18443" y="15823"/>
                </a:cubicBezTo>
                <a:cubicBezTo>
                  <a:pt x="18900" y="15823"/>
                  <a:pt x="19299" y="15575"/>
                  <a:pt x="19700" y="15202"/>
                </a:cubicBezTo>
                <a:cubicBezTo>
                  <a:pt x="20386" y="14396"/>
                  <a:pt x="20386" y="13091"/>
                  <a:pt x="19700" y="12346"/>
                </a:cubicBezTo>
                <a:lnTo>
                  <a:pt x="19185" y="11786"/>
                </a:lnTo>
                <a:lnTo>
                  <a:pt x="20843" y="9986"/>
                </a:lnTo>
                <a:cubicBezTo>
                  <a:pt x="21414" y="9241"/>
                  <a:pt x="21414" y="7998"/>
                  <a:pt x="20614" y="7190"/>
                </a:cubicBezTo>
                <a:lnTo>
                  <a:pt x="14386" y="607"/>
                </a:lnTo>
                <a:cubicBezTo>
                  <a:pt x="14043" y="203"/>
                  <a:pt x="13557" y="0"/>
                  <a:pt x="13071" y="0"/>
                </a:cubicBezTo>
                <a:close/>
              </a:path>
            </a:pathLst>
          </a:custGeom>
          <a:solidFill>
            <a:srgbClr val="00132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681" name="Google Shape;1645;p36"/>
          <p:cNvSpPr/>
          <p:nvPr/>
        </p:nvSpPr>
        <p:spPr>
          <a:xfrm>
            <a:off x="6791959" y="3064000"/>
            <a:ext cx="407572" cy="408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45" h="21600" extrusionOk="0">
                <a:moveTo>
                  <a:pt x="16031" y="2172"/>
                </a:moveTo>
                <a:lnTo>
                  <a:pt x="16031" y="4271"/>
                </a:lnTo>
                <a:cubicBezTo>
                  <a:pt x="16031" y="4621"/>
                  <a:pt x="16311" y="4913"/>
                  <a:pt x="16646" y="4913"/>
                </a:cubicBezTo>
                <a:lnTo>
                  <a:pt x="18543" y="4913"/>
                </a:lnTo>
                <a:lnTo>
                  <a:pt x="16088" y="7478"/>
                </a:lnTo>
                <a:lnTo>
                  <a:pt x="13576" y="7478"/>
                </a:lnTo>
                <a:lnTo>
                  <a:pt x="13576" y="4737"/>
                </a:lnTo>
                <a:lnTo>
                  <a:pt x="16031" y="2172"/>
                </a:lnTo>
                <a:close/>
                <a:moveTo>
                  <a:pt x="7886" y="11437"/>
                </a:moveTo>
                <a:cubicBezTo>
                  <a:pt x="8148" y="11437"/>
                  <a:pt x="8414" y="11495"/>
                  <a:pt x="8665" y="11617"/>
                </a:cubicBezTo>
                <a:lnTo>
                  <a:pt x="7381" y="12959"/>
                </a:lnTo>
                <a:cubicBezTo>
                  <a:pt x="7158" y="13192"/>
                  <a:pt x="7158" y="13599"/>
                  <a:pt x="7381" y="13832"/>
                </a:cubicBezTo>
                <a:cubicBezTo>
                  <a:pt x="7493" y="13948"/>
                  <a:pt x="7647" y="14008"/>
                  <a:pt x="7799" y="14008"/>
                </a:cubicBezTo>
                <a:cubicBezTo>
                  <a:pt x="7953" y="14008"/>
                  <a:pt x="8107" y="13948"/>
                  <a:pt x="8219" y="13832"/>
                </a:cubicBezTo>
                <a:lnTo>
                  <a:pt x="9501" y="12492"/>
                </a:lnTo>
                <a:cubicBezTo>
                  <a:pt x="9836" y="13249"/>
                  <a:pt x="9670" y="14124"/>
                  <a:pt x="9112" y="14707"/>
                </a:cubicBezTo>
                <a:cubicBezTo>
                  <a:pt x="8777" y="15057"/>
                  <a:pt x="8316" y="15231"/>
                  <a:pt x="7849" y="15231"/>
                </a:cubicBezTo>
                <a:cubicBezTo>
                  <a:pt x="7381" y="15231"/>
                  <a:pt x="6906" y="15057"/>
                  <a:pt x="6543" y="14707"/>
                </a:cubicBezTo>
                <a:cubicBezTo>
                  <a:pt x="5873" y="13948"/>
                  <a:pt x="5873" y="12725"/>
                  <a:pt x="6543" y="12026"/>
                </a:cubicBezTo>
                <a:cubicBezTo>
                  <a:pt x="6908" y="11645"/>
                  <a:pt x="7392" y="11437"/>
                  <a:pt x="7886" y="11437"/>
                </a:cubicBezTo>
                <a:close/>
                <a:moveTo>
                  <a:pt x="7907" y="8939"/>
                </a:moveTo>
                <a:cubicBezTo>
                  <a:pt x="8791" y="8939"/>
                  <a:pt x="9666" y="9234"/>
                  <a:pt x="10394" y="9809"/>
                </a:cubicBezTo>
                <a:lnTo>
                  <a:pt x="9558" y="10684"/>
                </a:lnTo>
                <a:cubicBezTo>
                  <a:pt x="9069" y="10344"/>
                  <a:pt x="8502" y="10175"/>
                  <a:pt x="7932" y="10175"/>
                </a:cubicBezTo>
                <a:cubicBezTo>
                  <a:pt x="7133" y="10175"/>
                  <a:pt x="6325" y="10505"/>
                  <a:pt x="5707" y="11151"/>
                </a:cubicBezTo>
                <a:cubicBezTo>
                  <a:pt x="4534" y="12376"/>
                  <a:pt x="4534" y="14415"/>
                  <a:pt x="5707" y="15581"/>
                </a:cubicBezTo>
                <a:cubicBezTo>
                  <a:pt x="6293" y="16193"/>
                  <a:pt x="7074" y="16500"/>
                  <a:pt x="7849" y="16500"/>
                </a:cubicBezTo>
                <a:cubicBezTo>
                  <a:pt x="8623" y="16500"/>
                  <a:pt x="9390" y="16193"/>
                  <a:pt x="9948" y="15581"/>
                </a:cubicBezTo>
                <a:cubicBezTo>
                  <a:pt x="11009" y="14474"/>
                  <a:pt x="11176" y="12783"/>
                  <a:pt x="10394" y="11558"/>
                </a:cubicBezTo>
                <a:lnTo>
                  <a:pt x="11232" y="10684"/>
                </a:lnTo>
                <a:cubicBezTo>
                  <a:pt x="12460" y="12433"/>
                  <a:pt x="12348" y="14940"/>
                  <a:pt x="10897" y="16513"/>
                </a:cubicBezTo>
                <a:cubicBezTo>
                  <a:pt x="10059" y="17388"/>
                  <a:pt x="8972" y="17825"/>
                  <a:pt x="7882" y="17825"/>
                </a:cubicBezTo>
                <a:cubicBezTo>
                  <a:pt x="6795" y="17825"/>
                  <a:pt x="5707" y="17388"/>
                  <a:pt x="4869" y="16513"/>
                </a:cubicBezTo>
                <a:cubicBezTo>
                  <a:pt x="3195" y="14765"/>
                  <a:pt x="3195" y="12026"/>
                  <a:pt x="4869" y="10275"/>
                </a:cubicBezTo>
                <a:cubicBezTo>
                  <a:pt x="5728" y="9378"/>
                  <a:pt x="6825" y="8939"/>
                  <a:pt x="7907" y="8939"/>
                </a:cubicBezTo>
                <a:close/>
                <a:moveTo>
                  <a:pt x="7865" y="6408"/>
                </a:moveTo>
                <a:cubicBezTo>
                  <a:pt x="9379" y="6408"/>
                  <a:pt x="10894" y="6935"/>
                  <a:pt x="12125" y="8003"/>
                </a:cubicBezTo>
                <a:lnTo>
                  <a:pt x="11287" y="8876"/>
                </a:lnTo>
                <a:cubicBezTo>
                  <a:pt x="10265" y="8055"/>
                  <a:pt x="9034" y="7633"/>
                  <a:pt x="7813" y="7633"/>
                </a:cubicBezTo>
                <a:cubicBezTo>
                  <a:pt x="6433" y="7633"/>
                  <a:pt x="5067" y="8171"/>
                  <a:pt x="4033" y="9285"/>
                </a:cubicBezTo>
                <a:cubicBezTo>
                  <a:pt x="1856" y="11558"/>
                  <a:pt x="1856" y="15114"/>
                  <a:pt x="4033" y="17388"/>
                </a:cubicBezTo>
                <a:cubicBezTo>
                  <a:pt x="5120" y="18525"/>
                  <a:pt x="6516" y="19093"/>
                  <a:pt x="7911" y="19093"/>
                </a:cubicBezTo>
                <a:cubicBezTo>
                  <a:pt x="9307" y="19093"/>
                  <a:pt x="10701" y="18525"/>
                  <a:pt x="11790" y="17388"/>
                </a:cubicBezTo>
                <a:cubicBezTo>
                  <a:pt x="13799" y="15290"/>
                  <a:pt x="13856" y="11967"/>
                  <a:pt x="12180" y="9809"/>
                </a:cubicBezTo>
                <a:lnTo>
                  <a:pt x="13018" y="8936"/>
                </a:lnTo>
                <a:cubicBezTo>
                  <a:pt x="15138" y="11617"/>
                  <a:pt x="14972" y="15697"/>
                  <a:pt x="12571" y="18264"/>
                </a:cubicBezTo>
                <a:cubicBezTo>
                  <a:pt x="11261" y="19603"/>
                  <a:pt x="9544" y="20273"/>
                  <a:pt x="7834" y="20273"/>
                </a:cubicBezTo>
                <a:cubicBezTo>
                  <a:pt x="6125" y="20273"/>
                  <a:pt x="4423" y="19603"/>
                  <a:pt x="3140" y="18264"/>
                </a:cubicBezTo>
                <a:cubicBezTo>
                  <a:pt x="571" y="15581"/>
                  <a:pt x="571" y="11151"/>
                  <a:pt x="3140" y="8410"/>
                </a:cubicBezTo>
                <a:cubicBezTo>
                  <a:pt x="4442" y="7082"/>
                  <a:pt x="6153" y="6408"/>
                  <a:pt x="7865" y="6408"/>
                </a:cubicBezTo>
                <a:close/>
                <a:moveTo>
                  <a:pt x="16768" y="0"/>
                </a:moveTo>
                <a:cubicBezTo>
                  <a:pt x="16616" y="0"/>
                  <a:pt x="16455" y="59"/>
                  <a:pt x="16311" y="191"/>
                </a:cubicBezTo>
                <a:lnTo>
                  <a:pt x="12626" y="4038"/>
                </a:lnTo>
                <a:cubicBezTo>
                  <a:pt x="12460" y="4213"/>
                  <a:pt x="12403" y="4330"/>
                  <a:pt x="12403" y="4504"/>
                </a:cubicBezTo>
                <a:lnTo>
                  <a:pt x="12403" y="6662"/>
                </a:lnTo>
                <a:cubicBezTo>
                  <a:pt x="11048" y="5683"/>
                  <a:pt x="9452" y="5194"/>
                  <a:pt x="7856" y="5194"/>
                </a:cubicBezTo>
                <a:cubicBezTo>
                  <a:pt x="5841" y="5194"/>
                  <a:pt x="3829" y="5975"/>
                  <a:pt x="2302" y="7537"/>
                </a:cubicBezTo>
                <a:cubicBezTo>
                  <a:pt x="-768" y="10742"/>
                  <a:pt x="-768" y="15990"/>
                  <a:pt x="2302" y="19196"/>
                </a:cubicBezTo>
                <a:cubicBezTo>
                  <a:pt x="3836" y="20799"/>
                  <a:pt x="5859" y="21600"/>
                  <a:pt x="7882" y="21600"/>
                </a:cubicBezTo>
                <a:cubicBezTo>
                  <a:pt x="9907" y="21600"/>
                  <a:pt x="11930" y="20799"/>
                  <a:pt x="13464" y="19196"/>
                </a:cubicBezTo>
                <a:cubicBezTo>
                  <a:pt x="16200" y="16397"/>
                  <a:pt x="16478" y="11909"/>
                  <a:pt x="14357" y="8703"/>
                </a:cubicBezTo>
                <a:lnTo>
                  <a:pt x="16366" y="8703"/>
                </a:lnTo>
                <a:cubicBezTo>
                  <a:pt x="16534" y="8703"/>
                  <a:pt x="16758" y="8643"/>
                  <a:pt x="16812" y="8527"/>
                </a:cubicBezTo>
                <a:lnTo>
                  <a:pt x="20497" y="4621"/>
                </a:lnTo>
                <a:cubicBezTo>
                  <a:pt x="20832" y="4271"/>
                  <a:pt x="20552" y="3631"/>
                  <a:pt x="20106" y="3631"/>
                </a:cubicBezTo>
                <a:lnTo>
                  <a:pt x="17370" y="3631"/>
                </a:lnTo>
                <a:lnTo>
                  <a:pt x="17370" y="657"/>
                </a:lnTo>
                <a:cubicBezTo>
                  <a:pt x="17370" y="261"/>
                  <a:pt x="17089" y="0"/>
                  <a:pt x="16768" y="0"/>
                </a:cubicBezTo>
                <a:close/>
              </a:path>
            </a:pathLst>
          </a:custGeom>
          <a:solidFill>
            <a:srgbClr val="00132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3233AC-8FA1-1928-2ABF-5338CE67044F}"/>
              </a:ext>
            </a:extLst>
          </p:cNvPr>
          <p:cNvSpPr txBox="1"/>
          <p:nvPr/>
        </p:nvSpPr>
        <p:spPr>
          <a:xfrm>
            <a:off x="799463" y="1781492"/>
            <a:ext cx="2502136" cy="881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C7E59D-32D9-09D3-D002-98AC02D3F850}"/>
              </a:ext>
            </a:extLst>
          </p:cNvPr>
          <p:cNvSpPr txBox="1"/>
          <p:nvPr/>
        </p:nvSpPr>
        <p:spPr>
          <a:xfrm>
            <a:off x="0" y="260595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وارد نمایید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B6BAA-A7B3-2382-1AF0-5D84C5F60D29}"/>
              </a:ext>
            </a:extLst>
          </p:cNvPr>
          <p:cNvSpPr txBox="1"/>
          <p:nvPr/>
        </p:nvSpPr>
        <p:spPr>
          <a:xfrm>
            <a:off x="3270543" y="1781492"/>
            <a:ext cx="2502136" cy="881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1A4D12-4821-9C3C-DD7E-9A63457792C6}"/>
              </a:ext>
            </a:extLst>
          </p:cNvPr>
          <p:cNvSpPr txBox="1"/>
          <p:nvPr/>
        </p:nvSpPr>
        <p:spPr>
          <a:xfrm>
            <a:off x="5744677" y="1781492"/>
            <a:ext cx="2502136" cy="881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85ACDF-B47D-6CB6-63E0-5CC562311CE4}"/>
              </a:ext>
            </a:extLst>
          </p:cNvPr>
          <p:cNvSpPr txBox="1"/>
          <p:nvPr/>
        </p:nvSpPr>
        <p:spPr>
          <a:xfrm>
            <a:off x="827465" y="3684282"/>
            <a:ext cx="2502136" cy="881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34858D-6F95-963C-2204-B26BE8DD9D83}"/>
              </a:ext>
            </a:extLst>
          </p:cNvPr>
          <p:cNvSpPr txBox="1"/>
          <p:nvPr/>
        </p:nvSpPr>
        <p:spPr>
          <a:xfrm>
            <a:off x="3298545" y="3684282"/>
            <a:ext cx="2502136" cy="881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0C7AE3-1EAF-6BCE-F65A-E41B1A8BC7F4}"/>
              </a:ext>
            </a:extLst>
          </p:cNvPr>
          <p:cNvSpPr txBox="1"/>
          <p:nvPr/>
        </p:nvSpPr>
        <p:spPr>
          <a:xfrm>
            <a:off x="5772679" y="3684282"/>
            <a:ext cx="2502136" cy="881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Google Shape;1682;p39"/>
          <p:cNvSpPr/>
          <p:nvPr/>
        </p:nvSpPr>
        <p:spPr>
          <a:xfrm>
            <a:off x="3664625" y="1602948"/>
            <a:ext cx="837682" cy="732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710" name="Google Shape;1683;p39"/>
          <p:cNvSpPr/>
          <p:nvPr/>
        </p:nvSpPr>
        <p:spPr>
          <a:xfrm>
            <a:off x="6891176" y="1602948"/>
            <a:ext cx="837681" cy="732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711" name="Google Shape;1684;p39"/>
          <p:cNvSpPr/>
          <p:nvPr/>
        </p:nvSpPr>
        <p:spPr>
          <a:xfrm>
            <a:off x="3664625" y="3188323"/>
            <a:ext cx="837682" cy="732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712" name="Google Shape;1685;p39"/>
          <p:cNvSpPr/>
          <p:nvPr/>
        </p:nvSpPr>
        <p:spPr>
          <a:xfrm>
            <a:off x="6891176" y="3188323"/>
            <a:ext cx="837681" cy="732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extrusionOk="0">
                <a:moveTo>
                  <a:pt x="5757" y="0"/>
                </a:moveTo>
                <a:cubicBezTo>
                  <a:pt x="5490" y="0"/>
                  <a:pt x="5252" y="136"/>
                  <a:pt x="5103" y="408"/>
                </a:cubicBezTo>
                <a:lnTo>
                  <a:pt x="112" y="10391"/>
                </a:lnTo>
                <a:cubicBezTo>
                  <a:pt x="-37" y="10630"/>
                  <a:pt x="-37" y="10970"/>
                  <a:pt x="112" y="11209"/>
                </a:cubicBezTo>
                <a:lnTo>
                  <a:pt x="5103" y="21192"/>
                </a:lnTo>
                <a:cubicBezTo>
                  <a:pt x="5252" y="21464"/>
                  <a:pt x="5490" y="21600"/>
                  <a:pt x="5757" y="21600"/>
                </a:cubicBezTo>
                <a:lnTo>
                  <a:pt x="15799" y="21600"/>
                </a:lnTo>
                <a:cubicBezTo>
                  <a:pt x="16067" y="21600"/>
                  <a:pt x="16304" y="21464"/>
                  <a:pt x="16423" y="21192"/>
                </a:cubicBezTo>
                <a:lnTo>
                  <a:pt x="21445" y="11209"/>
                </a:lnTo>
                <a:cubicBezTo>
                  <a:pt x="21563" y="10970"/>
                  <a:pt x="21563" y="10630"/>
                  <a:pt x="21445" y="10391"/>
                </a:cubicBezTo>
                <a:lnTo>
                  <a:pt x="16423" y="408"/>
                </a:lnTo>
                <a:cubicBezTo>
                  <a:pt x="16304" y="136"/>
                  <a:pt x="16067" y="0"/>
                  <a:pt x="15799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713" name="Google Shape;1686;p39"/>
          <p:cNvSpPr/>
          <p:nvPr/>
        </p:nvSpPr>
        <p:spPr>
          <a:xfrm>
            <a:off x="7180609" y="3354678"/>
            <a:ext cx="258523" cy="4000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33" y="1217"/>
                </a:moveTo>
                <a:cubicBezTo>
                  <a:pt x="19270" y="1217"/>
                  <a:pt x="19720" y="1505"/>
                  <a:pt x="19720" y="1853"/>
                </a:cubicBezTo>
                <a:cubicBezTo>
                  <a:pt x="19720" y="2200"/>
                  <a:pt x="19270" y="2491"/>
                  <a:pt x="18733" y="2491"/>
                </a:cubicBezTo>
                <a:lnTo>
                  <a:pt x="2959" y="2491"/>
                </a:lnTo>
                <a:cubicBezTo>
                  <a:pt x="2333" y="2491"/>
                  <a:pt x="1883" y="2200"/>
                  <a:pt x="1883" y="1853"/>
                </a:cubicBezTo>
                <a:cubicBezTo>
                  <a:pt x="1883" y="1505"/>
                  <a:pt x="2333" y="1217"/>
                  <a:pt x="2959" y="1217"/>
                </a:cubicBezTo>
                <a:close/>
                <a:moveTo>
                  <a:pt x="17566" y="3765"/>
                </a:moveTo>
                <a:lnTo>
                  <a:pt x="17566" y="5270"/>
                </a:lnTo>
                <a:cubicBezTo>
                  <a:pt x="15461" y="6024"/>
                  <a:pt x="13086" y="6399"/>
                  <a:pt x="10710" y="6399"/>
                </a:cubicBezTo>
                <a:cubicBezTo>
                  <a:pt x="8335" y="6399"/>
                  <a:pt x="5963" y="6024"/>
                  <a:pt x="3855" y="5270"/>
                </a:cubicBezTo>
                <a:lnTo>
                  <a:pt x="3855" y="3765"/>
                </a:lnTo>
                <a:close/>
                <a:moveTo>
                  <a:pt x="4034" y="6775"/>
                </a:moveTo>
                <a:cubicBezTo>
                  <a:pt x="6184" y="7354"/>
                  <a:pt x="8426" y="7702"/>
                  <a:pt x="10756" y="7702"/>
                </a:cubicBezTo>
                <a:cubicBezTo>
                  <a:pt x="13086" y="7702"/>
                  <a:pt x="15327" y="7413"/>
                  <a:pt x="17478" y="6775"/>
                </a:cubicBezTo>
                <a:cubicBezTo>
                  <a:pt x="16670" y="8744"/>
                  <a:pt x="13982" y="10192"/>
                  <a:pt x="10756" y="10192"/>
                </a:cubicBezTo>
                <a:cubicBezTo>
                  <a:pt x="7530" y="10192"/>
                  <a:pt x="4842" y="8744"/>
                  <a:pt x="4034" y="6775"/>
                </a:cubicBezTo>
                <a:close/>
                <a:moveTo>
                  <a:pt x="9772" y="11466"/>
                </a:moveTo>
                <a:lnTo>
                  <a:pt x="9772" y="14361"/>
                </a:lnTo>
                <a:lnTo>
                  <a:pt x="4392" y="17837"/>
                </a:lnTo>
                <a:lnTo>
                  <a:pt x="3855" y="17837"/>
                </a:lnTo>
                <a:lnTo>
                  <a:pt x="3855" y="15983"/>
                </a:lnTo>
                <a:cubicBezTo>
                  <a:pt x="3855" y="13725"/>
                  <a:pt x="6364" y="11814"/>
                  <a:pt x="9772" y="11466"/>
                </a:cubicBezTo>
                <a:close/>
                <a:moveTo>
                  <a:pt x="10756" y="15519"/>
                </a:moveTo>
                <a:lnTo>
                  <a:pt x="14340" y="17837"/>
                </a:lnTo>
                <a:lnTo>
                  <a:pt x="7260" y="17837"/>
                </a:lnTo>
                <a:lnTo>
                  <a:pt x="10756" y="15519"/>
                </a:lnTo>
                <a:close/>
                <a:moveTo>
                  <a:pt x="11743" y="11466"/>
                </a:moveTo>
                <a:cubicBezTo>
                  <a:pt x="15148" y="11757"/>
                  <a:pt x="17657" y="13667"/>
                  <a:pt x="17657" y="15983"/>
                </a:cubicBezTo>
                <a:lnTo>
                  <a:pt x="17657" y="17837"/>
                </a:lnTo>
                <a:lnTo>
                  <a:pt x="17120" y="17837"/>
                </a:lnTo>
                <a:lnTo>
                  <a:pt x="11743" y="14361"/>
                </a:lnTo>
                <a:lnTo>
                  <a:pt x="11743" y="11466"/>
                </a:lnTo>
                <a:close/>
                <a:moveTo>
                  <a:pt x="18641" y="19111"/>
                </a:moveTo>
                <a:cubicBezTo>
                  <a:pt x="19182" y="19168"/>
                  <a:pt x="19629" y="19459"/>
                  <a:pt x="19629" y="19747"/>
                </a:cubicBezTo>
                <a:cubicBezTo>
                  <a:pt x="19629" y="20095"/>
                  <a:pt x="19182" y="20385"/>
                  <a:pt x="18641" y="20385"/>
                </a:cubicBezTo>
                <a:lnTo>
                  <a:pt x="2779" y="20385"/>
                </a:lnTo>
                <a:cubicBezTo>
                  <a:pt x="2242" y="20385"/>
                  <a:pt x="1795" y="20095"/>
                  <a:pt x="1795" y="19747"/>
                </a:cubicBezTo>
                <a:cubicBezTo>
                  <a:pt x="1795" y="19400"/>
                  <a:pt x="2242" y="19111"/>
                  <a:pt x="2779" y="19111"/>
                </a:cubicBezTo>
                <a:close/>
                <a:moveTo>
                  <a:pt x="2870" y="0"/>
                </a:moveTo>
                <a:cubicBezTo>
                  <a:pt x="1257" y="0"/>
                  <a:pt x="0" y="869"/>
                  <a:pt x="0" y="1853"/>
                </a:cubicBezTo>
                <a:cubicBezTo>
                  <a:pt x="0" y="2663"/>
                  <a:pt x="808" y="3358"/>
                  <a:pt x="1974" y="3649"/>
                </a:cubicBezTo>
                <a:lnTo>
                  <a:pt x="1974" y="5676"/>
                </a:lnTo>
                <a:cubicBezTo>
                  <a:pt x="1974" y="7933"/>
                  <a:pt x="3946" y="9845"/>
                  <a:pt x="6813" y="10772"/>
                </a:cubicBezTo>
                <a:cubicBezTo>
                  <a:pt x="3946" y="11698"/>
                  <a:pt x="1974" y="13667"/>
                  <a:pt x="1974" y="15926"/>
                </a:cubicBezTo>
                <a:lnTo>
                  <a:pt x="1974" y="17953"/>
                </a:lnTo>
                <a:cubicBezTo>
                  <a:pt x="899" y="18242"/>
                  <a:pt x="0" y="18880"/>
                  <a:pt x="0" y="19747"/>
                </a:cubicBezTo>
                <a:cubicBezTo>
                  <a:pt x="0" y="20848"/>
                  <a:pt x="1346" y="21600"/>
                  <a:pt x="2870" y="21600"/>
                </a:cubicBezTo>
                <a:lnTo>
                  <a:pt x="18733" y="21600"/>
                </a:lnTo>
                <a:cubicBezTo>
                  <a:pt x="20345" y="21600"/>
                  <a:pt x="21600" y="20732"/>
                  <a:pt x="21600" y="19747"/>
                </a:cubicBezTo>
                <a:cubicBezTo>
                  <a:pt x="21600" y="18937"/>
                  <a:pt x="20795" y="18242"/>
                  <a:pt x="19629" y="17953"/>
                </a:cubicBezTo>
                <a:lnTo>
                  <a:pt x="19629" y="15926"/>
                </a:lnTo>
                <a:cubicBezTo>
                  <a:pt x="19629" y="13667"/>
                  <a:pt x="17657" y="11698"/>
                  <a:pt x="14790" y="10772"/>
                </a:cubicBezTo>
                <a:cubicBezTo>
                  <a:pt x="17657" y="9902"/>
                  <a:pt x="19629" y="7933"/>
                  <a:pt x="19629" y="5676"/>
                </a:cubicBezTo>
                <a:lnTo>
                  <a:pt x="19629" y="3649"/>
                </a:lnTo>
                <a:cubicBezTo>
                  <a:pt x="20704" y="3358"/>
                  <a:pt x="21600" y="2722"/>
                  <a:pt x="21600" y="1853"/>
                </a:cubicBezTo>
                <a:cubicBezTo>
                  <a:pt x="21600" y="754"/>
                  <a:pt x="20257" y="0"/>
                  <a:pt x="18733" y="0"/>
                </a:cubicBezTo>
                <a:close/>
              </a:path>
            </a:pathLst>
          </a:custGeom>
          <a:solidFill>
            <a:srgbClr val="00132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718" name="Google Shape;1687;p39"/>
          <p:cNvGrpSpPr/>
          <p:nvPr/>
        </p:nvGrpSpPr>
        <p:grpSpPr>
          <a:xfrm>
            <a:off x="3880586" y="1766760"/>
            <a:ext cx="405472" cy="405200"/>
            <a:chOff x="0" y="0"/>
            <a:chExt cx="405471" cy="405198"/>
          </a:xfrm>
        </p:grpSpPr>
        <p:sp>
          <p:nvSpPr>
            <p:cNvPr id="1714" name="Google Shape;1688;p39"/>
            <p:cNvSpPr/>
            <p:nvPr/>
          </p:nvSpPr>
          <p:spPr>
            <a:xfrm>
              <a:off x="-1" y="-1"/>
              <a:ext cx="405473" cy="405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2" y="2574"/>
                  </a:moveTo>
                  <a:lnTo>
                    <a:pt x="18972" y="14010"/>
                  </a:lnTo>
                  <a:lnTo>
                    <a:pt x="2516" y="14010"/>
                  </a:lnTo>
                  <a:lnTo>
                    <a:pt x="2516" y="2574"/>
                  </a:lnTo>
                  <a:close/>
                  <a:moveTo>
                    <a:pt x="10115" y="15209"/>
                  </a:moveTo>
                  <a:lnTo>
                    <a:pt x="10115" y="16525"/>
                  </a:lnTo>
                  <a:lnTo>
                    <a:pt x="9372" y="16525"/>
                  </a:lnTo>
                  <a:lnTo>
                    <a:pt x="9887" y="15209"/>
                  </a:lnTo>
                  <a:close/>
                  <a:moveTo>
                    <a:pt x="11601" y="15209"/>
                  </a:moveTo>
                  <a:lnTo>
                    <a:pt x="12114" y="16525"/>
                  </a:lnTo>
                  <a:lnTo>
                    <a:pt x="11372" y="16525"/>
                  </a:lnTo>
                  <a:lnTo>
                    <a:pt x="11372" y="15209"/>
                  </a:lnTo>
                  <a:close/>
                  <a:moveTo>
                    <a:pt x="10801" y="0"/>
                  </a:moveTo>
                  <a:cubicBezTo>
                    <a:pt x="10458" y="0"/>
                    <a:pt x="10172" y="287"/>
                    <a:pt x="10172" y="630"/>
                  </a:cubicBezTo>
                  <a:lnTo>
                    <a:pt x="10172" y="1316"/>
                  </a:lnTo>
                  <a:lnTo>
                    <a:pt x="686" y="1316"/>
                  </a:lnTo>
                  <a:cubicBezTo>
                    <a:pt x="287" y="1316"/>
                    <a:pt x="0" y="1601"/>
                    <a:pt x="0" y="1944"/>
                  </a:cubicBezTo>
                  <a:cubicBezTo>
                    <a:pt x="0" y="2287"/>
                    <a:pt x="287" y="2574"/>
                    <a:pt x="686" y="2574"/>
                  </a:cubicBezTo>
                  <a:lnTo>
                    <a:pt x="1315" y="2574"/>
                  </a:lnTo>
                  <a:lnTo>
                    <a:pt x="1315" y="14010"/>
                  </a:lnTo>
                  <a:lnTo>
                    <a:pt x="686" y="14010"/>
                  </a:lnTo>
                  <a:cubicBezTo>
                    <a:pt x="343" y="14010"/>
                    <a:pt x="58" y="14295"/>
                    <a:pt x="58" y="14696"/>
                  </a:cubicBezTo>
                  <a:cubicBezTo>
                    <a:pt x="58" y="15039"/>
                    <a:pt x="343" y="15324"/>
                    <a:pt x="686" y="15324"/>
                  </a:cubicBezTo>
                  <a:lnTo>
                    <a:pt x="8630" y="15324"/>
                  </a:lnTo>
                  <a:lnTo>
                    <a:pt x="6457" y="20756"/>
                  </a:lnTo>
                  <a:cubicBezTo>
                    <a:pt x="6343" y="21099"/>
                    <a:pt x="6457" y="21442"/>
                    <a:pt x="6800" y="21556"/>
                  </a:cubicBezTo>
                  <a:cubicBezTo>
                    <a:pt x="6898" y="21585"/>
                    <a:pt x="6992" y="21600"/>
                    <a:pt x="7079" y="21600"/>
                  </a:cubicBezTo>
                  <a:cubicBezTo>
                    <a:pt x="7349" y="21600"/>
                    <a:pt x="7558" y="21460"/>
                    <a:pt x="7601" y="21157"/>
                  </a:cubicBezTo>
                  <a:lnTo>
                    <a:pt x="8973" y="17841"/>
                  </a:lnTo>
                  <a:lnTo>
                    <a:pt x="10172" y="17841"/>
                  </a:lnTo>
                  <a:lnTo>
                    <a:pt x="10172" y="19671"/>
                  </a:lnTo>
                  <a:cubicBezTo>
                    <a:pt x="10172" y="20014"/>
                    <a:pt x="10458" y="20299"/>
                    <a:pt x="10801" y="20299"/>
                  </a:cubicBezTo>
                  <a:cubicBezTo>
                    <a:pt x="11200" y="20299"/>
                    <a:pt x="11487" y="20014"/>
                    <a:pt x="11487" y="19671"/>
                  </a:cubicBezTo>
                  <a:lnTo>
                    <a:pt x="11487" y="17841"/>
                  </a:lnTo>
                  <a:lnTo>
                    <a:pt x="12687" y="17841"/>
                  </a:lnTo>
                  <a:lnTo>
                    <a:pt x="14058" y="21157"/>
                  </a:lnTo>
                  <a:cubicBezTo>
                    <a:pt x="14144" y="21460"/>
                    <a:pt x="14361" y="21600"/>
                    <a:pt x="14586" y="21600"/>
                  </a:cubicBezTo>
                  <a:cubicBezTo>
                    <a:pt x="14659" y="21600"/>
                    <a:pt x="14731" y="21585"/>
                    <a:pt x="14800" y="21556"/>
                  </a:cubicBezTo>
                  <a:cubicBezTo>
                    <a:pt x="15201" y="21386"/>
                    <a:pt x="15315" y="21043"/>
                    <a:pt x="15201" y="20756"/>
                  </a:cubicBezTo>
                  <a:lnTo>
                    <a:pt x="13030" y="15324"/>
                  </a:lnTo>
                  <a:lnTo>
                    <a:pt x="20972" y="15324"/>
                  </a:lnTo>
                  <a:cubicBezTo>
                    <a:pt x="21315" y="15324"/>
                    <a:pt x="21600" y="15039"/>
                    <a:pt x="21600" y="14696"/>
                  </a:cubicBezTo>
                  <a:cubicBezTo>
                    <a:pt x="21600" y="14295"/>
                    <a:pt x="21315" y="14010"/>
                    <a:pt x="20972" y="14010"/>
                  </a:cubicBezTo>
                  <a:lnTo>
                    <a:pt x="20287" y="14010"/>
                  </a:lnTo>
                  <a:lnTo>
                    <a:pt x="20287" y="2574"/>
                  </a:lnTo>
                  <a:lnTo>
                    <a:pt x="20972" y="2574"/>
                  </a:lnTo>
                  <a:cubicBezTo>
                    <a:pt x="21315" y="2574"/>
                    <a:pt x="21600" y="2287"/>
                    <a:pt x="21600" y="1944"/>
                  </a:cubicBezTo>
                  <a:cubicBezTo>
                    <a:pt x="21600" y="1601"/>
                    <a:pt x="21315" y="1316"/>
                    <a:pt x="20972" y="1316"/>
                  </a:cubicBezTo>
                  <a:lnTo>
                    <a:pt x="11428" y="1316"/>
                  </a:lnTo>
                  <a:lnTo>
                    <a:pt x="11428" y="630"/>
                  </a:lnTo>
                  <a:cubicBezTo>
                    <a:pt x="11428" y="287"/>
                    <a:pt x="11144" y="0"/>
                    <a:pt x="10801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15" name="Google Shape;1689;p39"/>
            <p:cNvSpPr/>
            <p:nvPr/>
          </p:nvSpPr>
          <p:spPr>
            <a:xfrm>
              <a:off x="70818" y="169488"/>
              <a:ext cx="71876" cy="70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82" y="6878"/>
                  </a:moveTo>
                  <a:lnTo>
                    <a:pt x="14182" y="14400"/>
                  </a:lnTo>
                  <a:lnTo>
                    <a:pt x="7091" y="14400"/>
                  </a:lnTo>
                  <a:lnTo>
                    <a:pt x="7091" y="6878"/>
                  </a:lnTo>
                  <a:close/>
                  <a:moveTo>
                    <a:pt x="3540" y="0"/>
                  </a:moveTo>
                  <a:cubicBezTo>
                    <a:pt x="1606" y="0"/>
                    <a:pt x="0" y="1631"/>
                    <a:pt x="0" y="3595"/>
                  </a:cubicBezTo>
                  <a:lnTo>
                    <a:pt x="0" y="18005"/>
                  </a:lnTo>
                  <a:cubicBezTo>
                    <a:pt x="0" y="19969"/>
                    <a:pt x="1606" y="21600"/>
                    <a:pt x="3540" y="21600"/>
                  </a:cubicBezTo>
                  <a:lnTo>
                    <a:pt x="18049" y="21600"/>
                  </a:lnTo>
                  <a:cubicBezTo>
                    <a:pt x="19983" y="21600"/>
                    <a:pt x="21600" y="19969"/>
                    <a:pt x="21600" y="18005"/>
                  </a:cubicBezTo>
                  <a:lnTo>
                    <a:pt x="21600" y="3595"/>
                  </a:lnTo>
                  <a:cubicBezTo>
                    <a:pt x="21600" y="1631"/>
                    <a:pt x="19983" y="0"/>
                    <a:pt x="18049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16" name="Google Shape;1690;p39"/>
            <p:cNvSpPr/>
            <p:nvPr/>
          </p:nvSpPr>
          <p:spPr>
            <a:xfrm>
              <a:off x="166288" y="121209"/>
              <a:ext cx="71875" cy="119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82" y="4089"/>
                  </a:moveTo>
                  <a:lnTo>
                    <a:pt x="14182" y="16930"/>
                  </a:lnTo>
                  <a:lnTo>
                    <a:pt x="7091" y="16930"/>
                  </a:lnTo>
                  <a:lnTo>
                    <a:pt x="7091" y="4089"/>
                  </a:lnTo>
                  <a:close/>
                  <a:moveTo>
                    <a:pt x="3868" y="0"/>
                  </a:moveTo>
                  <a:cubicBezTo>
                    <a:pt x="1606" y="0"/>
                    <a:pt x="0" y="976"/>
                    <a:pt x="0" y="2143"/>
                  </a:cubicBezTo>
                  <a:lnTo>
                    <a:pt x="0" y="19463"/>
                  </a:lnTo>
                  <a:cubicBezTo>
                    <a:pt x="0" y="20630"/>
                    <a:pt x="1606" y="21600"/>
                    <a:pt x="3868" y="21600"/>
                  </a:cubicBezTo>
                  <a:lnTo>
                    <a:pt x="17722" y="21600"/>
                  </a:lnTo>
                  <a:lnTo>
                    <a:pt x="17722" y="21409"/>
                  </a:lnTo>
                  <a:cubicBezTo>
                    <a:pt x="19983" y="21409"/>
                    <a:pt x="21600" y="20433"/>
                    <a:pt x="21600" y="19265"/>
                  </a:cubicBezTo>
                  <a:lnTo>
                    <a:pt x="21600" y="2143"/>
                  </a:lnTo>
                  <a:cubicBezTo>
                    <a:pt x="21600" y="976"/>
                    <a:pt x="19983" y="0"/>
                    <a:pt x="17722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17" name="Google Shape;1691;p39"/>
            <p:cNvSpPr/>
            <p:nvPr/>
          </p:nvSpPr>
          <p:spPr>
            <a:xfrm>
              <a:off x="260667" y="71874"/>
              <a:ext cx="71876" cy="167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09" y="3186"/>
                  </a:moveTo>
                  <a:lnTo>
                    <a:pt x="14509" y="18691"/>
                  </a:lnTo>
                  <a:lnTo>
                    <a:pt x="7418" y="18691"/>
                  </a:lnTo>
                  <a:lnTo>
                    <a:pt x="7418" y="3186"/>
                  </a:lnTo>
                  <a:close/>
                  <a:moveTo>
                    <a:pt x="3551" y="0"/>
                  </a:moveTo>
                  <a:cubicBezTo>
                    <a:pt x="1617" y="0"/>
                    <a:pt x="0" y="694"/>
                    <a:pt x="0" y="1525"/>
                  </a:cubicBezTo>
                  <a:lnTo>
                    <a:pt x="0" y="20075"/>
                  </a:lnTo>
                  <a:cubicBezTo>
                    <a:pt x="0" y="20906"/>
                    <a:pt x="1617" y="21600"/>
                    <a:pt x="3551" y="21600"/>
                  </a:cubicBezTo>
                  <a:lnTo>
                    <a:pt x="18049" y="21600"/>
                  </a:lnTo>
                  <a:cubicBezTo>
                    <a:pt x="19983" y="21600"/>
                    <a:pt x="21600" y="20906"/>
                    <a:pt x="21600" y="20075"/>
                  </a:cubicBezTo>
                  <a:lnTo>
                    <a:pt x="21600" y="1525"/>
                  </a:lnTo>
                  <a:cubicBezTo>
                    <a:pt x="21600" y="694"/>
                    <a:pt x="19983" y="0"/>
                    <a:pt x="18049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724" name="Google Shape;1692;p39"/>
          <p:cNvGrpSpPr/>
          <p:nvPr/>
        </p:nvGrpSpPr>
        <p:grpSpPr>
          <a:xfrm>
            <a:off x="3880594" y="3353599"/>
            <a:ext cx="405473" cy="402238"/>
            <a:chOff x="0" y="0"/>
            <a:chExt cx="405471" cy="402236"/>
          </a:xfrm>
        </p:grpSpPr>
        <p:sp>
          <p:nvSpPr>
            <p:cNvPr id="1719" name="Google Shape;1693;p39"/>
            <p:cNvSpPr/>
            <p:nvPr/>
          </p:nvSpPr>
          <p:spPr>
            <a:xfrm>
              <a:off x="-1" y="-1"/>
              <a:ext cx="306996" cy="40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1600" extrusionOk="0">
                  <a:moveTo>
                    <a:pt x="10800" y="1326"/>
                  </a:moveTo>
                  <a:cubicBezTo>
                    <a:pt x="11326" y="1326"/>
                    <a:pt x="11700" y="1613"/>
                    <a:pt x="11700" y="1958"/>
                  </a:cubicBezTo>
                  <a:cubicBezTo>
                    <a:pt x="11700" y="2304"/>
                    <a:pt x="12076" y="2593"/>
                    <a:pt x="12526" y="2593"/>
                  </a:cubicBezTo>
                  <a:lnTo>
                    <a:pt x="14175" y="2593"/>
                  </a:lnTo>
                  <a:cubicBezTo>
                    <a:pt x="14699" y="2593"/>
                    <a:pt x="15075" y="2880"/>
                    <a:pt x="15075" y="3284"/>
                  </a:cubicBezTo>
                  <a:cubicBezTo>
                    <a:pt x="15075" y="3629"/>
                    <a:pt x="14699" y="3916"/>
                    <a:pt x="14175" y="3916"/>
                  </a:cubicBezTo>
                  <a:lnTo>
                    <a:pt x="7425" y="3916"/>
                  </a:lnTo>
                  <a:cubicBezTo>
                    <a:pt x="6975" y="3916"/>
                    <a:pt x="6601" y="3629"/>
                    <a:pt x="6601" y="3284"/>
                  </a:cubicBezTo>
                  <a:cubicBezTo>
                    <a:pt x="6601" y="2880"/>
                    <a:pt x="6975" y="2593"/>
                    <a:pt x="7501" y="2593"/>
                  </a:cubicBezTo>
                  <a:lnTo>
                    <a:pt x="9150" y="2593"/>
                  </a:lnTo>
                  <a:cubicBezTo>
                    <a:pt x="9600" y="2593"/>
                    <a:pt x="9976" y="2304"/>
                    <a:pt x="9976" y="1958"/>
                  </a:cubicBezTo>
                  <a:cubicBezTo>
                    <a:pt x="9976" y="1613"/>
                    <a:pt x="10350" y="1326"/>
                    <a:pt x="10800" y="1326"/>
                  </a:cubicBezTo>
                  <a:close/>
                  <a:moveTo>
                    <a:pt x="19201" y="3860"/>
                  </a:moveTo>
                  <a:cubicBezTo>
                    <a:pt x="19650" y="3860"/>
                    <a:pt x="20024" y="4147"/>
                    <a:pt x="20024" y="4494"/>
                  </a:cubicBezTo>
                  <a:lnTo>
                    <a:pt x="20024" y="19757"/>
                  </a:lnTo>
                  <a:lnTo>
                    <a:pt x="19950" y="19757"/>
                  </a:lnTo>
                  <a:cubicBezTo>
                    <a:pt x="19950" y="20103"/>
                    <a:pt x="19574" y="20391"/>
                    <a:pt x="19124" y="20391"/>
                  </a:cubicBezTo>
                  <a:lnTo>
                    <a:pt x="2476" y="20391"/>
                  </a:lnTo>
                  <a:cubicBezTo>
                    <a:pt x="2026" y="20391"/>
                    <a:pt x="1650" y="20103"/>
                    <a:pt x="1650" y="19757"/>
                  </a:cubicBezTo>
                  <a:lnTo>
                    <a:pt x="1650" y="4494"/>
                  </a:lnTo>
                  <a:cubicBezTo>
                    <a:pt x="1650" y="4147"/>
                    <a:pt x="2026" y="3860"/>
                    <a:pt x="2476" y="3860"/>
                  </a:cubicBezTo>
                  <a:lnTo>
                    <a:pt x="5101" y="3860"/>
                  </a:lnTo>
                  <a:cubicBezTo>
                    <a:pt x="5475" y="4551"/>
                    <a:pt x="6301" y="5127"/>
                    <a:pt x="7425" y="5127"/>
                  </a:cubicBezTo>
                  <a:lnTo>
                    <a:pt x="14249" y="5127"/>
                  </a:lnTo>
                  <a:cubicBezTo>
                    <a:pt x="15225" y="5127"/>
                    <a:pt x="16199" y="4609"/>
                    <a:pt x="16575" y="3860"/>
                  </a:cubicBezTo>
                  <a:close/>
                  <a:moveTo>
                    <a:pt x="10726" y="0"/>
                  </a:moveTo>
                  <a:cubicBezTo>
                    <a:pt x="9750" y="0"/>
                    <a:pt x="8774" y="519"/>
                    <a:pt x="8401" y="1326"/>
                  </a:cubicBezTo>
                  <a:lnTo>
                    <a:pt x="7351" y="1326"/>
                  </a:lnTo>
                  <a:cubicBezTo>
                    <a:pt x="6375" y="1326"/>
                    <a:pt x="5401" y="1843"/>
                    <a:pt x="5025" y="2593"/>
                  </a:cubicBezTo>
                  <a:lnTo>
                    <a:pt x="2402" y="2593"/>
                  </a:lnTo>
                  <a:cubicBezTo>
                    <a:pt x="976" y="2593"/>
                    <a:pt x="0" y="3456"/>
                    <a:pt x="0" y="4494"/>
                  </a:cubicBezTo>
                  <a:lnTo>
                    <a:pt x="0" y="19757"/>
                  </a:lnTo>
                  <a:cubicBezTo>
                    <a:pt x="0" y="20852"/>
                    <a:pt x="1126" y="21600"/>
                    <a:pt x="2402" y="21600"/>
                  </a:cubicBezTo>
                  <a:lnTo>
                    <a:pt x="18974" y="21600"/>
                  </a:lnTo>
                  <a:cubicBezTo>
                    <a:pt x="20400" y="21600"/>
                    <a:pt x="21450" y="20737"/>
                    <a:pt x="21450" y="19757"/>
                  </a:cubicBezTo>
                  <a:lnTo>
                    <a:pt x="21450" y="4494"/>
                  </a:lnTo>
                  <a:cubicBezTo>
                    <a:pt x="21600" y="3399"/>
                    <a:pt x="20474" y="2593"/>
                    <a:pt x="19124" y="2593"/>
                  </a:cubicBezTo>
                  <a:lnTo>
                    <a:pt x="16499" y="2593"/>
                  </a:lnTo>
                  <a:cubicBezTo>
                    <a:pt x="16125" y="1901"/>
                    <a:pt x="15225" y="1326"/>
                    <a:pt x="14099" y="1326"/>
                  </a:cubicBezTo>
                  <a:lnTo>
                    <a:pt x="13199" y="1326"/>
                  </a:lnTo>
                  <a:cubicBezTo>
                    <a:pt x="13126" y="1037"/>
                    <a:pt x="12826" y="806"/>
                    <a:pt x="12526" y="576"/>
                  </a:cubicBezTo>
                  <a:cubicBezTo>
                    <a:pt x="12076" y="230"/>
                    <a:pt x="11400" y="0"/>
                    <a:pt x="10726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20" name="Google Shape;1694;p39"/>
            <p:cNvSpPr/>
            <p:nvPr/>
          </p:nvSpPr>
          <p:spPr>
            <a:xfrm>
              <a:off x="47479" y="122298"/>
              <a:ext cx="69458" cy="6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4" h="21600" extrusionOk="0">
                  <a:moveTo>
                    <a:pt x="3750" y="0"/>
                  </a:moveTo>
                  <a:cubicBezTo>
                    <a:pt x="2819" y="0"/>
                    <a:pt x="1857" y="338"/>
                    <a:pt x="1213" y="1023"/>
                  </a:cubicBezTo>
                  <a:cubicBezTo>
                    <a:pt x="241" y="2058"/>
                    <a:pt x="241" y="4801"/>
                    <a:pt x="1213" y="6173"/>
                  </a:cubicBezTo>
                  <a:lnTo>
                    <a:pt x="5725" y="10626"/>
                  </a:lnTo>
                  <a:lnTo>
                    <a:pt x="1213" y="15427"/>
                  </a:lnTo>
                  <a:cubicBezTo>
                    <a:pt x="-404" y="16799"/>
                    <a:pt x="-404" y="18856"/>
                    <a:pt x="1213" y="20577"/>
                  </a:cubicBezTo>
                  <a:cubicBezTo>
                    <a:pt x="1857" y="21262"/>
                    <a:pt x="2819" y="21600"/>
                    <a:pt x="3750" y="21600"/>
                  </a:cubicBezTo>
                  <a:cubicBezTo>
                    <a:pt x="4671" y="21600"/>
                    <a:pt x="5561" y="21262"/>
                    <a:pt x="6042" y="20577"/>
                  </a:cubicBezTo>
                  <a:lnTo>
                    <a:pt x="10555" y="15775"/>
                  </a:lnTo>
                  <a:lnTo>
                    <a:pt x="15067" y="20577"/>
                  </a:lnTo>
                  <a:cubicBezTo>
                    <a:pt x="15712" y="21262"/>
                    <a:pt x="16602" y="21600"/>
                    <a:pt x="17492" y="21600"/>
                  </a:cubicBezTo>
                  <a:cubicBezTo>
                    <a:pt x="18372" y="21600"/>
                    <a:pt x="19262" y="21262"/>
                    <a:pt x="19907" y="20577"/>
                  </a:cubicBezTo>
                  <a:cubicBezTo>
                    <a:pt x="21196" y="19205"/>
                    <a:pt x="21196" y="16799"/>
                    <a:pt x="19907" y="15427"/>
                  </a:cubicBezTo>
                  <a:lnTo>
                    <a:pt x="15394" y="10626"/>
                  </a:lnTo>
                  <a:lnTo>
                    <a:pt x="19907" y="6173"/>
                  </a:lnTo>
                  <a:cubicBezTo>
                    <a:pt x="21196" y="4801"/>
                    <a:pt x="21196" y="2058"/>
                    <a:pt x="19907" y="1023"/>
                  </a:cubicBezTo>
                  <a:cubicBezTo>
                    <a:pt x="19262" y="338"/>
                    <a:pt x="18372" y="0"/>
                    <a:pt x="17492" y="0"/>
                  </a:cubicBezTo>
                  <a:cubicBezTo>
                    <a:pt x="16602" y="0"/>
                    <a:pt x="15712" y="338"/>
                    <a:pt x="15067" y="1023"/>
                  </a:cubicBezTo>
                  <a:lnTo>
                    <a:pt x="10555" y="5487"/>
                  </a:lnTo>
                  <a:lnTo>
                    <a:pt x="6042" y="1023"/>
                  </a:lnTo>
                  <a:cubicBezTo>
                    <a:pt x="5561" y="338"/>
                    <a:pt x="4671" y="0"/>
                    <a:pt x="3750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21" name="Google Shape;1695;p39"/>
            <p:cNvSpPr/>
            <p:nvPr/>
          </p:nvSpPr>
          <p:spPr>
            <a:xfrm>
              <a:off x="193100" y="285317"/>
              <a:ext cx="67849" cy="67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7" h="21600" extrusionOk="0">
                  <a:moveTo>
                    <a:pt x="3486" y="0"/>
                  </a:moveTo>
                  <a:cubicBezTo>
                    <a:pt x="2568" y="0"/>
                    <a:pt x="1661" y="348"/>
                    <a:pt x="997" y="1034"/>
                  </a:cubicBezTo>
                  <a:cubicBezTo>
                    <a:pt x="-332" y="2405"/>
                    <a:pt x="-332" y="4799"/>
                    <a:pt x="997" y="6170"/>
                  </a:cubicBezTo>
                  <a:lnTo>
                    <a:pt x="5648" y="10980"/>
                  </a:lnTo>
                  <a:lnTo>
                    <a:pt x="997" y="15778"/>
                  </a:lnTo>
                  <a:cubicBezTo>
                    <a:pt x="-332" y="16801"/>
                    <a:pt x="-332" y="19543"/>
                    <a:pt x="997" y="20577"/>
                  </a:cubicBezTo>
                  <a:cubicBezTo>
                    <a:pt x="1661" y="21263"/>
                    <a:pt x="2568" y="21600"/>
                    <a:pt x="3486" y="21600"/>
                  </a:cubicBezTo>
                  <a:cubicBezTo>
                    <a:pt x="4404" y="21600"/>
                    <a:pt x="5311" y="21263"/>
                    <a:pt x="5975" y="20577"/>
                  </a:cubicBezTo>
                  <a:lnTo>
                    <a:pt x="10626" y="16116"/>
                  </a:lnTo>
                  <a:lnTo>
                    <a:pt x="15277" y="20577"/>
                  </a:lnTo>
                  <a:cubicBezTo>
                    <a:pt x="15784" y="21263"/>
                    <a:pt x="16691" y="21600"/>
                    <a:pt x="17650" y="21600"/>
                  </a:cubicBezTo>
                  <a:cubicBezTo>
                    <a:pt x="18610" y="21600"/>
                    <a:pt x="19602" y="21263"/>
                    <a:pt x="20266" y="20577"/>
                  </a:cubicBezTo>
                  <a:cubicBezTo>
                    <a:pt x="21268" y="19543"/>
                    <a:pt x="21268" y="16801"/>
                    <a:pt x="20266" y="15778"/>
                  </a:cubicBezTo>
                  <a:lnTo>
                    <a:pt x="15615" y="10980"/>
                  </a:lnTo>
                  <a:lnTo>
                    <a:pt x="20266" y="6170"/>
                  </a:lnTo>
                  <a:cubicBezTo>
                    <a:pt x="21268" y="4799"/>
                    <a:pt x="21268" y="2742"/>
                    <a:pt x="20266" y="1034"/>
                  </a:cubicBezTo>
                  <a:cubicBezTo>
                    <a:pt x="19602" y="348"/>
                    <a:pt x="18684" y="0"/>
                    <a:pt x="17777" y="0"/>
                  </a:cubicBezTo>
                  <a:cubicBezTo>
                    <a:pt x="16859" y="0"/>
                    <a:pt x="15942" y="348"/>
                    <a:pt x="15277" y="1034"/>
                  </a:cubicBezTo>
                  <a:lnTo>
                    <a:pt x="10626" y="5833"/>
                  </a:lnTo>
                  <a:lnTo>
                    <a:pt x="5975" y="1034"/>
                  </a:lnTo>
                  <a:cubicBezTo>
                    <a:pt x="5311" y="348"/>
                    <a:pt x="4404" y="0"/>
                    <a:pt x="3486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22" name="Google Shape;1696;p39"/>
            <p:cNvSpPr/>
            <p:nvPr/>
          </p:nvSpPr>
          <p:spPr>
            <a:xfrm>
              <a:off x="45078" y="118008"/>
              <a:ext cx="212373" cy="238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600" extrusionOk="0">
                  <a:moveTo>
                    <a:pt x="3797" y="17320"/>
                  </a:moveTo>
                  <a:cubicBezTo>
                    <a:pt x="4448" y="17320"/>
                    <a:pt x="4993" y="17804"/>
                    <a:pt x="4993" y="18388"/>
                  </a:cubicBezTo>
                  <a:cubicBezTo>
                    <a:pt x="4993" y="18972"/>
                    <a:pt x="4448" y="19460"/>
                    <a:pt x="3797" y="19460"/>
                  </a:cubicBezTo>
                  <a:cubicBezTo>
                    <a:pt x="3146" y="19460"/>
                    <a:pt x="2605" y="18972"/>
                    <a:pt x="2605" y="18388"/>
                  </a:cubicBezTo>
                  <a:cubicBezTo>
                    <a:pt x="2605" y="17804"/>
                    <a:pt x="3146" y="17320"/>
                    <a:pt x="3797" y="17320"/>
                  </a:cubicBezTo>
                  <a:close/>
                  <a:moveTo>
                    <a:pt x="18344" y="0"/>
                  </a:moveTo>
                  <a:cubicBezTo>
                    <a:pt x="18017" y="0"/>
                    <a:pt x="17693" y="195"/>
                    <a:pt x="17476" y="389"/>
                  </a:cubicBezTo>
                  <a:lnTo>
                    <a:pt x="15088" y="2625"/>
                  </a:lnTo>
                  <a:cubicBezTo>
                    <a:pt x="14654" y="2919"/>
                    <a:pt x="14654" y="3697"/>
                    <a:pt x="15088" y="4086"/>
                  </a:cubicBezTo>
                  <a:cubicBezTo>
                    <a:pt x="15305" y="4231"/>
                    <a:pt x="15601" y="4305"/>
                    <a:pt x="15901" y="4305"/>
                  </a:cubicBezTo>
                  <a:cubicBezTo>
                    <a:pt x="16201" y="4305"/>
                    <a:pt x="16497" y="4231"/>
                    <a:pt x="16714" y="4086"/>
                  </a:cubicBezTo>
                  <a:lnTo>
                    <a:pt x="17148" y="3697"/>
                  </a:lnTo>
                  <a:lnTo>
                    <a:pt x="17148" y="7588"/>
                  </a:lnTo>
                  <a:cubicBezTo>
                    <a:pt x="17148" y="8172"/>
                    <a:pt x="16607" y="8660"/>
                    <a:pt x="15846" y="8660"/>
                  </a:cubicBezTo>
                  <a:lnTo>
                    <a:pt x="6078" y="8660"/>
                  </a:lnTo>
                  <a:cubicBezTo>
                    <a:pt x="5210" y="8660"/>
                    <a:pt x="4231" y="9049"/>
                    <a:pt x="3580" y="9633"/>
                  </a:cubicBezTo>
                  <a:cubicBezTo>
                    <a:pt x="2822" y="10216"/>
                    <a:pt x="2495" y="11090"/>
                    <a:pt x="2495" y="11967"/>
                  </a:cubicBezTo>
                  <a:lnTo>
                    <a:pt x="2495" y="15371"/>
                  </a:lnTo>
                  <a:cubicBezTo>
                    <a:pt x="1085" y="15859"/>
                    <a:pt x="0" y="16927"/>
                    <a:pt x="0" y="18388"/>
                  </a:cubicBezTo>
                  <a:cubicBezTo>
                    <a:pt x="0" y="20238"/>
                    <a:pt x="1626" y="21600"/>
                    <a:pt x="3580" y="21600"/>
                  </a:cubicBezTo>
                  <a:cubicBezTo>
                    <a:pt x="5534" y="21600"/>
                    <a:pt x="7053" y="20139"/>
                    <a:pt x="7053" y="18388"/>
                  </a:cubicBezTo>
                  <a:cubicBezTo>
                    <a:pt x="7053" y="17026"/>
                    <a:pt x="6078" y="15859"/>
                    <a:pt x="4665" y="15371"/>
                  </a:cubicBezTo>
                  <a:lnTo>
                    <a:pt x="4665" y="11967"/>
                  </a:lnTo>
                  <a:cubicBezTo>
                    <a:pt x="4665" y="11384"/>
                    <a:pt x="5210" y="10896"/>
                    <a:pt x="5861" y="10896"/>
                  </a:cubicBezTo>
                  <a:lnTo>
                    <a:pt x="15629" y="10896"/>
                  </a:lnTo>
                  <a:cubicBezTo>
                    <a:pt x="17693" y="10896"/>
                    <a:pt x="19102" y="9438"/>
                    <a:pt x="19102" y="7687"/>
                  </a:cubicBezTo>
                  <a:lnTo>
                    <a:pt x="19102" y="3793"/>
                  </a:lnTo>
                  <a:lnTo>
                    <a:pt x="19536" y="4182"/>
                  </a:lnTo>
                  <a:cubicBezTo>
                    <a:pt x="19753" y="4376"/>
                    <a:pt x="20053" y="4475"/>
                    <a:pt x="20353" y="4475"/>
                  </a:cubicBezTo>
                  <a:cubicBezTo>
                    <a:pt x="20649" y="4475"/>
                    <a:pt x="20949" y="4376"/>
                    <a:pt x="21166" y="4182"/>
                  </a:cubicBezTo>
                  <a:cubicBezTo>
                    <a:pt x="21600" y="3793"/>
                    <a:pt x="21600" y="3113"/>
                    <a:pt x="21166" y="2724"/>
                  </a:cubicBezTo>
                  <a:lnTo>
                    <a:pt x="19102" y="389"/>
                  </a:lnTo>
                  <a:cubicBezTo>
                    <a:pt x="18885" y="195"/>
                    <a:pt x="18561" y="0"/>
                    <a:pt x="18344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23" name="Google Shape;1697;p39"/>
            <p:cNvSpPr/>
            <p:nvPr/>
          </p:nvSpPr>
          <p:spPr>
            <a:xfrm>
              <a:off x="333597" y="95469"/>
              <a:ext cx="71875" cy="284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24" y="1713"/>
                  </a:moveTo>
                  <a:cubicBezTo>
                    <a:pt x="12575" y="1713"/>
                    <a:pt x="14192" y="2119"/>
                    <a:pt x="14192" y="2691"/>
                  </a:cubicBezTo>
                  <a:lnTo>
                    <a:pt x="14192" y="3586"/>
                  </a:lnTo>
                  <a:lnTo>
                    <a:pt x="6774" y="3586"/>
                  </a:lnTo>
                  <a:lnTo>
                    <a:pt x="6774" y="2691"/>
                  </a:lnTo>
                  <a:cubicBezTo>
                    <a:pt x="6774" y="2119"/>
                    <a:pt x="8390" y="1713"/>
                    <a:pt x="10324" y="1713"/>
                  </a:cubicBezTo>
                  <a:close/>
                  <a:moveTo>
                    <a:pt x="14192" y="5298"/>
                  </a:moveTo>
                  <a:lnTo>
                    <a:pt x="14192" y="15567"/>
                  </a:lnTo>
                  <a:cubicBezTo>
                    <a:pt x="12903" y="15487"/>
                    <a:pt x="11685" y="15445"/>
                    <a:pt x="10478" y="15445"/>
                  </a:cubicBezTo>
                  <a:cubicBezTo>
                    <a:pt x="9270" y="15445"/>
                    <a:pt x="8063" y="15487"/>
                    <a:pt x="6774" y="15567"/>
                  </a:cubicBezTo>
                  <a:lnTo>
                    <a:pt x="6774" y="5298"/>
                  </a:lnTo>
                  <a:close/>
                  <a:moveTo>
                    <a:pt x="10324" y="17362"/>
                  </a:moveTo>
                  <a:cubicBezTo>
                    <a:pt x="11286" y="17362"/>
                    <a:pt x="11931" y="17362"/>
                    <a:pt x="12903" y="17442"/>
                  </a:cubicBezTo>
                  <a:lnTo>
                    <a:pt x="10324" y="18746"/>
                  </a:lnTo>
                  <a:lnTo>
                    <a:pt x="8063" y="17442"/>
                  </a:lnTo>
                  <a:cubicBezTo>
                    <a:pt x="8708" y="17362"/>
                    <a:pt x="9680" y="17362"/>
                    <a:pt x="10324" y="17362"/>
                  </a:cubicBezTo>
                  <a:close/>
                  <a:moveTo>
                    <a:pt x="10324" y="0"/>
                  </a:moveTo>
                  <a:cubicBezTo>
                    <a:pt x="4512" y="0"/>
                    <a:pt x="0" y="1224"/>
                    <a:pt x="0" y="2691"/>
                  </a:cubicBezTo>
                  <a:lnTo>
                    <a:pt x="0" y="17116"/>
                  </a:lnTo>
                  <a:cubicBezTo>
                    <a:pt x="0" y="17199"/>
                    <a:pt x="0" y="17442"/>
                    <a:pt x="327" y="17525"/>
                  </a:cubicBezTo>
                  <a:lnTo>
                    <a:pt x="7746" y="21111"/>
                  </a:lnTo>
                  <a:cubicBezTo>
                    <a:pt x="8063" y="21437"/>
                    <a:pt x="9680" y="21600"/>
                    <a:pt x="10641" y="21600"/>
                  </a:cubicBezTo>
                  <a:cubicBezTo>
                    <a:pt x="11931" y="21600"/>
                    <a:pt x="13220" y="21437"/>
                    <a:pt x="13865" y="21111"/>
                  </a:cubicBezTo>
                  <a:lnTo>
                    <a:pt x="21283" y="17525"/>
                  </a:lnTo>
                  <a:cubicBezTo>
                    <a:pt x="21600" y="17442"/>
                    <a:pt x="21600" y="17199"/>
                    <a:pt x="21600" y="17116"/>
                  </a:cubicBezTo>
                  <a:lnTo>
                    <a:pt x="21600" y="2691"/>
                  </a:lnTo>
                  <a:cubicBezTo>
                    <a:pt x="20955" y="1224"/>
                    <a:pt x="16126" y="0"/>
                    <a:pt x="10324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730" name="Google Shape;1698;p39"/>
          <p:cNvGrpSpPr/>
          <p:nvPr/>
        </p:nvGrpSpPr>
        <p:grpSpPr>
          <a:xfrm>
            <a:off x="7108752" y="1768207"/>
            <a:ext cx="402272" cy="402272"/>
            <a:chOff x="0" y="0"/>
            <a:chExt cx="402270" cy="402270"/>
          </a:xfrm>
        </p:grpSpPr>
        <p:sp>
          <p:nvSpPr>
            <p:cNvPr id="1725" name="Google Shape;1699;p39"/>
            <p:cNvSpPr/>
            <p:nvPr/>
          </p:nvSpPr>
          <p:spPr>
            <a:xfrm>
              <a:off x="284262" y="238128"/>
              <a:ext cx="24685" cy="24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62" y="0"/>
                  </a:moveTo>
                  <a:cubicBezTo>
                    <a:pt x="4707" y="0"/>
                    <a:pt x="0" y="4707"/>
                    <a:pt x="0" y="10338"/>
                  </a:cubicBezTo>
                  <a:cubicBezTo>
                    <a:pt x="0" y="16922"/>
                    <a:pt x="4707" y="21600"/>
                    <a:pt x="11262" y="21600"/>
                  </a:cubicBezTo>
                  <a:cubicBezTo>
                    <a:pt x="16893" y="21600"/>
                    <a:pt x="21600" y="16922"/>
                    <a:pt x="21600" y="10338"/>
                  </a:cubicBezTo>
                  <a:cubicBezTo>
                    <a:pt x="21600" y="4707"/>
                    <a:pt x="16893" y="0"/>
                    <a:pt x="11262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26" name="Google Shape;1700;p39"/>
            <p:cNvSpPr/>
            <p:nvPr/>
          </p:nvSpPr>
          <p:spPr>
            <a:xfrm>
              <a:off x="-1" y="-1"/>
              <a:ext cx="402272" cy="402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42" y="1325"/>
                  </a:moveTo>
                  <a:cubicBezTo>
                    <a:pt x="14112" y="1671"/>
                    <a:pt x="13997" y="2132"/>
                    <a:pt x="13997" y="2651"/>
                  </a:cubicBezTo>
                  <a:cubicBezTo>
                    <a:pt x="13997" y="3053"/>
                    <a:pt x="14112" y="3514"/>
                    <a:pt x="14342" y="3918"/>
                  </a:cubicBezTo>
                  <a:lnTo>
                    <a:pt x="2536" y="3918"/>
                  </a:lnTo>
                  <a:cubicBezTo>
                    <a:pt x="1845" y="3918"/>
                    <a:pt x="1269" y="3342"/>
                    <a:pt x="1269" y="2651"/>
                  </a:cubicBezTo>
                  <a:cubicBezTo>
                    <a:pt x="1269" y="1901"/>
                    <a:pt x="1845" y="1325"/>
                    <a:pt x="2536" y="1325"/>
                  </a:cubicBezTo>
                  <a:close/>
                  <a:moveTo>
                    <a:pt x="11174" y="12786"/>
                  </a:moveTo>
                  <a:cubicBezTo>
                    <a:pt x="10887" y="13132"/>
                    <a:pt x="10656" y="13594"/>
                    <a:pt x="10541" y="14112"/>
                  </a:cubicBezTo>
                  <a:lnTo>
                    <a:pt x="6336" y="14112"/>
                  </a:lnTo>
                  <a:lnTo>
                    <a:pt x="6336" y="12786"/>
                  </a:lnTo>
                  <a:close/>
                  <a:moveTo>
                    <a:pt x="1269" y="4896"/>
                  </a:moveTo>
                  <a:cubicBezTo>
                    <a:pt x="1614" y="5070"/>
                    <a:pt x="2016" y="5241"/>
                    <a:pt x="2536" y="5241"/>
                  </a:cubicBezTo>
                  <a:lnTo>
                    <a:pt x="2536" y="19123"/>
                  </a:lnTo>
                  <a:cubicBezTo>
                    <a:pt x="1845" y="19123"/>
                    <a:pt x="1269" y="18547"/>
                    <a:pt x="1269" y="17856"/>
                  </a:cubicBezTo>
                  <a:lnTo>
                    <a:pt x="1269" y="4896"/>
                  </a:lnTo>
                  <a:close/>
                  <a:moveTo>
                    <a:pt x="15322" y="5185"/>
                  </a:moveTo>
                  <a:lnTo>
                    <a:pt x="15322" y="10252"/>
                  </a:lnTo>
                  <a:cubicBezTo>
                    <a:pt x="14285" y="10426"/>
                    <a:pt x="13249" y="10828"/>
                    <a:pt x="12384" y="11519"/>
                  </a:cubicBezTo>
                  <a:lnTo>
                    <a:pt x="5761" y="11519"/>
                  </a:lnTo>
                  <a:cubicBezTo>
                    <a:pt x="5415" y="11519"/>
                    <a:pt x="5126" y="11808"/>
                    <a:pt x="5126" y="12154"/>
                  </a:cubicBezTo>
                  <a:lnTo>
                    <a:pt x="5126" y="14688"/>
                  </a:lnTo>
                  <a:cubicBezTo>
                    <a:pt x="5126" y="15033"/>
                    <a:pt x="5415" y="15322"/>
                    <a:pt x="5761" y="15322"/>
                  </a:cubicBezTo>
                  <a:lnTo>
                    <a:pt x="10311" y="15322"/>
                  </a:lnTo>
                  <a:lnTo>
                    <a:pt x="10311" y="15955"/>
                  </a:lnTo>
                  <a:cubicBezTo>
                    <a:pt x="10311" y="17106"/>
                    <a:pt x="10656" y="18201"/>
                    <a:pt x="11232" y="19181"/>
                  </a:cubicBezTo>
                  <a:lnTo>
                    <a:pt x="3803" y="19181"/>
                  </a:lnTo>
                  <a:lnTo>
                    <a:pt x="3803" y="5185"/>
                  </a:lnTo>
                  <a:close/>
                  <a:moveTo>
                    <a:pt x="15955" y="11519"/>
                  </a:moveTo>
                  <a:cubicBezTo>
                    <a:pt x="18373" y="11519"/>
                    <a:pt x="20390" y="13536"/>
                    <a:pt x="20390" y="15955"/>
                  </a:cubicBezTo>
                  <a:cubicBezTo>
                    <a:pt x="20390" y="18432"/>
                    <a:pt x="18373" y="20505"/>
                    <a:pt x="15955" y="20505"/>
                  </a:cubicBezTo>
                  <a:cubicBezTo>
                    <a:pt x="13479" y="20505"/>
                    <a:pt x="11463" y="18488"/>
                    <a:pt x="11463" y="15955"/>
                  </a:cubicBezTo>
                  <a:cubicBezTo>
                    <a:pt x="11463" y="13479"/>
                    <a:pt x="13479" y="11519"/>
                    <a:pt x="15955" y="11519"/>
                  </a:cubicBezTo>
                  <a:close/>
                  <a:moveTo>
                    <a:pt x="2536" y="0"/>
                  </a:moveTo>
                  <a:cubicBezTo>
                    <a:pt x="1152" y="0"/>
                    <a:pt x="0" y="1152"/>
                    <a:pt x="0" y="2477"/>
                  </a:cubicBezTo>
                  <a:lnTo>
                    <a:pt x="0" y="17741"/>
                  </a:lnTo>
                  <a:cubicBezTo>
                    <a:pt x="0" y="19123"/>
                    <a:pt x="1152" y="20275"/>
                    <a:pt x="2536" y="20275"/>
                  </a:cubicBezTo>
                  <a:lnTo>
                    <a:pt x="12326" y="20275"/>
                  </a:lnTo>
                  <a:cubicBezTo>
                    <a:pt x="13364" y="21139"/>
                    <a:pt x="14631" y="21600"/>
                    <a:pt x="15955" y="21600"/>
                  </a:cubicBezTo>
                  <a:cubicBezTo>
                    <a:pt x="19123" y="21600"/>
                    <a:pt x="21600" y="18892"/>
                    <a:pt x="21600" y="15839"/>
                  </a:cubicBezTo>
                  <a:cubicBezTo>
                    <a:pt x="21600" y="13017"/>
                    <a:pt x="19412" y="10656"/>
                    <a:pt x="16589" y="10252"/>
                  </a:cubicBezTo>
                  <a:lnTo>
                    <a:pt x="16589" y="4494"/>
                  </a:lnTo>
                  <a:cubicBezTo>
                    <a:pt x="16589" y="4148"/>
                    <a:pt x="16530" y="3918"/>
                    <a:pt x="16128" y="3803"/>
                  </a:cubicBezTo>
                  <a:cubicBezTo>
                    <a:pt x="15609" y="3629"/>
                    <a:pt x="15264" y="3168"/>
                    <a:pt x="15264" y="2592"/>
                  </a:cubicBezTo>
                  <a:cubicBezTo>
                    <a:pt x="15264" y="2075"/>
                    <a:pt x="15609" y="1556"/>
                    <a:pt x="16128" y="1325"/>
                  </a:cubicBezTo>
                  <a:cubicBezTo>
                    <a:pt x="16415" y="1269"/>
                    <a:pt x="16589" y="980"/>
                    <a:pt x="16589" y="750"/>
                  </a:cubicBezTo>
                  <a:lnTo>
                    <a:pt x="16589" y="634"/>
                  </a:lnTo>
                  <a:cubicBezTo>
                    <a:pt x="16589" y="289"/>
                    <a:pt x="16300" y="0"/>
                    <a:pt x="1595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27" name="Google Shape;1701;p39"/>
            <p:cNvSpPr/>
            <p:nvPr/>
          </p:nvSpPr>
          <p:spPr>
            <a:xfrm>
              <a:off x="284262" y="273537"/>
              <a:ext cx="24685" cy="83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62" y="0"/>
                  </a:moveTo>
                  <a:cubicBezTo>
                    <a:pt x="4707" y="0"/>
                    <a:pt x="0" y="1388"/>
                    <a:pt x="0" y="3049"/>
                  </a:cubicBezTo>
                  <a:lnTo>
                    <a:pt x="0" y="18551"/>
                  </a:lnTo>
                  <a:cubicBezTo>
                    <a:pt x="0" y="20212"/>
                    <a:pt x="4707" y="21600"/>
                    <a:pt x="11262" y="21600"/>
                  </a:cubicBezTo>
                  <a:cubicBezTo>
                    <a:pt x="16893" y="21600"/>
                    <a:pt x="21600" y="20212"/>
                    <a:pt x="21600" y="18551"/>
                  </a:cubicBezTo>
                  <a:lnTo>
                    <a:pt x="21600" y="3049"/>
                  </a:lnTo>
                  <a:cubicBezTo>
                    <a:pt x="21600" y="1388"/>
                    <a:pt x="16893" y="0"/>
                    <a:pt x="11262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28" name="Google Shape;1702;p39"/>
            <p:cNvSpPr/>
            <p:nvPr/>
          </p:nvSpPr>
          <p:spPr>
            <a:xfrm>
              <a:off x="94413" y="119064"/>
              <a:ext cx="167345" cy="23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1" y="0"/>
                  </a:moveTo>
                  <a:cubicBezTo>
                    <a:pt x="690" y="0"/>
                    <a:pt x="0" y="4918"/>
                    <a:pt x="0" y="10800"/>
                  </a:cubicBezTo>
                  <a:cubicBezTo>
                    <a:pt x="0" y="18643"/>
                    <a:pt x="690" y="21600"/>
                    <a:pt x="1521" y="21600"/>
                  </a:cubicBezTo>
                  <a:lnTo>
                    <a:pt x="20075" y="21600"/>
                  </a:lnTo>
                  <a:cubicBezTo>
                    <a:pt x="20906" y="21600"/>
                    <a:pt x="21600" y="16682"/>
                    <a:pt x="21600" y="10800"/>
                  </a:cubicBezTo>
                  <a:cubicBezTo>
                    <a:pt x="21600" y="4918"/>
                    <a:pt x="20906" y="0"/>
                    <a:pt x="2007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29" name="Google Shape;1703;p39"/>
            <p:cNvSpPr/>
            <p:nvPr/>
          </p:nvSpPr>
          <p:spPr>
            <a:xfrm>
              <a:off x="94413" y="167343"/>
              <a:ext cx="167345" cy="23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1" y="0"/>
                  </a:moveTo>
                  <a:cubicBezTo>
                    <a:pt x="690" y="0"/>
                    <a:pt x="0" y="4925"/>
                    <a:pt x="0" y="10816"/>
                  </a:cubicBezTo>
                  <a:cubicBezTo>
                    <a:pt x="0" y="16706"/>
                    <a:pt x="690" y="21600"/>
                    <a:pt x="1521" y="21600"/>
                  </a:cubicBezTo>
                  <a:lnTo>
                    <a:pt x="20075" y="21600"/>
                  </a:lnTo>
                  <a:cubicBezTo>
                    <a:pt x="20906" y="21600"/>
                    <a:pt x="21600" y="16706"/>
                    <a:pt x="21600" y="10816"/>
                  </a:cubicBezTo>
                  <a:cubicBezTo>
                    <a:pt x="21600" y="4925"/>
                    <a:pt x="20906" y="0"/>
                    <a:pt x="20075" y="0"/>
                  </a:cubicBezTo>
                  <a:close/>
                </a:path>
              </a:pathLst>
            </a:custGeom>
            <a:solidFill>
              <a:srgbClr val="0013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076D383-FC8B-8FFB-C674-EBAC167C02CD}"/>
              </a:ext>
            </a:extLst>
          </p:cNvPr>
          <p:cNvSpPr txBox="1"/>
          <p:nvPr/>
        </p:nvSpPr>
        <p:spPr>
          <a:xfrm>
            <a:off x="0" y="57183"/>
            <a:ext cx="9144000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وارد نمایید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34A664-286F-1B0E-1CB9-1DE521E23269}"/>
              </a:ext>
            </a:extLst>
          </p:cNvPr>
          <p:cNvSpPr txBox="1"/>
          <p:nvPr/>
        </p:nvSpPr>
        <p:spPr>
          <a:xfrm>
            <a:off x="4682288" y="1341060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0B23C1-3936-974D-BDBC-92A77854F9C0}"/>
              </a:ext>
            </a:extLst>
          </p:cNvPr>
          <p:cNvSpPr txBox="1"/>
          <p:nvPr/>
        </p:nvSpPr>
        <p:spPr>
          <a:xfrm>
            <a:off x="4670974" y="2922208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71C364-1E97-E693-48CF-1ADC4E7F03A1}"/>
              </a:ext>
            </a:extLst>
          </p:cNvPr>
          <p:cNvSpPr txBox="1"/>
          <p:nvPr/>
        </p:nvSpPr>
        <p:spPr>
          <a:xfrm>
            <a:off x="1404188" y="1301118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142F07-B386-F56C-89E7-000CB5006B06}"/>
              </a:ext>
            </a:extLst>
          </p:cNvPr>
          <p:cNvSpPr txBox="1"/>
          <p:nvPr/>
        </p:nvSpPr>
        <p:spPr>
          <a:xfrm>
            <a:off x="1392874" y="2882266"/>
            <a:ext cx="2161681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tx2">
                    <a:lumMod val="20000"/>
                    <a:lumOff val="80000"/>
                  </a:schemeClr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2">
                  <a:lumMod val="20000"/>
                  <a:lumOff val="80000"/>
                </a:schemeClr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Nitron Newsletter by Slidesgo">
  <a:themeElements>
    <a:clrScheme name="Nitron Newsletter by Slidesgo">
      <a:dk1>
        <a:srgbClr val="001326"/>
      </a:dk1>
      <a:lt1>
        <a:srgbClr val="001326"/>
      </a:lt1>
      <a:dk2>
        <a:srgbClr val="A7A7A7"/>
      </a:dk2>
      <a:lt2>
        <a:srgbClr val="535353"/>
      </a:lt2>
      <a:accent1>
        <a:srgbClr val="1100FF"/>
      </a:accent1>
      <a:accent2>
        <a:srgbClr val="0044FF"/>
      </a:accent2>
      <a:accent3>
        <a:srgbClr val="1768FF"/>
      </a:accent3>
      <a:accent4>
        <a:srgbClr val="2B7CFF"/>
      </a:accent4>
      <a:accent5>
        <a:srgbClr val="409CFF"/>
      </a:accent5>
      <a:accent6>
        <a:srgbClr val="97C9FE"/>
      </a:accent6>
      <a:hlink>
        <a:srgbClr val="0000FF"/>
      </a:hlink>
      <a:folHlink>
        <a:srgbClr val="FF00FF"/>
      </a:folHlink>
    </a:clrScheme>
    <a:fontScheme name="Nitron Newsletter by Slidesg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Nitron Newsletter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1326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1326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itron Newsletter by Slidesgo">
  <a:themeElements>
    <a:clrScheme name="Nitron Newsletter by Slidesg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100FF"/>
      </a:accent1>
      <a:accent2>
        <a:srgbClr val="0044FF"/>
      </a:accent2>
      <a:accent3>
        <a:srgbClr val="1768FF"/>
      </a:accent3>
      <a:accent4>
        <a:srgbClr val="2B7CFF"/>
      </a:accent4>
      <a:accent5>
        <a:srgbClr val="409CFF"/>
      </a:accent5>
      <a:accent6>
        <a:srgbClr val="97C9FE"/>
      </a:accent6>
      <a:hlink>
        <a:srgbClr val="0000FF"/>
      </a:hlink>
      <a:folHlink>
        <a:srgbClr val="FF00FF"/>
      </a:folHlink>
    </a:clrScheme>
    <a:fontScheme name="Nitron Newsletter by Slidesg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Nitron Newsletter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1326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1326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761</Words>
  <Application>Microsoft Office PowerPoint</Application>
  <PresentationFormat>On-screen Show (16:9)</PresentationFormat>
  <Paragraphs>79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Alata</vt:lpstr>
      <vt:lpstr>Arial</vt:lpstr>
      <vt:lpstr>Be Vietnam</vt:lpstr>
      <vt:lpstr>Calibri</vt:lpstr>
      <vt:lpstr>Helvetica</vt:lpstr>
      <vt:lpstr>Shabnam</vt:lpstr>
      <vt:lpstr>Vazir</vt:lpstr>
      <vt:lpstr>Nitron Newsletter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Mobotop</cp:lastModifiedBy>
  <cp:revision>5</cp:revision>
  <dcterms:modified xsi:type="dcterms:W3CDTF">2024-05-26T16:44:39Z</dcterms:modified>
</cp:coreProperties>
</file>