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4.xml" ContentType="application/vnd.openxmlformats-officedocument.themeOverride+xml"/>
  <Override PartName="/ppt/tags/tag2.xml" ContentType="application/vnd.openxmlformats-officedocument.presentationml.tags+xml"/>
  <Override PartName="/ppt/notesSlides/notesSlide4.xml" ContentType="application/vnd.openxmlformats-officedocument.presentationml.notesSlide+xml"/>
  <Override PartName="/ppt/theme/themeOverride5.xml" ContentType="application/vnd.openxmlformats-officedocument.themeOverride+xml"/>
  <Override PartName="/ppt/tags/tag3.xml" ContentType="application/vnd.openxmlformats-officedocument.presentationml.tags+xml"/>
  <Override PartName="/ppt/notesSlides/notesSlide5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6.xml" ContentType="application/vnd.openxmlformats-officedocument.presentationml.notesSlide+xml"/>
  <Override PartName="/ppt/theme/themeOverride7.xml" ContentType="application/vnd.openxmlformats-officedocument.themeOverride+xml"/>
  <Override PartName="/ppt/tags/tag4.xml" ContentType="application/vnd.openxmlformats-officedocument.presentationml.tags+xml"/>
  <Override PartName="/ppt/notesSlides/notesSlide7.xml" ContentType="application/vnd.openxmlformats-officedocument.presentationml.notesSlide+xml"/>
  <Override PartName="/ppt/theme/themeOverride8.xml" ContentType="application/vnd.openxmlformats-officedocument.themeOverride+xml"/>
  <Override PartName="/ppt/tags/tag5.xml" ContentType="application/vnd.openxmlformats-officedocument.presentationml.tags+xml"/>
  <Override PartName="/ppt/notesSlides/notesSlide8.xml" ContentType="application/vnd.openxmlformats-officedocument.presentationml.notesSlide+xml"/>
  <Override PartName="/ppt/theme/themeOverride9.xml" ContentType="application/vnd.openxmlformats-officedocument.themeOverride+xml"/>
  <Override PartName="/ppt/tags/tag6.xml" ContentType="application/vnd.openxmlformats-officedocument.presentationml.tags+xml"/>
  <Override PartName="/ppt/notesSlides/notesSlide9.xml" ContentType="application/vnd.openxmlformats-officedocument.presentationml.notesSlide+xml"/>
  <Override PartName="/ppt/theme/themeOverride10.xml" ContentType="application/vnd.openxmlformats-officedocument.themeOverride+xml"/>
  <Override PartName="/ppt/tags/tag7.xml" ContentType="application/vnd.openxmlformats-officedocument.presentationml.tags+xml"/>
  <Override PartName="/ppt/notesSlides/notesSlide10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1.xml" ContentType="application/vnd.openxmlformats-officedocument.presentationml.notesSlide+xml"/>
  <Override PartName="/ppt/theme/themeOverride12.xml" ContentType="application/vnd.openxmlformats-officedocument.themeOverride+xml"/>
  <Override PartName="/ppt/tags/tag8.xml" ContentType="application/vnd.openxmlformats-officedocument.presentationml.tags+xml"/>
  <Override PartName="/ppt/notesSlides/notesSlide12.xml" ContentType="application/vnd.openxmlformats-officedocument.presentationml.notesSlide+xml"/>
  <Override PartName="/ppt/theme/themeOverride13.xml" ContentType="application/vnd.openxmlformats-officedocument.themeOverride+xml"/>
  <Override PartName="/ppt/tags/tag9.xml" ContentType="application/vnd.openxmlformats-officedocument.presentationml.tags+xml"/>
  <Override PartName="/ppt/notesSlides/notesSlide13.xml" ContentType="application/vnd.openxmlformats-officedocument.presentationml.notesSlide+xml"/>
  <Override PartName="/ppt/theme/themeOverride14.xml" ContentType="application/vnd.openxmlformats-officedocument.themeOverride+xml"/>
  <Override PartName="/ppt/tags/tag10.xml" ContentType="application/vnd.openxmlformats-officedocument.presentationml.tags+xml"/>
  <Override PartName="/ppt/notesSlides/notesSlide14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16.xml" ContentType="application/vnd.openxmlformats-officedocument.themeOverride+xml"/>
  <Override PartName="/ppt/tags/tag11.xml" ContentType="application/vnd.openxmlformats-officedocument.presentationml.tags+xml"/>
  <Override PartName="/ppt/notesSlides/notesSlide16.xml" ContentType="application/vnd.openxmlformats-officedocument.presentationml.notesSlide+xml"/>
  <Override PartName="/ppt/theme/themeOverride17.xml" ContentType="application/vnd.openxmlformats-officedocument.themeOverride+xml"/>
  <Override PartName="/ppt/tags/tag12.xml" ContentType="application/vnd.openxmlformats-officedocument.presentationml.tags+xml"/>
  <Override PartName="/ppt/notesSlides/notesSlide17.xml" ContentType="application/vnd.openxmlformats-officedocument.presentationml.notesSlide+xml"/>
  <Override PartName="/ppt/theme/themeOverride18.xml" ContentType="application/vnd.openxmlformats-officedocument.themeOverride+xml"/>
  <Override PartName="/ppt/tags/tag13.xml" ContentType="application/vnd.openxmlformats-officedocument.presentationml.tags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sldIdLst>
    <p:sldId id="256" r:id="rId2"/>
    <p:sldId id="257" r:id="rId3"/>
    <p:sldId id="290" r:id="rId4"/>
    <p:sldId id="258" r:id="rId5"/>
    <p:sldId id="288" r:id="rId6"/>
    <p:sldId id="296" r:id="rId7"/>
    <p:sldId id="260" r:id="rId8"/>
    <p:sldId id="261" r:id="rId9"/>
    <p:sldId id="264" r:id="rId10"/>
    <p:sldId id="265" r:id="rId11"/>
    <p:sldId id="292" r:id="rId12"/>
    <p:sldId id="266" r:id="rId13"/>
    <p:sldId id="267" r:id="rId14"/>
    <p:sldId id="293" r:id="rId15"/>
    <p:sldId id="268" r:id="rId16"/>
    <p:sldId id="270" r:id="rId17"/>
    <p:sldId id="271" r:id="rId18"/>
    <p:sldId id="275" r:id="rId19"/>
    <p:sldId id="276" r:id="rId20"/>
    <p:sldId id="277" r:id="rId21"/>
    <p:sldId id="278" r:id="rId22"/>
    <p:sldId id="279" r:id="rId23"/>
    <p:sldId id="282" r:id="rId24"/>
    <p:sldId id="289" r:id="rId25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7394E"/>
    <a:srgbClr val="FFC3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>
        <p:scale>
          <a:sx n="52" d="100"/>
          <a:sy n="52" d="100"/>
        </p:scale>
        <p:origin x="1018" y="69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9198C7-5739-4614-9144-2153C6D9437A}" type="datetimeFigureOut">
              <a:rPr lang="zh-CN" altLang="en-US" smtClean="0"/>
              <a:t>2024/5/29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11966AA-44C0-49CF-B3CC-5FCF4472C85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71767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EC2BCF-A1EC-4495-A169-B117DFEE7E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765879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538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EC2BCF-A1EC-4495-A169-B117DFEE7E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84513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1982163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82609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213027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EC2BCF-A1EC-4495-A169-B117DFEE7E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5011294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02819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976126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4773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715F95F-52E2-4D61-BFBE-72E69038574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827068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EC2BCF-A1EC-4495-A169-B117DFEE7E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83954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5211910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078910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AEC2BCF-A1EC-4495-A169-B117DFEE7E6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71495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94741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559885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66D8B3-534F-4D0F-AF84-F3199E9D77A3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51802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13836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4">
            <a:extLst>
              <a:ext uri="{FF2B5EF4-FFF2-40B4-BE49-F238E27FC236}">
                <a16:creationId xmlns:a16="http://schemas.microsoft.com/office/drawing/2014/main" id="{B1E7479F-A06D-2E50-563A-DF6D6384BAED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2694038" y="2792361"/>
            <a:ext cx="6803923" cy="335771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69747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4FE88A51-8754-8931-AF93-6B3B8F81B710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6616700" y="546100"/>
            <a:ext cx="3810000" cy="57658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864963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4">
            <a:extLst>
              <a:ext uri="{FF2B5EF4-FFF2-40B4-BE49-F238E27FC236}">
                <a16:creationId xmlns:a16="http://schemas.microsoft.com/office/drawing/2014/main" id="{756F8957-A154-0B0B-BA3F-B8BE5A68FB15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2694038" y="2792361"/>
            <a:ext cx="6803923" cy="3357716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838736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id="{1CC7DF57-DA67-4D04-B9E5-A3FD7BBB280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525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7072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7FDEEA4-F4D5-69A2-2C29-C35931DDD8DC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568432" y="2560365"/>
            <a:ext cx="6341807" cy="3297392"/>
          </a:xfrm>
          <a:prstGeom prst="roundRect">
            <a:avLst>
              <a:gd name="adj" fmla="val 50000"/>
            </a:avLst>
          </a:prstGeom>
        </p:spPr>
      </p:sp>
    </p:spTree>
    <p:extLst>
      <p:ext uri="{BB962C8B-B14F-4D97-AF65-F5344CB8AC3E}">
        <p14:creationId xmlns:p14="http://schemas.microsoft.com/office/powerpoint/2010/main" val="146958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6">
            <a:extLst>
              <a:ext uri="{FF2B5EF4-FFF2-40B4-BE49-F238E27FC236}">
                <a16:creationId xmlns:a16="http://schemas.microsoft.com/office/drawing/2014/main" id="{EBCF0FC3-C1C9-BC56-82A8-B31EB94FA67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078102" y="2895036"/>
            <a:ext cx="6341807" cy="3297392"/>
          </a:xfrm>
          <a:prstGeom prst="roundRect">
            <a:avLst>
              <a:gd name="adj" fmla="val 50000"/>
            </a:avLst>
          </a:prstGeom>
        </p:spPr>
      </p:sp>
    </p:spTree>
    <p:extLst>
      <p:ext uri="{BB962C8B-B14F-4D97-AF65-F5344CB8AC3E}">
        <p14:creationId xmlns:p14="http://schemas.microsoft.com/office/powerpoint/2010/main" val="24371560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>
            <a:extLst>
              <a:ext uri="{FF2B5EF4-FFF2-40B4-BE49-F238E27FC236}">
                <a16:creationId xmlns:a16="http://schemas.microsoft.com/office/drawing/2014/main" id="{AA30FDAF-02CD-DAF0-53FA-1A67A36115E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18160" y="1228725"/>
            <a:ext cx="4400550" cy="4400550"/>
          </a:xfrm>
          <a:prstGeom prst="roundRect">
            <a:avLst>
              <a:gd name="adj" fmla="val 7730"/>
            </a:avLst>
          </a:prstGeom>
        </p:spPr>
      </p:sp>
    </p:spTree>
    <p:extLst>
      <p:ext uri="{BB962C8B-B14F-4D97-AF65-F5344CB8AC3E}">
        <p14:creationId xmlns:p14="http://schemas.microsoft.com/office/powerpoint/2010/main" val="2146674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A81F9FA2-E3C7-5CB8-17F3-1B78561DB0E7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5228924" y="1200150"/>
            <a:ext cx="6963076" cy="44577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80007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D43E4C54-1D53-9287-F05A-13A36676C2F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959510" y="599768"/>
            <a:ext cx="3224981" cy="6258232"/>
          </a:xfrm>
          <a:prstGeom prst="parallelogram">
            <a:avLst/>
          </a:prstGeom>
        </p:spPr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E80F5F78-F39B-88DB-18C3-41E32C16CCE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12956" y="0"/>
            <a:ext cx="3224981" cy="6258232"/>
          </a:xfrm>
          <a:prstGeom prst="parallelogram">
            <a:avLst/>
          </a:prstGeom>
        </p:spPr>
      </p:sp>
    </p:spTree>
    <p:extLst>
      <p:ext uri="{BB962C8B-B14F-4D97-AF65-F5344CB8AC3E}">
        <p14:creationId xmlns:p14="http://schemas.microsoft.com/office/powerpoint/2010/main" val="2733566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3C81AD4-4989-4C28-8D57-383DD618ED6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28"/>
            <a:ext cx="12192000" cy="6857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855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8289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375714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5" r:id="rId2"/>
    <p:sldLayoutId id="2147483670" r:id="rId3"/>
    <p:sldLayoutId id="2147483668" r:id="rId4"/>
    <p:sldLayoutId id="2147483669" r:id="rId5"/>
    <p:sldLayoutId id="2147483667" r:id="rId6"/>
    <p:sldLayoutId id="2147483666" r:id="rId7"/>
    <p:sldLayoutId id="2147483662" r:id="rId8"/>
    <p:sldLayoutId id="2147483663" r:id="rId9"/>
    <p:sldLayoutId id="2147483673" r:id="rId10"/>
    <p:sldLayoutId id="2147483672" r:id="rId11"/>
    <p:sldLayoutId id="2147483671" r:id="rId12"/>
    <p:sldLayoutId id="2147483664" r:id="rId13"/>
  </p:sldLayoutIdLst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8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7.xml"/><Relationship Id="rId4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8.xml"/><Relationship Id="rId4" Type="http://schemas.openxmlformats.org/officeDocument/2006/relationships/notesSlide" Target="../notesSlides/notesSlid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9.xml"/><Relationship Id="rId4" Type="http://schemas.openxmlformats.org/officeDocument/2006/relationships/notesSlide" Target="../notesSlides/notesSlide9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svg"/><Relationship Id="rId7" Type="http://schemas.openxmlformats.org/officeDocument/2006/relationships/image" Target="../media/image11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.png"/><Relationship Id="rId5" Type="http://schemas.openxmlformats.org/officeDocument/2006/relationships/image" Target="../media/image9.svg"/><Relationship Id="rId10" Type="http://schemas.openxmlformats.org/officeDocument/2006/relationships/image" Target="../media/image15.jpeg"/><Relationship Id="rId4" Type="http://schemas.openxmlformats.org/officeDocument/2006/relationships/image" Target="../media/image8.png"/><Relationship Id="rId9" Type="http://schemas.openxmlformats.org/officeDocument/2006/relationships/image" Target="../media/image1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0.xml"/><Relationship Id="rId4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2.xml"/><Relationship Id="rId4" Type="http://schemas.openxmlformats.org/officeDocument/2006/relationships/notesSlide" Target="../notesSlides/notesSlide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13.xml"/><Relationship Id="rId4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14.xml"/><Relationship Id="rId4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9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1.xml"/><Relationship Id="rId1" Type="http://schemas.openxmlformats.org/officeDocument/2006/relationships/themeOverride" Target="../theme/themeOverride16.xml"/><Relationship Id="rId4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hemeOverride" Target="../theme/themeOverride17.xml"/><Relationship Id="rId4" Type="http://schemas.openxmlformats.org/officeDocument/2006/relationships/notesSlide" Target="../notesSlides/notes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3.xml"/><Relationship Id="rId1" Type="http://schemas.openxmlformats.org/officeDocument/2006/relationships/themeOverride" Target="../theme/themeOverride18.xml"/><Relationship Id="rId4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sv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10" Type="http://schemas.openxmlformats.org/officeDocument/2006/relationships/image" Target="../media/image13.svg"/><Relationship Id="rId4" Type="http://schemas.openxmlformats.org/officeDocument/2006/relationships/image" Target="../media/image7.sv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4.xml"/><Relationship Id="rId4" Type="http://schemas.openxmlformats.org/officeDocument/2006/relationships/notesSlide" Target="../notesSlides/notesSlid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5.xml"/><Relationship Id="rId4" Type="http://schemas.openxmlformats.org/officeDocument/2006/relationships/notesSlide" Target="../notesSlides/notesSlid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3.xml"/><Relationship Id="rId1" Type="http://schemas.openxmlformats.org/officeDocument/2006/relationships/themeOverride" Target="../theme/themeOverride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F15BDAE-B2E5-4AD5-375B-600334F76586}"/>
              </a:ext>
            </a:extLst>
          </p:cNvPr>
          <p:cNvSpPr txBox="1"/>
          <p:nvPr/>
        </p:nvSpPr>
        <p:spPr>
          <a:xfrm>
            <a:off x="275729" y="258435"/>
            <a:ext cx="6855065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150000"/>
              </a:lnSpc>
            </a:pPr>
            <a:r>
              <a:rPr lang="fa-IR" sz="4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endParaRPr lang="en-US" sz="4400" b="1" dirty="0">
              <a:solidFill>
                <a:srgbClr val="FFC32B"/>
              </a:solidFill>
              <a:effectLst/>
              <a:latin typeface="Shabnam" panose="020B0603030804020204" pitchFamily="34" charset="-78"/>
              <a:ea typeface="Calibri" panose="020F0502020204030204" pitchFamily="34" charset="0"/>
              <a:cs typeface="Shabnam" panose="020B0603030804020204" pitchFamily="34" charset="-78"/>
            </a:endParaRPr>
          </a:p>
          <a:p>
            <a:pPr algn="justLow" rtl="1">
              <a:lnSpc>
                <a:spcPct val="150000"/>
              </a:lnSpc>
            </a:pPr>
            <a:r>
              <a:rPr lang="fa-IR" sz="4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4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88A69B3-5CB7-B461-759E-13A76FA8CA52}"/>
              </a:ext>
            </a:extLst>
          </p:cNvPr>
          <p:cNvSpPr txBox="1"/>
          <p:nvPr/>
        </p:nvSpPr>
        <p:spPr>
          <a:xfrm>
            <a:off x="1025156" y="4346589"/>
            <a:ext cx="5356214" cy="162736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5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27394E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ea typeface="Yekan Bakh Heavy" panose="01000504000000020004" pitchFamily="2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ea typeface="Yekan Bakh Heavy" panose="01000504000000020004" pitchFamily="2" charset="-78"/>
              <a:cs typeface="Vazir" panose="020B0603030804020204" pitchFamily="34" charset="-78"/>
            </a:endParaRP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42DC1919-59E9-F604-CC51-8EFF7C0A823C}"/>
              </a:ext>
            </a:extLst>
          </p:cNvPr>
          <p:cNvGrpSpPr/>
          <p:nvPr/>
        </p:nvGrpSpPr>
        <p:grpSpPr>
          <a:xfrm>
            <a:off x="4073825" y="2786916"/>
            <a:ext cx="2891196" cy="347418"/>
            <a:chOff x="4073825" y="2786916"/>
            <a:chExt cx="2891196" cy="347418"/>
          </a:xfrm>
        </p:grpSpPr>
        <p:sp>
          <p:nvSpPr>
            <p:cNvPr id="2" name="Rectangle: Rounded Corners 1">
              <a:extLst>
                <a:ext uri="{FF2B5EF4-FFF2-40B4-BE49-F238E27FC236}">
                  <a16:creationId xmlns:a16="http://schemas.microsoft.com/office/drawing/2014/main" id="{9CE3A8E8-A838-8C39-EAE3-38E82E7C4A20}"/>
                </a:ext>
              </a:extLst>
            </p:cNvPr>
            <p:cNvSpPr/>
            <p:nvPr/>
          </p:nvSpPr>
          <p:spPr>
            <a:xfrm>
              <a:off x="4073826" y="2786916"/>
              <a:ext cx="2891195" cy="347418"/>
            </a:xfrm>
            <a:prstGeom prst="roundRect">
              <a:avLst>
                <a:gd name="adj" fmla="val 26605"/>
              </a:avLst>
            </a:prstGeom>
            <a:solidFill>
              <a:srgbClr val="27394E"/>
            </a:solidFill>
            <a:ln w="28575">
              <a:noFill/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27958F22-60B1-1531-05D6-6EE60B052DDF}"/>
                </a:ext>
              </a:extLst>
            </p:cNvPr>
            <p:cNvSpPr txBox="1"/>
            <p:nvPr/>
          </p:nvSpPr>
          <p:spPr>
            <a:xfrm>
              <a:off x="4073825" y="2789620"/>
              <a:ext cx="289119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نام پژوهشگر:.....................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F7EBC5E7-F536-6697-7D5C-6D515399378A}"/>
              </a:ext>
            </a:extLst>
          </p:cNvPr>
          <p:cNvGrpSpPr/>
          <p:nvPr/>
        </p:nvGrpSpPr>
        <p:grpSpPr>
          <a:xfrm>
            <a:off x="812067" y="3530631"/>
            <a:ext cx="2891196" cy="348760"/>
            <a:chOff x="812067" y="3530631"/>
            <a:chExt cx="2891196" cy="348760"/>
          </a:xfrm>
        </p:grpSpPr>
        <p:sp>
          <p:nvSpPr>
            <p:cNvPr id="8" name="Rectangle: Rounded Corners 7">
              <a:extLst>
                <a:ext uri="{FF2B5EF4-FFF2-40B4-BE49-F238E27FC236}">
                  <a16:creationId xmlns:a16="http://schemas.microsoft.com/office/drawing/2014/main" id="{D6B76897-E71D-DD96-8AE7-CEBCF7DFF789}"/>
                </a:ext>
              </a:extLst>
            </p:cNvPr>
            <p:cNvSpPr/>
            <p:nvPr/>
          </p:nvSpPr>
          <p:spPr>
            <a:xfrm>
              <a:off x="812068" y="3531973"/>
              <a:ext cx="2891195" cy="347418"/>
            </a:xfrm>
            <a:prstGeom prst="roundRect">
              <a:avLst>
                <a:gd name="adj" fmla="val 29529"/>
              </a:avLst>
            </a:prstGeom>
            <a:solidFill>
              <a:srgbClr val="FFC32B"/>
            </a:solidFill>
            <a:ln w="28575">
              <a:noFill/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524B7C8-C720-6554-F425-064A243E7BC7}"/>
                </a:ext>
              </a:extLst>
            </p:cNvPr>
            <p:cNvSpPr txBox="1"/>
            <p:nvPr/>
          </p:nvSpPr>
          <p:spPr>
            <a:xfrm>
              <a:off x="812067" y="3530631"/>
              <a:ext cx="289119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fa-IR" sz="1600" dirty="0">
                  <a:solidFill>
                    <a:schemeClr val="bg1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نام استاد راهنما:.....................</a:t>
              </a:r>
              <a:endParaRPr lang="en-US" sz="1600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24674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7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75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4086cdaa-01db-4197-84fe-e9915ad9ba64">
            <a:extLst>
              <a:ext uri="{FF2B5EF4-FFF2-40B4-BE49-F238E27FC236}">
                <a16:creationId xmlns:a16="http://schemas.microsoft.com/office/drawing/2014/main" id="{19DB0A02-90F5-4687-83D7-7DC308620D51}"/>
              </a:ext>
            </a:extLst>
          </p:cNvPr>
          <p:cNvGrpSpPr>
            <a:grpSpLocks noChangeAspect="1"/>
          </p:cNvGrpSpPr>
          <p:nvPr/>
        </p:nvGrpSpPr>
        <p:grpSpPr>
          <a:xfrm>
            <a:off x="1193799" y="3790325"/>
            <a:ext cx="9804400" cy="2420462"/>
            <a:chOff x="1193800" y="3140968"/>
            <a:chExt cx="9804400" cy="2420462"/>
          </a:xfrm>
        </p:grpSpPr>
        <p:cxnSp>
          <p:nvCxnSpPr>
            <p:cNvPr id="4" name="iS1ide-Straight Connector 27">
              <a:extLst>
                <a:ext uri="{FF2B5EF4-FFF2-40B4-BE49-F238E27FC236}">
                  <a16:creationId xmlns:a16="http://schemas.microsoft.com/office/drawing/2014/main" id="{0BB2B252-1F2B-4054-8A88-3BC003EC691B}"/>
                </a:ext>
              </a:extLst>
            </p:cNvPr>
            <p:cNvCxnSpPr/>
            <p:nvPr/>
          </p:nvCxnSpPr>
          <p:spPr>
            <a:xfrm flipV="1">
              <a:off x="2672120" y="3140968"/>
              <a:ext cx="0" cy="842068"/>
            </a:xfrm>
            <a:prstGeom prst="line">
              <a:avLst/>
            </a:prstGeom>
            <a:ln w="12700">
              <a:solidFill>
                <a:schemeClr val="accent1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iS1ide-Freeform: Shape 18">
              <a:extLst>
                <a:ext uri="{FF2B5EF4-FFF2-40B4-BE49-F238E27FC236}">
                  <a16:creationId xmlns:a16="http://schemas.microsoft.com/office/drawing/2014/main" id="{C814025F-89F7-4050-85F4-4E8108D836C4}"/>
                </a:ext>
              </a:extLst>
            </p:cNvPr>
            <p:cNvSpPr/>
            <p:nvPr/>
          </p:nvSpPr>
          <p:spPr>
            <a:xfrm flipV="1">
              <a:off x="1193800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iS1ide-Freeform: Shape 19">
              <a:extLst>
                <a:ext uri="{FF2B5EF4-FFF2-40B4-BE49-F238E27FC236}">
                  <a16:creationId xmlns:a16="http://schemas.microsoft.com/office/drawing/2014/main" id="{F51F70A4-C02A-4EB7-8718-ED93915C05F7}"/>
                </a:ext>
              </a:extLst>
            </p:cNvPr>
            <p:cNvSpPr/>
            <p:nvPr/>
          </p:nvSpPr>
          <p:spPr>
            <a:xfrm flipV="1">
              <a:off x="3459819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iS1ide-Freeform: Shape 20">
              <a:extLst>
                <a:ext uri="{FF2B5EF4-FFF2-40B4-BE49-F238E27FC236}">
                  <a16:creationId xmlns:a16="http://schemas.microsoft.com/office/drawing/2014/main" id="{578386E9-6CB0-49C6-A041-E1747B578E00}"/>
                </a:ext>
              </a:extLst>
            </p:cNvPr>
            <p:cNvSpPr/>
            <p:nvPr/>
          </p:nvSpPr>
          <p:spPr>
            <a:xfrm flipV="1">
              <a:off x="5725836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4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iS1ide-Freeform: Shape 21">
              <a:extLst>
                <a:ext uri="{FF2B5EF4-FFF2-40B4-BE49-F238E27FC236}">
                  <a16:creationId xmlns:a16="http://schemas.microsoft.com/office/drawing/2014/main" id="{7AFE1F2D-7703-41FD-A0E8-202973C07C0F}"/>
                </a:ext>
              </a:extLst>
            </p:cNvPr>
            <p:cNvSpPr/>
            <p:nvPr/>
          </p:nvSpPr>
          <p:spPr>
            <a:xfrm flipV="1">
              <a:off x="7991855" y="3906937"/>
              <a:ext cx="3006345" cy="1654493"/>
            </a:xfrm>
            <a:custGeom>
              <a:avLst/>
              <a:gdLst>
                <a:gd name="connsiteX0" fmla="*/ 0 w 3390900"/>
                <a:gd name="connsiteY0" fmla="*/ 0 h 1695450"/>
                <a:gd name="connsiteX1" fmla="*/ 3390900 w 3390900"/>
                <a:gd name="connsiteY1" fmla="*/ 0 h 1695450"/>
                <a:gd name="connsiteX2" fmla="*/ 1695450 w 3390900"/>
                <a:gd name="connsiteY2" fmla="*/ 1695450 h 1695450"/>
                <a:gd name="connsiteX3" fmla="*/ 0 w 3390900"/>
                <a:gd name="connsiteY3" fmla="*/ 0 h 1695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90900" h="1695450">
                  <a:moveTo>
                    <a:pt x="0" y="0"/>
                  </a:moveTo>
                  <a:lnTo>
                    <a:pt x="3390900" y="0"/>
                  </a:lnTo>
                  <a:cubicBezTo>
                    <a:pt x="3390900" y="936371"/>
                    <a:pt x="2631821" y="1695450"/>
                    <a:pt x="1695450" y="1695450"/>
                  </a:cubicBezTo>
                  <a:cubicBezTo>
                    <a:pt x="759079" y="1695450"/>
                    <a:pt x="0" y="936371"/>
                    <a:pt x="0" y="0"/>
                  </a:cubicBezTo>
                  <a:close/>
                </a:path>
              </a:pathLst>
            </a:custGeom>
            <a:solidFill>
              <a:schemeClr val="accent3">
                <a:alpha val="8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cxnSp>
          <p:nvCxnSpPr>
            <p:cNvPr id="9" name="iS1ide-Straight Connector 23">
              <a:extLst>
                <a:ext uri="{FF2B5EF4-FFF2-40B4-BE49-F238E27FC236}">
                  <a16:creationId xmlns:a16="http://schemas.microsoft.com/office/drawing/2014/main" id="{46E28B76-AECD-4C28-8FD3-446156ADCA16}"/>
                </a:ext>
              </a:extLst>
            </p:cNvPr>
            <p:cNvCxnSpPr/>
            <p:nvPr/>
          </p:nvCxnSpPr>
          <p:spPr>
            <a:xfrm flipV="1">
              <a:off x="7183676" y="3140968"/>
              <a:ext cx="0" cy="842068"/>
            </a:xfrm>
            <a:prstGeom prst="line">
              <a:avLst/>
            </a:prstGeom>
            <a:ln w="12700">
              <a:solidFill>
                <a:schemeClr val="accent4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iS1ide-Straight Connector 25">
              <a:extLst>
                <a:ext uri="{FF2B5EF4-FFF2-40B4-BE49-F238E27FC236}">
                  <a16:creationId xmlns:a16="http://schemas.microsoft.com/office/drawing/2014/main" id="{34595725-62C2-4798-A326-6C21096AB3CC}"/>
                </a:ext>
              </a:extLst>
            </p:cNvPr>
            <p:cNvCxnSpPr/>
            <p:nvPr/>
          </p:nvCxnSpPr>
          <p:spPr>
            <a:xfrm flipV="1">
              <a:off x="9504561" y="3140968"/>
              <a:ext cx="0" cy="842068"/>
            </a:xfrm>
            <a:prstGeom prst="line">
              <a:avLst/>
            </a:prstGeom>
            <a:ln w="12700">
              <a:solidFill>
                <a:schemeClr val="accent6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iS1ide-Straight Connector 26">
              <a:extLst>
                <a:ext uri="{FF2B5EF4-FFF2-40B4-BE49-F238E27FC236}">
                  <a16:creationId xmlns:a16="http://schemas.microsoft.com/office/drawing/2014/main" id="{8BA26E75-7E70-4A5B-8BE3-CCE6523CD467}"/>
                </a:ext>
              </a:extLst>
            </p:cNvPr>
            <p:cNvCxnSpPr/>
            <p:nvPr/>
          </p:nvCxnSpPr>
          <p:spPr>
            <a:xfrm flipV="1">
              <a:off x="4993005" y="3140968"/>
              <a:ext cx="0" cy="842068"/>
            </a:xfrm>
            <a:prstGeom prst="line">
              <a:avLst/>
            </a:prstGeom>
            <a:ln w="12700">
              <a:solidFill>
                <a:schemeClr val="accent2"/>
              </a:solidFill>
              <a:headEnd type="oval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iS1ide-Freeform: Shape 85">
              <a:extLst>
                <a:ext uri="{FF2B5EF4-FFF2-40B4-BE49-F238E27FC236}">
                  <a16:creationId xmlns:a16="http://schemas.microsoft.com/office/drawing/2014/main" id="{72E3AADE-45C7-42AF-8A02-35DB7F056393}"/>
                </a:ext>
              </a:extLst>
            </p:cNvPr>
            <p:cNvSpPr>
              <a:spLocks/>
            </p:cNvSpPr>
            <p:nvPr/>
          </p:nvSpPr>
          <p:spPr bwMode="auto">
            <a:xfrm>
              <a:off x="6943494" y="4522241"/>
              <a:ext cx="509753" cy="430778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iS1ide-Freeform: Shape 86">
              <a:extLst>
                <a:ext uri="{FF2B5EF4-FFF2-40B4-BE49-F238E27FC236}">
                  <a16:creationId xmlns:a16="http://schemas.microsoft.com/office/drawing/2014/main" id="{8A607D0A-DE17-4DA2-8F9B-1EE46A35794F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4711876" y="4487110"/>
              <a:ext cx="592896" cy="5010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iS1ide-Freeform: Shape 87">
              <a:extLst>
                <a:ext uri="{FF2B5EF4-FFF2-40B4-BE49-F238E27FC236}">
                  <a16:creationId xmlns:a16="http://schemas.microsoft.com/office/drawing/2014/main" id="{4C8300AE-C5EB-4DBF-A785-28B281DFA0C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8711" y="4498130"/>
              <a:ext cx="566817" cy="479001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iS1ide-Freeform: Shape 88">
              <a:extLst>
                <a:ext uri="{FF2B5EF4-FFF2-40B4-BE49-F238E27FC236}">
                  <a16:creationId xmlns:a16="http://schemas.microsoft.com/office/drawing/2014/main" id="{D597DB54-7492-4152-BA73-E695945642B4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2885" y="4482298"/>
              <a:ext cx="604285" cy="510664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CE0B440E-38D1-E0F4-9BC2-57D604FA80BE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4EBDB64-48D6-C811-335C-4467D104693A}"/>
              </a:ext>
            </a:extLst>
          </p:cNvPr>
          <p:cNvSpPr txBox="1"/>
          <p:nvPr/>
        </p:nvSpPr>
        <p:spPr>
          <a:xfrm>
            <a:off x="480766" y="773276"/>
            <a:ext cx="1115190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5071C87-E7A7-B4C4-041E-2C9D436B7FE3}"/>
              </a:ext>
            </a:extLst>
          </p:cNvPr>
          <p:cNvSpPr txBox="1"/>
          <p:nvPr/>
        </p:nvSpPr>
        <p:spPr>
          <a:xfrm>
            <a:off x="1457545" y="2231156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6AE82DD0-130B-ED4F-A89A-30C50D4B9AB8}"/>
              </a:ext>
            </a:extLst>
          </p:cNvPr>
          <p:cNvSpPr txBox="1"/>
          <p:nvPr/>
        </p:nvSpPr>
        <p:spPr>
          <a:xfrm>
            <a:off x="3800936" y="2231156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7FBAC77-3154-C536-8E99-3FF2678411BB}"/>
              </a:ext>
            </a:extLst>
          </p:cNvPr>
          <p:cNvSpPr txBox="1"/>
          <p:nvPr/>
        </p:nvSpPr>
        <p:spPr>
          <a:xfrm>
            <a:off x="5976293" y="2231156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127BFB-2F32-B97C-A47D-D5650FA4D4EC}"/>
              </a:ext>
            </a:extLst>
          </p:cNvPr>
          <p:cNvSpPr txBox="1"/>
          <p:nvPr/>
        </p:nvSpPr>
        <p:spPr>
          <a:xfrm>
            <a:off x="8319684" y="2231156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355C6D9-6BD6-E9E1-16A9-D052FA3CEC49}"/>
              </a:ext>
            </a:extLst>
          </p:cNvPr>
          <p:cNvGrpSpPr/>
          <p:nvPr/>
        </p:nvGrpSpPr>
        <p:grpSpPr>
          <a:xfrm>
            <a:off x="11378427" y="4727271"/>
            <a:ext cx="1870613" cy="2769036"/>
            <a:chOff x="11378427" y="4727271"/>
            <a:chExt cx="1870613" cy="2769036"/>
          </a:xfrm>
        </p:grpSpPr>
        <p:sp>
          <p:nvSpPr>
            <p:cNvPr id="22" name="Rectangle: Rounded Corners 21">
              <a:extLst>
                <a:ext uri="{FF2B5EF4-FFF2-40B4-BE49-F238E27FC236}">
                  <a16:creationId xmlns:a16="http://schemas.microsoft.com/office/drawing/2014/main" id="{561DFF01-CCCA-5909-C7AB-6201A74072D3}"/>
                </a:ext>
              </a:extLst>
            </p:cNvPr>
            <p:cNvSpPr/>
            <p:nvPr/>
          </p:nvSpPr>
          <p:spPr>
            <a:xfrm rot="18880044">
              <a:off x="11351820" y="5842552"/>
              <a:ext cx="1680361" cy="1627148"/>
            </a:xfrm>
            <a:prstGeom prst="roundRect">
              <a:avLst>
                <a:gd name="adj" fmla="val 3700"/>
              </a:avLst>
            </a:prstGeom>
            <a:solidFill>
              <a:srgbClr val="27394E"/>
            </a:solidFill>
            <a:ln w="28575">
              <a:noFill/>
            </a:ln>
            <a:effectLst>
              <a:outerShdw blurRad="203200" dist="215900" dir="11760000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23" name="Rectangle: Rounded Corners 22">
              <a:extLst>
                <a:ext uri="{FF2B5EF4-FFF2-40B4-BE49-F238E27FC236}">
                  <a16:creationId xmlns:a16="http://schemas.microsoft.com/office/drawing/2014/main" id="{01E0266B-F0A3-5557-D8A5-BF1852114278}"/>
                </a:ext>
              </a:extLst>
            </p:cNvPr>
            <p:cNvSpPr/>
            <p:nvPr/>
          </p:nvSpPr>
          <p:spPr>
            <a:xfrm rot="18880044">
              <a:off x="11595285" y="5842553"/>
              <a:ext cx="1680361" cy="1627148"/>
            </a:xfrm>
            <a:prstGeom prst="roundRect">
              <a:avLst>
                <a:gd name="adj" fmla="val 13167"/>
              </a:avLst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203200" dist="215900" dir="11760000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24" name="Rectangle: Rounded Corners 23">
              <a:extLst>
                <a:ext uri="{FF2B5EF4-FFF2-40B4-BE49-F238E27FC236}">
                  <a16:creationId xmlns:a16="http://schemas.microsoft.com/office/drawing/2014/main" id="{E217ADB7-B313-5815-3C25-631CE2D71633}"/>
                </a:ext>
              </a:extLst>
            </p:cNvPr>
            <p:cNvSpPr/>
            <p:nvPr/>
          </p:nvSpPr>
          <p:spPr>
            <a:xfrm rot="18880044">
              <a:off x="11419718" y="4739683"/>
              <a:ext cx="783859" cy="759036"/>
            </a:xfrm>
            <a:prstGeom prst="roundRect">
              <a:avLst>
                <a:gd name="adj" fmla="val 3700"/>
              </a:avLst>
            </a:prstGeom>
            <a:solidFill>
              <a:srgbClr val="FFC32B"/>
            </a:solidFill>
            <a:ln w="28575">
              <a:noFill/>
            </a:ln>
            <a:effectLst>
              <a:outerShdw blurRad="203200" dist="63500" dir="11760000" rotWithShape="0">
                <a:prstClr val="black">
                  <a:alpha val="37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  <p:sp>
          <p:nvSpPr>
            <p:cNvPr id="25" name="Rectangle: Rounded Corners 24">
              <a:extLst>
                <a:ext uri="{FF2B5EF4-FFF2-40B4-BE49-F238E27FC236}">
                  <a16:creationId xmlns:a16="http://schemas.microsoft.com/office/drawing/2014/main" id="{12F75596-1352-FB3C-481A-1544784AF042}"/>
                </a:ext>
              </a:extLst>
            </p:cNvPr>
            <p:cNvSpPr/>
            <p:nvPr/>
          </p:nvSpPr>
          <p:spPr>
            <a:xfrm rot="18880044">
              <a:off x="11610765" y="4850867"/>
              <a:ext cx="689645" cy="667806"/>
            </a:xfrm>
            <a:prstGeom prst="roundRect">
              <a:avLst>
                <a:gd name="adj" fmla="val 13167"/>
              </a:avLst>
            </a:prstGeom>
            <a:noFill/>
            <a:ln w="12700">
              <a:solidFill>
                <a:schemeClr val="bg1">
                  <a:lumMod val="95000"/>
                </a:schemeClr>
              </a:solidFill>
            </a:ln>
            <a:effectLst>
              <a:outerShdw blurRad="203200" dist="215900" dir="11760000" rotWithShape="0">
                <a:prstClr val="black">
                  <a:alpha val="56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tabLst>
                  <a:tab pos="809625" algn="l"/>
                </a:tabLst>
              </a:pPr>
              <a:endParaRPr lang="en-ID" sz="1050" b="1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Open Sans ExtraBold" panose="020B0906030804020204" pitchFamily="34" charset="0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678986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12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125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125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75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25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6" grpId="0"/>
      <p:bldP spid="17" grpId="0"/>
      <p:bldP spid="18" grpId="0"/>
      <p:bldP spid="20" grpId="0"/>
      <p:bldP spid="2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47280710-EC32-740E-1882-BD158C75BF67}"/>
              </a:ext>
            </a:extLst>
          </p:cNvPr>
          <p:cNvSpPr/>
          <p:nvPr/>
        </p:nvSpPr>
        <p:spPr>
          <a:xfrm>
            <a:off x="5154735" y="2229465"/>
            <a:ext cx="7037265" cy="4628535"/>
          </a:xfrm>
          <a:custGeom>
            <a:avLst/>
            <a:gdLst>
              <a:gd name="connsiteX0" fmla="*/ 2256476 w 7037265"/>
              <a:gd name="connsiteY0" fmla="*/ 0 h 4628535"/>
              <a:gd name="connsiteX1" fmla="*/ 3197741 w 7037265"/>
              <a:gd name="connsiteY1" fmla="*/ 0 h 4628535"/>
              <a:gd name="connsiteX2" fmla="*/ 6096000 w 7037265"/>
              <a:gd name="connsiteY2" fmla="*/ 0 h 4628535"/>
              <a:gd name="connsiteX3" fmla="*/ 7037265 w 7037265"/>
              <a:gd name="connsiteY3" fmla="*/ 0 h 4628535"/>
              <a:gd name="connsiteX4" fmla="*/ 7037265 w 7037265"/>
              <a:gd name="connsiteY4" fmla="*/ 4628535 h 4628535"/>
              <a:gd name="connsiteX5" fmla="*/ 6096000 w 7037265"/>
              <a:gd name="connsiteY5" fmla="*/ 4628535 h 4628535"/>
              <a:gd name="connsiteX6" fmla="*/ 3197741 w 7037265"/>
              <a:gd name="connsiteY6" fmla="*/ 4628535 h 4628535"/>
              <a:gd name="connsiteX7" fmla="*/ 2256476 w 7037265"/>
              <a:gd name="connsiteY7" fmla="*/ 4628535 h 4628535"/>
              <a:gd name="connsiteX8" fmla="*/ 0 w 7037265"/>
              <a:gd name="connsiteY8" fmla="*/ 2314268 h 4628535"/>
              <a:gd name="connsiteX9" fmla="*/ 2256476 w 7037265"/>
              <a:gd name="connsiteY9" fmla="*/ 0 h 46285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037265" h="4628535">
                <a:moveTo>
                  <a:pt x="2256476" y="0"/>
                </a:moveTo>
                <a:lnTo>
                  <a:pt x="3197741" y="0"/>
                </a:lnTo>
                <a:lnTo>
                  <a:pt x="6096000" y="0"/>
                </a:lnTo>
                <a:lnTo>
                  <a:pt x="7037265" y="0"/>
                </a:lnTo>
                <a:lnTo>
                  <a:pt x="7037265" y="4628535"/>
                </a:lnTo>
                <a:lnTo>
                  <a:pt x="6096000" y="4628535"/>
                </a:lnTo>
                <a:lnTo>
                  <a:pt x="3197741" y="4628535"/>
                </a:lnTo>
                <a:lnTo>
                  <a:pt x="2256476" y="4628535"/>
                </a:lnTo>
                <a:cubicBezTo>
                  <a:pt x="1010382" y="4628535"/>
                  <a:pt x="0" y="3592472"/>
                  <a:pt x="0" y="2314268"/>
                </a:cubicBezTo>
                <a:cubicBezTo>
                  <a:pt x="0" y="1036063"/>
                  <a:pt x="1010382" y="0"/>
                  <a:pt x="2256476" y="0"/>
                </a:cubicBezTo>
                <a:close/>
              </a:path>
            </a:pathLst>
          </a:custGeom>
          <a:solidFill>
            <a:srgbClr val="2739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4" name="Freeform: Shape 3">
            <a:extLst>
              <a:ext uri="{FF2B5EF4-FFF2-40B4-BE49-F238E27FC236}">
                <a16:creationId xmlns:a16="http://schemas.microsoft.com/office/drawing/2014/main" id="{FB1CB43A-930F-A8E3-B493-DBF8F490C8A2}"/>
              </a:ext>
            </a:extLst>
          </p:cNvPr>
          <p:cNvSpPr/>
          <p:nvPr/>
        </p:nvSpPr>
        <p:spPr>
          <a:xfrm>
            <a:off x="5408492" y="2427690"/>
            <a:ext cx="6783508" cy="4232084"/>
          </a:xfrm>
          <a:custGeom>
            <a:avLst/>
            <a:gdLst>
              <a:gd name="connsiteX0" fmla="*/ 2063201 w 6783508"/>
              <a:gd name="connsiteY0" fmla="*/ 0 h 4232084"/>
              <a:gd name="connsiteX1" fmla="*/ 2110827 w 6783508"/>
              <a:gd name="connsiteY1" fmla="*/ 0 h 4232084"/>
              <a:gd name="connsiteX2" fmla="*/ 2364586 w 6783508"/>
              <a:gd name="connsiteY2" fmla="*/ 0 h 4232084"/>
              <a:gd name="connsiteX3" fmla="*/ 2412212 w 6783508"/>
              <a:gd name="connsiteY3" fmla="*/ 0 h 4232084"/>
              <a:gd name="connsiteX4" fmla="*/ 2923843 w 6783508"/>
              <a:gd name="connsiteY4" fmla="*/ 0 h 4232084"/>
              <a:gd name="connsiteX5" fmla="*/ 2971469 w 6783508"/>
              <a:gd name="connsiteY5" fmla="*/ 0 h 4232084"/>
              <a:gd name="connsiteX6" fmla="*/ 3225228 w 6783508"/>
              <a:gd name="connsiteY6" fmla="*/ 0 h 4232084"/>
              <a:gd name="connsiteX7" fmla="*/ 3272854 w 6783508"/>
              <a:gd name="connsiteY7" fmla="*/ 0 h 4232084"/>
              <a:gd name="connsiteX8" fmla="*/ 5573855 w 6783508"/>
              <a:gd name="connsiteY8" fmla="*/ 0 h 4232084"/>
              <a:gd name="connsiteX9" fmla="*/ 5621481 w 6783508"/>
              <a:gd name="connsiteY9" fmla="*/ 0 h 4232084"/>
              <a:gd name="connsiteX10" fmla="*/ 5875240 w 6783508"/>
              <a:gd name="connsiteY10" fmla="*/ 0 h 4232084"/>
              <a:gd name="connsiteX11" fmla="*/ 5922866 w 6783508"/>
              <a:gd name="connsiteY11" fmla="*/ 0 h 4232084"/>
              <a:gd name="connsiteX12" fmla="*/ 6434497 w 6783508"/>
              <a:gd name="connsiteY12" fmla="*/ 0 h 4232084"/>
              <a:gd name="connsiteX13" fmla="*/ 6482123 w 6783508"/>
              <a:gd name="connsiteY13" fmla="*/ 0 h 4232084"/>
              <a:gd name="connsiteX14" fmla="*/ 6735882 w 6783508"/>
              <a:gd name="connsiteY14" fmla="*/ 0 h 4232084"/>
              <a:gd name="connsiteX15" fmla="*/ 6783508 w 6783508"/>
              <a:gd name="connsiteY15" fmla="*/ 0 h 4232084"/>
              <a:gd name="connsiteX16" fmla="*/ 6783508 w 6783508"/>
              <a:gd name="connsiteY16" fmla="*/ 4232084 h 4232084"/>
              <a:gd name="connsiteX17" fmla="*/ 6735882 w 6783508"/>
              <a:gd name="connsiteY17" fmla="*/ 4232084 h 4232084"/>
              <a:gd name="connsiteX18" fmla="*/ 6482123 w 6783508"/>
              <a:gd name="connsiteY18" fmla="*/ 4232084 h 4232084"/>
              <a:gd name="connsiteX19" fmla="*/ 6434497 w 6783508"/>
              <a:gd name="connsiteY19" fmla="*/ 4232084 h 4232084"/>
              <a:gd name="connsiteX20" fmla="*/ 5922866 w 6783508"/>
              <a:gd name="connsiteY20" fmla="*/ 4232084 h 4232084"/>
              <a:gd name="connsiteX21" fmla="*/ 5875240 w 6783508"/>
              <a:gd name="connsiteY21" fmla="*/ 4232084 h 4232084"/>
              <a:gd name="connsiteX22" fmla="*/ 5621481 w 6783508"/>
              <a:gd name="connsiteY22" fmla="*/ 4232084 h 4232084"/>
              <a:gd name="connsiteX23" fmla="*/ 5573855 w 6783508"/>
              <a:gd name="connsiteY23" fmla="*/ 4232084 h 4232084"/>
              <a:gd name="connsiteX24" fmla="*/ 3272854 w 6783508"/>
              <a:gd name="connsiteY24" fmla="*/ 4232084 h 4232084"/>
              <a:gd name="connsiteX25" fmla="*/ 3225228 w 6783508"/>
              <a:gd name="connsiteY25" fmla="*/ 4232084 h 4232084"/>
              <a:gd name="connsiteX26" fmla="*/ 2971469 w 6783508"/>
              <a:gd name="connsiteY26" fmla="*/ 4232084 h 4232084"/>
              <a:gd name="connsiteX27" fmla="*/ 2923843 w 6783508"/>
              <a:gd name="connsiteY27" fmla="*/ 4232084 h 4232084"/>
              <a:gd name="connsiteX28" fmla="*/ 2412212 w 6783508"/>
              <a:gd name="connsiteY28" fmla="*/ 4232084 h 4232084"/>
              <a:gd name="connsiteX29" fmla="*/ 2364586 w 6783508"/>
              <a:gd name="connsiteY29" fmla="*/ 4232084 h 4232084"/>
              <a:gd name="connsiteX30" fmla="*/ 2110827 w 6783508"/>
              <a:gd name="connsiteY30" fmla="*/ 4232084 h 4232084"/>
              <a:gd name="connsiteX31" fmla="*/ 2063201 w 6783508"/>
              <a:gd name="connsiteY31" fmla="*/ 4232084 h 4232084"/>
              <a:gd name="connsiteX32" fmla="*/ 0 w 6783508"/>
              <a:gd name="connsiteY32" fmla="*/ 2116043 h 4232084"/>
              <a:gd name="connsiteX33" fmla="*/ 2063201 w 6783508"/>
              <a:gd name="connsiteY33" fmla="*/ 0 h 4232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6783508" h="4232084">
                <a:moveTo>
                  <a:pt x="2063201" y="0"/>
                </a:moveTo>
                <a:lnTo>
                  <a:pt x="2110827" y="0"/>
                </a:lnTo>
                <a:lnTo>
                  <a:pt x="2364586" y="0"/>
                </a:lnTo>
                <a:lnTo>
                  <a:pt x="2412212" y="0"/>
                </a:lnTo>
                <a:lnTo>
                  <a:pt x="2923843" y="0"/>
                </a:lnTo>
                <a:lnTo>
                  <a:pt x="2971469" y="0"/>
                </a:lnTo>
                <a:lnTo>
                  <a:pt x="3225228" y="0"/>
                </a:lnTo>
                <a:lnTo>
                  <a:pt x="3272854" y="0"/>
                </a:lnTo>
                <a:lnTo>
                  <a:pt x="5573855" y="0"/>
                </a:lnTo>
                <a:lnTo>
                  <a:pt x="5621481" y="0"/>
                </a:lnTo>
                <a:lnTo>
                  <a:pt x="5875240" y="0"/>
                </a:lnTo>
                <a:lnTo>
                  <a:pt x="5922866" y="0"/>
                </a:lnTo>
                <a:lnTo>
                  <a:pt x="6434497" y="0"/>
                </a:lnTo>
                <a:lnTo>
                  <a:pt x="6482123" y="0"/>
                </a:lnTo>
                <a:lnTo>
                  <a:pt x="6735882" y="0"/>
                </a:lnTo>
                <a:lnTo>
                  <a:pt x="6783508" y="0"/>
                </a:lnTo>
                <a:lnTo>
                  <a:pt x="6783508" y="4232084"/>
                </a:lnTo>
                <a:lnTo>
                  <a:pt x="6735882" y="4232084"/>
                </a:lnTo>
                <a:lnTo>
                  <a:pt x="6482123" y="4232084"/>
                </a:lnTo>
                <a:lnTo>
                  <a:pt x="6434497" y="4232084"/>
                </a:lnTo>
                <a:lnTo>
                  <a:pt x="5922866" y="4232084"/>
                </a:lnTo>
                <a:lnTo>
                  <a:pt x="5875240" y="4232084"/>
                </a:lnTo>
                <a:lnTo>
                  <a:pt x="5621481" y="4232084"/>
                </a:lnTo>
                <a:lnTo>
                  <a:pt x="5573855" y="4232084"/>
                </a:lnTo>
                <a:lnTo>
                  <a:pt x="3272854" y="4232084"/>
                </a:lnTo>
                <a:lnTo>
                  <a:pt x="3225228" y="4232084"/>
                </a:lnTo>
                <a:lnTo>
                  <a:pt x="2971469" y="4232084"/>
                </a:lnTo>
                <a:lnTo>
                  <a:pt x="2923843" y="4232084"/>
                </a:lnTo>
                <a:lnTo>
                  <a:pt x="2412212" y="4232084"/>
                </a:lnTo>
                <a:lnTo>
                  <a:pt x="2364586" y="4232084"/>
                </a:lnTo>
                <a:lnTo>
                  <a:pt x="2110827" y="4232084"/>
                </a:lnTo>
                <a:lnTo>
                  <a:pt x="2063201" y="4232084"/>
                </a:lnTo>
                <a:cubicBezTo>
                  <a:pt x="923839" y="4232084"/>
                  <a:pt x="0" y="3284764"/>
                  <a:pt x="0" y="2116043"/>
                </a:cubicBezTo>
                <a:cubicBezTo>
                  <a:pt x="0" y="947321"/>
                  <a:pt x="923839" y="0"/>
                  <a:pt x="2063201" y="0"/>
                </a:cubicBezTo>
                <a:close/>
              </a:path>
            </a:pathLst>
          </a:custGeom>
          <a:noFill/>
          <a:ln w="3810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F2ED7D68-7DE4-A00C-3D96-5D267744DB17}"/>
              </a:ext>
            </a:extLst>
          </p:cNvPr>
          <p:cNvSpPr/>
          <p:nvPr/>
        </p:nvSpPr>
        <p:spPr>
          <a:xfrm>
            <a:off x="0" y="-1"/>
            <a:ext cx="1262305" cy="1122856"/>
          </a:xfrm>
          <a:custGeom>
            <a:avLst/>
            <a:gdLst>
              <a:gd name="connsiteX0" fmla="*/ 0 w 1262305"/>
              <a:gd name="connsiteY0" fmla="*/ 0 h 1122856"/>
              <a:gd name="connsiteX1" fmla="*/ 973394 w 1262305"/>
              <a:gd name="connsiteY1" fmla="*/ 0 h 1122856"/>
              <a:gd name="connsiteX2" fmla="*/ 973394 w 1262305"/>
              <a:gd name="connsiteY2" fmla="*/ 2840 h 1122856"/>
              <a:gd name="connsiteX3" fmla="*/ 1075632 w 1262305"/>
              <a:gd name="connsiteY3" fmla="*/ 2840 h 1122856"/>
              <a:gd name="connsiteX4" fmla="*/ 1262305 w 1262305"/>
              <a:gd name="connsiteY4" fmla="*/ 189513 h 1122856"/>
              <a:gd name="connsiteX5" fmla="*/ 1262305 w 1262305"/>
              <a:gd name="connsiteY5" fmla="*/ 936183 h 1122856"/>
              <a:gd name="connsiteX6" fmla="*/ 1075632 w 1262305"/>
              <a:gd name="connsiteY6" fmla="*/ 1122856 h 1122856"/>
              <a:gd name="connsiteX7" fmla="*/ 186673 w 1262305"/>
              <a:gd name="connsiteY7" fmla="*/ 1122856 h 1122856"/>
              <a:gd name="connsiteX8" fmla="*/ 0 w 1262305"/>
              <a:gd name="connsiteY8" fmla="*/ 936183 h 1122856"/>
              <a:gd name="connsiteX9" fmla="*/ 0 w 1262305"/>
              <a:gd name="connsiteY9" fmla="*/ 876351 h 1122856"/>
              <a:gd name="connsiteX10" fmla="*/ 0 w 1262305"/>
              <a:gd name="connsiteY10" fmla="*/ 189513 h 11228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62305" h="1122856">
                <a:moveTo>
                  <a:pt x="0" y="0"/>
                </a:moveTo>
                <a:lnTo>
                  <a:pt x="973394" y="0"/>
                </a:lnTo>
                <a:lnTo>
                  <a:pt x="973394" y="2840"/>
                </a:lnTo>
                <a:lnTo>
                  <a:pt x="1075632" y="2840"/>
                </a:lnTo>
                <a:cubicBezTo>
                  <a:pt x="1178729" y="2840"/>
                  <a:pt x="1262305" y="86416"/>
                  <a:pt x="1262305" y="189513"/>
                </a:cubicBezTo>
                <a:lnTo>
                  <a:pt x="1262305" y="936183"/>
                </a:lnTo>
                <a:cubicBezTo>
                  <a:pt x="1262305" y="1039280"/>
                  <a:pt x="1178729" y="1122856"/>
                  <a:pt x="1075632" y="1122856"/>
                </a:cubicBezTo>
                <a:lnTo>
                  <a:pt x="186673" y="1122856"/>
                </a:lnTo>
                <a:cubicBezTo>
                  <a:pt x="83576" y="1122856"/>
                  <a:pt x="0" y="1039280"/>
                  <a:pt x="0" y="936183"/>
                </a:cubicBezTo>
                <a:lnTo>
                  <a:pt x="0" y="876351"/>
                </a:lnTo>
                <a:lnTo>
                  <a:pt x="0" y="189513"/>
                </a:lnTo>
                <a:close/>
              </a:path>
            </a:pathLst>
          </a:custGeom>
          <a:solidFill>
            <a:srgbClr val="FFC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/>
          </a:p>
        </p:txBody>
      </p:sp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AC9854BC-9D85-83F6-3A5C-B3029B1C3F77}"/>
              </a:ext>
            </a:extLst>
          </p:cNvPr>
          <p:cNvPicPr>
            <a:picLocks noGrp="1" noChangeAspect="1"/>
          </p:cNvPicPr>
          <p:nvPr>
            <p:ph type="pic" sz="quarter" idx="26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11" b="11011"/>
          <a:stretch>
            <a:fillRect/>
          </a:stretch>
        </p:blipFill>
        <p:spPr>
          <a:xfrm>
            <a:off x="4276884" y="2661363"/>
            <a:ext cx="7240644" cy="3764738"/>
          </a:xfr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4F1773BD-9020-4A04-E2CC-C4199F9156E9}"/>
              </a:ext>
            </a:extLst>
          </p:cNvPr>
          <p:cNvSpPr txBox="1"/>
          <p:nvPr/>
        </p:nvSpPr>
        <p:spPr>
          <a:xfrm>
            <a:off x="2653142" y="154106"/>
            <a:ext cx="5510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8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</a:t>
            </a:r>
            <a:endParaRPr lang="en-US" sz="32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5350662-1BF8-83E9-D4C2-8B1FD1E9EE7F}"/>
              </a:ext>
            </a:extLst>
          </p:cNvPr>
          <p:cNvSpPr txBox="1"/>
          <p:nvPr/>
        </p:nvSpPr>
        <p:spPr>
          <a:xfrm>
            <a:off x="270768" y="1825977"/>
            <a:ext cx="3506102" cy="41088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دهید.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4361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3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750"/>
                            </p:stCondLst>
                            <p:childTnLst>
                              <p:par>
                                <p:cTn id="2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8" grpId="0"/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>
            <a:extLst>
              <a:ext uri="{FF2B5EF4-FFF2-40B4-BE49-F238E27FC236}">
                <a16:creationId xmlns:a16="http://schemas.microsoft.com/office/drawing/2014/main" id="{2E6698FD-E65E-1945-8B95-5540FBCB1DB8}"/>
              </a:ext>
            </a:extLst>
          </p:cNvPr>
          <p:cNvGrpSpPr/>
          <p:nvPr/>
        </p:nvGrpSpPr>
        <p:grpSpPr>
          <a:xfrm>
            <a:off x="4953698" y="2591675"/>
            <a:ext cx="2340799" cy="2340799"/>
            <a:chOff x="4953698" y="2591675"/>
            <a:chExt cx="2340799" cy="2340799"/>
          </a:xfrm>
        </p:grpSpPr>
        <p:sp>
          <p:nvSpPr>
            <p:cNvPr id="7" name="íṡľíḍè-Oval 64">
              <a:extLst>
                <a:ext uri="{FF2B5EF4-FFF2-40B4-BE49-F238E27FC236}">
                  <a16:creationId xmlns:a16="http://schemas.microsoft.com/office/drawing/2014/main" id="{96A55846-9A23-414A-994E-AD91D0CAF98E}"/>
                </a:ext>
              </a:extLst>
            </p:cNvPr>
            <p:cNvSpPr/>
            <p:nvPr/>
          </p:nvSpPr>
          <p:spPr bwMode="auto">
            <a:xfrm>
              <a:off x="4953698" y="2591675"/>
              <a:ext cx="2340799" cy="2340799"/>
            </a:xfrm>
            <a:prstGeom prst="ellipse">
              <a:avLst/>
            </a:prstGeom>
            <a:solidFill>
              <a:schemeClr val="accent1"/>
            </a:solidFill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8" name="Group 65">
              <a:extLst>
                <a:ext uri="{FF2B5EF4-FFF2-40B4-BE49-F238E27FC236}">
                  <a16:creationId xmlns:a16="http://schemas.microsoft.com/office/drawing/2014/main" id="{C295736D-7A6A-468B-9541-210660AFDF45}"/>
                </a:ext>
              </a:extLst>
            </p:cNvPr>
            <p:cNvGrpSpPr/>
            <p:nvPr/>
          </p:nvGrpSpPr>
          <p:grpSpPr>
            <a:xfrm>
              <a:off x="5628553" y="3065475"/>
              <a:ext cx="991105" cy="1393202"/>
              <a:chOff x="1939926" y="1295399"/>
              <a:chExt cx="277813" cy="390525"/>
            </a:xfrm>
            <a:solidFill>
              <a:schemeClr val="bg1"/>
            </a:solidFill>
          </p:grpSpPr>
          <p:sp>
            <p:nvSpPr>
              <p:cNvPr id="51" name="íṡľíḍè-Oval 66">
                <a:extLst>
                  <a:ext uri="{FF2B5EF4-FFF2-40B4-BE49-F238E27FC236}">
                    <a16:creationId xmlns:a16="http://schemas.microsoft.com/office/drawing/2014/main" id="{9EED8E1E-3161-4B89-9AFD-E46621EB3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27238" y="1295399"/>
                <a:ext cx="100013" cy="101600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2" name="íṡľíḍè-Freeform: Shape 67">
                <a:extLst>
                  <a:ext uri="{FF2B5EF4-FFF2-40B4-BE49-F238E27FC236}">
                    <a16:creationId xmlns:a16="http://schemas.microsoft.com/office/drawing/2014/main" id="{0960E5D0-C267-49C2-A102-17CB61EB8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81201" y="1412874"/>
                <a:ext cx="195263" cy="109538"/>
              </a:xfrm>
              <a:custGeom>
                <a:avLst/>
                <a:gdLst/>
                <a:ahLst/>
                <a:cxnLst>
                  <a:cxn ang="0">
                    <a:pos x="51" y="35"/>
                  </a:cxn>
                  <a:cxn ang="0">
                    <a:pos x="44" y="42"/>
                  </a:cxn>
                  <a:cxn ang="0">
                    <a:pos x="41" y="42"/>
                  </a:cxn>
                  <a:cxn ang="0">
                    <a:pos x="34" y="35"/>
                  </a:cxn>
                  <a:cxn ang="0">
                    <a:pos x="33" y="32"/>
                  </a:cxn>
                  <a:cxn ang="0">
                    <a:pos x="37" y="14"/>
                  </a:cxn>
                  <a:cxn ang="0">
                    <a:pos x="37" y="12"/>
                  </a:cxn>
                  <a:cxn ang="0">
                    <a:pos x="37" y="8"/>
                  </a:cxn>
                  <a:cxn ang="0">
                    <a:pos x="38" y="7"/>
                  </a:cxn>
                  <a:cxn ang="0">
                    <a:pos x="47" y="7"/>
                  </a:cxn>
                  <a:cxn ang="0">
                    <a:pos x="48" y="8"/>
                  </a:cxn>
                  <a:cxn ang="0">
                    <a:pos x="48" y="12"/>
                  </a:cxn>
                  <a:cxn ang="0">
                    <a:pos x="48" y="14"/>
                  </a:cxn>
                  <a:cxn ang="0">
                    <a:pos x="52" y="32"/>
                  </a:cxn>
                  <a:cxn ang="0">
                    <a:pos x="51" y="35"/>
                  </a:cxn>
                  <a:cxn ang="0">
                    <a:pos x="84" y="46"/>
                  </a:cxn>
                  <a:cxn ang="0">
                    <a:pos x="70" y="7"/>
                  </a:cxn>
                  <a:cxn ang="0">
                    <a:pos x="60" y="0"/>
                  </a:cxn>
                  <a:cxn ang="0">
                    <a:pos x="26" y="0"/>
                  </a:cxn>
                  <a:cxn ang="0">
                    <a:pos x="24" y="0"/>
                  </a:cxn>
                  <a:cxn ang="0">
                    <a:pos x="15" y="7"/>
                  </a:cxn>
                  <a:cxn ang="0">
                    <a:pos x="0" y="46"/>
                  </a:cxn>
                  <a:cxn ang="0">
                    <a:pos x="2" y="48"/>
                  </a:cxn>
                  <a:cxn ang="0">
                    <a:pos x="13" y="48"/>
                  </a:cxn>
                  <a:cxn ang="0">
                    <a:pos x="16" y="46"/>
                  </a:cxn>
                  <a:cxn ang="0">
                    <a:pos x="23" y="28"/>
                  </a:cxn>
                  <a:cxn ang="0">
                    <a:pos x="23" y="28"/>
                  </a:cxn>
                  <a:cxn ang="0">
                    <a:pos x="24" y="46"/>
                  </a:cxn>
                  <a:cxn ang="0">
                    <a:pos x="26" y="48"/>
                  </a:cxn>
                  <a:cxn ang="0">
                    <a:pos x="61" y="48"/>
                  </a:cxn>
                  <a:cxn ang="0">
                    <a:pos x="63" y="45"/>
                  </a:cxn>
                  <a:cxn ang="0">
                    <a:pos x="63" y="28"/>
                  </a:cxn>
                  <a:cxn ang="0">
                    <a:pos x="64" y="27"/>
                  </a:cxn>
                  <a:cxn ang="0">
                    <a:pos x="71" y="46"/>
                  </a:cxn>
                  <a:cxn ang="0">
                    <a:pos x="73" y="48"/>
                  </a:cxn>
                  <a:cxn ang="0">
                    <a:pos x="82" y="48"/>
                  </a:cxn>
                  <a:cxn ang="0">
                    <a:pos x="84" y="46"/>
                  </a:cxn>
                </a:cxnLst>
                <a:rect l="0" t="0" r="r" b="b"/>
                <a:pathLst>
                  <a:path w="85" h="48">
                    <a:moveTo>
                      <a:pt x="51" y="35"/>
                    </a:moveTo>
                    <a:cubicBezTo>
                      <a:pt x="44" y="42"/>
                      <a:pt x="44" y="42"/>
                      <a:pt x="44" y="42"/>
                    </a:cubicBezTo>
                    <a:cubicBezTo>
                      <a:pt x="43" y="42"/>
                      <a:pt x="42" y="42"/>
                      <a:pt x="41" y="42"/>
                    </a:cubicBezTo>
                    <a:cubicBezTo>
                      <a:pt x="34" y="35"/>
                      <a:pt x="34" y="35"/>
                      <a:pt x="34" y="35"/>
                    </a:cubicBezTo>
                    <a:cubicBezTo>
                      <a:pt x="33" y="34"/>
                      <a:pt x="33" y="33"/>
                      <a:pt x="33" y="32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7" y="13"/>
                      <a:pt x="37" y="13"/>
                      <a:pt x="37" y="12"/>
                    </a:cubicBezTo>
                    <a:cubicBezTo>
                      <a:pt x="37" y="11"/>
                      <a:pt x="37" y="8"/>
                      <a:pt x="37" y="8"/>
                    </a:cubicBezTo>
                    <a:cubicBezTo>
                      <a:pt x="37" y="8"/>
                      <a:pt x="37" y="7"/>
                      <a:pt x="38" y="7"/>
                    </a:cubicBezTo>
                    <a:cubicBezTo>
                      <a:pt x="47" y="7"/>
                      <a:pt x="47" y="7"/>
                      <a:pt x="47" y="7"/>
                    </a:cubicBezTo>
                    <a:cubicBezTo>
                      <a:pt x="47" y="7"/>
                      <a:pt x="48" y="8"/>
                      <a:pt x="48" y="8"/>
                    </a:cubicBezTo>
                    <a:cubicBezTo>
                      <a:pt x="48" y="8"/>
                      <a:pt x="48" y="11"/>
                      <a:pt x="48" y="12"/>
                    </a:cubicBezTo>
                    <a:cubicBezTo>
                      <a:pt x="48" y="13"/>
                      <a:pt x="48" y="13"/>
                      <a:pt x="48" y="14"/>
                    </a:cubicBezTo>
                    <a:cubicBezTo>
                      <a:pt x="52" y="32"/>
                      <a:pt x="52" y="32"/>
                      <a:pt x="52" y="32"/>
                    </a:cubicBezTo>
                    <a:cubicBezTo>
                      <a:pt x="52" y="33"/>
                      <a:pt x="52" y="34"/>
                      <a:pt x="51" y="35"/>
                    </a:cubicBezTo>
                    <a:moveTo>
                      <a:pt x="84" y="46"/>
                    </a:moveTo>
                    <a:cubicBezTo>
                      <a:pt x="70" y="7"/>
                      <a:pt x="70" y="7"/>
                      <a:pt x="70" y="7"/>
                    </a:cubicBezTo>
                    <a:cubicBezTo>
                      <a:pt x="69" y="6"/>
                      <a:pt x="66" y="0"/>
                      <a:pt x="60" y="0"/>
                    </a:cubicBezTo>
                    <a:cubicBezTo>
                      <a:pt x="59" y="0"/>
                      <a:pt x="27" y="0"/>
                      <a:pt x="26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18" y="0"/>
                      <a:pt x="15" y="6"/>
                      <a:pt x="15" y="7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47"/>
                      <a:pt x="0" y="48"/>
                      <a:pt x="2" y="48"/>
                    </a:cubicBezTo>
                    <a:cubicBezTo>
                      <a:pt x="13" y="48"/>
                      <a:pt x="13" y="48"/>
                      <a:pt x="13" y="48"/>
                    </a:cubicBezTo>
                    <a:cubicBezTo>
                      <a:pt x="15" y="48"/>
                      <a:pt x="16" y="46"/>
                      <a:pt x="16" y="46"/>
                    </a:cubicBezTo>
                    <a:cubicBezTo>
                      <a:pt x="23" y="28"/>
                      <a:pt x="23" y="28"/>
                      <a:pt x="23" y="28"/>
                    </a:cubicBezTo>
                    <a:cubicBezTo>
                      <a:pt x="23" y="28"/>
                      <a:pt x="23" y="25"/>
                      <a:pt x="23" y="28"/>
                    </a:cubicBezTo>
                    <a:cubicBezTo>
                      <a:pt x="23" y="31"/>
                      <a:pt x="23" y="41"/>
                      <a:pt x="24" y="46"/>
                    </a:cubicBezTo>
                    <a:cubicBezTo>
                      <a:pt x="24" y="47"/>
                      <a:pt x="24" y="48"/>
                      <a:pt x="26" y="48"/>
                    </a:cubicBezTo>
                    <a:cubicBezTo>
                      <a:pt x="61" y="48"/>
                      <a:pt x="61" y="48"/>
                      <a:pt x="61" y="48"/>
                    </a:cubicBezTo>
                    <a:cubicBezTo>
                      <a:pt x="64" y="48"/>
                      <a:pt x="63" y="47"/>
                      <a:pt x="63" y="45"/>
                    </a:cubicBezTo>
                    <a:cubicBezTo>
                      <a:pt x="63" y="40"/>
                      <a:pt x="63" y="31"/>
                      <a:pt x="63" y="28"/>
                    </a:cubicBezTo>
                    <a:cubicBezTo>
                      <a:pt x="63" y="26"/>
                      <a:pt x="64" y="27"/>
                      <a:pt x="64" y="27"/>
                    </a:cubicBezTo>
                    <a:cubicBezTo>
                      <a:pt x="71" y="46"/>
                      <a:pt x="71" y="46"/>
                      <a:pt x="71" y="46"/>
                    </a:cubicBezTo>
                    <a:cubicBezTo>
                      <a:pt x="71" y="46"/>
                      <a:pt x="71" y="48"/>
                      <a:pt x="73" y="48"/>
                    </a:cubicBezTo>
                    <a:cubicBezTo>
                      <a:pt x="82" y="48"/>
                      <a:pt x="82" y="48"/>
                      <a:pt x="82" y="48"/>
                    </a:cubicBezTo>
                    <a:cubicBezTo>
                      <a:pt x="85" y="48"/>
                      <a:pt x="85" y="47"/>
                      <a:pt x="84" y="46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3" name="íṡľíḍè-Freeform: Shape 68">
                <a:extLst>
                  <a:ext uri="{FF2B5EF4-FFF2-40B4-BE49-F238E27FC236}">
                    <a16:creationId xmlns:a16="http://schemas.microsoft.com/office/drawing/2014/main" id="{04563F55-1028-4C86-8E9C-559F28568C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939926" y="1541461"/>
                <a:ext cx="277813" cy="144463"/>
              </a:xfrm>
              <a:custGeom>
                <a:avLst/>
                <a:gdLst/>
                <a:ahLst/>
                <a:cxnLst>
                  <a:cxn ang="0">
                    <a:pos x="119" y="8"/>
                  </a:cxn>
                  <a:cxn ang="0">
                    <a:pos x="114" y="0"/>
                  </a:cxn>
                  <a:cxn ang="0">
                    <a:pos x="7" y="0"/>
                  </a:cxn>
                  <a:cxn ang="0">
                    <a:pos x="2" y="8"/>
                  </a:cxn>
                  <a:cxn ang="0">
                    <a:pos x="5" y="17"/>
                  </a:cxn>
                  <a:cxn ang="0">
                    <a:pos x="12" y="25"/>
                  </a:cxn>
                  <a:cxn ang="0">
                    <a:pos x="17" y="32"/>
                  </a:cxn>
                  <a:cxn ang="0">
                    <a:pos x="22" y="56"/>
                  </a:cxn>
                  <a:cxn ang="0">
                    <a:pos x="31" y="63"/>
                  </a:cxn>
                  <a:cxn ang="0">
                    <a:pos x="90" y="63"/>
                  </a:cxn>
                  <a:cxn ang="0">
                    <a:pos x="99" y="56"/>
                  </a:cxn>
                  <a:cxn ang="0">
                    <a:pos x="104" y="32"/>
                  </a:cxn>
                  <a:cxn ang="0">
                    <a:pos x="109" y="25"/>
                  </a:cxn>
                  <a:cxn ang="0">
                    <a:pos x="115" y="17"/>
                  </a:cxn>
                  <a:cxn ang="0">
                    <a:pos x="119" y="8"/>
                  </a:cxn>
                </a:cxnLst>
                <a:rect l="0" t="0" r="r" b="b"/>
                <a:pathLst>
                  <a:path w="121" h="63">
                    <a:moveTo>
                      <a:pt x="119" y="8"/>
                    </a:moveTo>
                    <a:cubicBezTo>
                      <a:pt x="121" y="4"/>
                      <a:pt x="118" y="0"/>
                      <a:pt x="114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2" y="0"/>
                      <a:pt x="0" y="4"/>
                      <a:pt x="2" y="8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7" y="21"/>
                      <a:pt x="10" y="25"/>
                      <a:pt x="12" y="25"/>
                    </a:cubicBezTo>
                    <a:cubicBezTo>
                      <a:pt x="14" y="25"/>
                      <a:pt x="16" y="28"/>
                      <a:pt x="17" y="32"/>
                    </a:cubicBezTo>
                    <a:cubicBezTo>
                      <a:pt x="22" y="56"/>
                      <a:pt x="22" y="56"/>
                      <a:pt x="22" y="56"/>
                    </a:cubicBezTo>
                    <a:cubicBezTo>
                      <a:pt x="22" y="60"/>
                      <a:pt x="26" y="63"/>
                      <a:pt x="31" y="63"/>
                    </a:cubicBezTo>
                    <a:cubicBezTo>
                      <a:pt x="90" y="63"/>
                      <a:pt x="90" y="63"/>
                      <a:pt x="90" y="63"/>
                    </a:cubicBezTo>
                    <a:cubicBezTo>
                      <a:pt x="94" y="63"/>
                      <a:pt x="98" y="60"/>
                      <a:pt x="99" y="56"/>
                    </a:cubicBezTo>
                    <a:cubicBezTo>
                      <a:pt x="104" y="32"/>
                      <a:pt x="104" y="32"/>
                      <a:pt x="104" y="32"/>
                    </a:cubicBezTo>
                    <a:cubicBezTo>
                      <a:pt x="104" y="28"/>
                      <a:pt x="107" y="25"/>
                      <a:pt x="109" y="25"/>
                    </a:cubicBezTo>
                    <a:cubicBezTo>
                      <a:pt x="111" y="25"/>
                      <a:pt x="114" y="21"/>
                      <a:pt x="115" y="17"/>
                    </a:cubicBezTo>
                    <a:lnTo>
                      <a:pt x="119" y="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55CE6674-E91E-B3C4-F678-05849239B8F8}"/>
              </a:ext>
            </a:extLst>
          </p:cNvPr>
          <p:cNvGrpSpPr/>
          <p:nvPr/>
        </p:nvGrpSpPr>
        <p:grpSpPr>
          <a:xfrm>
            <a:off x="6644826" y="4137559"/>
            <a:ext cx="1589256" cy="1589255"/>
            <a:chOff x="6644826" y="4137559"/>
            <a:chExt cx="1589256" cy="1589255"/>
          </a:xfrm>
        </p:grpSpPr>
        <p:sp>
          <p:nvSpPr>
            <p:cNvPr id="3" name="íṡľíḍè-Oval 60">
              <a:extLst>
                <a:ext uri="{FF2B5EF4-FFF2-40B4-BE49-F238E27FC236}">
                  <a16:creationId xmlns:a16="http://schemas.microsoft.com/office/drawing/2014/main" id="{3CB3C678-D888-4C0C-88FB-C72ACAD2E008}"/>
                </a:ext>
              </a:extLst>
            </p:cNvPr>
            <p:cNvSpPr/>
            <p:nvPr/>
          </p:nvSpPr>
          <p:spPr bwMode="auto">
            <a:xfrm>
              <a:off x="6644826" y="4137559"/>
              <a:ext cx="1589256" cy="1589255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9" name="Group 69">
              <a:extLst>
                <a:ext uri="{FF2B5EF4-FFF2-40B4-BE49-F238E27FC236}">
                  <a16:creationId xmlns:a16="http://schemas.microsoft.com/office/drawing/2014/main" id="{0DE4CB6D-2E00-4CEA-9435-9AEB3B0EB1E4}"/>
                </a:ext>
              </a:extLst>
            </p:cNvPr>
            <p:cNvGrpSpPr/>
            <p:nvPr/>
          </p:nvGrpSpPr>
          <p:grpSpPr>
            <a:xfrm>
              <a:off x="7059605" y="4715135"/>
              <a:ext cx="759666" cy="434095"/>
              <a:chOff x="3654425" y="2386013"/>
              <a:chExt cx="288926" cy="165100"/>
            </a:xfrm>
            <a:solidFill>
              <a:schemeClr val="bg1"/>
            </a:solidFill>
          </p:grpSpPr>
          <p:sp>
            <p:nvSpPr>
              <p:cNvPr id="48" name="íṡľíḍè-Freeform: Shape 70">
                <a:extLst>
                  <a:ext uri="{FF2B5EF4-FFF2-40B4-BE49-F238E27FC236}">
                    <a16:creationId xmlns:a16="http://schemas.microsoft.com/office/drawing/2014/main" id="{5C9DED17-4FCF-40C4-AB70-8FBC75B914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6975" y="2386013"/>
                <a:ext cx="123825" cy="165100"/>
              </a:xfrm>
              <a:custGeom>
                <a:avLst/>
                <a:gdLst>
                  <a:gd name="T0" fmla="*/ 28 w 71"/>
                  <a:gd name="T1" fmla="*/ 45 h 95"/>
                  <a:gd name="T2" fmla="*/ 0 w 71"/>
                  <a:gd name="T3" fmla="*/ 92 h 95"/>
                  <a:gd name="T4" fmla="*/ 0 w 71"/>
                  <a:gd name="T5" fmla="*/ 95 h 95"/>
                  <a:gd name="T6" fmla="*/ 71 w 71"/>
                  <a:gd name="T7" fmla="*/ 95 h 95"/>
                  <a:gd name="T8" fmla="*/ 71 w 71"/>
                  <a:gd name="T9" fmla="*/ 92 h 95"/>
                  <a:gd name="T10" fmla="*/ 43 w 71"/>
                  <a:gd name="T11" fmla="*/ 45 h 95"/>
                  <a:gd name="T12" fmla="*/ 59 w 71"/>
                  <a:gd name="T13" fmla="*/ 23 h 95"/>
                  <a:gd name="T14" fmla="*/ 36 w 71"/>
                  <a:gd name="T15" fmla="*/ 0 h 95"/>
                  <a:gd name="T16" fmla="*/ 12 w 71"/>
                  <a:gd name="T17" fmla="*/ 23 h 95"/>
                  <a:gd name="T18" fmla="*/ 28 w 71"/>
                  <a:gd name="T19" fmla="*/ 45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95">
                    <a:moveTo>
                      <a:pt x="28" y="45"/>
                    </a:moveTo>
                    <a:cubicBezTo>
                      <a:pt x="12" y="49"/>
                      <a:pt x="0" y="69"/>
                      <a:pt x="0" y="92"/>
                    </a:cubicBezTo>
                    <a:cubicBezTo>
                      <a:pt x="0" y="93"/>
                      <a:pt x="0" y="94"/>
                      <a:pt x="0" y="95"/>
                    </a:cubicBezTo>
                    <a:cubicBezTo>
                      <a:pt x="71" y="95"/>
                      <a:pt x="71" y="95"/>
                      <a:pt x="71" y="95"/>
                    </a:cubicBezTo>
                    <a:cubicBezTo>
                      <a:pt x="71" y="94"/>
                      <a:pt x="71" y="93"/>
                      <a:pt x="71" y="92"/>
                    </a:cubicBezTo>
                    <a:cubicBezTo>
                      <a:pt x="71" y="69"/>
                      <a:pt x="59" y="49"/>
                      <a:pt x="43" y="45"/>
                    </a:cubicBezTo>
                    <a:cubicBezTo>
                      <a:pt x="53" y="41"/>
                      <a:pt x="59" y="33"/>
                      <a:pt x="59" y="23"/>
                    </a:cubicBezTo>
                    <a:cubicBezTo>
                      <a:pt x="59" y="10"/>
                      <a:pt x="49" y="0"/>
                      <a:pt x="36" y="0"/>
                    </a:cubicBezTo>
                    <a:cubicBezTo>
                      <a:pt x="23" y="0"/>
                      <a:pt x="12" y="10"/>
                      <a:pt x="12" y="23"/>
                    </a:cubicBezTo>
                    <a:cubicBezTo>
                      <a:pt x="12" y="33"/>
                      <a:pt x="19" y="41"/>
                      <a:pt x="28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9" name="íṡľíḍè-Freeform: Shape 71">
                <a:extLst>
                  <a:ext uri="{FF2B5EF4-FFF2-40B4-BE49-F238E27FC236}">
                    <a16:creationId xmlns:a16="http://schemas.microsoft.com/office/drawing/2014/main" id="{B14C1035-CE4B-43DB-A0ED-3021416FE6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4425" y="2398713"/>
                <a:ext cx="92075" cy="138113"/>
              </a:xfrm>
              <a:custGeom>
                <a:avLst/>
                <a:gdLst>
                  <a:gd name="T0" fmla="*/ 24 w 53"/>
                  <a:gd name="T1" fmla="*/ 38 h 80"/>
                  <a:gd name="T2" fmla="*/ 0 w 53"/>
                  <a:gd name="T3" fmla="*/ 78 h 80"/>
                  <a:gd name="T4" fmla="*/ 0 w 53"/>
                  <a:gd name="T5" fmla="*/ 80 h 80"/>
                  <a:gd name="T6" fmla="*/ 43 w 53"/>
                  <a:gd name="T7" fmla="*/ 80 h 80"/>
                  <a:gd name="T8" fmla="*/ 52 w 53"/>
                  <a:gd name="T9" fmla="*/ 52 h 80"/>
                  <a:gd name="T10" fmla="*/ 53 w 53"/>
                  <a:gd name="T11" fmla="*/ 51 h 80"/>
                  <a:gd name="T12" fmla="*/ 37 w 53"/>
                  <a:gd name="T13" fmla="*/ 38 h 80"/>
                  <a:gd name="T14" fmla="*/ 50 w 53"/>
                  <a:gd name="T15" fmla="*/ 20 h 80"/>
                  <a:gd name="T16" fmla="*/ 30 w 53"/>
                  <a:gd name="T17" fmla="*/ 0 h 80"/>
                  <a:gd name="T18" fmla="*/ 11 w 53"/>
                  <a:gd name="T19" fmla="*/ 20 h 80"/>
                  <a:gd name="T20" fmla="*/ 24 w 53"/>
                  <a:gd name="T21" fmla="*/ 3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3" h="80">
                    <a:moveTo>
                      <a:pt x="24" y="38"/>
                    </a:moveTo>
                    <a:cubicBezTo>
                      <a:pt x="11" y="42"/>
                      <a:pt x="0" y="58"/>
                      <a:pt x="0" y="78"/>
                    </a:cubicBezTo>
                    <a:cubicBezTo>
                      <a:pt x="0" y="79"/>
                      <a:pt x="0" y="79"/>
                      <a:pt x="0" y="80"/>
                    </a:cubicBezTo>
                    <a:cubicBezTo>
                      <a:pt x="43" y="80"/>
                      <a:pt x="43" y="80"/>
                      <a:pt x="43" y="80"/>
                    </a:cubicBezTo>
                    <a:cubicBezTo>
                      <a:pt x="44" y="70"/>
                      <a:pt x="47" y="60"/>
                      <a:pt x="52" y="52"/>
                    </a:cubicBezTo>
                    <a:cubicBezTo>
                      <a:pt x="52" y="51"/>
                      <a:pt x="53" y="51"/>
                      <a:pt x="53" y="51"/>
                    </a:cubicBezTo>
                    <a:cubicBezTo>
                      <a:pt x="49" y="44"/>
                      <a:pt x="43" y="40"/>
                      <a:pt x="37" y="38"/>
                    </a:cubicBezTo>
                    <a:cubicBezTo>
                      <a:pt x="45" y="35"/>
                      <a:pt x="50" y="28"/>
                      <a:pt x="50" y="20"/>
                    </a:cubicBezTo>
                    <a:cubicBezTo>
                      <a:pt x="50" y="9"/>
                      <a:pt x="41" y="0"/>
                      <a:pt x="30" y="0"/>
                    </a:cubicBezTo>
                    <a:cubicBezTo>
                      <a:pt x="20" y="0"/>
                      <a:pt x="11" y="9"/>
                      <a:pt x="11" y="20"/>
                    </a:cubicBezTo>
                    <a:cubicBezTo>
                      <a:pt x="11" y="28"/>
                      <a:pt x="16" y="35"/>
                      <a:pt x="24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0" name="íṡľíḍè-Freeform: Shape 72">
                <a:extLst>
                  <a:ext uri="{FF2B5EF4-FFF2-40B4-BE49-F238E27FC236}">
                    <a16:creationId xmlns:a16="http://schemas.microsoft.com/office/drawing/2014/main" id="{E9D63F43-C73B-45BF-B4DD-2797A68DB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52863" y="2398713"/>
                <a:ext cx="90488" cy="138113"/>
              </a:xfrm>
              <a:custGeom>
                <a:avLst/>
                <a:gdLst>
                  <a:gd name="T0" fmla="*/ 16 w 52"/>
                  <a:gd name="T1" fmla="*/ 38 h 80"/>
                  <a:gd name="T2" fmla="*/ 0 w 52"/>
                  <a:gd name="T3" fmla="*/ 51 h 80"/>
                  <a:gd name="T4" fmla="*/ 0 w 52"/>
                  <a:gd name="T5" fmla="*/ 52 h 80"/>
                  <a:gd name="T6" fmla="*/ 9 w 52"/>
                  <a:gd name="T7" fmla="*/ 80 h 80"/>
                  <a:gd name="T8" fmla="*/ 52 w 52"/>
                  <a:gd name="T9" fmla="*/ 80 h 80"/>
                  <a:gd name="T10" fmla="*/ 52 w 52"/>
                  <a:gd name="T11" fmla="*/ 78 h 80"/>
                  <a:gd name="T12" fmla="*/ 28 w 52"/>
                  <a:gd name="T13" fmla="*/ 38 h 80"/>
                  <a:gd name="T14" fmla="*/ 42 w 52"/>
                  <a:gd name="T15" fmla="*/ 20 h 80"/>
                  <a:gd name="T16" fmla="*/ 22 w 52"/>
                  <a:gd name="T17" fmla="*/ 0 h 80"/>
                  <a:gd name="T18" fmla="*/ 2 w 52"/>
                  <a:gd name="T19" fmla="*/ 20 h 80"/>
                  <a:gd name="T20" fmla="*/ 16 w 52"/>
                  <a:gd name="T21" fmla="*/ 38 h 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" h="80">
                    <a:moveTo>
                      <a:pt x="16" y="38"/>
                    </a:moveTo>
                    <a:cubicBezTo>
                      <a:pt x="9" y="40"/>
                      <a:pt x="4" y="44"/>
                      <a:pt x="0" y="51"/>
                    </a:cubicBezTo>
                    <a:cubicBezTo>
                      <a:pt x="0" y="51"/>
                      <a:pt x="0" y="51"/>
                      <a:pt x="0" y="52"/>
                    </a:cubicBezTo>
                    <a:cubicBezTo>
                      <a:pt x="6" y="60"/>
                      <a:pt x="8" y="70"/>
                      <a:pt x="9" y="80"/>
                    </a:cubicBezTo>
                    <a:cubicBezTo>
                      <a:pt x="52" y="80"/>
                      <a:pt x="52" y="80"/>
                      <a:pt x="52" y="80"/>
                    </a:cubicBezTo>
                    <a:cubicBezTo>
                      <a:pt x="52" y="79"/>
                      <a:pt x="52" y="79"/>
                      <a:pt x="52" y="78"/>
                    </a:cubicBezTo>
                    <a:cubicBezTo>
                      <a:pt x="52" y="58"/>
                      <a:pt x="42" y="42"/>
                      <a:pt x="28" y="38"/>
                    </a:cubicBezTo>
                    <a:cubicBezTo>
                      <a:pt x="36" y="35"/>
                      <a:pt x="42" y="28"/>
                      <a:pt x="42" y="20"/>
                    </a:cubicBezTo>
                    <a:cubicBezTo>
                      <a:pt x="42" y="9"/>
                      <a:pt x="33" y="0"/>
                      <a:pt x="22" y="0"/>
                    </a:cubicBezTo>
                    <a:cubicBezTo>
                      <a:pt x="11" y="0"/>
                      <a:pt x="2" y="9"/>
                      <a:pt x="2" y="20"/>
                    </a:cubicBezTo>
                    <a:cubicBezTo>
                      <a:pt x="2" y="28"/>
                      <a:pt x="8" y="35"/>
                      <a:pt x="16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6" name="Group 15">
            <a:extLst>
              <a:ext uri="{FF2B5EF4-FFF2-40B4-BE49-F238E27FC236}">
                <a16:creationId xmlns:a16="http://schemas.microsoft.com/office/drawing/2014/main" id="{3E1E405D-7304-1B16-629F-9BFF978A8A5E}"/>
              </a:ext>
            </a:extLst>
          </p:cNvPr>
          <p:cNvGrpSpPr/>
          <p:nvPr/>
        </p:nvGrpSpPr>
        <p:grpSpPr>
          <a:xfrm>
            <a:off x="4014113" y="4137559"/>
            <a:ext cx="1589256" cy="1589255"/>
            <a:chOff x="4014113" y="4137559"/>
            <a:chExt cx="1589256" cy="1589255"/>
          </a:xfrm>
        </p:grpSpPr>
        <p:sp>
          <p:nvSpPr>
            <p:cNvPr id="4" name="íṡľíḍè-Oval 61">
              <a:extLst>
                <a:ext uri="{FF2B5EF4-FFF2-40B4-BE49-F238E27FC236}">
                  <a16:creationId xmlns:a16="http://schemas.microsoft.com/office/drawing/2014/main" id="{4BA95BD8-38D8-4417-927D-3FD36F94E3C1}"/>
                </a:ext>
              </a:extLst>
            </p:cNvPr>
            <p:cNvSpPr/>
            <p:nvPr/>
          </p:nvSpPr>
          <p:spPr bwMode="auto">
            <a:xfrm>
              <a:off x="4014113" y="4137559"/>
              <a:ext cx="1589256" cy="1589255"/>
            </a:xfrm>
            <a:prstGeom prst="ellipse">
              <a:avLst/>
            </a:prstGeom>
            <a:solidFill>
              <a:schemeClr val="accent5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0" name="Group 73">
              <a:extLst>
                <a:ext uri="{FF2B5EF4-FFF2-40B4-BE49-F238E27FC236}">
                  <a16:creationId xmlns:a16="http://schemas.microsoft.com/office/drawing/2014/main" id="{49FD86E7-E3EE-4D0E-9AF0-197E2CFC5EBA}"/>
                </a:ext>
              </a:extLst>
            </p:cNvPr>
            <p:cNvGrpSpPr/>
            <p:nvPr/>
          </p:nvGrpSpPr>
          <p:grpSpPr>
            <a:xfrm>
              <a:off x="4574999" y="4562799"/>
              <a:ext cx="467486" cy="738797"/>
              <a:chOff x="4197350" y="2614613"/>
              <a:chExt cx="177800" cy="280988"/>
            </a:xfrm>
            <a:solidFill>
              <a:schemeClr val="bg1"/>
            </a:solidFill>
          </p:grpSpPr>
          <p:sp>
            <p:nvSpPr>
              <p:cNvPr id="43" name="íṡľíḍè-Freeform: Shape 74">
                <a:extLst>
                  <a:ext uri="{FF2B5EF4-FFF2-40B4-BE49-F238E27FC236}">
                    <a16:creationId xmlns:a16="http://schemas.microsoft.com/office/drawing/2014/main" id="{7B5EBCA0-AEE2-4C04-B9E7-51FBCB8847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27513" y="2614613"/>
                <a:ext cx="117475" cy="68263"/>
              </a:xfrm>
              <a:custGeom>
                <a:avLst/>
                <a:gdLst>
                  <a:gd name="T0" fmla="*/ 14 w 68"/>
                  <a:gd name="T1" fmla="*/ 18 h 40"/>
                  <a:gd name="T2" fmla="*/ 1 w 68"/>
                  <a:gd name="T3" fmla="*/ 23 h 40"/>
                  <a:gd name="T4" fmla="*/ 21 w 68"/>
                  <a:gd name="T5" fmla="*/ 40 h 40"/>
                  <a:gd name="T6" fmla="*/ 46 w 68"/>
                  <a:gd name="T7" fmla="*/ 40 h 40"/>
                  <a:gd name="T8" fmla="*/ 68 w 68"/>
                  <a:gd name="T9" fmla="*/ 25 h 40"/>
                  <a:gd name="T10" fmla="*/ 62 w 68"/>
                  <a:gd name="T11" fmla="*/ 26 h 40"/>
                  <a:gd name="T12" fmla="*/ 56 w 68"/>
                  <a:gd name="T13" fmla="*/ 0 h 40"/>
                  <a:gd name="T14" fmla="*/ 37 w 68"/>
                  <a:gd name="T15" fmla="*/ 16 h 40"/>
                  <a:gd name="T16" fmla="*/ 17 w 68"/>
                  <a:gd name="T17" fmla="*/ 5 h 40"/>
                  <a:gd name="T18" fmla="*/ 14 w 68"/>
                  <a:gd name="T19" fmla="*/ 18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8" h="40">
                    <a:moveTo>
                      <a:pt x="14" y="18"/>
                    </a:moveTo>
                    <a:cubicBezTo>
                      <a:pt x="10" y="22"/>
                      <a:pt x="2" y="20"/>
                      <a:pt x="1" y="23"/>
                    </a:cubicBezTo>
                    <a:cubicBezTo>
                      <a:pt x="0" y="29"/>
                      <a:pt x="18" y="38"/>
                      <a:pt x="21" y="40"/>
                    </a:cubicBezTo>
                    <a:cubicBezTo>
                      <a:pt x="30" y="40"/>
                      <a:pt x="38" y="40"/>
                      <a:pt x="46" y="40"/>
                    </a:cubicBezTo>
                    <a:cubicBezTo>
                      <a:pt x="56" y="37"/>
                      <a:pt x="63" y="32"/>
                      <a:pt x="68" y="25"/>
                    </a:cubicBezTo>
                    <a:cubicBezTo>
                      <a:pt x="66" y="26"/>
                      <a:pt x="64" y="26"/>
                      <a:pt x="62" y="26"/>
                    </a:cubicBezTo>
                    <a:cubicBezTo>
                      <a:pt x="43" y="26"/>
                      <a:pt x="63" y="1"/>
                      <a:pt x="56" y="0"/>
                    </a:cubicBezTo>
                    <a:cubicBezTo>
                      <a:pt x="48" y="0"/>
                      <a:pt x="50" y="11"/>
                      <a:pt x="37" y="16"/>
                    </a:cubicBezTo>
                    <a:cubicBezTo>
                      <a:pt x="33" y="18"/>
                      <a:pt x="23" y="5"/>
                      <a:pt x="17" y="5"/>
                    </a:cubicBezTo>
                    <a:cubicBezTo>
                      <a:pt x="12" y="5"/>
                      <a:pt x="17" y="15"/>
                      <a:pt x="14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4" name="íṡľíḍè-Freeform: Shape 75">
                <a:extLst>
                  <a:ext uri="{FF2B5EF4-FFF2-40B4-BE49-F238E27FC236}">
                    <a16:creationId xmlns:a16="http://schemas.microsoft.com/office/drawing/2014/main" id="{9BC2CBE9-004B-4680-90E2-5466D31B65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65613" y="2686050"/>
                <a:ext cx="39688" cy="9525"/>
              </a:xfrm>
              <a:custGeom>
                <a:avLst/>
                <a:gdLst>
                  <a:gd name="T0" fmla="*/ 18 w 23"/>
                  <a:gd name="T1" fmla="*/ 0 h 5"/>
                  <a:gd name="T2" fmla="*/ 4 w 23"/>
                  <a:gd name="T3" fmla="*/ 0 h 5"/>
                  <a:gd name="T4" fmla="*/ 0 w 23"/>
                  <a:gd name="T5" fmla="*/ 2 h 5"/>
                  <a:gd name="T6" fmla="*/ 0 w 23"/>
                  <a:gd name="T7" fmla="*/ 2 h 5"/>
                  <a:gd name="T8" fmla="*/ 0 w 23"/>
                  <a:gd name="T9" fmla="*/ 3 h 5"/>
                  <a:gd name="T10" fmla="*/ 0 w 23"/>
                  <a:gd name="T11" fmla="*/ 4 h 5"/>
                  <a:gd name="T12" fmla="*/ 1 w 23"/>
                  <a:gd name="T13" fmla="*/ 4 h 5"/>
                  <a:gd name="T14" fmla="*/ 3 w 23"/>
                  <a:gd name="T15" fmla="*/ 5 h 5"/>
                  <a:gd name="T16" fmla="*/ 20 w 23"/>
                  <a:gd name="T17" fmla="*/ 5 h 5"/>
                  <a:gd name="T18" fmla="*/ 22 w 23"/>
                  <a:gd name="T19" fmla="*/ 4 h 5"/>
                  <a:gd name="T20" fmla="*/ 23 w 23"/>
                  <a:gd name="T21" fmla="*/ 3 h 5"/>
                  <a:gd name="T22" fmla="*/ 23 w 23"/>
                  <a:gd name="T23" fmla="*/ 2 h 5"/>
                  <a:gd name="T24" fmla="*/ 22 w 23"/>
                  <a:gd name="T25" fmla="*/ 2 h 5"/>
                  <a:gd name="T26" fmla="*/ 22 w 23"/>
                  <a:gd name="T27" fmla="*/ 1 h 5"/>
                  <a:gd name="T28" fmla="*/ 18 w 23"/>
                  <a:gd name="T2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21" y="4"/>
                      <a:pt x="22" y="4"/>
                      <a:pt x="22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0" y="0"/>
                      <a:pt x="1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5" name="íṡľíḍè-Freeform: Shape 76">
                <a:extLst>
                  <a:ext uri="{FF2B5EF4-FFF2-40B4-BE49-F238E27FC236}">
                    <a16:creationId xmlns:a16="http://schemas.microsoft.com/office/drawing/2014/main" id="{60816D27-D99B-46BE-95E5-E2290A7344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97350" y="2697163"/>
                <a:ext cx="177800" cy="198438"/>
              </a:xfrm>
              <a:custGeom>
                <a:avLst/>
                <a:gdLst>
                  <a:gd name="T0" fmla="*/ 48 w 103"/>
                  <a:gd name="T1" fmla="*/ 24 h 114"/>
                  <a:gd name="T2" fmla="*/ 48 w 103"/>
                  <a:gd name="T3" fmla="*/ 17 h 114"/>
                  <a:gd name="T4" fmla="*/ 57 w 103"/>
                  <a:gd name="T5" fmla="*/ 17 h 114"/>
                  <a:gd name="T6" fmla="*/ 57 w 103"/>
                  <a:gd name="T7" fmla="*/ 24 h 114"/>
                  <a:gd name="T8" fmla="*/ 75 w 103"/>
                  <a:gd name="T9" fmla="*/ 32 h 114"/>
                  <a:gd name="T10" fmla="*/ 65 w 103"/>
                  <a:gd name="T11" fmla="*/ 43 h 114"/>
                  <a:gd name="T12" fmla="*/ 56 w 103"/>
                  <a:gd name="T13" fmla="*/ 38 h 114"/>
                  <a:gd name="T14" fmla="*/ 56 w 103"/>
                  <a:gd name="T15" fmla="*/ 53 h 114"/>
                  <a:gd name="T16" fmla="*/ 77 w 103"/>
                  <a:gd name="T17" fmla="*/ 74 h 114"/>
                  <a:gd name="T18" fmla="*/ 72 w 103"/>
                  <a:gd name="T19" fmla="*/ 87 h 114"/>
                  <a:gd name="T20" fmla="*/ 56 w 103"/>
                  <a:gd name="T21" fmla="*/ 95 h 114"/>
                  <a:gd name="T22" fmla="*/ 56 w 103"/>
                  <a:gd name="T23" fmla="*/ 103 h 114"/>
                  <a:gd name="T24" fmla="*/ 48 w 103"/>
                  <a:gd name="T25" fmla="*/ 103 h 114"/>
                  <a:gd name="T26" fmla="*/ 48 w 103"/>
                  <a:gd name="T27" fmla="*/ 95 h 114"/>
                  <a:gd name="T28" fmla="*/ 46 w 103"/>
                  <a:gd name="T29" fmla="*/ 95 h 114"/>
                  <a:gd name="T30" fmla="*/ 35 w 103"/>
                  <a:gd name="T31" fmla="*/ 92 h 114"/>
                  <a:gd name="T32" fmla="*/ 25 w 103"/>
                  <a:gd name="T33" fmla="*/ 85 h 114"/>
                  <a:gd name="T34" fmla="*/ 34 w 103"/>
                  <a:gd name="T35" fmla="*/ 74 h 114"/>
                  <a:gd name="T36" fmla="*/ 48 w 103"/>
                  <a:gd name="T37" fmla="*/ 82 h 114"/>
                  <a:gd name="T38" fmla="*/ 48 w 103"/>
                  <a:gd name="T39" fmla="*/ 65 h 114"/>
                  <a:gd name="T40" fmla="*/ 33 w 103"/>
                  <a:gd name="T41" fmla="*/ 57 h 114"/>
                  <a:gd name="T42" fmla="*/ 28 w 103"/>
                  <a:gd name="T43" fmla="*/ 44 h 114"/>
                  <a:gd name="T44" fmla="*/ 33 w 103"/>
                  <a:gd name="T45" fmla="*/ 30 h 114"/>
                  <a:gd name="T46" fmla="*/ 48 w 103"/>
                  <a:gd name="T47" fmla="*/ 24 h 114"/>
                  <a:gd name="T48" fmla="*/ 64 w 103"/>
                  <a:gd name="T49" fmla="*/ 0 h 114"/>
                  <a:gd name="T50" fmla="*/ 39 w 103"/>
                  <a:gd name="T51" fmla="*/ 0 h 114"/>
                  <a:gd name="T52" fmla="*/ 0 w 103"/>
                  <a:gd name="T53" fmla="*/ 83 h 114"/>
                  <a:gd name="T54" fmla="*/ 4 w 103"/>
                  <a:gd name="T55" fmla="*/ 101 h 114"/>
                  <a:gd name="T56" fmla="*/ 52 w 103"/>
                  <a:gd name="T57" fmla="*/ 114 h 114"/>
                  <a:gd name="T58" fmla="*/ 99 w 103"/>
                  <a:gd name="T59" fmla="*/ 101 h 114"/>
                  <a:gd name="T60" fmla="*/ 103 w 103"/>
                  <a:gd name="T61" fmla="*/ 83 h 114"/>
                  <a:gd name="T62" fmla="*/ 101 w 103"/>
                  <a:gd name="T63" fmla="*/ 56 h 114"/>
                  <a:gd name="T64" fmla="*/ 64 w 103"/>
                  <a:gd name="T65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103" h="114">
                    <a:moveTo>
                      <a:pt x="48" y="24"/>
                    </a:moveTo>
                    <a:cubicBezTo>
                      <a:pt x="48" y="17"/>
                      <a:pt x="48" y="17"/>
                      <a:pt x="48" y="17"/>
                    </a:cubicBezTo>
                    <a:cubicBezTo>
                      <a:pt x="57" y="17"/>
                      <a:pt x="57" y="17"/>
                      <a:pt x="57" y="17"/>
                    </a:cubicBezTo>
                    <a:cubicBezTo>
                      <a:pt x="57" y="24"/>
                      <a:pt x="57" y="24"/>
                      <a:pt x="57" y="24"/>
                    </a:cubicBezTo>
                    <a:cubicBezTo>
                      <a:pt x="64" y="25"/>
                      <a:pt x="70" y="27"/>
                      <a:pt x="75" y="32"/>
                    </a:cubicBezTo>
                    <a:cubicBezTo>
                      <a:pt x="65" y="43"/>
                      <a:pt x="65" y="43"/>
                      <a:pt x="65" y="43"/>
                    </a:cubicBezTo>
                    <a:cubicBezTo>
                      <a:pt x="62" y="41"/>
                      <a:pt x="59" y="39"/>
                      <a:pt x="56" y="38"/>
                    </a:cubicBezTo>
                    <a:cubicBezTo>
                      <a:pt x="56" y="53"/>
                      <a:pt x="56" y="53"/>
                      <a:pt x="56" y="53"/>
                    </a:cubicBezTo>
                    <a:cubicBezTo>
                      <a:pt x="70" y="56"/>
                      <a:pt x="77" y="64"/>
                      <a:pt x="77" y="74"/>
                    </a:cubicBezTo>
                    <a:cubicBezTo>
                      <a:pt x="77" y="79"/>
                      <a:pt x="75" y="84"/>
                      <a:pt x="72" y="87"/>
                    </a:cubicBezTo>
                    <a:cubicBezTo>
                      <a:pt x="68" y="91"/>
                      <a:pt x="63" y="93"/>
                      <a:pt x="56" y="95"/>
                    </a:cubicBezTo>
                    <a:cubicBezTo>
                      <a:pt x="56" y="103"/>
                      <a:pt x="56" y="103"/>
                      <a:pt x="56" y="103"/>
                    </a:cubicBezTo>
                    <a:cubicBezTo>
                      <a:pt x="48" y="103"/>
                      <a:pt x="48" y="103"/>
                      <a:pt x="48" y="103"/>
                    </a:cubicBezTo>
                    <a:cubicBezTo>
                      <a:pt x="48" y="95"/>
                      <a:pt x="48" y="95"/>
                      <a:pt x="48" y="95"/>
                    </a:cubicBezTo>
                    <a:cubicBezTo>
                      <a:pt x="46" y="95"/>
                      <a:pt x="46" y="95"/>
                      <a:pt x="46" y="95"/>
                    </a:cubicBezTo>
                    <a:cubicBezTo>
                      <a:pt x="43" y="95"/>
                      <a:pt x="39" y="94"/>
                      <a:pt x="35" y="92"/>
                    </a:cubicBezTo>
                    <a:cubicBezTo>
                      <a:pt x="30" y="90"/>
                      <a:pt x="27" y="88"/>
                      <a:pt x="25" y="85"/>
                    </a:cubicBezTo>
                    <a:cubicBezTo>
                      <a:pt x="34" y="74"/>
                      <a:pt x="34" y="74"/>
                      <a:pt x="34" y="74"/>
                    </a:cubicBezTo>
                    <a:cubicBezTo>
                      <a:pt x="38" y="78"/>
                      <a:pt x="42" y="81"/>
                      <a:pt x="48" y="82"/>
                    </a:cubicBezTo>
                    <a:cubicBezTo>
                      <a:pt x="48" y="65"/>
                      <a:pt x="48" y="65"/>
                      <a:pt x="48" y="65"/>
                    </a:cubicBezTo>
                    <a:cubicBezTo>
                      <a:pt x="41" y="63"/>
                      <a:pt x="36" y="61"/>
                      <a:pt x="33" y="57"/>
                    </a:cubicBezTo>
                    <a:cubicBezTo>
                      <a:pt x="30" y="53"/>
                      <a:pt x="28" y="49"/>
                      <a:pt x="28" y="44"/>
                    </a:cubicBezTo>
                    <a:cubicBezTo>
                      <a:pt x="28" y="38"/>
                      <a:pt x="29" y="34"/>
                      <a:pt x="33" y="30"/>
                    </a:cubicBezTo>
                    <a:cubicBezTo>
                      <a:pt x="36" y="26"/>
                      <a:pt x="41" y="24"/>
                      <a:pt x="48" y="24"/>
                    </a:cubicBezTo>
                    <a:close/>
                    <a:moveTo>
                      <a:pt x="64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4" y="16"/>
                      <a:pt x="0" y="48"/>
                      <a:pt x="0" y="83"/>
                    </a:cubicBezTo>
                    <a:cubicBezTo>
                      <a:pt x="0" y="91"/>
                      <a:pt x="1" y="99"/>
                      <a:pt x="4" y="101"/>
                    </a:cubicBezTo>
                    <a:cubicBezTo>
                      <a:pt x="12" y="109"/>
                      <a:pt x="32" y="114"/>
                      <a:pt x="52" y="114"/>
                    </a:cubicBezTo>
                    <a:cubicBezTo>
                      <a:pt x="71" y="114"/>
                      <a:pt x="91" y="109"/>
                      <a:pt x="99" y="101"/>
                    </a:cubicBezTo>
                    <a:cubicBezTo>
                      <a:pt x="102" y="99"/>
                      <a:pt x="103" y="91"/>
                      <a:pt x="103" y="83"/>
                    </a:cubicBezTo>
                    <a:cubicBezTo>
                      <a:pt x="103" y="74"/>
                      <a:pt x="102" y="64"/>
                      <a:pt x="101" y="56"/>
                    </a:cubicBezTo>
                    <a:cubicBezTo>
                      <a:pt x="96" y="28"/>
                      <a:pt x="92" y="13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6" name="îŝḷîḓé-Freeform: Shape 77">
                <a:extLst>
                  <a:ext uri="{FF2B5EF4-FFF2-40B4-BE49-F238E27FC236}">
                    <a16:creationId xmlns:a16="http://schemas.microsoft.com/office/drawing/2014/main" id="{64EF6470-6C36-486B-AFFA-1472C0021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1963" y="2762250"/>
                <a:ext cx="7938" cy="22225"/>
              </a:xfrm>
              <a:custGeom>
                <a:avLst/>
                <a:gdLst>
                  <a:gd name="T0" fmla="*/ 5 w 5"/>
                  <a:gd name="T1" fmla="*/ 0 h 12"/>
                  <a:gd name="T2" fmla="*/ 0 w 5"/>
                  <a:gd name="T3" fmla="*/ 6 h 12"/>
                  <a:gd name="T4" fmla="*/ 5 w 5"/>
                  <a:gd name="T5" fmla="*/ 12 h 12"/>
                  <a:gd name="T6" fmla="*/ 5 w 5"/>
                  <a:gd name="T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12">
                    <a:moveTo>
                      <a:pt x="5" y="0"/>
                    </a:moveTo>
                    <a:cubicBezTo>
                      <a:pt x="1" y="1"/>
                      <a:pt x="0" y="3"/>
                      <a:pt x="0" y="6"/>
                    </a:cubicBezTo>
                    <a:cubicBezTo>
                      <a:pt x="0" y="9"/>
                      <a:pt x="1" y="11"/>
                      <a:pt x="5" y="12"/>
                    </a:cubicBez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7" name="îŝḷîḓé-Freeform: Shape 78">
                <a:extLst>
                  <a:ext uri="{FF2B5EF4-FFF2-40B4-BE49-F238E27FC236}">
                    <a16:creationId xmlns:a16="http://schemas.microsoft.com/office/drawing/2014/main" id="{C6518A96-D6EA-44E7-9B96-2EE5B0D361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4188" y="2814638"/>
                <a:ext cx="9525" cy="22225"/>
              </a:xfrm>
              <a:custGeom>
                <a:avLst/>
                <a:gdLst>
                  <a:gd name="T0" fmla="*/ 0 w 6"/>
                  <a:gd name="T1" fmla="*/ 0 h 13"/>
                  <a:gd name="T2" fmla="*/ 0 w 6"/>
                  <a:gd name="T3" fmla="*/ 13 h 13"/>
                  <a:gd name="T4" fmla="*/ 6 w 6"/>
                  <a:gd name="T5" fmla="*/ 6 h 13"/>
                  <a:gd name="T6" fmla="*/ 0 w 6"/>
                  <a:gd name="T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13">
                    <a:moveTo>
                      <a:pt x="0" y="0"/>
                    </a:moveTo>
                    <a:cubicBezTo>
                      <a:pt x="0" y="13"/>
                      <a:pt x="0" y="13"/>
                      <a:pt x="0" y="13"/>
                    </a:cubicBezTo>
                    <a:cubicBezTo>
                      <a:pt x="4" y="12"/>
                      <a:pt x="6" y="10"/>
                      <a:pt x="6" y="6"/>
                    </a:cubicBezTo>
                    <a:cubicBezTo>
                      <a:pt x="6" y="3"/>
                      <a:pt x="4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5" name="Group 14">
            <a:extLst>
              <a:ext uri="{FF2B5EF4-FFF2-40B4-BE49-F238E27FC236}">
                <a16:creationId xmlns:a16="http://schemas.microsoft.com/office/drawing/2014/main" id="{4ECC7851-289F-B660-2969-283A605132C5}"/>
              </a:ext>
            </a:extLst>
          </p:cNvPr>
          <p:cNvGrpSpPr/>
          <p:nvPr/>
        </p:nvGrpSpPr>
        <p:grpSpPr>
          <a:xfrm>
            <a:off x="4014113" y="1819284"/>
            <a:ext cx="1589256" cy="1589255"/>
            <a:chOff x="4014113" y="1819284"/>
            <a:chExt cx="1589256" cy="1589255"/>
          </a:xfrm>
        </p:grpSpPr>
        <p:sp>
          <p:nvSpPr>
            <p:cNvPr id="6" name="íṡľíḍè-Oval 63">
              <a:extLst>
                <a:ext uri="{FF2B5EF4-FFF2-40B4-BE49-F238E27FC236}">
                  <a16:creationId xmlns:a16="http://schemas.microsoft.com/office/drawing/2014/main" id="{E367A55F-AF21-4739-B233-634B9299F594}"/>
                </a:ext>
              </a:extLst>
            </p:cNvPr>
            <p:cNvSpPr/>
            <p:nvPr/>
          </p:nvSpPr>
          <p:spPr bwMode="auto">
            <a:xfrm>
              <a:off x="4014113" y="1819284"/>
              <a:ext cx="1589256" cy="1589255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1" name="Group 79">
              <a:extLst>
                <a:ext uri="{FF2B5EF4-FFF2-40B4-BE49-F238E27FC236}">
                  <a16:creationId xmlns:a16="http://schemas.microsoft.com/office/drawing/2014/main" id="{1B500B98-1448-4A6B-9AE2-41A3732FB5A5}"/>
                </a:ext>
              </a:extLst>
            </p:cNvPr>
            <p:cNvGrpSpPr/>
            <p:nvPr/>
          </p:nvGrpSpPr>
          <p:grpSpPr>
            <a:xfrm>
              <a:off x="4481080" y="2252814"/>
              <a:ext cx="655318" cy="722093"/>
              <a:chOff x="3371850" y="1820863"/>
              <a:chExt cx="249238" cy="274638"/>
            </a:xfrm>
            <a:solidFill>
              <a:schemeClr val="bg1"/>
            </a:solidFill>
          </p:grpSpPr>
          <p:sp>
            <p:nvSpPr>
              <p:cNvPr id="29" name="îŝḷîḓé-Freeform: Shape 80">
                <a:extLst>
                  <a:ext uri="{FF2B5EF4-FFF2-40B4-BE49-F238E27FC236}">
                    <a16:creationId xmlns:a16="http://schemas.microsoft.com/office/drawing/2014/main" id="{56B971C8-AA1B-43BD-BEC0-388626502B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82988" y="1943100"/>
                <a:ext cx="38100" cy="11113"/>
              </a:xfrm>
              <a:custGeom>
                <a:avLst/>
                <a:gdLst>
                  <a:gd name="T0" fmla="*/ 21 w 22"/>
                  <a:gd name="T1" fmla="*/ 1 h 7"/>
                  <a:gd name="T2" fmla="*/ 19 w 22"/>
                  <a:gd name="T3" fmla="*/ 0 h 7"/>
                  <a:gd name="T4" fmla="*/ 4 w 22"/>
                  <a:gd name="T5" fmla="*/ 0 h 7"/>
                  <a:gd name="T6" fmla="*/ 1 w 22"/>
                  <a:gd name="T7" fmla="*/ 1 h 7"/>
                  <a:gd name="T8" fmla="*/ 0 w 22"/>
                  <a:gd name="T9" fmla="*/ 3 h 7"/>
                  <a:gd name="T10" fmla="*/ 1 w 22"/>
                  <a:gd name="T11" fmla="*/ 6 h 7"/>
                  <a:gd name="T12" fmla="*/ 4 w 22"/>
                  <a:gd name="T13" fmla="*/ 7 h 7"/>
                  <a:gd name="T14" fmla="*/ 19 w 22"/>
                  <a:gd name="T15" fmla="*/ 7 h 7"/>
                  <a:gd name="T16" fmla="*/ 21 w 22"/>
                  <a:gd name="T17" fmla="*/ 6 h 7"/>
                  <a:gd name="T18" fmla="*/ 22 w 22"/>
                  <a:gd name="T19" fmla="*/ 3 h 7"/>
                  <a:gd name="T20" fmla="*/ 21 w 22"/>
                  <a:gd name="T2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2" h="7">
                    <a:moveTo>
                      <a:pt x="21" y="1"/>
                    </a:moveTo>
                    <a:cubicBezTo>
                      <a:pt x="21" y="0"/>
                      <a:pt x="20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4"/>
                      <a:pt x="1" y="5"/>
                      <a:pt x="1" y="6"/>
                    </a:cubicBezTo>
                    <a:cubicBezTo>
                      <a:pt x="2" y="6"/>
                      <a:pt x="3" y="7"/>
                      <a:pt x="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1" y="6"/>
                      <a:pt x="21" y="6"/>
                    </a:cubicBezTo>
                    <a:cubicBezTo>
                      <a:pt x="22" y="5"/>
                      <a:pt x="22" y="4"/>
                      <a:pt x="22" y="3"/>
                    </a:cubicBezTo>
                    <a:cubicBezTo>
                      <a:pt x="22" y="2"/>
                      <a:pt x="22" y="1"/>
                      <a:pt x="2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" name="îŝḷîḓé-Freeform: Shape 81">
                <a:extLst>
                  <a:ext uri="{FF2B5EF4-FFF2-40B4-BE49-F238E27FC236}">
                    <a16:creationId xmlns:a16="http://schemas.microsoft.com/office/drawing/2014/main" id="{3D5B8F32-D35C-47FF-A9B7-B596609134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1885950"/>
                <a:ext cx="34925" cy="25400"/>
              </a:xfrm>
              <a:custGeom>
                <a:avLst/>
                <a:gdLst>
                  <a:gd name="T0" fmla="*/ 4 w 21"/>
                  <a:gd name="T1" fmla="*/ 15 h 15"/>
                  <a:gd name="T2" fmla="*/ 6 w 21"/>
                  <a:gd name="T3" fmla="*/ 14 h 15"/>
                  <a:gd name="T4" fmla="*/ 19 w 21"/>
                  <a:gd name="T5" fmla="*/ 7 h 15"/>
                  <a:gd name="T6" fmla="*/ 19 w 21"/>
                  <a:gd name="T7" fmla="*/ 6 h 15"/>
                  <a:gd name="T8" fmla="*/ 19 w 21"/>
                  <a:gd name="T9" fmla="*/ 6 h 15"/>
                  <a:gd name="T10" fmla="*/ 20 w 21"/>
                  <a:gd name="T11" fmla="*/ 2 h 15"/>
                  <a:gd name="T12" fmla="*/ 18 w 21"/>
                  <a:gd name="T13" fmla="*/ 0 h 15"/>
                  <a:gd name="T14" fmla="*/ 15 w 21"/>
                  <a:gd name="T15" fmla="*/ 1 h 15"/>
                  <a:gd name="T16" fmla="*/ 2 w 21"/>
                  <a:gd name="T17" fmla="*/ 8 h 15"/>
                  <a:gd name="T18" fmla="*/ 1 w 21"/>
                  <a:gd name="T19" fmla="*/ 9 h 15"/>
                  <a:gd name="T20" fmla="*/ 1 w 21"/>
                  <a:gd name="T21" fmla="*/ 13 h 15"/>
                  <a:gd name="T22" fmla="*/ 4 w 21"/>
                  <a:gd name="T2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1" h="15">
                    <a:moveTo>
                      <a:pt x="4" y="15"/>
                    </a:moveTo>
                    <a:cubicBezTo>
                      <a:pt x="4" y="15"/>
                      <a:pt x="5" y="15"/>
                      <a:pt x="6" y="14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1" y="3"/>
                      <a:pt x="20" y="2"/>
                    </a:cubicBezTo>
                    <a:cubicBezTo>
                      <a:pt x="19" y="1"/>
                      <a:pt x="19" y="0"/>
                      <a:pt x="18" y="0"/>
                    </a:cubicBezTo>
                    <a:cubicBezTo>
                      <a:pt x="17" y="0"/>
                      <a:pt x="16" y="0"/>
                      <a:pt x="15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2"/>
                      <a:pt x="1" y="13"/>
                    </a:cubicBezTo>
                    <a:cubicBezTo>
                      <a:pt x="1" y="14"/>
                      <a:pt x="3" y="15"/>
                      <a:pt x="4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" name="îŝḷîḓé-Freeform: Shape 82">
                <a:extLst>
                  <a:ext uri="{FF2B5EF4-FFF2-40B4-BE49-F238E27FC236}">
                    <a16:creationId xmlns:a16="http://schemas.microsoft.com/office/drawing/2014/main" id="{ADAEE221-105B-4EC5-BAFE-275D472015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125" y="1836738"/>
                <a:ext cx="25400" cy="36513"/>
              </a:xfrm>
              <a:custGeom>
                <a:avLst/>
                <a:gdLst>
                  <a:gd name="T0" fmla="*/ 13 w 15"/>
                  <a:gd name="T1" fmla="*/ 1 h 21"/>
                  <a:gd name="T2" fmla="*/ 9 w 15"/>
                  <a:gd name="T3" fmla="*/ 2 h 21"/>
                  <a:gd name="T4" fmla="*/ 8 w 15"/>
                  <a:gd name="T5" fmla="*/ 2 h 21"/>
                  <a:gd name="T6" fmla="*/ 1 w 15"/>
                  <a:gd name="T7" fmla="*/ 15 h 21"/>
                  <a:gd name="T8" fmla="*/ 2 w 15"/>
                  <a:gd name="T9" fmla="*/ 20 h 21"/>
                  <a:gd name="T10" fmla="*/ 4 w 15"/>
                  <a:gd name="T11" fmla="*/ 21 h 21"/>
                  <a:gd name="T12" fmla="*/ 7 w 15"/>
                  <a:gd name="T13" fmla="*/ 20 h 21"/>
                  <a:gd name="T14" fmla="*/ 7 w 15"/>
                  <a:gd name="T15" fmla="*/ 19 h 21"/>
                  <a:gd name="T16" fmla="*/ 15 w 15"/>
                  <a:gd name="T17" fmla="*/ 6 h 21"/>
                  <a:gd name="T18" fmla="*/ 13 w 15"/>
                  <a:gd name="T19" fmla="*/ 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21">
                    <a:moveTo>
                      <a:pt x="13" y="1"/>
                    </a:moveTo>
                    <a:cubicBezTo>
                      <a:pt x="12" y="0"/>
                      <a:pt x="10" y="0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7"/>
                      <a:pt x="1" y="19"/>
                      <a:pt x="2" y="20"/>
                    </a:cubicBezTo>
                    <a:cubicBezTo>
                      <a:pt x="3" y="21"/>
                      <a:pt x="3" y="21"/>
                      <a:pt x="4" y="21"/>
                    </a:cubicBezTo>
                    <a:cubicBezTo>
                      <a:pt x="5" y="21"/>
                      <a:pt x="6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4"/>
                      <a:pt x="15" y="2"/>
                      <a:pt x="1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2" name="îŝḷîḓé-Freeform: Shape 83">
                <a:extLst>
                  <a:ext uri="{FF2B5EF4-FFF2-40B4-BE49-F238E27FC236}">
                    <a16:creationId xmlns:a16="http://schemas.microsoft.com/office/drawing/2014/main" id="{7A5BB295-8713-4BB4-8978-5A17050613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6613" y="1884363"/>
                <a:ext cx="36513" cy="25400"/>
              </a:xfrm>
              <a:custGeom>
                <a:avLst/>
                <a:gdLst>
                  <a:gd name="T0" fmla="*/ 3 w 21"/>
                  <a:gd name="T1" fmla="*/ 7 h 15"/>
                  <a:gd name="T2" fmla="*/ 16 w 21"/>
                  <a:gd name="T3" fmla="*/ 14 h 15"/>
                  <a:gd name="T4" fmla="*/ 17 w 21"/>
                  <a:gd name="T5" fmla="*/ 15 h 15"/>
                  <a:gd name="T6" fmla="*/ 20 w 21"/>
                  <a:gd name="T7" fmla="*/ 14 h 15"/>
                  <a:gd name="T8" fmla="*/ 20 w 21"/>
                  <a:gd name="T9" fmla="*/ 13 h 15"/>
                  <a:gd name="T10" fmla="*/ 19 w 21"/>
                  <a:gd name="T11" fmla="*/ 8 h 15"/>
                  <a:gd name="T12" fmla="*/ 6 w 21"/>
                  <a:gd name="T13" fmla="*/ 0 h 15"/>
                  <a:gd name="T14" fmla="*/ 2 w 21"/>
                  <a:gd name="T15" fmla="*/ 1 h 15"/>
                  <a:gd name="T16" fmla="*/ 1 w 21"/>
                  <a:gd name="T17" fmla="*/ 2 h 15"/>
                  <a:gd name="T18" fmla="*/ 3 w 21"/>
                  <a:gd name="T19" fmla="*/ 7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15">
                    <a:moveTo>
                      <a:pt x="3" y="7"/>
                    </a:moveTo>
                    <a:cubicBezTo>
                      <a:pt x="16" y="14"/>
                      <a:pt x="16" y="14"/>
                      <a:pt x="16" y="14"/>
                    </a:cubicBezTo>
                    <a:cubicBezTo>
                      <a:pt x="16" y="14"/>
                      <a:pt x="17" y="15"/>
                      <a:pt x="17" y="15"/>
                    </a:cubicBezTo>
                    <a:cubicBezTo>
                      <a:pt x="18" y="15"/>
                      <a:pt x="19" y="14"/>
                      <a:pt x="20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1"/>
                      <a:pt x="21" y="9"/>
                      <a:pt x="19" y="8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3" y="0"/>
                      <a:pt x="2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3"/>
                      <a:pt x="1" y="6"/>
                      <a:pt x="3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3" name="îŝḷîḓé-Freeform: Shape 84">
                <a:extLst>
                  <a:ext uri="{FF2B5EF4-FFF2-40B4-BE49-F238E27FC236}">
                    <a16:creationId xmlns:a16="http://schemas.microsoft.com/office/drawing/2014/main" id="{5C17AAE5-CB5C-4D8B-9F1A-E426C0B027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75050" y="1982788"/>
                <a:ext cx="34925" cy="25400"/>
              </a:xfrm>
              <a:custGeom>
                <a:avLst/>
                <a:gdLst>
                  <a:gd name="T0" fmla="*/ 19 w 21"/>
                  <a:gd name="T1" fmla="*/ 8 h 15"/>
                  <a:gd name="T2" fmla="*/ 6 w 21"/>
                  <a:gd name="T3" fmla="*/ 1 h 15"/>
                  <a:gd name="T4" fmla="*/ 1 w 21"/>
                  <a:gd name="T5" fmla="*/ 1 h 15"/>
                  <a:gd name="T6" fmla="*/ 1 w 21"/>
                  <a:gd name="T7" fmla="*/ 2 h 15"/>
                  <a:gd name="T8" fmla="*/ 2 w 21"/>
                  <a:gd name="T9" fmla="*/ 7 h 15"/>
                  <a:gd name="T10" fmla="*/ 15 w 21"/>
                  <a:gd name="T11" fmla="*/ 15 h 15"/>
                  <a:gd name="T12" fmla="*/ 17 w 21"/>
                  <a:gd name="T13" fmla="*/ 15 h 15"/>
                  <a:gd name="T14" fmla="*/ 19 w 21"/>
                  <a:gd name="T15" fmla="*/ 14 h 15"/>
                  <a:gd name="T16" fmla="*/ 20 w 21"/>
                  <a:gd name="T17" fmla="*/ 13 h 15"/>
                  <a:gd name="T18" fmla="*/ 19 w 21"/>
                  <a:gd name="T19" fmla="*/ 8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1" h="15">
                    <a:moveTo>
                      <a:pt x="19" y="8"/>
                    </a:moveTo>
                    <a:cubicBezTo>
                      <a:pt x="6" y="1"/>
                      <a:pt x="6" y="1"/>
                      <a:pt x="6" y="1"/>
                    </a:cubicBezTo>
                    <a:cubicBezTo>
                      <a:pt x="4" y="0"/>
                      <a:pt x="3" y="0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4"/>
                      <a:pt x="0" y="6"/>
                      <a:pt x="2" y="7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8" y="15"/>
                      <a:pt x="19" y="15"/>
                      <a:pt x="19" y="14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1" y="12"/>
                      <a:pt x="20" y="9"/>
                      <a:pt x="1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4" name="îŝḷîḓé-Freeform: Shape 85">
                <a:extLst>
                  <a:ext uri="{FF2B5EF4-FFF2-40B4-BE49-F238E27FC236}">
                    <a16:creationId xmlns:a16="http://schemas.microsoft.com/office/drawing/2014/main" id="{354CA193-84CA-4FB1-A8A5-5EB057B220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8200" y="1985963"/>
                <a:ext cx="34925" cy="26988"/>
              </a:xfrm>
              <a:custGeom>
                <a:avLst/>
                <a:gdLst>
                  <a:gd name="T0" fmla="*/ 17 w 20"/>
                  <a:gd name="T1" fmla="*/ 0 h 15"/>
                  <a:gd name="T2" fmla="*/ 15 w 20"/>
                  <a:gd name="T3" fmla="*/ 1 h 15"/>
                  <a:gd name="T4" fmla="*/ 2 w 20"/>
                  <a:gd name="T5" fmla="*/ 8 h 15"/>
                  <a:gd name="T6" fmla="*/ 1 w 20"/>
                  <a:gd name="T7" fmla="*/ 9 h 15"/>
                  <a:gd name="T8" fmla="*/ 0 w 20"/>
                  <a:gd name="T9" fmla="*/ 13 h 15"/>
                  <a:gd name="T10" fmla="*/ 4 w 20"/>
                  <a:gd name="T11" fmla="*/ 15 h 15"/>
                  <a:gd name="T12" fmla="*/ 5 w 20"/>
                  <a:gd name="T13" fmla="*/ 14 h 15"/>
                  <a:gd name="T14" fmla="*/ 18 w 20"/>
                  <a:gd name="T15" fmla="*/ 7 h 15"/>
                  <a:gd name="T16" fmla="*/ 19 w 20"/>
                  <a:gd name="T17" fmla="*/ 6 h 15"/>
                  <a:gd name="T18" fmla="*/ 20 w 20"/>
                  <a:gd name="T19" fmla="*/ 2 h 15"/>
                  <a:gd name="T20" fmla="*/ 17 w 20"/>
                  <a:gd name="T21" fmla="*/ 0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" h="15">
                    <a:moveTo>
                      <a:pt x="17" y="0"/>
                    </a:moveTo>
                    <a:cubicBezTo>
                      <a:pt x="17" y="0"/>
                      <a:pt x="16" y="0"/>
                      <a:pt x="15" y="1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2"/>
                      <a:pt x="0" y="13"/>
                    </a:cubicBezTo>
                    <a:cubicBezTo>
                      <a:pt x="1" y="14"/>
                      <a:pt x="2" y="15"/>
                      <a:pt x="4" y="15"/>
                    </a:cubicBezTo>
                    <a:cubicBezTo>
                      <a:pt x="4" y="15"/>
                      <a:pt x="5" y="15"/>
                      <a:pt x="5" y="14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5"/>
                      <a:pt x="20" y="3"/>
                      <a:pt x="20" y="2"/>
                    </a:cubicBezTo>
                    <a:cubicBezTo>
                      <a:pt x="19" y="1"/>
                      <a:pt x="18" y="1"/>
                      <a:pt x="1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5" name="îŝḷîḓé-Freeform: Shape 86">
                <a:extLst>
                  <a:ext uri="{FF2B5EF4-FFF2-40B4-BE49-F238E27FC236}">
                    <a16:creationId xmlns:a16="http://schemas.microsoft.com/office/drawing/2014/main" id="{0D1370A5-0B72-4070-BC72-3ED8124EF3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21063" y="1835150"/>
                <a:ext cx="26988" cy="34925"/>
              </a:xfrm>
              <a:custGeom>
                <a:avLst/>
                <a:gdLst>
                  <a:gd name="T0" fmla="*/ 7 w 15"/>
                  <a:gd name="T1" fmla="*/ 2 h 20"/>
                  <a:gd name="T2" fmla="*/ 4 w 15"/>
                  <a:gd name="T3" fmla="*/ 0 h 20"/>
                  <a:gd name="T4" fmla="*/ 2 w 15"/>
                  <a:gd name="T5" fmla="*/ 1 h 20"/>
                  <a:gd name="T6" fmla="*/ 1 w 15"/>
                  <a:gd name="T7" fmla="*/ 1 h 20"/>
                  <a:gd name="T8" fmla="*/ 0 w 15"/>
                  <a:gd name="T9" fmla="*/ 6 h 20"/>
                  <a:gd name="T10" fmla="*/ 8 w 15"/>
                  <a:gd name="T11" fmla="*/ 19 h 20"/>
                  <a:gd name="T12" fmla="*/ 11 w 15"/>
                  <a:gd name="T13" fmla="*/ 20 h 20"/>
                  <a:gd name="T14" fmla="*/ 13 w 15"/>
                  <a:gd name="T15" fmla="*/ 20 h 20"/>
                  <a:gd name="T16" fmla="*/ 14 w 15"/>
                  <a:gd name="T17" fmla="*/ 19 h 20"/>
                  <a:gd name="T18" fmla="*/ 14 w 15"/>
                  <a:gd name="T19" fmla="*/ 15 h 20"/>
                  <a:gd name="T20" fmla="*/ 7 w 15"/>
                  <a:gd name="T21" fmla="*/ 2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" h="20">
                    <a:moveTo>
                      <a:pt x="7" y="2"/>
                    </a:moveTo>
                    <a:cubicBezTo>
                      <a:pt x="6" y="1"/>
                      <a:pt x="5" y="1"/>
                      <a:pt x="4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20"/>
                      <a:pt x="10" y="20"/>
                      <a:pt x="11" y="20"/>
                    </a:cubicBezTo>
                    <a:cubicBezTo>
                      <a:pt x="12" y="20"/>
                      <a:pt x="12" y="20"/>
                      <a:pt x="13" y="20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5" y="18"/>
                      <a:pt x="15" y="16"/>
                      <a:pt x="14" y="15"/>
                    </a:cubicBezTo>
                    <a:lnTo>
                      <a:pt x="7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6" name="îŝḷîḓé-Freeform: Shape 87">
                <a:extLst>
                  <a:ext uri="{FF2B5EF4-FFF2-40B4-BE49-F238E27FC236}">
                    <a16:creationId xmlns:a16="http://schemas.microsoft.com/office/drawing/2014/main" id="{A8B4E23C-F9F8-44F3-A68E-176BEE3AA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9325" y="1820863"/>
                <a:ext cx="12700" cy="38100"/>
              </a:xfrm>
              <a:custGeom>
                <a:avLst/>
                <a:gdLst>
                  <a:gd name="T0" fmla="*/ 3 w 7"/>
                  <a:gd name="T1" fmla="*/ 0 h 22"/>
                  <a:gd name="T2" fmla="*/ 1 w 7"/>
                  <a:gd name="T3" fmla="*/ 1 h 22"/>
                  <a:gd name="T4" fmla="*/ 0 w 7"/>
                  <a:gd name="T5" fmla="*/ 4 h 22"/>
                  <a:gd name="T6" fmla="*/ 0 w 7"/>
                  <a:gd name="T7" fmla="*/ 19 h 22"/>
                  <a:gd name="T8" fmla="*/ 3 w 7"/>
                  <a:gd name="T9" fmla="*/ 22 h 22"/>
                  <a:gd name="T10" fmla="*/ 6 w 7"/>
                  <a:gd name="T11" fmla="*/ 21 h 22"/>
                  <a:gd name="T12" fmla="*/ 7 w 7"/>
                  <a:gd name="T13" fmla="*/ 19 h 22"/>
                  <a:gd name="T14" fmla="*/ 7 w 7"/>
                  <a:gd name="T15" fmla="*/ 3 h 22"/>
                  <a:gd name="T16" fmla="*/ 3 w 7"/>
                  <a:gd name="T17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22">
                    <a:moveTo>
                      <a:pt x="3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21"/>
                      <a:pt x="1" y="22"/>
                      <a:pt x="3" y="22"/>
                    </a:cubicBezTo>
                    <a:cubicBezTo>
                      <a:pt x="4" y="22"/>
                      <a:pt x="5" y="22"/>
                      <a:pt x="6" y="21"/>
                    </a:cubicBezTo>
                    <a:cubicBezTo>
                      <a:pt x="6" y="20"/>
                      <a:pt x="7" y="19"/>
                      <a:pt x="7" y="19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5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7" name="îŝḷîḓé-Freeform: Shape 88">
                <a:extLst>
                  <a:ext uri="{FF2B5EF4-FFF2-40B4-BE49-F238E27FC236}">
                    <a16:creationId xmlns:a16="http://schemas.microsoft.com/office/drawing/2014/main" id="{2FC4DDEC-A097-4DA7-BC88-610D937B12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71850" y="1943100"/>
                <a:ext cx="38100" cy="11113"/>
              </a:xfrm>
              <a:custGeom>
                <a:avLst/>
                <a:gdLst>
                  <a:gd name="T0" fmla="*/ 21 w 22"/>
                  <a:gd name="T1" fmla="*/ 6 h 7"/>
                  <a:gd name="T2" fmla="*/ 22 w 22"/>
                  <a:gd name="T3" fmla="*/ 4 h 7"/>
                  <a:gd name="T4" fmla="*/ 21 w 22"/>
                  <a:gd name="T5" fmla="*/ 1 h 7"/>
                  <a:gd name="T6" fmla="*/ 19 w 22"/>
                  <a:gd name="T7" fmla="*/ 0 h 7"/>
                  <a:gd name="T8" fmla="*/ 4 w 22"/>
                  <a:gd name="T9" fmla="*/ 0 h 7"/>
                  <a:gd name="T10" fmla="*/ 1 w 22"/>
                  <a:gd name="T11" fmla="*/ 1 h 7"/>
                  <a:gd name="T12" fmla="*/ 0 w 22"/>
                  <a:gd name="T13" fmla="*/ 4 h 7"/>
                  <a:gd name="T14" fmla="*/ 4 w 22"/>
                  <a:gd name="T15" fmla="*/ 7 h 7"/>
                  <a:gd name="T16" fmla="*/ 19 w 22"/>
                  <a:gd name="T17" fmla="*/ 7 h 7"/>
                  <a:gd name="T18" fmla="*/ 21 w 22"/>
                  <a:gd name="T19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2" h="7">
                    <a:moveTo>
                      <a:pt x="21" y="6"/>
                    </a:moveTo>
                    <a:cubicBezTo>
                      <a:pt x="22" y="5"/>
                      <a:pt x="22" y="5"/>
                      <a:pt x="22" y="4"/>
                    </a:cubicBezTo>
                    <a:cubicBezTo>
                      <a:pt x="22" y="3"/>
                      <a:pt x="22" y="2"/>
                      <a:pt x="21" y="1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0" y="6"/>
                      <a:pt x="2" y="7"/>
                      <a:pt x="4" y="7"/>
                    </a:cubicBezTo>
                    <a:cubicBezTo>
                      <a:pt x="19" y="7"/>
                      <a:pt x="19" y="7"/>
                      <a:pt x="19" y="7"/>
                    </a:cubicBezTo>
                    <a:cubicBezTo>
                      <a:pt x="20" y="7"/>
                      <a:pt x="20" y="7"/>
                      <a:pt x="2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8" name="îŝḷîḓé-Freeform: Shape 89">
                <a:extLst>
                  <a:ext uri="{FF2B5EF4-FFF2-40B4-BE49-F238E27FC236}">
                    <a16:creationId xmlns:a16="http://schemas.microsoft.com/office/drawing/2014/main" id="{5131CBA8-C498-459A-B931-58DB0CBA26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7100" y="2044700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0 w 34"/>
                  <a:gd name="T3" fmla="*/ 7 h 9"/>
                  <a:gd name="T4" fmla="*/ 3 w 34"/>
                  <a:gd name="T5" fmla="*/ 7 h 9"/>
                  <a:gd name="T6" fmla="*/ 0 w 34"/>
                  <a:gd name="T7" fmla="*/ 3 h 9"/>
                  <a:gd name="T8" fmla="*/ 5 w 34"/>
                  <a:gd name="T9" fmla="*/ 0 h 9"/>
                  <a:gd name="T10" fmla="*/ 29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0" y="7"/>
                    </a:cubicBezTo>
                    <a:cubicBezTo>
                      <a:pt x="22" y="9"/>
                      <a:pt x="12" y="9"/>
                      <a:pt x="3" y="7"/>
                    </a:cubicBezTo>
                    <a:cubicBezTo>
                      <a:pt x="1" y="7"/>
                      <a:pt x="0" y="5"/>
                      <a:pt x="0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1"/>
                      <a:pt x="21" y="1"/>
                      <a:pt x="29" y="0"/>
                    </a:cubicBezTo>
                    <a:cubicBezTo>
                      <a:pt x="31" y="0"/>
                      <a:pt x="33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9" name="îŝḷîḓé-Freeform: Shape 90">
                <a:extLst>
                  <a:ext uri="{FF2B5EF4-FFF2-40B4-BE49-F238E27FC236}">
                    <a16:creationId xmlns:a16="http://schemas.microsoft.com/office/drawing/2014/main" id="{D11197A0-EB36-4198-B9D5-7FEF94BD93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513" y="2058988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1 w 34"/>
                  <a:gd name="T3" fmla="*/ 7 h 9"/>
                  <a:gd name="T4" fmla="*/ 4 w 34"/>
                  <a:gd name="T5" fmla="*/ 7 h 9"/>
                  <a:gd name="T6" fmla="*/ 1 w 34"/>
                  <a:gd name="T7" fmla="*/ 3 h 9"/>
                  <a:gd name="T8" fmla="*/ 5 w 34"/>
                  <a:gd name="T9" fmla="*/ 0 h 9"/>
                  <a:gd name="T10" fmla="*/ 30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1" y="7"/>
                    </a:cubicBezTo>
                    <a:cubicBezTo>
                      <a:pt x="22" y="9"/>
                      <a:pt x="13" y="9"/>
                      <a:pt x="4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2"/>
                      <a:pt x="22" y="2"/>
                      <a:pt x="30" y="0"/>
                    </a:cubicBezTo>
                    <a:cubicBezTo>
                      <a:pt x="32" y="0"/>
                      <a:pt x="34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0" name="îŝḷîḓé-Freeform: Shape 91">
                <a:extLst>
                  <a:ext uri="{FF2B5EF4-FFF2-40B4-BE49-F238E27FC236}">
                    <a16:creationId xmlns:a16="http://schemas.microsoft.com/office/drawing/2014/main" id="{C03DEDEB-A2D4-43E2-BE43-025846E4C5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65513" y="2073275"/>
                <a:ext cx="58738" cy="15875"/>
              </a:xfrm>
              <a:custGeom>
                <a:avLst/>
                <a:gdLst>
                  <a:gd name="T0" fmla="*/ 34 w 34"/>
                  <a:gd name="T1" fmla="*/ 3 h 9"/>
                  <a:gd name="T2" fmla="*/ 31 w 34"/>
                  <a:gd name="T3" fmla="*/ 7 h 9"/>
                  <a:gd name="T4" fmla="*/ 4 w 34"/>
                  <a:gd name="T5" fmla="*/ 7 h 9"/>
                  <a:gd name="T6" fmla="*/ 1 w 34"/>
                  <a:gd name="T7" fmla="*/ 3 h 9"/>
                  <a:gd name="T8" fmla="*/ 5 w 34"/>
                  <a:gd name="T9" fmla="*/ 0 h 9"/>
                  <a:gd name="T10" fmla="*/ 30 w 34"/>
                  <a:gd name="T11" fmla="*/ 0 h 9"/>
                  <a:gd name="T12" fmla="*/ 34 w 34"/>
                  <a:gd name="T13" fmla="*/ 3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9">
                    <a:moveTo>
                      <a:pt x="34" y="3"/>
                    </a:moveTo>
                    <a:cubicBezTo>
                      <a:pt x="34" y="5"/>
                      <a:pt x="33" y="7"/>
                      <a:pt x="31" y="7"/>
                    </a:cubicBezTo>
                    <a:cubicBezTo>
                      <a:pt x="22" y="9"/>
                      <a:pt x="13" y="9"/>
                      <a:pt x="4" y="7"/>
                    </a:cubicBezTo>
                    <a:cubicBezTo>
                      <a:pt x="2" y="7"/>
                      <a:pt x="0" y="5"/>
                      <a:pt x="1" y="3"/>
                    </a:cubicBezTo>
                    <a:cubicBezTo>
                      <a:pt x="1" y="1"/>
                      <a:pt x="3" y="0"/>
                      <a:pt x="5" y="0"/>
                    </a:cubicBezTo>
                    <a:cubicBezTo>
                      <a:pt x="13" y="2"/>
                      <a:pt x="22" y="2"/>
                      <a:pt x="30" y="0"/>
                    </a:cubicBezTo>
                    <a:cubicBezTo>
                      <a:pt x="32" y="0"/>
                      <a:pt x="34" y="1"/>
                      <a:pt x="34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1" name="îŝḷîḓé-Freeform: Shape 92">
                <a:extLst>
                  <a:ext uri="{FF2B5EF4-FFF2-40B4-BE49-F238E27FC236}">
                    <a16:creationId xmlns:a16="http://schemas.microsoft.com/office/drawing/2014/main" id="{F70874A1-725A-42EA-AC83-BB49E3DCCC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78213" y="2084388"/>
                <a:ext cx="33338" cy="11113"/>
              </a:xfrm>
              <a:custGeom>
                <a:avLst/>
                <a:gdLst>
                  <a:gd name="T0" fmla="*/ 19 w 19"/>
                  <a:gd name="T1" fmla="*/ 2 h 6"/>
                  <a:gd name="T2" fmla="*/ 17 w 19"/>
                  <a:gd name="T3" fmla="*/ 5 h 6"/>
                  <a:gd name="T4" fmla="*/ 2 w 19"/>
                  <a:gd name="T5" fmla="*/ 5 h 6"/>
                  <a:gd name="T6" fmla="*/ 0 w 19"/>
                  <a:gd name="T7" fmla="*/ 2 h 6"/>
                  <a:gd name="T8" fmla="*/ 2 w 19"/>
                  <a:gd name="T9" fmla="*/ 0 h 6"/>
                  <a:gd name="T10" fmla="*/ 16 w 19"/>
                  <a:gd name="T11" fmla="*/ 0 h 6"/>
                  <a:gd name="T12" fmla="*/ 19 w 19"/>
                  <a:gd name="T13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" h="6">
                    <a:moveTo>
                      <a:pt x="19" y="2"/>
                    </a:moveTo>
                    <a:cubicBezTo>
                      <a:pt x="19" y="3"/>
                      <a:pt x="18" y="5"/>
                      <a:pt x="17" y="5"/>
                    </a:cubicBezTo>
                    <a:cubicBezTo>
                      <a:pt x="12" y="6"/>
                      <a:pt x="7" y="6"/>
                      <a:pt x="2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7" y="1"/>
                      <a:pt x="12" y="1"/>
                      <a:pt x="16" y="0"/>
                    </a:cubicBezTo>
                    <a:cubicBezTo>
                      <a:pt x="18" y="0"/>
                      <a:pt x="19" y="1"/>
                      <a:pt x="1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2" name="îŝḷîḓé-Freeform: Shape 93">
                <a:extLst>
                  <a:ext uri="{FF2B5EF4-FFF2-40B4-BE49-F238E27FC236}">
                    <a16:creationId xmlns:a16="http://schemas.microsoft.com/office/drawing/2014/main" id="{798BB8F5-3205-4B7B-A35D-0192177737C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17888" y="1866900"/>
                <a:ext cx="157163" cy="179388"/>
              </a:xfrm>
              <a:custGeom>
                <a:avLst/>
                <a:gdLst>
                  <a:gd name="T0" fmla="*/ 45 w 90"/>
                  <a:gd name="T1" fmla="*/ 0 h 104"/>
                  <a:gd name="T2" fmla="*/ 0 w 90"/>
                  <a:gd name="T3" fmla="*/ 45 h 104"/>
                  <a:gd name="T4" fmla="*/ 27 w 90"/>
                  <a:gd name="T5" fmla="*/ 99 h 104"/>
                  <a:gd name="T6" fmla="*/ 63 w 90"/>
                  <a:gd name="T7" fmla="*/ 99 h 104"/>
                  <a:gd name="T8" fmla="*/ 90 w 90"/>
                  <a:gd name="T9" fmla="*/ 45 h 104"/>
                  <a:gd name="T10" fmla="*/ 45 w 90"/>
                  <a:gd name="T11" fmla="*/ 0 h 104"/>
                  <a:gd name="T12" fmla="*/ 76 w 90"/>
                  <a:gd name="T13" fmla="*/ 40 h 104"/>
                  <a:gd name="T14" fmla="*/ 76 w 90"/>
                  <a:gd name="T15" fmla="*/ 40 h 104"/>
                  <a:gd name="T16" fmla="*/ 63 w 90"/>
                  <a:gd name="T17" fmla="*/ 20 h 104"/>
                  <a:gd name="T18" fmla="*/ 61 w 90"/>
                  <a:gd name="T19" fmla="*/ 15 h 104"/>
                  <a:gd name="T20" fmla="*/ 66 w 90"/>
                  <a:gd name="T21" fmla="*/ 14 h 104"/>
                  <a:gd name="T22" fmla="*/ 83 w 90"/>
                  <a:gd name="T23" fmla="*/ 36 h 104"/>
                  <a:gd name="T24" fmla="*/ 80 w 90"/>
                  <a:gd name="T25" fmla="*/ 42 h 104"/>
                  <a:gd name="T26" fmla="*/ 76 w 90"/>
                  <a:gd name="T27" fmla="*/ 40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0" h="104">
                    <a:moveTo>
                      <a:pt x="45" y="0"/>
                    </a:moveTo>
                    <a:cubicBezTo>
                      <a:pt x="20" y="0"/>
                      <a:pt x="0" y="20"/>
                      <a:pt x="0" y="45"/>
                    </a:cubicBezTo>
                    <a:cubicBezTo>
                      <a:pt x="0" y="64"/>
                      <a:pt x="20" y="84"/>
                      <a:pt x="27" y="99"/>
                    </a:cubicBezTo>
                    <a:cubicBezTo>
                      <a:pt x="29" y="103"/>
                      <a:pt x="62" y="104"/>
                      <a:pt x="63" y="99"/>
                    </a:cubicBezTo>
                    <a:cubicBezTo>
                      <a:pt x="68" y="88"/>
                      <a:pt x="90" y="64"/>
                      <a:pt x="90" y="45"/>
                    </a:cubicBezTo>
                    <a:cubicBezTo>
                      <a:pt x="90" y="20"/>
                      <a:pt x="70" y="0"/>
                      <a:pt x="45" y="0"/>
                    </a:cubicBezTo>
                    <a:close/>
                    <a:moveTo>
                      <a:pt x="76" y="40"/>
                    </a:moveTo>
                    <a:cubicBezTo>
                      <a:pt x="76" y="40"/>
                      <a:pt x="76" y="40"/>
                      <a:pt x="76" y="40"/>
                    </a:cubicBezTo>
                    <a:cubicBezTo>
                      <a:pt x="74" y="31"/>
                      <a:pt x="69" y="24"/>
                      <a:pt x="63" y="20"/>
                    </a:cubicBezTo>
                    <a:cubicBezTo>
                      <a:pt x="61" y="19"/>
                      <a:pt x="61" y="17"/>
                      <a:pt x="61" y="15"/>
                    </a:cubicBezTo>
                    <a:cubicBezTo>
                      <a:pt x="62" y="14"/>
                      <a:pt x="64" y="13"/>
                      <a:pt x="66" y="14"/>
                    </a:cubicBezTo>
                    <a:cubicBezTo>
                      <a:pt x="73" y="18"/>
                      <a:pt x="80" y="25"/>
                      <a:pt x="83" y="36"/>
                    </a:cubicBezTo>
                    <a:cubicBezTo>
                      <a:pt x="83" y="38"/>
                      <a:pt x="82" y="41"/>
                      <a:pt x="80" y="42"/>
                    </a:cubicBezTo>
                    <a:cubicBezTo>
                      <a:pt x="79" y="43"/>
                      <a:pt x="77" y="42"/>
                      <a:pt x="7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07F2BE39-876E-3989-145E-ACDCE75B6AF4}"/>
              </a:ext>
            </a:extLst>
          </p:cNvPr>
          <p:cNvGrpSpPr/>
          <p:nvPr/>
        </p:nvGrpSpPr>
        <p:grpSpPr>
          <a:xfrm>
            <a:off x="6644826" y="1819284"/>
            <a:ext cx="1589256" cy="1589255"/>
            <a:chOff x="6644826" y="1819284"/>
            <a:chExt cx="1589256" cy="1589255"/>
          </a:xfrm>
        </p:grpSpPr>
        <p:sp>
          <p:nvSpPr>
            <p:cNvPr id="5" name="íṡľíḍè-Oval 62">
              <a:extLst>
                <a:ext uri="{FF2B5EF4-FFF2-40B4-BE49-F238E27FC236}">
                  <a16:creationId xmlns:a16="http://schemas.microsoft.com/office/drawing/2014/main" id="{F5E5BF7C-E404-4911-8565-CEB9F0845A4E}"/>
                </a:ext>
              </a:extLst>
            </p:cNvPr>
            <p:cNvSpPr/>
            <p:nvPr/>
          </p:nvSpPr>
          <p:spPr bwMode="auto">
            <a:xfrm>
              <a:off x="6644826" y="1819284"/>
              <a:ext cx="1589256" cy="1589255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2" name="Group 94">
              <a:extLst>
                <a:ext uri="{FF2B5EF4-FFF2-40B4-BE49-F238E27FC236}">
                  <a16:creationId xmlns:a16="http://schemas.microsoft.com/office/drawing/2014/main" id="{626F5D5F-D139-406C-877C-8A6D381ADCED}"/>
                </a:ext>
              </a:extLst>
            </p:cNvPr>
            <p:cNvGrpSpPr/>
            <p:nvPr/>
          </p:nvGrpSpPr>
          <p:grpSpPr>
            <a:xfrm>
              <a:off x="7067967" y="2252862"/>
              <a:ext cx="742970" cy="722100"/>
              <a:chOff x="4713288" y="2643188"/>
              <a:chExt cx="282575" cy="274638"/>
            </a:xfrm>
            <a:solidFill>
              <a:schemeClr val="bg1"/>
            </a:solidFill>
          </p:grpSpPr>
          <p:sp>
            <p:nvSpPr>
              <p:cNvPr id="25" name="îŝḷîḓé-Freeform: Shape 95">
                <a:extLst>
                  <a:ext uri="{FF2B5EF4-FFF2-40B4-BE49-F238E27FC236}">
                    <a16:creationId xmlns:a16="http://schemas.microsoft.com/office/drawing/2014/main" id="{7DC966EF-6C34-4B62-9F17-CAA27AC91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5363" y="2643188"/>
                <a:ext cx="190500" cy="187325"/>
              </a:xfrm>
              <a:custGeom>
                <a:avLst/>
                <a:gdLst>
                  <a:gd name="T0" fmla="*/ 55 w 110"/>
                  <a:gd name="T1" fmla="*/ 16 h 108"/>
                  <a:gd name="T2" fmla="*/ 92 w 110"/>
                  <a:gd name="T3" fmla="*/ 54 h 108"/>
                  <a:gd name="T4" fmla="*/ 55 w 110"/>
                  <a:gd name="T5" fmla="*/ 92 h 108"/>
                  <a:gd name="T6" fmla="*/ 17 w 110"/>
                  <a:gd name="T7" fmla="*/ 54 h 108"/>
                  <a:gd name="T8" fmla="*/ 55 w 110"/>
                  <a:gd name="T9" fmla="*/ 16 h 108"/>
                  <a:gd name="T10" fmla="*/ 90 w 110"/>
                  <a:gd name="T11" fmla="*/ 19 h 108"/>
                  <a:gd name="T12" fmla="*/ 19 w 110"/>
                  <a:gd name="T13" fmla="*/ 19 h 108"/>
                  <a:gd name="T14" fmla="*/ 19 w 110"/>
                  <a:gd name="T15" fmla="*/ 89 h 108"/>
                  <a:gd name="T16" fmla="*/ 90 w 110"/>
                  <a:gd name="T17" fmla="*/ 89 h 108"/>
                  <a:gd name="T18" fmla="*/ 90 w 110"/>
                  <a:gd name="T19" fmla="*/ 19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10" h="108">
                    <a:moveTo>
                      <a:pt x="55" y="16"/>
                    </a:moveTo>
                    <a:cubicBezTo>
                      <a:pt x="76" y="16"/>
                      <a:pt x="92" y="33"/>
                      <a:pt x="92" y="54"/>
                    </a:cubicBezTo>
                    <a:cubicBezTo>
                      <a:pt x="92" y="75"/>
                      <a:pt x="76" y="92"/>
                      <a:pt x="55" y="92"/>
                    </a:cubicBezTo>
                    <a:cubicBezTo>
                      <a:pt x="34" y="92"/>
                      <a:pt x="17" y="75"/>
                      <a:pt x="17" y="54"/>
                    </a:cubicBezTo>
                    <a:cubicBezTo>
                      <a:pt x="17" y="33"/>
                      <a:pt x="34" y="16"/>
                      <a:pt x="55" y="16"/>
                    </a:cubicBezTo>
                    <a:close/>
                    <a:moveTo>
                      <a:pt x="90" y="19"/>
                    </a:moveTo>
                    <a:cubicBezTo>
                      <a:pt x="71" y="0"/>
                      <a:pt x="39" y="0"/>
                      <a:pt x="19" y="19"/>
                    </a:cubicBezTo>
                    <a:cubicBezTo>
                      <a:pt x="0" y="38"/>
                      <a:pt x="0" y="70"/>
                      <a:pt x="19" y="89"/>
                    </a:cubicBezTo>
                    <a:cubicBezTo>
                      <a:pt x="39" y="108"/>
                      <a:pt x="71" y="108"/>
                      <a:pt x="90" y="89"/>
                    </a:cubicBezTo>
                    <a:cubicBezTo>
                      <a:pt x="110" y="70"/>
                      <a:pt x="110" y="38"/>
                      <a:pt x="9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" name="îŝḷîḓé-Freeform: Shape 96">
                <a:extLst>
                  <a:ext uri="{FF2B5EF4-FFF2-40B4-BE49-F238E27FC236}">
                    <a16:creationId xmlns:a16="http://schemas.microsoft.com/office/drawing/2014/main" id="{6E075553-759E-4BCA-A015-3291417DB3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03775" y="2790825"/>
                <a:ext cx="39688" cy="39688"/>
              </a:xfrm>
              <a:custGeom>
                <a:avLst/>
                <a:gdLst>
                  <a:gd name="T0" fmla="*/ 12 w 23"/>
                  <a:gd name="T1" fmla="*/ 23 h 23"/>
                  <a:gd name="T2" fmla="*/ 23 w 23"/>
                  <a:gd name="T3" fmla="*/ 12 h 23"/>
                  <a:gd name="T4" fmla="*/ 17 w 23"/>
                  <a:gd name="T5" fmla="*/ 7 h 23"/>
                  <a:gd name="T6" fmla="*/ 11 w 23"/>
                  <a:gd name="T7" fmla="*/ 0 h 23"/>
                  <a:gd name="T8" fmla="*/ 0 w 23"/>
                  <a:gd name="T9" fmla="*/ 11 h 23"/>
                  <a:gd name="T10" fmla="*/ 12 w 23"/>
                  <a:gd name="T11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3" h="23">
                    <a:moveTo>
                      <a:pt x="12" y="23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1" y="11"/>
                      <a:pt x="19" y="9"/>
                      <a:pt x="17" y="7"/>
                    </a:cubicBezTo>
                    <a:cubicBezTo>
                      <a:pt x="15" y="5"/>
                      <a:pt x="13" y="2"/>
                      <a:pt x="11" y="0"/>
                    </a:cubicBezTo>
                    <a:cubicBezTo>
                      <a:pt x="0" y="11"/>
                      <a:pt x="0" y="11"/>
                      <a:pt x="0" y="11"/>
                    </a:cubicBezTo>
                    <a:lnTo>
                      <a:pt x="12" y="2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" name="îŝḷîḓé-Freeform: Shape 97">
                <a:extLst>
                  <a:ext uri="{FF2B5EF4-FFF2-40B4-BE49-F238E27FC236}">
                    <a16:creationId xmlns:a16="http://schemas.microsoft.com/office/drawing/2014/main" id="{1D7B87C1-8933-42DE-80B6-7D5D71B1A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3288" y="2811463"/>
                <a:ext cx="109538" cy="106363"/>
              </a:xfrm>
              <a:custGeom>
                <a:avLst/>
                <a:gdLst>
                  <a:gd name="T0" fmla="*/ 4 w 63"/>
                  <a:gd name="T1" fmla="*/ 43 h 61"/>
                  <a:gd name="T2" fmla="*/ 4 w 63"/>
                  <a:gd name="T3" fmla="*/ 57 h 61"/>
                  <a:gd name="T4" fmla="*/ 19 w 63"/>
                  <a:gd name="T5" fmla="*/ 57 h 61"/>
                  <a:gd name="T6" fmla="*/ 63 w 63"/>
                  <a:gd name="T7" fmla="*/ 14 h 61"/>
                  <a:gd name="T8" fmla="*/ 48 w 63"/>
                  <a:gd name="T9" fmla="*/ 0 h 61"/>
                  <a:gd name="T10" fmla="*/ 4 w 63"/>
                  <a:gd name="T11" fmla="*/ 43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3" h="61">
                    <a:moveTo>
                      <a:pt x="4" y="43"/>
                    </a:moveTo>
                    <a:cubicBezTo>
                      <a:pt x="0" y="47"/>
                      <a:pt x="0" y="53"/>
                      <a:pt x="4" y="57"/>
                    </a:cubicBezTo>
                    <a:cubicBezTo>
                      <a:pt x="8" y="61"/>
                      <a:pt x="15" y="61"/>
                      <a:pt x="19" y="57"/>
                    </a:cubicBezTo>
                    <a:cubicBezTo>
                      <a:pt x="63" y="14"/>
                      <a:pt x="63" y="14"/>
                      <a:pt x="63" y="14"/>
                    </a:cubicBezTo>
                    <a:cubicBezTo>
                      <a:pt x="48" y="0"/>
                      <a:pt x="48" y="0"/>
                      <a:pt x="48" y="0"/>
                    </a:cubicBezTo>
                    <a:lnTo>
                      <a:pt x="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" name="îŝḷîḓé-Freeform: Shape 110">
                <a:extLst>
                  <a:ext uri="{FF2B5EF4-FFF2-40B4-BE49-F238E27FC236}">
                    <a16:creationId xmlns:a16="http://schemas.microsoft.com/office/drawing/2014/main" id="{830D9D49-9B99-4916-AB4E-93A874C8A7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81563" y="2757488"/>
                <a:ext cx="63500" cy="33338"/>
              </a:xfrm>
              <a:custGeom>
                <a:avLst/>
                <a:gdLst>
                  <a:gd name="T0" fmla="*/ 14 w 37"/>
                  <a:gd name="T1" fmla="*/ 19 h 19"/>
                  <a:gd name="T2" fmla="*/ 3 w 37"/>
                  <a:gd name="T3" fmla="*/ 17 h 19"/>
                  <a:gd name="T4" fmla="*/ 3 w 37"/>
                  <a:gd name="T5" fmla="*/ 17 h 19"/>
                  <a:gd name="T6" fmla="*/ 1 w 37"/>
                  <a:gd name="T7" fmla="*/ 12 h 19"/>
                  <a:gd name="T8" fmla="*/ 5 w 37"/>
                  <a:gd name="T9" fmla="*/ 10 h 19"/>
                  <a:gd name="T10" fmla="*/ 14 w 37"/>
                  <a:gd name="T11" fmla="*/ 12 h 19"/>
                  <a:gd name="T12" fmla="*/ 30 w 37"/>
                  <a:gd name="T13" fmla="*/ 2 h 19"/>
                  <a:gd name="T14" fmla="*/ 34 w 37"/>
                  <a:gd name="T15" fmla="*/ 0 h 19"/>
                  <a:gd name="T16" fmla="*/ 36 w 37"/>
                  <a:gd name="T17" fmla="*/ 5 h 19"/>
                  <a:gd name="T18" fmla="*/ 14 w 37"/>
                  <a:gd name="T1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7" h="19">
                    <a:moveTo>
                      <a:pt x="14" y="19"/>
                    </a:moveTo>
                    <a:cubicBezTo>
                      <a:pt x="10" y="19"/>
                      <a:pt x="7" y="18"/>
                      <a:pt x="3" y="17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1" y="16"/>
                      <a:pt x="0" y="14"/>
                      <a:pt x="1" y="12"/>
                    </a:cubicBezTo>
                    <a:cubicBezTo>
                      <a:pt x="2" y="11"/>
                      <a:pt x="4" y="10"/>
                      <a:pt x="5" y="10"/>
                    </a:cubicBezTo>
                    <a:cubicBezTo>
                      <a:pt x="8" y="12"/>
                      <a:pt x="11" y="12"/>
                      <a:pt x="14" y="12"/>
                    </a:cubicBezTo>
                    <a:cubicBezTo>
                      <a:pt x="21" y="12"/>
                      <a:pt x="28" y="8"/>
                      <a:pt x="30" y="2"/>
                    </a:cubicBezTo>
                    <a:cubicBezTo>
                      <a:pt x="31" y="0"/>
                      <a:pt x="33" y="0"/>
                      <a:pt x="34" y="0"/>
                    </a:cubicBezTo>
                    <a:cubicBezTo>
                      <a:pt x="36" y="1"/>
                      <a:pt x="37" y="3"/>
                      <a:pt x="36" y="5"/>
                    </a:cubicBezTo>
                    <a:cubicBezTo>
                      <a:pt x="33" y="14"/>
                      <a:pt x="24" y="19"/>
                      <a:pt x="14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2553B6E5-A7AE-FA0D-7434-CB7B515BA97E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13710BD-BDBA-4CFF-BD84-5B1F07093C90}"/>
              </a:ext>
            </a:extLst>
          </p:cNvPr>
          <p:cNvSpPr txBox="1"/>
          <p:nvPr/>
        </p:nvSpPr>
        <p:spPr>
          <a:xfrm>
            <a:off x="8355852" y="1705572"/>
            <a:ext cx="3242198" cy="156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4A46C3C-47DA-F63C-5507-34C1C9D8A65C}"/>
              </a:ext>
            </a:extLst>
          </p:cNvPr>
          <p:cNvSpPr txBox="1"/>
          <p:nvPr/>
        </p:nvSpPr>
        <p:spPr>
          <a:xfrm>
            <a:off x="8355852" y="3994688"/>
            <a:ext cx="3242198" cy="156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332FAD-A455-E801-4BCD-64FCA6223439}"/>
              </a:ext>
            </a:extLst>
          </p:cNvPr>
          <p:cNvSpPr txBox="1"/>
          <p:nvPr/>
        </p:nvSpPr>
        <p:spPr>
          <a:xfrm>
            <a:off x="593950" y="1779630"/>
            <a:ext cx="3242198" cy="156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1A559E1E-C667-94FD-99AB-B6A93E8C5DAA}"/>
              </a:ext>
            </a:extLst>
          </p:cNvPr>
          <p:cNvSpPr txBox="1"/>
          <p:nvPr/>
        </p:nvSpPr>
        <p:spPr>
          <a:xfrm>
            <a:off x="593950" y="4113726"/>
            <a:ext cx="3242198" cy="15619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Low" rtl="1">
              <a:lnSpc>
                <a:spcPct val="250000"/>
              </a:lnSpc>
            </a:pPr>
            <a:r>
              <a:rPr lang="fa-IR" sz="1600" b="1" dirty="0">
                <a:solidFill>
                  <a:srgbClr val="11354D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1600" b="1" dirty="0">
              <a:solidFill>
                <a:srgbClr val="11354D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justLow" rtl="1">
              <a:lnSpc>
                <a:spcPct val="250000"/>
              </a:lnSpc>
            </a:pPr>
            <a:r>
              <a:rPr lang="fa-IR" sz="12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endParaRPr lang="en-US" sz="1200" dirty="0">
              <a:solidFill>
                <a:srgbClr val="11354D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817080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75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500"/>
                            </p:stCondLst>
                            <p:childTnLst>
                              <p:par>
                                <p:cTn id="3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7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250"/>
                            </p:stCondLst>
                            <p:childTnLst>
                              <p:par>
                                <p:cTn id="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000"/>
                            </p:stCondLst>
                            <p:childTnLst>
                              <p:par>
                                <p:cTn id="4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3" dur="7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9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2423eb35-cf63-4c82-bb56-a82ce45bbff5">
            <a:extLst>
              <a:ext uri="{FF2B5EF4-FFF2-40B4-BE49-F238E27FC236}">
                <a16:creationId xmlns:a16="http://schemas.microsoft.com/office/drawing/2014/main" id="{E6C001CE-52FB-43B4-A65A-2D410280E229}"/>
              </a:ext>
            </a:extLst>
          </p:cNvPr>
          <p:cNvGrpSpPr>
            <a:grpSpLocks noChangeAspect="1"/>
          </p:cNvGrpSpPr>
          <p:nvPr/>
        </p:nvGrpSpPr>
        <p:grpSpPr>
          <a:xfrm>
            <a:off x="822324" y="2171700"/>
            <a:ext cx="10547351" cy="2857507"/>
            <a:chOff x="822324" y="2171700"/>
            <a:chExt cx="10547351" cy="2857507"/>
          </a:xfrm>
        </p:grpSpPr>
        <p:sp>
          <p:nvSpPr>
            <p:cNvPr id="3" name="îṣļîḑé-Rectangle 2">
              <a:extLst>
                <a:ext uri="{FF2B5EF4-FFF2-40B4-BE49-F238E27FC236}">
                  <a16:creationId xmlns:a16="http://schemas.microsoft.com/office/drawing/2014/main" id="{73393008-5FDA-474B-B6D1-583B1E484BBA}"/>
                </a:ext>
              </a:extLst>
            </p:cNvPr>
            <p:cNvSpPr/>
            <p:nvPr/>
          </p:nvSpPr>
          <p:spPr>
            <a:xfrm>
              <a:off x="4681585" y="2171700"/>
              <a:ext cx="2828830" cy="1981200"/>
            </a:xfrm>
            <a:prstGeom prst="rect">
              <a:avLst/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" name="îṣļîḑé-Parallelogram 3">
              <a:extLst>
                <a:ext uri="{FF2B5EF4-FFF2-40B4-BE49-F238E27FC236}">
                  <a16:creationId xmlns:a16="http://schemas.microsoft.com/office/drawing/2014/main" id="{46EDB08F-FE34-4641-8560-D1051D9499A2}"/>
                </a:ext>
              </a:extLst>
            </p:cNvPr>
            <p:cNvSpPr/>
            <p:nvPr/>
          </p:nvSpPr>
          <p:spPr>
            <a:xfrm rot="5400000">
              <a:off x="6567872" y="3114245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5" name="îṣļîḑé-Parallelogram 4">
              <a:extLst>
                <a:ext uri="{FF2B5EF4-FFF2-40B4-BE49-F238E27FC236}">
                  <a16:creationId xmlns:a16="http://schemas.microsoft.com/office/drawing/2014/main" id="{5AF99194-8CA1-49E3-AA0E-DA52FFF7FE12}"/>
                </a:ext>
              </a:extLst>
            </p:cNvPr>
            <p:cNvSpPr/>
            <p:nvPr/>
          </p:nvSpPr>
          <p:spPr>
            <a:xfrm rot="16200000" flipV="1">
              <a:off x="3223826" y="3114245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îṣļîḑé-Rectangle 5">
              <a:extLst>
                <a:ext uri="{FF2B5EF4-FFF2-40B4-BE49-F238E27FC236}">
                  <a16:creationId xmlns:a16="http://schemas.microsoft.com/office/drawing/2014/main" id="{979C23E3-FB84-4CB2-9C74-077DF5572BF7}"/>
                </a:ext>
              </a:extLst>
            </p:cNvPr>
            <p:cNvSpPr/>
            <p:nvPr/>
          </p:nvSpPr>
          <p:spPr>
            <a:xfrm>
              <a:off x="8025629" y="2628903"/>
              <a:ext cx="2828830" cy="1943100"/>
            </a:xfrm>
            <a:prstGeom prst="rect">
              <a:avLst/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îṣļîḑé-Parallelogram 6">
              <a:extLst>
                <a:ext uri="{FF2B5EF4-FFF2-40B4-BE49-F238E27FC236}">
                  <a16:creationId xmlns:a16="http://schemas.microsoft.com/office/drawing/2014/main" id="{1475E617-09BD-40C7-B9D3-A7C3940858C9}"/>
                </a:ext>
              </a:extLst>
            </p:cNvPr>
            <p:cNvSpPr/>
            <p:nvPr/>
          </p:nvSpPr>
          <p:spPr>
            <a:xfrm rot="5400000">
              <a:off x="9911917" y="3571448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3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îṣļîḑé-Rectangle 7">
              <a:extLst>
                <a:ext uri="{FF2B5EF4-FFF2-40B4-BE49-F238E27FC236}">
                  <a16:creationId xmlns:a16="http://schemas.microsoft.com/office/drawing/2014/main" id="{4FEBFAC8-E1DA-4157-8F95-1FA9BD51D923}"/>
                </a:ext>
              </a:extLst>
            </p:cNvPr>
            <p:cNvSpPr/>
            <p:nvPr/>
          </p:nvSpPr>
          <p:spPr>
            <a:xfrm>
              <a:off x="1337540" y="2628903"/>
              <a:ext cx="2828830" cy="1943100"/>
            </a:xfrm>
            <a:prstGeom prst="rect">
              <a:avLst/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îṣļîḑé-Parallelogram 8">
              <a:extLst>
                <a:ext uri="{FF2B5EF4-FFF2-40B4-BE49-F238E27FC236}">
                  <a16:creationId xmlns:a16="http://schemas.microsoft.com/office/drawing/2014/main" id="{9CE6EDF1-C7FD-4F3E-B76F-260AA9969DD5}"/>
                </a:ext>
              </a:extLst>
            </p:cNvPr>
            <p:cNvSpPr/>
            <p:nvPr/>
          </p:nvSpPr>
          <p:spPr>
            <a:xfrm rot="16200000" flipV="1">
              <a:off x="-120219" y="3571448"/>
              <a:ext cx="2400302" cy="515215"/>
            </a:xfrm>
            <a:prstGeom prst="parallelogram">
              <a:avLst>
                <a:gd name="adj" fmla="val 82178"/>
              </a:avLst>
            </a:pr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îṣļîḑé-Freeform 13">
              <a:extLst>
                <a:ext uri="{FF2B5EF4-FFF2-40B4-BE49-F238E27FC236}">
                  <a16:creationId xmlns:a16="http://schemas.microsoft.com/office/drawing/2014/main" id="{6EB54AEC-7373-40A3-8A3E-46E63962681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11609" y="2806094"/>
              <a:ext cx="601048" cy="494012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îṣļîḑé-Freeform 14">
              <a:extLst>
                <a:ext uri="{FF2B5EF4-FFF2-40B4-BE49-F238E27FC236}">
                  <a16:creationId xmlns:a16="http://schemas.microsoft.com/office/drawing/2014/main" id="{A6B9CCEE-0ED9-47B2-B529-F144BFA08926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825723" y="2368512"/>
              <a:ext cx="540552" cy="539984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6" name="îṣļîḑé-Freeform 15">
              <a:extLst>
                <a:ext uri="{FF2B5EF4-FFF2-40B4-BE49-F238E27FC236}">
                  <a16:creationId xmlns:a16="http://schemas.microsoft.com/office/drawing/2014/main" id="{BB6C54E7-2EA3-46C2-A65B-09823988D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9279343" y="2809948"/>
              <a:ext cx="487208" cy="48630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E2F2B093-0556-7DC7-BE7F-19C1BF7FB49D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55D1100-E5A6-E6E2-A8ED-62E2BFD8ECD1}"/>
              </a:ext>
            </a:extLst>
          </p:cNvPr>
          <p:cNvSpPr txBox="1"/>
          <p:nvPr/>
        </p:nvSpPr>
        <p:spPr>
          <a:xfrm>
            <a:off x="480766" y="773276"/>
            <a:ext cx="1115190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4F29A44-A8C9-56B3-A579-1CB9A7C6C49A}"/>
              </a:ext>
            </a:extLst>
          </p:cNvPr>
          <p:cNvSpPr txBox="1"/>
          <p:nvPr/>
        </p:nvSpPr>
        <p:spPr>
          <a:xfrm>
            <a:off x="940110" y="4572003"/>
            <a:ext cx="3344045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91CEC6-4D7C-7717-C8F8-3AFD570253BD}"/>
              </a:ext>
            </a:extLst>
          </p:cNvPr>
          <p:cNvSpPr txBox="1"/>
          <p:nvPr/>
        </p:nvSpPr>
        <p:spPr>
          <a:xfrm>
            <a:off x="4384697" y="4157816"/>
            <a:ext cx="3344045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647C5049-0BC6-CF03-75A2-5442ABD60CDD}"/>
              </a:ext>
            </a:extLst>
          </p:cNvPr>
          <p:cNvSpPr txBox="1"/>
          <p:nvPr/>
        </p:nvSpPr>
        <p:spPr>
          <a:xfrm>
            <a:off x="7907845" y="4572003"/>
            <a:ext cx="3344045" cy="18697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2400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sz="2400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053119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125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250"/>
                            </p:stCondLst>
                            <p:childTnLst>
                              <p:par>
                                <p:cTn id="2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125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125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3D7C9F53-FF2D-A4A3-02C0-9634750843E9}"/>
              </a:ext>
            </a:extLst>
          </p:cNvPr>
          <p:cNvGrpSpPr/>
          <p:nvPr/>
        </p:nvGrpSpPr>
        <p:grpSpPr>
          <a:xfrm>
            <a:off x="1020301" y="833386"/>
            <a:ext cx="1297858" cy="5191227"/>
            <a:chOff x="1020301" y="833386"/>
            <a:chExt cx="1297858" cy="5191227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084F0043-6781-E37C-BB82-F61250020C71}"/>
                </a:ext>
              </a:extLst>
            </p:cNvPr>
            <p:cNvSpPr/>
            <p:nvPr/>
          </p:nvSpPr>
          <p:spPr>
            <a:xfrm>
              <a:off x="1020301" y="833386"/>
              <a:ext cx="1297858" cy="5191227"/>
            </a:xfrm>
            <a:prstGeom prst="roundRect">
              <a:avLst/>
            </a:prstGeom>
            <a:solidFill>
              <a:srgbClr val="273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74416CCD-4BFC-646B-4285-7C771FBAD45E}"/>
                </a:ext>
              </a:extLst>
            </p:cNvPr>
            <p:cNvGrpSpPr/>
            <p:nvPr/>
          </p:nvGrpSpPr>
          <p:grpSpPr>
            <a:xfrm>
              <a:off x="1271023" y="1368634"/>
              <a:ext cx="806227" cy="4120731"/>
              <a:chOff x="3885351" y="1089100"/>
              <a:chExt cx="914400" cy="4673618"/>
            </a:xfrm>
          </p:grpSpPr>
          <p:pic>
            <p:nvPicPr>
              <p:cNvPr id="6" name="Graphic 15" descr="Handshake">
                <a:extLst>
                  <a:ext uri="{FF2B5EF4-FFF2-40B4-BE49-F238E27FC236}">
                    <a16:creationId xmlns:a16="http://schemas.microsoft.com/office/drawing/2014/main" id="{C2EBC1BF-AFA0-0460-0EFE-64F82EED24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p:blipFill>
            <p:spPr>
              <a:xfrm>
                <a:off x="3885351" y="10891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17" descr="Bar chart">
                <a:extLst>
                  <a:ext uri="{FF2B5EF4-FFF2-40B4-BE49-F238E27FC236}">
                    <a16:creationId xmlns:a16="http://schemas.microsoft.com/office/drawing/2014/main" id="{C6BF3B6A-FA1E-4762-1A0B-26778549D21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5"/>
                  </a:ext>
                </a:extLst>
              </a:blip>
              <a:stretch>
                <a:fillRect/>
              </a:stretch>
            </p:blipFill>
            <p:spPr>
              <a:xfrm>
                <a:off x="3885351" y="2346591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8" name="Graphic 19" descr="Bullseye">
                <a:extLst>
                  <a:ext uri="{FF2B5EF4-FFF2-40B4-BE49-F238E27FC236}">
                    <a16:creationId xmlns:a16="http://schemas.microsoft.com/office/drawing/2014/main" id="{B3F754C5-E1D2-D182-519A-11B457B2B9C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7"/>
                  </a:ext>
                </a:extLst>
              </a:blip>
              <a:stretch>
                <a:fillRect/>
              </a:stretch>
            </p:blipFill>
            <p:spPr>
              <a:xfrm>
                <a:off x="3885351" y="359275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9" name="Graphic 21" descr="Lightbulb">
                <a:extLst>
                  <a:ext uri="{FF2B5EF4-FFF2-40B4-BE49-F238E27FC236}">
                    <a16:creationId xmlns:a16="http://schemas.microsoft.com/office/drawing/2014/main" id="{CF8366C7-0F0A-D2E7-A376-2F2401341251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9"/>
                  </a:ext>
                </a:extLst>
              </a:blip>
              <a:stretch>
                <a:fillRect/>
              </a:stretch>
            </p:blipFill>
            <p:spPr>
              <a:xfrm>
                <a:off x="3885351" y="4848318"/>
                <a:ext cx="914400" cy="914400"/>
              </a:xfrm>
              <a:prstGeom prst="rect">
                <a:avLst/>
              </a:prstGeom>
            </p:spPr>
          </p:pic>
        </p:grpSp>
      </p:grpSp>
      <p:pic>
        <p:nvPicPr>
          <p:cNvPr id="15" name="Picture Placeholder 14">
            <a:extLst>
              <a:ext uri="{FF2B5EF4-FFF2-40B4-BE49-F238E27FC236}">
                <a16:creationId xmlns:a16="http://schemas.microsoft.com/office/drawing/2014/main" id="{4F6090A4-E674-A866-F8F3-0177ED7A08D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67" b="16667"/>
          <a:stretch>
            <a:fillRect/>
          </a:stretch>
        </p:blipFill>
        <p:spPr/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73D7867-A901-4BB0-5683-89B47CE8753F}"/>
              </a:ext>
            </a:extLst>
          </p:cNvPr>
          <p:cNvSpPr txBox="1"/>
          <p:nvPr/>
        </p:nvSpPr>
        <p:spPr>
          <a:xfrm>
            <a:off x="6681300" y="264416"/>
            <a:ext cx="5510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8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</a:t>
            </a:r>
            <a:endParaRPr lang="en-US" sz="32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41023B5-B6AF-08EF-285F-CB7B080CD987}"/>
              </a:ext>
            </a:extLst>
          </p:cNvPr>
          <p:cNvSpPr txBox="1"/>
          <p:nvPr/>
        </p:nvSpPr>
        <p:spPr>
          <a:xfrm>
            <a:off x="7822346" y="1489179"/>
            <a:ext cx="4036316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/>
          </a:p>
        </p:txBody>
      </p:sp>
      <p:sp>
        <p:nvSpPr>
          <p:cNvPr id="18" name="Rectangle: Rounded Corners 17">
            <a:extLst>
              <a:ext uri="{FF2B5EF4-FFF2-40B4-BE49-F238E27FC236}">
                <a16:creationId xmlns:a16="http://schemas.microsoft.com/office/drawing/2014/main" id="{37D6A14E-819A-C23C-7105-211F6481C0D2}"/>
              </a:ext>
            </a:extLst>
          </p:cNvPr>
          <p:cNvSpPr/>
          <p:nvPr/>
        </p:nvSpPr>
        <p:spPr>
          <a:xfrm>
            <a:off x="6294391" y="952227"/>
            <a:ext cx="773818" cy="5568529"/>
          </a:xfrm>
          <a:prstGeom prst="roundRect">
            <a:avLst/>
          </a:prstGeom>
          <a:solidFill>
            <a:srgbClr val="FFC32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/>
          </a:p>
        </p:txBody>
      </p:sp>
    </p:spTree>
    <p:extLst>
      <p:ext uri="{BB962C8B-B14F-4D97-AF65-F5344CB8AC3E}">
        <p14:creationId xmlns:p14="http://schemas.microsoft.com/office/powerpoint/2010/main" val="380509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25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d9c545fc-501a-4c84-96b4-155e0cd2b054">
            <a:extLst>
              <a:ext uri="{FF2B5EF4-FFF2-40B4-BE49-F238E27FC236}">
                <a16:creationId xmlns:a16="http://schemas.microsoft.com/office/drawing/2014/main" id="{ED614B62-C6A5-4BA2-9583-506B8FFC252C}"/>
              </a:ext>
            </a:extLst>
          </p:cNvPr>
          <p:cNvGrpSpPr>
            <a:grpSpLocks noChangeAspect="1"/>
          </p:cNvGrpSpPr>
          <p:nvPr/>
        </p:nvGrpSpPr>
        <p:grpSpPr>
          <a:xfrm>
            <a:off x="741933" y="2346088"/>
            <a:ext cx="10708134" cy="3077680"/>
            <a:chOff x="741933" y="1863488"/>
            <a:chExt cx="10708134" cy="3077680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652813D5-311B-4E4F-ABC2-B43406EFB596}"/>
                </a:ext>
              </a:extLst>
            </p:cNvPr>
            <p:cNvGrpSpPr/>
            <p:nvPr/>
          </p:nvGrpSpPr>
          <p:grpSpPr>
            <a:xfrm>
              <a:off x="741933" y="1863488"/>
              <a:ext cx="2473747" cy="3077680"/>
              <a:chOff x="669925" y="1863488"/>
              <a:chExt cx="2473747" cy="3077680"/>
            </a:xfrm>
          </p:grpSpPr>
          <p:sp>
            <p:nvSpPr>
              <p:cNvPr id="25" name="is1ide-Rectangle 24">
                <a:extLst>
                  <a:ext uri="{FF2B5EF4-FFF2-40B4-BE49-F238E27FC236}">
                    <a16:creationId xmlns:a16="http://schemas.microsoft.com/office/drawing/2014/main" id="{0C545BBC-DBC8-4357-AAA3-57A6A6A17AB9}"/>
                  </a:ext>
                </a:extLst>
              </p:cNvPr>
              <p:cNvSpPr/>
              <p:nvPr/>
            </p:nvSpPr>
            <p:spPr>
              <a:xfrm>
                <a:off x="669925" y="2420888"/>
                <a:ext cx="2473747" cy="2520280"/>
              </a:xfrm>
              <a:prstGeom prst="rect">
                <a:avLst/>
              </a:prstGeom>
              <a:noFill/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" name="is1ide-Freeform 14">
                <a:extLst>
                  <a:ext uri="{FF2B5EF4-FFF2-40B4-BE49-F238E27FC236}">
                    <a16:creationId xmlns:a16="http://schemas.microsoft.com/office/drawing/2014/main" id="{2FAB01E2-4250-4529-A077-B15785D286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76258" y="2754673"/>
                <a:ext cx="461080" cy="439730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" name="is1ide-Rectangle 26">
                <a:extLst>
                  <a:ext uri="{FF2B5EF4-FFF2-40B4-BE49-F238E27FC236}">
                    <a16:creationId xmlns:a16="http://schemas.microsoft.com/office/drawing/2014/main" id="{EA161436-04CB-4895-92E3-4C9D0FFCFCF8}"/>
                  </a:ext>
                </a:extLst>
              </p:cNvPr>
              <p:cNvSpPr/>
              <p:nvPr/>
            </p:nvSpPr>
            <p:spPr>
              <a:xfrm>
                <a:off x="669925" y="1863488"/>
                <a:ext cx="2473747" cy="45389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A99040E-6852-42D5-826F-2433E9EB423C}"/>
                </a:ext>
              </a:extLst>
            </p:cNvPr>
            <p:cNvGrpSpPr/>
            <p:nvPr/>
          </p:nvGrpSpPr>
          <p:grpSpPr>
            <a:xfrm>
              <a:off x="3484507" y="1863488"/>
              <a:ext cx="2473747" cy="3077680"/>
              <a:chOff x="3359696" y="1863488"/>
              <a:chExt cx="2473747" cy="3077680"/>
            </a:xfrm>
          </p:grpSpPr>
          <p:sp>
            <p:nvSpPr>
              <p:cNvPr id="19" name="is1ide-Rectangle 18">
                <a:extLst>
                  <a:ext uri="{FF2B5EF4-FFF2-40B4-BE49-F238E27FC236}">
                    <a16:creationId xmlns:a16="http://schemas.microsoft.com/office/drawing/2014/main" id="{C58D571D-B6A1-4ADF-9D3E-0B4EB8E19C8A}"/>
                  </a:ext>
                </a:extLst>
              </p:cNvPr>
              <p:cNvSpPr/>
              <p:nvPr/>
            </p:nvSpPr>
            <p:spPr>
              <a:xfrm>
                <a:off x="3359696" y="2420888"/>
                <a:ext cx="2473747" cy="252028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" name="is1ide-Rectangle 19">
                <a:extLst>
                  <a:ext uri="{FF2B5EF4-FFF2-40B4-BE49-F238E27FC236}">
                    <a16:creationId xmlns:a16="http://schemas.microsoft.com/office/drawing/2014/main" id="{B0437F4C-B31F-4B94-932F-4D9B6932CDD6}"/>
                  </a:ext>
                </a:extLst>
              </p:cNvPr>
              <p:cNvSpPr/>
              <p:nvPr/>
            </p:nvSpPr>
            <p:spPr>
              <a:xfrm>
                <a:off x="3359696" y="1863488"/>
                <a:ext cx="2473747" cy="4538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" name="is1ide-Freeform 14">
                <a:extLst>
                  <a:ext uri="{FF2B5EF4-FFF2-40B4-BE49-F238E27FC236}">
                    <a16:creationId xmlns:a16="http://schemas.microsoft.com/office/drawing/2014/main" id="{D329A704-F241-4F32-8B2C-94C78534AF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6029" y="2754673"/>
                <a:ext cx="461080" cy="460328"/>
              </a:xfrm>
              <a:custGeom>
                <a:avLst/>
                <a:gdLst>
                  <a:gd name="connsiteX0" fmla="*/ 139649 w 606580"/>
                  <a:gd name="connsiteY0" fmla="*/ 323260 h 605592"/>
                  <a:gd name="connsiteX1" fmla="*/ 274852 w 606580"/>
                  <a:gd name="connsiteY1" fmla="*/ 323260 h 605592"/>
                  <a:gd name="connsiteX2" fmla="*/ 274852 w 606580"/>
                  <a:gd name="connsiteY2" fmla="*/ 349440 h 605592"/>
                  <a:gd name="connsiteX3" fmla="*/ 139649 w 606580"/>
                  <a:gd name="connsiteY3" fmla="*/ 349440 h 605592"/>
                  <a:gd name="connsiteX4" fmla="*/ 66294 w 606580"/>
                  <a:gd name="connsiteY4" fmla="*/ 26233 h 605592"/>
                  <a:gd name="connsiteX5" fmla="*/ 66294 w 606580"/>
                  <a:gd name="connsiteY5" fmla="*/ 375703 h 605592"/>
                  <a:gd name="connsiteX6" fmla="*/ 540286 w 606580"/>
                  <a:gd name="connsiteY6" fmla="*/ 375703 h 605592"/>
                  <a:gd name="connsiteX7" fmla="*/ 540286 w 606580"/>
                  <a:gd name="connsiteY7" fmla="*/ 26233 h 605592"/>
                  <a:gd name="connsiteX8" fmla="*/ 39925 w 606580"/>
                  <a:gd name="connsiteY8" fmla="*/ 0 h 605592"/>
                  <a:gd name="connsiteX9" fmla="*/ 566655 w 606580"/>
                  <a:gd name="connsiteY9" fmla="*/ 0 h 605592"/>
                  <a:gd name="connsiteX10" fmla="*/ 566655 w 606580"/>
                  <a:gd name="connsiteY10" fmla="*/ 375703 h 605592"/>
                  <a:gd name="connsiteX11" fmla="*/ 606580 w 606580"/>
                  <a:gd name="connsiteY11" fmla="*/ 375703 h 605592"/>
                  <a:gd name="connsiteX12" fmla="*/ 606580 w 606580"/>
                  <a:gd name="connsiteY12" fmla="*/ 401936 h 605592"/>
                  <a:gd name="connsiteX13" fmla="*/ 373716 w 606580"/>
                  <a:gd name="connsiteY13" fmla="*/ 401936 h 605592"/>
                  <a:gd name="connsiteX14" fmla="*/ 413269 w 606580"/>
                  <a:gd name="connsiteY14" fmla="*/ 600587 h 605592"/>
                  <a:gd name="connsiteX15" fmla="*/ 387364 w 606580"/>
                  <a:gd name="connsiteY15" fmla="*/ 605592 h 605592"/>
                  <a:gd name="connsiteX16" fmla="*/ 346790 w 606580"/>
                  <a:gd name="connsiteY16" fmla="*/ 401936 h 605592"/>
                  <a:gd name="connsiteX17" fmla="*/ 316521 w 606580"/>
                  <a:gd name="connsiteY17" fmla="*/ 401936 h 605592"/>
                  <a:gd name="connsiteX18" fmla="*/ 316521 w 606580"/>
                  <a:gd name="connsiteY18" fmla="*/ 551828 h 605592"/>
                  <a:gd name="connsiteX19" fmla="*/ 290059 w 606580"/>
                  <a:gd name="connsiteY19" fmla="*/ 551828 h 605592"/>
                  <a:gd name="connsiteX20" fmla="*/ 290059 w 606580"/>
                  <a:gd name="connsiteY20" fmla="*/ 401936 h 605592"/>
                  <a:gd name="connsiteX21" fmla="*/ 247163 w 606580"/>
                  <a:gd name="connsiteY21" fmla="*/ 401936 h 605592"/>
                  <a:gd name="connsiteX22" fmla="*/ 206588 w 606580"/>
                  <a:gd name="connsiteY22" fmla="*/ 605592 h 605592"/>
                  <a:gd name="connsiteX23" fmla="*/ 180591 w 606580"/>
                  <a:gd name="connsiteY23" fmla="*/ 600494 h 605592"/>
                  <a:gd name="connsiteX24" fmla="*/ 220237 w 606580"/>
                  <a:gd name="connsiteY24" fmla="*/ 401936 h 605592"/>
                  <a:gd name="connsiteX25" fmla="*/ 0 w 606580"/>
                  <a:gd name="connsiteY25" fmla="*/ 401936 h 605592"/>
                  <a:gd name="connsiteX26" fmla="*/ 0 w 606580"/>
                  <a:gd name="connsiteY26" fmla="*/ 375703 h 605592"/>
                  <a:gd name="connsiteX27" fmla="*/ 39925 w 606580"/>
                  <a:gd name="connsiteY27" fmla="*/ 375703 h 6055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606580" h="605592">
                    <a:moveTo>
                      <a:pt x="139649" y="323260"/>
                    </a:moveTo>
                    <a:lnTo>
                      <a:pt x="274852" y="323260"/>
                    </a:lnTo>
                    <a:lnTo>
                      <a:pt x="274852" y="349440"/>
                    </a:lnTo>
                    <a:lnTo>
                      <a:pt x="139649" y="349440"/>
                    </a:lnTo>
                    <a:close/>
                    <a:moveTo>
                      <a:pt x="66294" y="26233"/>
                    </a:moveTo>
                    <a:lnTo>
                      <a:pt x="66294" y="375703"/>
                    </a:lnTo>
                    <a:lnTo>
                      <a:pt x="540286" y="375703"/>
                    </a:lnTo>
                    <a:lnTo>
                      <a:pt x="540286" y="26233"/>
                    </a:lnTo>
                    <a:close/>
                    <a:moveTo>
                      <a:pt x="39925" y="0"/>
                    </a:moveTo>
                    <a:lnTo>
                      <a:pt x="566655" y="0"/>
                    </a:lnTo>
                    <a:lnTo>
                      <a:pt x="566655" y="375703"/>
                    </a:lnTo>
                    <a:lnTo>
                      <a:pt x="606580" y="375703"/>
                    </a:lnTo>
                    <a:lnTo>
                      <a:pt x="606580" y="401936"/>
                    </a:lnTo>
                    <a:lnTo>
                      <a:pt x="373716" y="401936"/>
                    </a:lnTo>
                    <a:lnTo>
                      <a:pt x="413269" y="600587"/>
                    </a:lnTo>
                    <a:lnTo>
                      <a:pt x="387364" y="605592"/>
                    </a:lnTo>
                    <a:lnTo>
                      <a:pt x="346790" y="401936"/>
                    </a:lnTo>
                    <a:lnTo>
                      <a:pt x="316521" y="401936"/>
                    </a:lnTo>
                    <a:lnTo>
                      <a:pt x="316521" y="551828"/>
                    </a:lnTo>
                    <a:lnTo>
                      <a:pt x="290059" y="551828"/>
                    </a:lnTo>
                    <a:lnTo>
                      <a:pt x="290059" y="401936"/>
                    </a:lnTo>
                    <a:lnTo>
                      <a:pt x="247163" y="401936"/>
                    </a:lnTo>
                    <a:lnTo>
                      <a:pt x="206588" y="605592"/>
                    </a:lnTo>
                    <a:lnTo>
                      <a:pt x="180591" y="600494"/>
                    </a:lnTo>
                    <a:lnTo>
                      <a:pt x="220237" y="401936"/>
                    </a:lnTo>
                    <a:lnTo>
                      <a:pt x="0" y="401936"/>
                    </a:lnTo>
                    <a:lnTo>
                      <a:pt x="0" y="375703"/>
                    </a:lnTo>
                    <a:lnTo>
                      <a:pt x="39925" y="375703"/>
                    </a:ln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CDC706E1-8935-4970-A993-E100F9B6BA8F}"/>
                </a:ext>
              </a:extLst>
            </p:cNvPr>
            <p:cNvGrpSpPr/>
            <p:nvPr/>
          </p:nvGrpSpPr>
          <p:grpSpPr>
            <a:xfrm>
              <a:off x="6227081" y="1863488"/>
              <a:ext cx="2480411" cy="3077680"/>
              <a:chOff x="6096000" y="1863488"/>
              <a:chExt cx="2480411" cy="3077680"/>
            </a:xfrm>
          </p:grpSpPr>
          <p:sp>
            <p:nvSpPr>
              <p:cNvPr id="13" name="is1ide-Rectangle 12">
                <a:extLst>
                  <a:ext uri="{FF2B5EF4-FFF2-40B4-BE49-F238E27FC236}">
                    <a16:creationId xmlns:a16="http://schemas.microsoft.com/office/drawing/2014/main" id="{82CCEFA7-BA86-4DA3-897A-A94A8A03AB51}"/>
                  </a:ext>
                </a:extLst>
              </p:cNvPr>
              <p:cNvSpPr/>
              <p:nvPr/>
            </p:nvSpPr>
            <p:spPr>
              <a:xfrm>
                <a:off x="6102664" y="2420888"/>
                <a:ext cx="2473747" cy="252028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" name="is1ide-Rectangle 13">
                <a:extLst>
                  <a:ext uri="{FF2B5EF4-FFF2-40B4-BE49-F238E27FC236}">
                    <a16:creationId xmlns:a16="http://schemas.microsoft.com/office/drawing/2014/main" id="{AE9E9106-C092-4DBB-BE8C-D371BD2ED861}"/>
                  </a:ext>
                </a:extLst>
              </p:cNvPr>
              <p:cNvSpPr/>
              <p:nvPr/>
            </p:nvSpPr>
            <p:spPr>
              <a:xfrm>
                <a:off x="6096000" y="1863488"/>
                <a:ext cx="2473747" cy="453899"/>
              </a:xfrm>
              <a:prstGeom prst="rect">
                <a:avLst/>
              </a:prstGeom>
              <a:solidFill>
                <a:srgbClr val="2739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" name="ïşḻïďê-Freeform 14">
                <a:extLst>
                  <a:ext uri="{FF2B5EF4-FFF2-40B4-BE49-F238E27FC236}">
                    <a16:creationId xmlns:a16="http://schemas.microsoft.com/office/drawing/2014/main" id="{28E14949-9BFA-4374-9DD4-66F3B7A436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08997" y="2754673"/>
                <a:ext cx="461080" cy="460374"/>
              </a:xfrm>
              <a:custGeom>
                <a:avLst/>
                <a:gdLst>
                  <a:gd name="connsiteX0" fmla="*/ 424725 w 607004"/>
                  <a:gd name="connsiteY0" fmla="*/ 67461 h 606075"/>
                  <a:gd name="connsiteX1" fmla="*/ 522693 w 607004"/>
                  <a:gd name="connsiteY1" fmla="*/ 67461 h 606075"/>
                  <a:gd name="connsiteX2" fmla="*/ 539544 w 607004"/>
                  <a:gd name="connsiteY2" fmla="*/ 84287 h 606075"/>
                  <a:gd name="connsiteX3" fmla="*/ 539544 w 607004"/>
                  <a:gd name="connsiteY3" fmla="*/ 182109 h 606075"/>
                  <a:gd name="connsiteX4" fmla="*/ 522693 w 607004"/>
                  <a:gd name="connsiteY4" fmla="*/ 198935 h 606075"/>
                  <a:gd name="connsiteX5" fmla="*/ 505843 w 607004"/>
                  <a:gd name="connsiteY5" fmla="*/ 182109 h 606075"/>
                  <a:gd name="connsiteX6" fmla="*/ 505843 w 607004"/>
                  <a:gd name="connsiteY6" fmla="*/ 124830 h 606075"/>
                  <a:gd name="connsiteX7" fmla="*/ 332046 w 607004"/>
                  <a:gd name="connsiteY7" fmla="*/ 298457 h 606075"/>
                  <a:gd name="connsiteX8" fmla="*/ 308204 w 607004"/>
                  <a:gd name="connsiteY8" fmla="*/ 298457 h 606075"/>
                  <a:gd name="connsiteX9" fmla="*/ 233450 w 607004"/>
                  <a:gd name="connsiteY9" fmla="*/ 223905 h 606075"/>
                  <a:gd name="connsiteX10" fmla="*/ 96134 w 607004"/>
                  <a:gd name="connsiteY10" fmla="*/ 361017 h 606075"/>
                  <a:gd name="connsiteX11" fmla="*/ 72381 w 607004"/>
                  <a:gd name="connsiteY11" fmla="*/ 361106 h 606075"/>
                  <a:gd name="connsiteX12" fmla="*/ 72381 w 607004"/>
                  <a:gd name="connsiteY12" fmla="*/ 337210 h 606075"/>
                  <a:gd name="connsiteX13" fmla="*/ 221529 w 607004"/>
                  <a:gd name="connsiteY13" fmla="*/ 188105 h 606075"/>
                  <a:gd name="connsiteX14" fmla="*/ 245461 w 607004"/>
                  <a:gd name="connsiteY14" fmla="*/ 188105 h 606075"/>
                  <a:gd name="connsiteX15" fmla="*/ 320125 w 607004"/>
                  <a:gd name="connsiteY15" fmla="*/ 262658 h 606075"/>
                  <a:gd name="connsiteX16" fmla="*/ 481911 w 607004"/>
                  <a:gd name="connsiteY16" fmla="*/ 101113 h 606075"/>
                  <a:gd name="connsiteX17" fmla="*/ 424725 w 607004"/>
                  <a:gd name="connsiteY17" fmla="*/ 101113 h 606075"/>
                  <a:gd name="connsiteX18" fmla="*/ 407875 w 607004"/>
                  <a:gd name="connsiteY18" fmla="*/ 84287 h 606075"/>
                  <a:gd name="connsiteX19" fmla="*/ 424725 w 607004"/>
                  <a:gd name="connsiteY19" fmla="*/ 67461 h 606075"/>
                  <a:gd name="connsiteX20" fmla="*/ 33697 w 607004"/>
                  <a:gd name="connsiteY20" fmla="*/ 33647 h 606075"/>
                  <a:gd name="connsiteX21" fmla="*/ 33697 w 607004"/>
                  <a:gd name="connsiteY21" fmla="*/ 399644 h 606075"/>
                  <a:gd name="connsiteX22" fmla="*/ 573307 w 607004"/>
                  <a:gd name="connsiteY22" fmla="*/ 399644 h 606075"/>
                  <a:gd name="connsiteX23" fmla="*/ 573307 w 607004"/>
                  <a:gd name="connsiteY23" fmla="*/ 33647 h 606075"/>
                  <a:gd name="connsiteX24" fmla="*/ 16849 w 607004"/>
                  <a:gd name="connsiteY24" fmla="*/ 0 h 606075"/>
                  <a:gd name="connsiteX25" fmla="*/ 590155 w 607004"/>
                  <a:gd name="connsiteY25" fmla="*/ 0 h 606075"/>
                  <a:gd name="connsiteX26" fmla="*/ 607004 w 607004"/>
                  <a:gd name="connsiteY26" fmla="*/ 16823 h 606075"/>
                  <a:gd name="connsiteX27" fmla="*/ 607004 w 607004"/>
                  <a:gd name="connsiteY27" fmla="*/ 416468 h 606075"/>
                  <a:gd name="connsiteX28" fmla="*/ 590155 w 607004"/>
                  <a:gd name="connsiteY28" fmla="*/ 433291 h 606075"/>
                  <a:gd name="connsiteX29" fmla="*/ 320396 w 607004"/>
                  <a:gd name="connsiteY29" fmla="*/ 433291 h 606075"/>
                  <a:gd name="connsiteX30" fmla="*/ 320396 w 607004"/>
                  <a:gd name="connsiteY30" fmla="*/ 503448 h 606075"/>
                  <a:gd name="connsiteX31" fmla="*/ 456441 w 607004"/>
                  <a:gd name="connsiteY31" fmla="*/ 577990 h 606075"/>
                  <a:gd name="connsiteX32" fmla="*/ 455276 w 607004"/>
                  <a:gd name="connsiteY32" fmla="*/ 601704 h 606075"/>
                  <a:gd name="connsiteX33" fmla="*/ 431526 w 607004"/>
                  <a:gd name="connsiteY33" fmla="*/ 600540 h 606075"/>
                  <a:gd name="connsiteX34" fmla="*/ 320396 w 607004"/>
                  <a:gd name="connsiteY34" fmla="*/ 537184 h 606075"/>
                  <a:gd name="connsiteX35" fmla="*/ 320396 w 607004"/>
                  <a:gd name="connsiteY35" fmla="*/ 589175 h 606075"/>
                  <a:gd name="connsiteX36" fmla="*/ 303547 w 607004"/>
                  <a:gd name="connsiteY36" fmla="*/ 605999 h 606075"/>
                  <a:gd name="connsiteX37" fmla="*/ 286698 w 607004"/>
                  <a:gd name="connsiteY37" fmla="*/ 589175 h 606075"/>
                  <a:gd name="connsiteX38" fmla="*/ 286698 w 607004"/>
                  <a:gd name="connsiteY38" fmla="*/ 537184 h 606075"/>
                  <a:gd name="connsiteX39" fmla="*/ 175568 w 607004"/>
                  <a:gd name="connsiteY39" fmla="*/ 600540 h 606075"/>
                  <a:gd name="connsiteX40" fmla="*/ 151729 w 607004"/>
                  <a:gd name="connsiteY40" fmla="*/ 601704 h 606075"/>
                  <a:gd name="connsiteX41" fmla="*/ 150564 w 607004"/>
                  <a:gd name="connsiteY41" fmla="*/ 577990 h 606075"/>
                  <a:gd name="connsiteX42" fmla="*/ 286698 w 607004"/>
                  <a:gd name="connsiteY42" fmla="*/ 503448 h 606075"/>
                  <a:gd name="connsiteX43" fmla="*/ 286698 w 607004"/>
                  <a:gd name="connsiteY43" fmla="*/ 433291 h 606075"/>
                  <a:gd name="connsiteX44" fmla="*/ 16849 w 607004"/>
                  <a:gd name="connsiteY44" fmla="*/ 433291 h 606075"/>
                  <a:gd name="connsiteX45" fmla="*/ 0 w 607004"/>
                  <a:gd name="connsiteY45" fmla="*/ 416468 h 606075"/>
                  <a:gd name="connsiteX46" fmla="*/ 0 w 607004"/>
                  <a:gd name="connsiteY46" fmla="*/ 16823 h 606075"/>
                  <a:gd name="connsiteX47" fmla="*/ 16849 w 607004"/>
                  <a:gd name="connsiteY47" fmla="*/ 0 h 60607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</a:cxnLst>
                <a:rect l="l" t="t" r="r" b="b"/>
                <a:pathLst>
                  <a:path w="607004" h="606075">
                    <a:moveTo>
                      <a:pt x="424725" y="67461"/>
                    </a:moveTo>
                    <a:lnTo>
                      <a:pt x="522693" y="67461"/>
                    </a:lnTo>
                    <a:cubicBezTo>
                      <a:pt x="532015" y="67461"/>
                      <a:pt x="539544" y="74979"/>
                      <a:pt x="539544" y="84287"/>
                    </a:cubicBezTo>
                    <a:lnTo>
                      <a:pt x="539544" y="182109"/>
                    </a:lnTo>
                    <a:cubicBezTo>
                      <a:pt x="539544" y="191417"/>
                      <a:pt x="532015" y="198935"/>
                      <a:pt x="522693" y="198935"/>
                    </a:cubicBezTo>
                    <a:cubicBezTo>
                      <a:pt x="513372" y="198935"/>
                      <a:pt x="505843" y="191417"/>
                      <a:pt x="505843" y="182109"/>
                    </a:cubicBezTo>
                    <a:lnTo>
                      <a:pt x="505843" y="124830"/>
                    </a:lnTo>
                    <a:lnTo>
                      <a:pt x="332046" y="298457"/>
                    </a:lnTo>
                    <a:cubicBezTo>
                      <a:pt x="325772" y="304811"/>
                      <a:pt x="314478" y="304811"/>
                      <a:pt x="308204" y="298457"/>
                    </a:cubicBezTo>
                    <a:lnTo>
                      <a:pt x="233450" y="223905"/>
                    </a:lnTo>
                    <a:lnTo>
                      <a:pt x="96134" y="361017"/>
                    </a:lnTo>
                    <a:cubicBezTo>
                      <a:pt x="92907" y="364328"/>
                      <a:pt x="80717" y="369340"/>
                      <a:pt x="72381" y="361106"/>
                    </a:cubicBezTo>
                    <a:cubicBezTo>
                      <a:pt x="65838" y="354394"/>
                      <a:pt x="65838" y="343833"/>
                      <a:pt x="72381" y="337210"/>
                    </a:cubicBezTo>
                    <a:lnTo>
                      <a:pt x="221529" y="188105"/>
                    </a:lnTo>
                    <a:cubicBezTo>
                      <a:pt x="227893" y="181751"/>
                      <a:pt x="239097" y="181751"/>
                      <a:pt x="245461" y="188105"/>
                    </a:cubicBezTo>
                    <a:lnTo>
                      <a:pt x="320125" y="262658"/>
                    </a:lnTo>
                    <a:lnTo>
                      <a:pt x="481911" y="101113"/>
                    </a:lnTo>
                    <a:lnTo>
                      <a:pt x="424725" y="101113"/>
                    </a:lnTo>
                    <a:cubicBezTo>
                      <a:pt x="415404" y="101113"/>
                      <a:pt x="407875" y="93595"/>
                      <a:pt x="407875" y="84287"/>
                    </a:cubicBezTo>
                    <a:cubicBezTo>
                      <a:pt x="407875" y="74979"/>
                      <a:pt x="415404" y="67461"/>
                      <a:pt x="424725" y="67461"/>
                    </a:cubicBezTo>
                    <a:close/>
                    <a:moveTo>
                      <a:pt x="33697" y="33647"/>
                    </a:moveTo>
                    <a:lnTo>
                      <a:pt x="33697" y="399644"/>
                    </a:lnTo>
                    <a:lnTo>
                      <a:pt x="573307" y="399644"/>
                    </a:lnTo>
                    <a:lnTo>
                      <a:pt x="573307" y="33647"/>
                    </a:lnTo>
                    <a:close/>
                    <a:moveTo>
                      <a:pt x="16849" y="0"/>
                    </a:moveTo>
                    <a:lnTo>
                      <a:pt x="590155" y="0"/>
                    </a:lnTo>
                    <a:cubicBezTo>
                      <a:pt x="599476" y="0"/>
                      <a:pt x="607004" y="7517"/>
                      <a:pt x="607004" y="16823"/>
                    </a:cubicBezTo>
                    <a:lnTo>
                      <a:pt x="607004" y="416468"/>
                    </a:lnTo>
                    <a:cubicBezTo>
                      <a:pt x="607004" y="425774"/>
                      <a:pt x="599476" y="433291"/>
                      <a:pt x="590155" y="433291"/>
                    </a:cubicBezTo>
                    <a:lnTo>
                      <a:pt x="320396" y="433291"/>
                    </a:lnTo>
                    <a:lnTo>
                      <a:pt x="320396" y="503448"/>
                    </a:lnTo>
                    <a:cubicBezTo>
                      <a:pt x="369598" y="508191"/>
                      <a:pt x="416290" y="533694"/>
                      <a:pt x="456441" y="577990"/>
                    </a:cubicBezTo>
                    <a:cubicBezTo>
                      <a:pt x="462714" y="584791"/>
                      <a:pt x="462176" y="595529"/>
                      <a:pt x="455276" y="601704"/>
                    </a:cubicBezTo>
                    <a:cubicBezTo>
                      <a:pt x="448375" y="607968"/>
                      <a:pt x="437710" y="607431"/>
                      <a:pt x="431526" y="600540"/>
                    </a:cubicBezTo>
                    <a:cubicBezTo>
                      <a:pt x="398008" y="563672"/>
                      <a:pt x="359919" y="541927"/>
                      <a:pt x="320396" y="537184"/>
                    </a:cubicBezTo>
                    <a:lnTo>
                      <a:pt x="320396" y="589175"/>
                    </a:lnTo>
                    <a:cubicBezTo>
                      <a:pt x="320396" y="598482"/>
                      <a:pt x="312868" y="605999"/>
                      <a:pt x="303547" y="605999"/>
                    </a:cubicBezTo>
                    <a:cubicBezTo>
                      <a:pt x="294226" y="605999"/>
                      <a:pt x="286698" y="598482"/>
                      <a:pt x="286698" y="589175"/>
                    </a:cubicBezTo>
                    <a:lnTo>
                      <a:pt x="286698" y="537184"/>
                    </a:lnTo>
                    <a:cubicBezTo>
                      <a:pt x="247086" y="542106"/>
                      <a:pt x="208997" y="563672"/>
                      <a:pt x="175568" y="600540"/>
                    </a:cubicBezTo>
                    <a:cubicBezTo>
                      <a:pt x="172162" y="604209"/>
                      <a:pt x="159436" y="608415"/>
                      <a:pt x="151729" y="601704"/>
                    </a:cubicBezTo>
                    <a:cubicBezTo>
                      <a:pt x="144828" y="595619"/>
                      <a:pt x="144380" y="584880"/>
                      <a:pt x="150564" y="577990"/>
                    </a:cubicBezTo>
                    <a:cubicBezTo>
                      <a:pt x="190714" y="533605"/>
                      <a:pt x="237407" y="508191"/>
                      <a:pt x="286698" y="503448"/>
                    </a:cubicBezTo>
                    <a:lnTo>
                      <a:pt x="286698" y="433291"/>
                    </a:lnTo>
                    <a:lnTo>
                      <a:pt x="16849" y="433291"/>
                    </a:lnTo>
                    <a:cubicBezTo>
                      <a:pt x="7528" y="433291"/>
                      <a:pt x="0" y="425774"/>
                      <a:pt x="0" y="416468"/>
                    </a:cubicBezTo>
                    <a:lnTo>
                      <a:pt x="0" y="16823"/>
                    </a:lnTo>
                    <a:cubicBezTo>
                      <a:pt x="0" y="7517"/>
                      <a:pt x="7528" y="0"/>
                      <a:pt x="16849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BC097EF-7ED3-475A-A5A6-B125960EFAF7}"/>
                </a:ext>
              </a:extLst>
            </p:cNvPr>
            <p:cNvGrpSpPr/>
            <p:nvPr/>
          </p:nvGrpSpPr>
          <p:grpSpPr>
            <a:xfrm>
              <a:off x="8976320" y="1863488"/>
              <a:ext cx="2473747" cy="3077680"/>
              <a:chOff x="8904312" y="1863488"/>
              <a:chExt cx="2473747" cy="3077680"/>
            </a:xfrm>
          </p:grpSpPr>
          <p:sp>
            <p:nvSpPr>
              <p:cNvPr id="7" name="ïşḻïďê-Rectangle 6">
                <a:extLst>
                  <a:ext uri="{FF2B5EF4-FFF2-40B4-BE49-F238E27FC236}">
                    <a16:creationId xmlns:a16="http://schemas.microsoft.com/office/drawing/2014/main" id="{E01A1742-47A6-456C-B33F-9D23631F2EDA}"/>
                  </a:ext>
                </a:extLst>
              </p:cNvPr>
              <p:cNvSpPr/>
              <p:nvPr/>
            </p:nvSpPr>
            <p:spPr>
              <a:xfrm>
                <a:off x="8904312" y="2420888"/>
                <a:ext cx="2473747" cy="2520280"/>
              </a:xfrm>
              <a:prstGeom prst="rect">
                <a:avLst/>
              </a:prstGeom>
              <a:noFill/>
              <a:ln>
                <a:solidFill>
                  <a:schemeClr val="tx1">
                    <a:lumMod val="50000"/>
                    <a:lumOff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" name="ïşḻïďê-Rectangle 7">
                <a:extLst>
                  <a:ext uri="{FF2B5EF4-FFF2-40B4-BE49-F238E27FC236}">
                    <a16:creationId xmlns:a16="http://schemas.microsoft.com/office/drawing/2014/main" id="{7E8F754E-303A-4FDF-9C3C-D4DBAB349D33}"/>
                  </a:ext>
                </a:extLst>
              </p:cNvPr>
              <p:cNvSpPr/>
              <p:nvPr/>
            </p:nvSpPr>
            <p:spPr>
              <a:xfrm>
                <a:off x="8904312" y="1863488"/>
                <a:ext cx="2473747" cy="45389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" name="ïşḻïďê-Freeform 14">
                <a:extLst>
                  <a:ext uri="{FF2B5EF4-FFF2-40B4-BE49-F238E27FC236}">
                    <a16:creationId xmlns:a16="http://schemas.microsoft.com/office/drawing/2014/main" id="{D06196F6-4081-48FD-A7C3-A49D74A9D1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910645" y="2754673"/>
                <a:ext cx="461080" cy="460366"/>
              </a:xfrm>
              <a:custGeom>
                <a:avLst/>
                <a:gdLst>
                  <a:gd name="connsiteX0" fmla="*/ 12438 w 608556"/>
                  <a:gd name="connsiteY0" fmla="*/ 316909 h 607614"/>
                  <a:gd name="connsiteX1" fmla="*/ 596024 w 608556"/>
                  <a:gd name="connsiteY1" fmla="*/ 316909 h 607614"/>
                  <a:gd name="connsiteX2" fmla="*/ 608556 w 608556"/>
                  <a:gd name="connsiteY2" fmla="*/ 329424 h 607614"/>
                  <a:gd name="connsiteX3" fmla="*/ 596024 w 608556"/>
                  <a:gd name="connsiteY3" fmla="*/ 341846 h 607614"/>
                  <a:gd name="connsiteX4" fmla="*/ 316764 w 608556"/>
                  <a:gd name="connsiteY4" fmla="*/ 341846 h 607614"/>
                  <a:gd name="connsiteX5" fmla="*/ 316764 w 608556"/>
                  <a:gd name="connsiteY5" fmla="*/ 500244 h 607614"/>
                  <a:gd name="connsiteX6" fmla="*/ 414495 w 608556"/>
                  <a:gd name="connsiteY6" fmla="*/ 585795 h 607614"/>
                  <a:gd name="connsiteX7" fmla="*/ 415618 w 608556"/>
                  <a:gd name="connsiteY7" fmla="*/ 603353 h 607614"/>
                  <a:gd name="connsiteX8" fmla="*/ 406265 w 608556"/>
                  <a:gd name="connsiteY8" fmla="*/ 607556 h 607614"/>
                  <a:gd name="connsiteX9" fmla="*/ 398035 w 608556"/>
                  <a:gd name="connsiteY9" fmla="*/ 604474 h 607614"/>
                  <a:gd name="connsiteX10" fmla="*/ 316764 w 608556"/>
                  <a:gd name="connsiteY10" fmla="*/ 533400 h 607614"/>
                  <a:gd name="connsiteX11" fmla="*/ 316764 w 608556"/>
                  <a:gd name="connsiteY11" fmla="*/ 594107 h 607614"/>
                  <a:gd name="connsiteX12" fmla="*/ 304231 w 608556"/>
                  <a:gd name="connsiteY12" fmla="*/ 606622 h 607614"/>
                  <a:gd name="connsiteX13" fmla="*/ 291793 w 608556"/>
                  <a:gd name="connsiteY13" fmla="*/ 594107 h 607614"/>
                  <a:gd name="connsiteX14" fmla="*/ 291793 w 608556"/>
                  <a:gd name="connsiteY14" fmla="*/ 533400 h 607614"/>
                  <a:gd name="connsiteX15" fmla="*/ 210521 w 608556"/>
                  <a:gd name="connsiteY15" fmla="*/ 604474 h 607614"/>
                  <a:gd name="connsiteX16" fmla="*/ 192938 w 608556"/>
                  <a:gd name="connsiteY16" fmla="*/ 603353 h 607614"/>
                  <a:gd name="connsiteX17" fmla="*/ 194061 w 608556"/>
                  <a:gd name="connsiteY17" fmla="*/ 585795 h 607614"/>
                  <a:gd name="connsiteX18" fmla="*/ 291793 w 608556"/>
                  <a:gd name="connsiteY18" fmla="*/ 500244 h 607614"/>
                  <a:gd name="connsiteX19" fmla="*/ 291793 w 608556"/>
                  <a:gd name="connsiteY19" fmla="*/ 341846 h 607614"/>
                  <a:gd name="connsiteX20" fmla="*/ 12438 w 608556"/>
                  <a:gd name="connsiteY20" fmla="*/ 341846 h 607614"/>
                  <a:gd name="connsiteX21" fmla="*/ 0 w 608556"/>
                  <a:gd name="connsiteY21" fmla="*/ 329424 h 607614"/>
                  <a:gd name="connsiteX22" fmla="*/ 12438 w 608556"/>
                  <a:gd name="connsiteY22" fmla="*/ 316909 h 607614"/>
                  <a:gd name="connsiteX23" fmla="*/ 278583 w 608556"/>
                  <a:gd name="connsiteY23" fmla="*/ 124789 h 607614"/>
                  <a:gd name="connsiteX24" fmla="*/ 278583 w 608556"/>
                  <a:gd name="connsiteY24" fmla="*/ 169701 h 607614"/>
                  <a:gd name="connsiteX25" fmla="*/ 317489 w 608556"/>
                  <a:gd name="connsiteY25" fmla="*/ 150466 h 607614"/>
                  <a:gd name="connsiteX26" fmla="*/ 260252 w 608556"/>
                  <a:gd name="connsiteY26" fmla="*/ 90708 h 607614"/>
                  <a:gd name="connsiteX27" fmla="*/ 272972 w 608556"/>
                  <a:gd name="connsiteY27" fmla="*/ 91268 h 607614"/>
                  <a:gd name="connsiteX28" fmla="*/ 349287 w 608556"/>
                  <a:gd name="connsiteY28" fmla="*/ 141596 h 607614"/>
                  <a:gd name="connsiteX29" fmla="*/ 354898 w 608556"/>
                  <a:gd name="connsiteY29" fmla="*/ 152801 h 607614"/>
                  <a:gd name="connsiteX30" fmla="*/ 347977 w 608556"/>
                  <a:gd name="connsiteY30" fmla="*/ 163165 h 607614"/>
                  <a:gd name="connsiteX31" fmla="*/ 271662 w 608556"/>
                  <a:gd name="connsiteY31" fmla="*/ 201075 h 607614"/>
                  <a:gd name="connsiteX32" fmla="*/ 266051 w 608556"/>
                  <a:gd name="connsiteY32" fmla="*/ 202382 h 607614"/>
                  <a:gd name="connsiteX33" fmla="*/ 259504 w 608556"/>
                  <a:gd name="connsiteY33" fmla="*/ 200515 h 607614"/>
                  <a:gd name="connsiteX34" fmla="*/ 253612 w 608556"/>
                  <a:gd name="connsiteY34" fmla="*/ 189870 h 607614"/>
                  <a:gd name="connsiteX35" fmla="*/ 253612 w 608556"/>
                  <a:gd name="connsiteY35" fmla="*/ 101632 h 607614"/>
                  <a:gd name="connsiteX36" fmla="*/ 260252 w 608556"/>
                  <a:gd name="connsiteY36" fmla="*/ 90708 h 607614"/>
                  <a:gd name="connsiteX37" fmla="*/ 87934 w 608556"/>
                  <a:gd name="connsiteY37" fmla="*/ 24932 h 607614"/>
                  <a:gd name="connsiteX38" fmla="*/ 87934 w 608556"/>
                  <a:gd name="connsiteY38" fmla="*/ 265656 h 607614"/>
                  <a:gd name="connsiteX39" fmla="*/ 520692 w 608556"/>
                  <a:gd name="connsiteY39" fmla="*/ 265656 h 607614"/>
                  <a:gd name="connsiteX40" fmla="*/ 520692 w 608556"/>
                  <a:gd name="connsiteY40" fmla="*/ 24932 h 607614"/>
                  <a:gd name="connsiteX41" fmla="*/ 75310 w 608556"/>
                  <a:gd name="connsiteY41" fmla="*/ 0 h 607614"/>
                  <a:gd name="connsiteX42" fmla="*/ 533035 w 608556"/>
                  <a:gd name="connsiteY42" fmla="*/ 0 h 607614"/>
                  <a:gd name="connsiteX43" fmla="*/ 545471 w 608556"/>
                  <a:gd name="connsiteY43" fmla="*/ 12419 h 607614"/>
                  <a:gd name="connsiteX44" fmla="*/ 545471 w 608556"/>
                  <a:gd name="connsiteY44" fmla="*/ 278076 h 607614"/>
                  <a:gd name="connsiteX45" fmla="*/ 533035 w 608556"/>
                  <a:gd name="connsiteY45" fmla="*/ 290588 h 607614"/>
                  <a:gd name="connsiteX46" fmla="*/ 75310 w 608556"/>
                  <a:gd name="connsiteY46" fmla="*/ 290588 h 607614"/>
                  <a:gd name="connsiteX47" fmla="*/ 62874 w 608556"/>
                  <a:gd name="connsiteY47" fmla="*/ 278076 h 607614"/>
                  <a:gd name="connsiteX48" fmla="*/ 62874 w 608556"/>
                  <a:gd name="connsiteY48" fmla="*/ 12419 h 607614"/>
                  <a:gd name="connsiteX49" fmla="*/ 75310 w 608556"/>
                  <a:gd name="connsiteY49" fmla="*/ 0 h 6076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608556" h="607614">
                    <a:moveTo>
                      <a:pt x="12438" y="316909"/>
                    </a:moveTo>
                    <a:lnTo>
                      <a:pt x="596024" y="316909"/>
                    </a:lnTo>
                    <a:cubicBezTo>
                      <a:pt x="602945" y="316909"/>
                      <a:pt x="608556" y="322513"/>
                      <a:pt x="608556" y="329424"/>
                    </a:cubicBezTo>
                    <a:cubicBezTo>
                      <a:pt x="608556" y="336242"/>
                      <a:pt x="602945" y="341846"/>
                      <a:pt x="596024" y="341846"/>
                    </a:cubicBezTo>
                    <a:lnTo>
                      <a:pt x="316764" y="341846"/>
                    </a:lnTo>
                    <a:lnTo>
                      <a:pt x="316764" y="500244"/>
                    </a:lnTo>
                    <a:lnTo>
                      <a:pt x="414495" y="585795"/>
                    </a:lnTo>
                    <a:cubicBezTo>
                      <a:pt x="419639" y="590278"/>
                      <a:pt x="420107" y="598123"/>
                      <a:pt x="415618" y="603353"/>
                    </a:cubicBezTo>
                    <a:cubicBezTo>
                      <a:pt x="413280" y="606061"/>
                      <a:pt x="409726" y="607556"/>
                      <a:pt x="406265" y="607556"/>
                    </a:cubicBezTo>
                    <a:cubicBezTo>
                      <a:pt x="403273" y="607556"/>
                      <a:pt x="400373" y="606622"/>
                      <a:pt x="398035" y="604474"/>
                    </a:cubicBezTo>
                    <a:lnTo>
                      <a:pt x="316764" y="533400"/>
                    </a:lnTo>
                    <a:lnTo>
                      <a:pt x="316764" y="594107"/>
                    </a:lnTo>
                    <a:cubicBezTo>
                      <a:pt x="316764" y="601018"/>
                      <a:pt x="311152" y="606622"/>
                      <a:pt x="304231" y="606622"/>
                    </a:cubicBezTo>
                    <a:cubicBezTo>
                      <a:pt x="297404" y="606622"/>
                      <a:pt x="291793" y="601018"/>
                      <a:pt x="291793" y="594107"/>
                    </a:cubicBezTo>
                    <a:lnTo>
                      <a:pt x="291793" y="533400"/>
                    </a:lnTo>
                    <a:lnTo>
                      <a:pt x="210521" y="604474"/>
                    </a:lnTo>
                    <a:cubicBezTo>
                      <a:pt x="205377" y="609050"/>
                      <a:pt x="197427" y="608583"/>
                      <a:pt x="192938" y="603353"/>
                    </a:cubicBezTo>
                    <a:cubicBezTo>
                      <a:pt x="188262" y="598216"/>
                      <a:pt x="188823" y="590278"/>
                      <a:pt x="194061" y="585795"/>
                    </a:cubicBezTo>
                    <a:lnTo>
                      <a:pt x="291793" y="500244"/>
                    </a:lnTo>
                    <a:lnTo>
                      <a:pt x="291793" y="341846"/>
                    </a:lnTo>
                    <a:lnTo>
                      <a:pt x="12438" y="341846"/>
                    </a:lnTo>
                    <a:cubicBezTo>
                      <a:pt x="5611" y="341846"/>
                      <a:pt x="0" y="336242"/>
                      <a:pt x="0" y="329424"/>
                    </a:cubicBezTo>
                    <a:cubicBezTo>
                      <a:pt x="0" y="322513"/>
                      <a:pt x="5611" y="316909"/>
                      <a:pt x="12438" y="316909"/>
                    </a:cubicBezTo>
                    <a:close/>
                    <a:moveTo>
                      <a:pt x="278583" y="124789"/>
                    </a:moveTo>
                    <a:lnTo>
                      <a:pt x="278583" y="169701"/>
                    </a:lnTo>
                    <a:lnTo>
                      <a:pt x="317489" y="150466"/>
                    </a:lnTo>
                    <a:close/>
                    <a:moveTo>
                      <a:pt x="260252" y="90708"/>
                    </a:moveTo>
                    <a:cubicBezTo>
                      <a:pt x="264180" y="88560"/>
                      <a:pt x="269231" y="88653"/>
                      <a:pt x="272972" y="91268"/>
                    </a:cubicBezTo>
                    <a:lnTo>
                      <a:pt x="349287" y="141596"/>
                    </a:lnTo>
                    <a:cubicBezTo>
                      <a:pt x="353028" y="144117"/>
                      <a:pt x="355085" y="148319"/>
                      <a:pt x="354898" y="152801"/>
                    </a:cubicBezTo>
                    <a:cubicBezTo>
                      <a:pt x="354618" y="157283"/>
                      <a:pt x="351999" y="161111"/>
                      <a:pt x="347977" y="163165"/>
                    </a:cubicBezTo>
                    <a:lnTo>
                      <a:pt x="271662" y="201075"/>
                    </a:lnTo>
                    <a:cubicBezTo>
                      <a:pt x="269979" y="202009"/>
                      <a:pt x="267921" y="202382"/>
                      <a:pt x="266051" y="202382"/>
                    </a:cubicBezTo>
                    <a:cubicBezTo>
                      <a:pt x="263806" y="202382"/>
                      <a:pt x="261468" y="201728"/>
                      <a:pt x="259504" y="200515"/>
                    </a:cubicBezTo>
                    <a:cubicBezTo>
                      <a:pt x="255857" y="198274"/>
                      <a:pt x="253612" y="194259"/>
                      <a:pt x="253612" y="189870"/>
                    </a:cubicBezTo>
                    <a:lnTo>
                      <a:pt x="253612" y="101632"/>
                    </a:lnTo>
                    <a:cubicBezTo>
                      <a:pt x="253612" y="97057"/>
                      <a:pt x="256137" y="92762"/>
                      <a:pt x="260252" y="90708"/>
                    </a:cubicBezTo>
                    <a:close/>
                    <a:moveTo>
                      <a:pt x="87934" y="24932"/>
                    </a:moveTo>
                    <a:lnTo>
                      <a:pt x="87934" y="265656"/>
                    </a:lnTo>
                    <a:lnTo>
                      <a:pt x="520692" y="265656"/>
                    </a:lnTo>
                    <a:lnTo>
                      <a:pt x="520692" y="24932"/>
                    </a:lnTo>
                    <a:close/>
                    <a:moveTo>
                      <a:pt x="75310" y="0"/>
                    </a:moveTo>
                    <a:lnTo>
                      <a:pt x="533035" y="0"/>
                    </a:lnTo>
                    <a:cubicBezTo>
                      <a:pt x="539861" y="0"/>
                      <a:pt x="545471" y="5603"/>
                      <a:pt x="545471" y="12419"/>
                    </a:cubicBezTo>
                    <a:lnTo>
                      <a:pt x="545471" y="278076"/>
                    </a:lnTo>
                    <a:cubicBezTo>
                      <a:pt x="545471" y="284985"/>
                      <a:pt x="540048" y="290588"/>
                      <a:pt x="533035" y="290588"/>
                    </a:cubicBezTo>
                    <a:lnTo>
                      <a:pt x="75310" y="290588"/>
                    </a:lnTo>
                    <a:cubicBezTo>
                      <a:pt x="68484" y="290588"/>
                      <a:pt x="62874" y="284985"/>
                      <a:pt x="62874" y="278076"/>
                    </a:cubicBezTo>
                    <a:lnTo>
                      <a:pt x="62874" y="12419"/>
                    </a:lnTo>
                    <a:cubicBezTo>
                      <a:pt x="62874" y="5603"/>
                      <a:pt x="68484" y="0"/>
                      <a:pt x="75310" y="0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9" name="TextBox 8">
            <a:extLst>
              <a:ext uri="{FF2B5EF4-FFF2-40B4-BE49-F238E27FC236}">
                <a16:creationId xmlns:a16="http://schemas.microsoft.com/office/drawing/2014/main" id="{92E5F11B-E82B-23CA-241E-2DB25ADF36E8}"/>
              </a:ext>
            </a:extLst>
          </p:cNvPr>
          <p:cNvSpPr txBox="1"/>
          <p:nvPr/>
        </p:nvSpPr>
        <p:spPr>
          <a:xfrm>
            <a:off x="782260" y="3736162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C5475ED-73C1-49BA-5DD0-49913FB189A9}"/>
              </a:ext>
            </a:extLst>
          </p:cNvPr>
          <p:cNvSpPr txBox="1"/>
          <p:nvPr/>
        </p:nvSpPr>
        <p:spPr>
          <a:xfrm>
            <a:off x="3517922" y="3736162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4AF2A31-4C1E-1D04-A2CC-5AB526BDFFD6}"/>
              </a:ext>
            </a:extLst>
          </p:cNvPr>
          <p:cNvSpPr txBox="1"/>
          <p:nvPr/>
        </p:nvSpPr>
        <p:spPr>
          <a:xfrm>
            <a:off x="6293912" y="3801148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F84746-2319-046E-EF40-F2C0F2F1E693}"/>
              </a:ext>
            </a:extLst>
          </p:cNvPr>
          <p:cNvSpPr txBox="1"/>
          <p:nvPr/>
        </p:nvSpPr>
        <p:spPr>
          <a:xfrm>
            <a:off x="8969656" y="3801148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2772D10-8A87-888B-6100-19CB183BB042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098429D-FAB2-76E4-D1D4-7F707B44394C}"/>
              </a:ext>
            </a:extLst>
          </p:cNvPr>
          <p:cNvSpPr txBox="1"/>
          <p:nvPr/>
        </p:nvSpPr>
        <p:spPr>
          <a:xfrm>
            <a:off x="480766" y="773276"/>
            <a:ext cx="1115190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29824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5" grpId="0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33">
            <a:extLst>
              <a:ext uri="{FF2B5EF4-FFF2-40B4-BE49-F238E27FC236}">
                <a16:creationId xmlns:a16="http://schemas.microsoft.com/office/drawing/2014/main" id="{A172FDAD-E0C0-984C-1BF4-A7B9229BD33B}"/>
              </a:ext>
            </a:extLst>
          </p:cNvPr>
          <p:cNvSpPr/>
          <p:nvPr/>
        </p:nvSpPr>
        <p:spPr>
          <a:xfrm>
            <a:off x="2573639" y="1131217"/>
            <a:ext cx="2156381" cy="2156381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8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rPr>
              <a:t>03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A425CD3-5F29-0A8F-8046-75917FBCD230}"/>
              </a:ext>
            </a:extLst>
          </p:cNvPr>
          <p:cNvSpPr txBox="1"/>
          <p:nvPr/>
        </p:nvSpPr>
        <p:spPr>
          <a:xfrm>
            <a:off x="224296" y="3429000"/>
            <a:ext cx="6855065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</a:t>
            </a:r>
          </a:p>
          <a:p>
            <a:pPr algn="ctr" rtl="1">
              <a:lnSpc>
                <a:spcPct val="150000"/>
              </a:lnSpc>
            </a:pPr>
            <a:r>
              <a:rPr lang="fa-IR" sz="4400" b="1" dirty="0">
                <a:solidFill>
                  <a:srgbClr val="27394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وارد نمایید</a:t>
            </a:r>
            <a:endParaRPr lang="en-US" sz="4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12940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>
            <a:extLst>
              <a:ext uri="{FF2B5EF4-FFF2-40B4-BE49-F238E27FC236}">
                <a16:creationId xmlns:a16="http://schemas.microsoft.com/office/drawing/2014/main" id="{96330ACA-F549-4A04-8EFD-AF387D6ADBEE}"/>
              </a:ext>
            </a:extLst>
          </p:cNvPr>
          <p:cNvGrpSpPr/>
          <p:nvPr/>
        </p:nvGrpSpPr>
        <p:grpSpPr>
          <a:xfrm>
            <a:off x="1168053" y="2217316"/>
            <a:ext cx="1901372" cy="2140857"/>
            <a:chOff x="1168053" y="2217316"/>
            <a:chExt cx="1901372" cy="2140857"/>
          </a:xfrm>
        </p:grpSpPr>
        <p:sp>
          <p:nvSpPr>
            <p:cNvPr id="5" name="íṡľíḍè-Rectangle 22">
              <a:extLst>
                <a:ext uri="{FF2B5EF4-FFF2-40B4-BE49-F238E27FC236}">
                  <a16:creationId xmlns:a16="http://schemas.microsoft.com/office/drawing/2014/main" id="{15DC8829-D966-47FB-B864-3E2332728A85}"/>
                </a:ext>
              </a:extLst>
            </p:cNvPr>
            <p:cNvSpPr/>
            <p:nvPr/>
          </p:nvSpPr>
          <p:spPr>
            <a:xfrm>
              <a:off x="1168053" y="2217316"/>
              <a:ext cx="1901372" cy="1901372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íṡľíḍè-Freeform: Shape 23">
              <a:extLst>
                <a:ext uri="{FF2B5EF4-FFF2-40B4-BE49-F238E27FC236}">
                  <a16:creationId xmlns:a16="http://schemas.microsoft.com/office/drawing/2014/main" id="{55E1EBEB-3128-46D3-8D48-904D6B36A6DF}"/>
                </a:ext>
              </a:extLst>
            </p:cNvPr>
            <p:cNvSpPr/>
            <p:nvPr/>
          </p:nvSpPr>
          <p:spPr>
            <a:xfrm rot="10800000">
              <a:off x="1168053" y="3988059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îŝḷîḓé-Freeform: Shape 42">
              <a:extLst>
                <a:ext uri="{FF2B5EF4-FFF2-40B4-BE49-F238E27FC236}">
                  <a16:creationId xmlns:a16="http://schemas.microsoft.com/office/drawing/2014/main" id="{74E168CF-EA50-4E32-970B-154862853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9856" y="2469349"/>
              <a:ext cx="944091" cy="944091"/>
            </a:xfrm>
            <a:custGeom>
              <a:avLst/>
              <a:gdLst>
                <a:gd name="T0" fmla="*/ 184 w 260"/>
                <a:gd name="T1" fmla="*/ 106 h 260"/>
                <a:gd name="T2" fmla="*/ 193 w 260"/>
                <a:gd name="T3" fmla="*/ 143 h 260"/>
                <a:gd name="T4" fmla="*/ 117 w 260"/>
                <a:gd name="T5" fmla="*/ 219 h 260"/>
                <a:gd name="T6" fmla="*/ 42 w 260"/>
                <a:gd name="T7" fmla="*/ 143 h 260"/>
                <a:gd name="T8" fmla="*/ 117 w 260"/>
                <a:gd name="T9" fmla="*/ 66 h 260"/>
                <a:gd name="T10" fmla="*/ 154 w 260"/>
                <a:gd name="T11" fmla="*/ 76 h 260"/>
                <a:gd name="T12" fmla="*/ 183 w 260"/>
                <a:gd name="T13" fmla="*/ 46 h 260"/>
                <a:gd name="T14" fmla="*/ 117 w 260"/>
                <a:gd name="T15" fmla="*/ 25 h 260"/>
                <a:gd name="T16" fmla="*/ 0 w 260"/>
                <a:gd name="T17" fmla="*/ 143 h 260"/>
                <a:gd name="T18" fmla="*/ 117 w 260"/>
                <a:gd name="T19" fmla="*/ 260 h 260"/>
                <a:gd name="T20" fmla="*/ 233 w 260"/>
                <a:gd name="T21" fmla="*/ 143 h 260"/>
                <a:gd name="T22" fmla="*/ 213 w 260"/>
                <a:gd name="T23" fmla="*/ 77 h 260"/>
                <a:gd name="T24" fmla="*/ 184 w 260"/>
                <a:gd name="T25" fmla="*/ 106 h 260"/>
                <a:gd name="T26" fmla="*/ 225 w 260"/>
                <a:gd name="T27" fmla="*/ 35 h 260"/>
                <a:gd name="T28" fmla="*/ 225 w 260"/>
                <a:gd name="T29" fmla="*/ 35 h 260"/>
                <a:gd name="T30" fmla="*/ 225 w 260"/>
                <a:gd name="T31" fmla="*/ 0 h 260"/>
                <a:gd name="T32" fmla="*/ 203 w 260"/>
                <a:gd name="T33" fmla="*/ 23 h 260"/>
                <a:gd name="T34" fmla="*/ 203 w 260"/>
                <a:gd name="T35" fmla="*/ 46 h 260"/>
                <a:gd name="T36" fmla="*/ 139 w 260"/>
                <a:gd name="T37" fmla="*/ 111 h 260"/>
                <a:gd name="T38" fmla="*/ 117 w 260"/>
                <a:gd name="T39" fmla="*/ 104 h 260"/>
                <a:gd name="T40" fmla="*/ 79 w 260"/>
                <a:gd name="T41" fmla="*/ 143 h 260"/>
                <a:gd name="T42" fmla="*/ 117 w 260"/>
                <a:gd name="T43" fmla="*/ 181 h 260"/>
                <a:gd name="T44" fmla="*/ 155 w 260"/>
                <a:gd name="T45" fmla="*/ 143 h 260"/>
                <a:gd name="T46" fmla="*/ 150 w 260"/>
                <a:gd name="T47" fmla="*/ 123 h 260"/>
                <a:gd name="T48" fmla="*/ 215 w 260"/>
                <a:gd name="T49" fmla="*/ 58 h 260"/>
                <a:gd name="T50" fmla="*/ 237 w 260"/>
                <a:gd name="T51" fmla="*/ 58 h 260"/>
                <a:gd name="T52" fmla="*/ 260 w 260"/>
                <a:gd name="T53" fmla="*/ 35 h 260"/>
                <a:gd name="T54" fmla="*/ 225 w 260"/>
                <a:gd name="T55" fmla="*/ 35 h 2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60" h="260">
                  <a:moveTo>
                    <a:pt x="184" y="106"/>
                  </a:moveTo>
                  <a:cubicBezTo>
                    <a:pt x="190" y="117"/>
                    <a:pt x="193" y="129"/>
                    <a:pt x="193" y="143"/>
                  </a:cubicBezTo>
                  <a:cubicBezTo>
                    <a:pt x="193" y="185"/>
                    <a:pt x="159" y="219"/>
                    <a:pt x="117" y="219"/>
                  </a:cubicBezTo>
                  <a:cubicBezTo>
                    <a:pt x="76" y="219"/>
                    <a:pt x="42" y="185"/>
                    <a:pt x="42" y="143"/>
                  </a:cubicBezTo>
                  <a:cubicBezTo>
                    <a:pt x="42" y="100"/>
                    <a:pt x="76" y="66"/>
                    <a:pt x="117" y="66"/>
                  </a:cubicBezTo>
                  <a:cubicBezTo>
                    <a:pt x="131" y="66"/>
                    <a:pt x="143" y="70"/>
                    <a:pt x="154" y="76"/>
                  </a:cubicBezTo>
                  <a:cubicBezTo>
                    <a:pt x="183" y="46"/>
                    <a:pt x="183" y="46"/>
                    <a:pt x="183" y="46"/>
                  </a:cubicBezTo>
                  <a:cubicBezTo>
                    <a:pt x="165" y="33"/>
                    <a:pt x="141" y="25"/>
                    <a:pt x="117" y="25"/>
                  </a:cubicBezTo>
                  <a:cubicBezTo>
                    <a:pt x="52" y="25"/>
                    <a:pt x="0" y="78"/>
                    <a:pt x="0" y="143"/>
                  </a:cubicBezTo>
                  <a:cubicBezTo>
                    <a:pt x="0" y="207"/>
                    <a:pt x="52" y="260"/>
                    <a:pt x="117" y="260"/>
                  </a:cubicBezTo>
                  <a:cubicBezTo>
                    <a:pt x="181" y="260"/>
                    <a:pt x="233" y="207"/>
                    <a:pt x="233" y="143"/>
                  </a:cubicBezTo>
                  <a:cubicBezTo>
                    <a:pt x="233" y="118"/>
                    <a:pt x="226" y="96"/>
                    <a:pt x="213" y="77"/>
                  </a:cubicBezTo>
                  <a:cubicBezTo>
                    <a:pt x="184" y="106"/>
                    <a:pt x="184" y="106"/>
                    <a:pt x="184" y="106"/>
                  </a:cubicBezTo>
                  <a:close/>
                  <a:moveTo>
                    <a:pt x="225" y="35"/>
                  </a:moveTo>
                  <a:cubicBezTo>
                    <a:pt x="225" y="35"/>
                    <a:pt x="225" y="35"/>
                    <a:pt x="225" y="35"/>
                  </a:cubicBezTo>
                  <a:cubicBezTo>
                    <a:pt x="225" y="0"/>
                    <a:pt x="225" y="0"/>
                    <a:pt x="225" y="0"/>
                  </a:cubicBezTo>
                  <a:cubicBezTo>
                    <a:pt x="203" y="23"/>
                    <a:pt x="203" y="23"/>
                    <a:pt x="203" y="23"/>
                  </a:cubicBezTo>
                  <a:cubicBezTo>
                    <a:pt x="203" y="46"/>
                    <a:pt x="203" y="46"/>
                    <a:pt x="203" y="46"/>
                  </a:cubicBezTo>
                  <a:cubicBezTo>
                    <a:pt x="139" y="111"/>
                    <a:pt x="139" y="111"/>
                    <a:pt x="139" y="111"/>
                  </a:cubicBezTo>
                  <a:cubicBezTo>
                    <a:pt x="133" y="106"/>
                    <a:pt x="125" y="104"/>
                    <a:pt x="117" y="104"/>
                  </a:cubicBezTo>
                  <a:cubicBezTo>
                    <a:pt x="96" y="104"/>
                    <a:pt x="79" y="121"/>
                    <a:pt x="79" y="143"/>
                  </a:cubicBezTo>
                  <a:cubicBezTo>
                    <a:pt x="79" y="164"/>
                    <a:pt x="96" y="181"/>
                    <a:pt x="117" y="181"/>
                  </a:cubicBezTo>
                  <a:cubicBezTo>
                    <a:pt x="138" y="181"/>
                    <a:pt x="155" y="164"/>
                    <a:pt x="155" y="143"/>
                  </a:cubicBezTo>
                  <a:cubicBezTo>
                    <a:pt x="155" y="136"/>
                    <a:pt x="154" y="129"/>
                    <a:pt x="150" y="123"/>
                  </a:cubicBezTo>
                  <a:cubicBezTo>
                    <a:pt x="215" y="58"/>
                    <a:pt x="215" y="58"/>
                    <a:pt x="215" y="58"/>
                  </a:cubicBezTo>
                  <a:cubicBezTo>
                    <a:pt x="237" y="58"/>
                    <a:pt x="237" y="58"/>
                    <a:pt x="237" y="58"/>
                  </a:cubicBezTo>
                  <a:cubicBezTo>
                    <a:pt x="260" y="35"/>
                    <a:pt x="260" y="35"/>
                    <a:pt x="260" y="35"/>
                  </a:cubicBezTo>
                  <a:cubicBezTo>
                    <a:pt x="225" y="35"/>
                    <a:pt x="225" y="35"/>
                    <a:pt x="225" y="35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1E673A-F15F-4FAA-BC04-9FB4765E49B4}"/>
              </a:ext>
            </a:extLst>
          </p:cNvPr>
          <p:cNvGrpSpPr/>
          <p:nvPr/>
        </p:nvGrpSpPr>
        <p:grpSpPr>
          <a:xfrm>
            <a:off x="9271092" y="2217316"/>
            <a:ext cx="1901375" cy="2180771"/>
            <a:chOff x="9271092" y="2217316"/>
            <a:chExt cx="1901375" cy="2180771"/>
          </a:xfrm>
        </p:grpSpPr>
        <p:sp>
          <p:nvSpPr>
            <p:cNvPr id="9" name="íṡľíḍè-Rectangle 30">
              <a:extLst>
                <a:ext uri="{FF2B5EF4-FFF2-40B4-BE49-F238E27FC236}">
                  <a16:creationId xmlns:a16="http://schemas.microsoft.com/office/drawing/2014/main" id="{5421704C-5BE2-40D0-BC29-DE7918479AE2}"/>
                </a:ext>
              </a:extLst>
            </p:cNvPr>
            <p:cNvSpPr/>
            <p:nvPr/>
          </p:nvSpPr>
          <p:spPr>
            <a:xfrm>
              <a:off x="9271095" y="2217316"/>
              <a:ext cx="1901372" cy="190137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íṡľíḍè-Freeform: Shape 31">
              <a:extLst>
                <a:ext uri="{FF2B5EF4-FFF2-40B4-BE49-F238E27FC236}">
                  <a16:creationId xmlns:a16="http://schemas.microsoft.com/office/drawing/2014/main" id="{38A4EB25-7B05-45C2-9D46-37EBB9ED5195}"/>
                </a:ext>
              </a:extLst>
            </p:cNvPr>
            <p:cNvSpPr/>
            <p:nvPr/>
          </p:nvSpPr>
          <p:spPr>
            <a:xfrm rot="10800000">
              <a:off x="9271092" y="4027973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îŝḷîḓé-Freeform: Shape 43">
              <a:extLst>
                <a:ext uri="{FF2B5EF4-FFF2-40B4-BE49-F238E27FC236}">
                  <a16:creationId xmlns:a16="http://schemas.microsoft.com/office/drawing/2014/main" id="{806981B5-D4CD-4BCC-896D-12136316B068}"/>
                </a:ext>
              </a:extLst>
            </p:cNvPr>
            <p:cNvSpPr>
              <a:spLocks/>
            </p:cNvSpPr>
            <p:nvPr/>
          </p:nvSpPr>
          <p:spPr bwMode="auto">
            <a:xfrm>
              <a:off x="9762537" y="2560407"/>
              <a:ext cx="838616" cy="838616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D591643D-F862-439A-800F-5C817126CF3A}"/>
              </a:ext>
            </a:extLst>
          </p:cNvPr>
          <p:cNvGrpSpPr/>
          <p:nvPr/>
        </p:nvGrpSpPr>
        <p:grpSpPr>
          <a:xfrm>
            <a:off x="3869067" y="2217316"/>
            <a:ext cx="1901372" cy="2144485"/>
            <a:chOff x="3869067" y="2217316"/>
            <a:chExt cx="1901372" cy="2144485"/>
          </a:xfrm>
        </p:grpSpPr>
        <p:sp>
          <p:nvSpPr>
            <p:cNvPr id="3" name="íṡľíḍè-Rectangle 18">
              <a:extLst>
                <a:ext uri="{FF2B5EF4-FFF2-40B4-BE49-F238E27FC236}">
                  <a16:creationId xmlns:a16="http://schemas.microsoft.com/office/drawing/2014/main" id="{AC32074F-507C-476E-8FF2-FA092471C02E}"/>
                </a:ext>
              </a:extLst>
            </p:cNvPr>
            <p:cNvSpPr/>
            <p:nvPr/>
          </p:nvSpPr>
          <p:spPr>
            <a:xfrm>
              <a:off x="3869067" y="2217316"/>
              <a:ext cx="1901372" cy="190137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" name="íṡľíḍè-Freeform: Shape 19">
              <a:extLst>
                <a:ext uri="{FF2B5EF4-FFF2-40B4-BE49-F238E27FC236}">
                  <a16:creationId xmlns:a16="http://schemas.microsoft.com/office/drawing/2014/main" id="{C5A720A2-D7DF-4403-8030-32EFFFB17B37}"/>
                </a:ext>
              </a:extLst>
            </p:cNvPr>
            <p:cNvSpPr/>
            <p:nvPr/>
          </p:nvSpPr>
          <p:spPr>
            <a:xfrm rot="10800000">
              <a:off x="3869067" y="3991687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îŝḷîḓé-Freeform: Shape 44">
              <a:extLst>
                <a:ext uri="{FF2B5EF4-FFF2-40B4-BE49-F238E27FC236}">
                  <a16:creationId xmlns:a16="http://schemas.microsoft.com/office/drawing/2014/main" id="{176A805C-FBB1-4C2C-B53B-27D91BF5E6D6}"/>
                </a:ext>
              </a:extLst>
            </p:cNvPr>
            <p:cNvSpPr>
              <a:spLocks/>
            </p:cNvSpPr>
            <p:nvPr/>
          </p:nvSpPr>
          <p:spPr bwMode="auto">
            <a:xfrm>
              <a:off x="4388791" y="2568071"/>
              <a:ext cx="850930" cy="850930"/>
            </a:xfrm>
            <a:custGeom>
              <a:avLst/>
              <a:gdLst>
                <a:gd name="T0" fmla="*/ 187 w 228"/>
                <a:gd name="T1" fmla="*/ 114 h 240"/>
                <a:gd name="T2" fmla="*/ 114 w 228"/>
                <a:gd name="T3" fmla="*/ 40 h 240"/>
                <a:gd name="T4" fmla="*/ 40 w 228"/>
                <a:gd name="T5" fmla="*/ 114 h 240"/>
                <a:gd name="T6" fmla="*/ 68 w 228"/>
                <a:gd name="T7" fmla="*/ 171 h 240"/>
                <a:gd name="T8" fmla="*/ 74 w 228"/>
                <a:gd name="T9" fmla="*/ 173 h 240"/>
                <a:gd name="T10" fmla="*/ 81 w 228"/>
                <a:gd name="T11" fmla="*/ 169 h 240"/>
                <a:gd name="T12" fmla="*/ 79 w 228"/>
                <a:gd name="T13" fmla="*/ 156 h 240"/>
                <a:gd name="T14" fmla="*/ 59 w 228"/>
                <a:gd name="T15" fmla="*/ 114 h 240"/>
                <a:gd name="T16" fmla="*/ 114 w 228"/>
                <a:gd name="T17" fmla="*/ 59 h 240"/>
                <a:gd name="T18" fmla="*/ 169 w 228"/>
                <a:gd name="T19" fmla="*/ 114 h 240"/>
                <a:gd name="T20" fmla="*/ 152 w 228"/>
                <a:gd name="T21" fmla="*/ 153 h 240"/>
                <a:gd name="T22" fmla="*/ 151 w 228"/>
                <a:gd name="T23" fmla="*/ 166 h 240"/>
                <a:gd name="T24" fmla="*/ 165 w 228"/>
                <a:gd name="T25" fmla="*/ 167 h 240"/>
                <a:gd name="T26" fmla="*/ 187 w 228"/>
                <a:gd name="T27" fmla="*/ 114 h 240"/>
                <a:gd name="T28" fmla="*/ 116 w 228"/>
                <a:gd name="T29" fmla="*/ 79 h 240"/>
                <a:gd name="T30" fmla="*/ 81 w 228"/>
                <a:gd name="T31" fmla="*/ 114 h 240"/>
                <a:gd name="T32" fmla="*/ 101 w 228"/>
                <a:gd name="T33" fmla="*/ 144 h 240"/>
                <a:gd name="T34" fmla="*/ 101 w 228"/>
                <a:gd name="T35" fmla="*/ 226 h 240"/>
                <a:gd name="T36" fmla="*/ 115 w 228"/>
                <a:gd name="T37" fmla="*/ 240 h 240"/>
                <a:gd name="T38" fmla="*/ 129 w 228"/>
                <a:gd name="T39" fmla="*/ 226 h 240"/>
                <a:gd name="T40" fmla="*/ 129 w 228"/>
                <a:gd name="T41" fmla="*/ 145 h 240"/>
                <a:gd name="T42" fmla="*/ 150 w 228"/>
                <a:gd name="T43" fmla="*/ 114 h 240"/>
                <a:gd name="T44" fmla="*/ 116 w 228"/>
                <a:gd name="T45" fmla="*/ 79 h 240"/>
                <a:gd name="T46" fmla="*/ 114 w 228"/>
                <a:gd name="T47" fmla="*/ 0 h 240"/>
                <a:gd name="T48" fmla="*/ 0 w 228"/>
                <a:gd name="T49" fmla="*/ 114 h 240"/>
                <a:gd name="T50" fmla="*/ 52 w 228"/>
                <a:gd name="T51" fmla="*/ 209 h 240"/>
                <a:gd name="T52" fmla="*/ 57 w 228"/>
                <a:gd name="T53" fmla="*/ 211 h 240"/>
                <a:gd name="T54" fmla="*/ 65 w 228"/>
                <a:gd name="T55" fmla="*/ 206 h 240"/>
                <a:gd name="T56" fmla="*/ 62 w 228"/>
                <a:gd name="T57" fmla="*/ 193 h 240"/>
                <a:gd name="T58" fmla="*/ 19 w 228"/>
                <a:gd name="T59" fmla="*/ 114 h 240"/>
                <a:gd name="T60" fmla="*/ 114 w 228"/>
                <a:gd name="T61" fmla="*/ 18 h 240"/>
                <a:gd name="T62" fmla="*/ 209 w 228"/>
                <a:gd name="T63" fmla="*/ 114 h 240"/>
                <a:gd name="T64" fmla="*/ 168 w 228"/>
                <a:gd name="T65" fmla="*/ 192 h 240"/>
                <a:gd name="T66" fmla="*/ 165 w 228"/>
                <a:gd name="T67" fmla="*/ 205 h 240"/>
                <a:gd name="T68" fmla="*/ 178 w 228"/>
                <a:gd name="T69" fmla="*/ 208 h 240"/>
                <a:gd name="T70" fmla="*/ 228 w 228"/>
                <a:gd name="T71" fmla="*/ 114 h 240"/>
                <a:gd name="T72" fmla="*/ 114 w 228"/>
                <a:gd name="T73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28" h="240">
                  <a:moveTo>
                    <a:pt x="187" y="114"/>
                  </a:moveTo>
                  <a:cubicBezTo>
                    <a:pt x="187" y="73"/>
                    <a:pt x="154" y="40"/>
                    <a:pt x="114" y="40"/>
                  </a:cubicBezTo>
                  <a:cubicBezTo>
                    <a:pt x="73" y="40"/>
                    <a:pt x="40" y="73"/>
                    <a:pt x="40" y="114"/>
                  </a:cubicBezTo>
                  <a:cubicBezTo>
                    <a:pt x="40" y="136"/>
                    <a:pt x="50" y="157"/>
                    <a:pt x="68" y="171"/>
                  </a:cubicBezTo>
                  <a:cubicBezTo>
                    <a:pt x="69" y="172"/>
                    <a:pt x="71" y="173"/>
                    <a:pt x="74" y="173"/>
                  </a:cubicBezTo>
                  <a:cubicBezTo>
                    <a:pt x="76" y="173"/>
                    <a:pt x="79" y="171"/>
                    <a:pt x="81" y="169"/>
                  </a:cubicBezTo>
                  <a:cubicBezTo>
                    <a:pt x="84" y="165"/>
                    <a:pt x="83" y="159"/>
                    <a:pt x="79" y="156"/>
                  </a:cubicBezTo>
                  <a:cubicBezTo>
                    <a:pt x="67" y="146"/>
                    <a:pt x="59" y="130"/>
                    <a:pt x="59" y="114"/>
                  </a:cubicBezTo>
                  <a:cubicBezTo>
                    <a:pt x="59" y="83"/>
                    <a:pt x="84" y="59"/>
                    <a:pt x="114" y="59"/>
                  </a:cubicBezTo>
                  <a:cubicBezTo>
                    <a:pt x="144" y="59"/>
                    <a:pt x="169" y="83"/>
                    <a:pt x="169" y="114"/>
                  </a:cubicBezTo>
                  <a:cubicBezTo>
                    <a:pt x="169" y="129"/>
                    <a:pt x="163" y="143"/>
                    <a:pt x="152" y="153"/>
                  </a:cubicBezTo>
                  <a:cubicBezTo>
                    <a:pt x="148" y="157"/>
                    <a:pt x="148" y="163"/>
                    <a:pt x="151" y="166"/>
                  </a:cubicBezTo>
                  <a:cubicBezTo>
                    <a:pt x="155" y="170"/>
                    <a:pt x="161" y="170"/>
                    <a:pt x="165" y="167"/>
                  </a:cubicBezTo>
                  <a:cubicBezTo>
                    <a:pt x="179" y="153"/>
                    <a:pt x="187" y="134"/>
                    <a:pt x="187" y="114"/>
                  </a:cubicBezTo>
                  <a:close/>
                  <a:moveTo>
                    <a:pt x="116" y="79"/>
                  </a:moveTo>
                  <a:cubicBezTo>
                    <a:pt x="97" y="79"/>
                    <a:pt x="81" y="95"/>
                    <a:pt x="81" y="114"/>
                  </a:cubicBezTo>
                  <a:cubicBezTo>
                    <a:pt x="81" y="127"/>
                    <a:pt x="89" y="139"/>
                    <a:pt x="101" y="144"/>
                  </a:cubicBezTo>
                  <a:cubicBezTo>
                    <a:pt x="101" y="226"/>
                    <a:pt x="101" y="226"/>
                    <a:pt x="101" y="226"/>
                  </a:cubicBezTo>
                  <a:cubicBezTo>
                    <a:pt x="101" y="233"/>
                    <a:pt x="107" y="240"/>
                    <a:pt x="115" y="240"/>
                  </a:cubicBezTo>
                  <a:cubicBezTo>
                    <a:pt x="123" y="240"/>
                    <a:pt x="129" y="233"/>
                    <a:pt x="129" y="226"/>
                  </a:cubicBezTo>
                  <a:cubicBezTo>
                    <a:pt x="129" y="145"/>
                    <a:pt x="129" y="145"/>
                    <a:pt x="129" y="145"/>
                  </a:cubicBezTo>
                  <a:cubicBezTo>
                    <a:pt x="141" y="140"/>
                    <a:pt x="150" y="128"/>
                    <a:pt x="150" y="114"/>
                  </a:cubicBezTo>
                  <a:cubicBezTo>
                    <a:pt x="150" y="95"/>
                    <a:pt x="134" y="79"/>
                    <a:pt x="116" y="79"/>
                  </a:cubicBezTo>
                  <a:close/>
                  <a:moveTo>
                    <a:pt x="114" y="0"/>
                  </a:moveTo>
                  <a:cubicBezTo>
                    <a:pt x="51" y="0"/>
                    <a:pt x="0" y="51"/>
                    <a:pt x="0" y="114"/>
                  </a:cubicBezTo>
                  <a:cubicBezTo>
                    <a:pt x="0" y="152"/>
                    <a:pt x="19" y="188"/>
                    <a:pt x="52" y="209"/>
                  </a:cubicBezTo>
                  <a:cubicBezTo>
                    <a:pt x="54" y="210"/>
                    <a:pt x="55" y="211"/>
                    <a:pt x="57" y="211"/>
                  </a:cubicBezTo>
                  <a:cubicBezTo>
                    <a:pt x="60" y="211"/>
                    <a:pt x="63" y="209"/>
                    <a:pt x="65" y="206"/>
                  </a:cubicBezTo>
                  <a:cubicBezTo>
                    <a:pt x="68" y="202"/>
                    <a:pt x="67" y="196"/>
                    <a:pt x="62" y="193"/>
                  </a:cubicBezTo>
                  <a:cubicBezTo>
                    <a:pt x="35" y="176"/>
                    <a:pt x="19" y="146"/>
                    <a:pt x="19" y="114"/>
                  </a:cubicBezTo>
                  <a:cubicBezTo>
                    <a:pt x="19" y="61"/>
                    <a:pt x="61" y="18"/>
                    <a:pt x="114" y="18"/>
                  </a:cubicBezTo>
                  <a:cubicBezTo>
                    <a:pt x="166" y="18"/>
                    <a:pt x="209" y="61"/>
                    <a:pt x="209" y="114"/>
                  </a:cubicBezTo>
                  <a:cubicBezTo>
                    <a:pt x="209" y="145"/>
                    <a:pt x="194" y="174"/>
                    <a:pt x="168" y="192"/>
                  </a:cubicBezTo>
                  <a:cubicBezTo>
                    <a:pt x="163" y="195"/>
                    <a:pt x="162" y="201"/>
                    <a:pt x="165" y="205"/>
                  </a:cubicBezTo>
                  <a:cubicBezTo>
                    <a:pt x="168" y="209"/>
                    <a:pt x="174" y="211"/>
                    <a:pt x="178" y="208"/>
                  </a:cubicBezTo>
                  <a:cubicBezTo>
                    <a:pt x="209" y="186"/>
                    <a:pt x="228" y="151"/>
                    <a:pt x="228" y="114"/>
                  </a:cubicBezTo>
                  <a:cubicBezTo>
                    <a:pt x="228" y="51"/>
                    <a:pt x="177" y="0"/>
                    <a:pt x="114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CAD7A7DB-94AF-4C81-A301-6AC52CC612B0}"/>
              </a:ext>
            </a:extLst>
          </p:cNvPr>
          <p:cNvGrpSpPr/>
          <p:nvPr/>
        </p:nvGrpSpPr>
        <p:grpSpPr>
          <a:xfrm>
            <a:off x="6570080" y="2217316"/>
            <a:ext cx="1901373" cy="2140857"/>
            <a:chOff x="6570080" y="2217316"/>
            <a:chExt cx="1901373" cy="2140857"/>
          </a:xfrm>
        </p:grpSpPr>
        <p:sp>
          <p:nvSpPr>
            <p:cNvPr id="7" name="íṡľíḍè-Rectangle 26">
              <a:extLst>
                <a:ext uri="{FF2B5EF4-FFF2-40B4-BE49-F238E27FC236}">
                  <a16:creationId xmlns:a16="http://schemas.microsoft.com/office/drawing/2014/main" id="{BEDA4F46-C06F-4DC5-9F60-D31CDC9A1035}"/>
                </a:ext>
              </a:extLst>
            </p:cNvPr>
            <p:cNvSpPr/>
            <p:nvPr/>
          </p:nvSpPr>
          <p:spPr>
            <a:xfrm>
              <a:off x="6570081" y="2217316"/>
              <a:ext cx="1901372" cy="190137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íṡľíḍè-Freeform: Shape 27">
              <a:extLst>
                <a:ext uri="{FF2B5EF4-FFF2-40B4-BE49-F238E27FC236}">
                  <a16:creationId xmlns:a16="http://schemas.microsoft.com/office/drawing/2014/main" id="{63D1B2AF-E4CA-410B-BD50-F392AA68FF9F}"/>
                </a:ext>
              </a:extLst>
            </p:cNvPr>
            <p:cNvSpPr/>
            <p:nvPr/>
          </p:nvSpPr>
          <p:spPr>
            <a:xfrm rot="10800000">
              <a:off x="6570080" y="3988059"/>
              <a:ext cx="1901372" cy="370114"/>
            </a:xfrm>
            <a:custGeom>
              <a:avLst/>
              <a:gdLst>
                <a:gd name="connsiteX0" fmla="*/ 1901372 w 1901372"/>
                <a:gd name="connsiteY0" fmla="*/ 370114 h 370114"/>
                <a:gd name="connsiteX1" fmla="*/ 0 w 1901372"/>
                <a:gd name="connsiteY1" fmla="*/ 370114 h 370114"/>
                <a:gd name="connsiteX2" fmla="*/ 0 w 1901372"/>
                <a:gd name="connsiteY2" fmla="*/ 239486 h 370114"/>
                <a:gd name="connsiteX3" fmla="*/ 639355 w 1901372"/>
                <a:gd name="connsiteY3" fmla="*/ 239486 h 370114"/>
                <a:gd name="connsiteX4" fmla="*/ 950686 w 1901372"/>
                <a:gd name="connsiteY4" fmla="*/ 0 h 370114"/>
                <a:gd name="connsiteX5" fmla="*/ 1262017 w 1901372"/>
                <a:gd name="connsiteY5" fmla="*/ 239486 h 370114"/>
                <a:gd name="connsiteX6" fmla="*/ 1901372 w 1901372"/>
                <a:gd name="connsiteY6" fmla="*/ 239486 h 3701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901372" h="370114">
                  <a:moveTo>
                    <a:pt x="1901372" y="370114"/>
                  </a:moveTo>
                  <a:lnTo>
                    <a:pt x="0" y="370114"/>
                  </a:lnTo>
                  <a:lnTo>
                    <a:pt x="0" y="239486"/>
                  </a:lnTo>
                  <a:lnTo>
                    <a:pt x="639355" y="239486"/>
                  </a:lnTo>
                  <a:lnTo>
                    <a:pt x="950686" y="0"/>
                  </a:lnTo>
                  <a:lnTo>
                    <a:pt x="1262017" y="239486"/>
                  </a:lnTo>
                  <a:lnTo>
                    <a:pt x="1901372" y="239486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îŝḷîḓé-Freeform: Shape 45">
              <a:extLst>
                <a:ext uri="{FF2B5EF4-FFF2-40B4-BE49-F238E27FC236}">
                  <a16:creationId xmlns:a16="http://schemas.microsoft.com/office/drawing/2014/main" id="{9CE2E9EA-BB53-48A3-98FF-867ED76360D0}"/>
                </a:ext>
              </a:extLst>
            </p:cNvPr>
            <p:cNvSpPr>
              <a:spLocks/>
            </p:cNvSpPr>
            <p:nvPr/>
          </p:nvSpPr>
          <p:spPr bwMode="auto">
            <a:xfrm>
              <a:off x="7092879" y="2560407"/>
              <a:ext cx="850930" cy="850930"/>
            </a:xfrm>
            <a:custGeom>
              <a:avLst/>
              <a:gdLst>
                <a:gd name="T0" fmla="*/ 74 w 236"/>
                <a:gd name="T1" fmla="*/ 160 h 236"/>
                <a:gd name="T2" fmla="*/ 93 w 236"/>
                <a:gd name="T3" fmla="*/ 160 h 236"/>
                <a:gd name="T4" fmla="*/ 93 w 236"/>
                <a:gd name="T5" fmla="*/ 103 h 236"/>
                <a:gd name="T6" fmla="*/ 74 w 236"/>
                <a:gd name="T7" fmla="*/ 103 h 236"/>
                <a:gd name="T8" fmla="*/ 74 w 236"/>
                <a:gd name="T9" fmla="*/ 160 h 236"/>
                <a:gd name="T10" fmla="*/ 140 w 236"/>
                <a:gd name="T11" fmla="*/ 102 h 236"/>
                <a:gd name="T12" fmla="*/ 122 w 236"/>
                <a:gd name="T13" fmla="*/ 111 h 236"/>
                <a:gd name="T14" fmla="*/ 122 w 236"/>
                <a:gd name="T15" fmla="*/ 103 h 236"/>
                <a:gd name="T16" fmla="*/ 103 w 236"/>
                <a:gd name="T17" fmla="*/ 103 h 236"/>
                <a:gd name="T18" fmla="*/ 103 w 236"/>
                <a:gd name="T19" fmla="*/ 160 h 236"/>
                <a:gd name="T20" fmla="*/ 122 w 236"/>
                <a:gd name="T21" fmla="*/ 160 h 236"/>
                <a:gd name="T22" fmla="*/ 122 w 236"/>
                <a:gd name="T23" fmla="*/ 128 h 236"/>
                <a:gd name="T24" fmla="*/ 123 w 236"/>
                <a:gd name="T25" fmla="*/ 124 h 236"/>
                <a:gd name="T26" fmla="*/ 133 w 236"/>
                <a:gd name="T27" fmla="*/ 117 h 236"/>
                <a:gd name="T28" fmla="*/ 142 w 236"/>
                <a:gd name="T29" fmla="*/ 130 h 236"/>
                <a:gd name="T30" fmla="*/ 142 w 236"/>
                <a:gd name="T31" fmla="*/ 160 h 236"/>
                <a:gd name="T32" fmla="*/ 161 w 236"/>
                <a:gd name="T33" fmla="*/ 160 h 236"/>
                <a:gd name="T34" fmla="*/ 161 w 236"/>
                <a:gd name="T35" fmla="*/ 160 h 236"/>
                <a:gd name="T36" fmla="*/ 161 w 236"/>
                <a:gd name="T37" fmla="*/ 127 h 236"/>
                <a:gd name="T38" fmla="*/ 140 w 236"/>
                <a:gd name="T39" fmla="*/ 102 h 236"/>
                <a:gd name="T40" fmla="*/ 122 w 236"/>
                <a:gd name="T41" fmla="*/ 111 h 236"/>
                <a:gd name="T42" fmla="*/ 122 w 236"/>
                <a:gd name="T43" fmla="*/ 111 h 236"/>
                <a:gd name="T44" fmla="*/ 122 w 236"/>
                <a:gd name="T45" fmla="*/ 111 h 236"/>
                <a:gd name="T46" fmla="*/ 83 w 236"/>
                <a:gd name="T47" fmla="*/ 75 h 236"/>
                <a:gd name="T48" fmla="*/ 73 w 236"/>
                <a:gd name="T49" fmla="*/ 85 h 236"/>
                <a:gd name="T50" fmla="*/ 83 w 236"/>
                <a:gd name="T51" fmla="*/ 95 h 236"/>
                <a:gd name="T52" fmla="*/ 83 w 236"/>
                <a:gd name="T53" fmla="*/ 95 h 236"/>
                <a:gd name="T54" fmla="*/ 94 w 236"/>
                <a:gd name="T55" fmla="*/ 85 h 236"/>
                <a:gd name="T56" fmla="*/ 83 w 236"/>
                <a:gd name="T57" fmla="*/ 75 h 236"/>
                <a:gd name="T58" fmla="*/ 118 w 236"/>
                <a:gd name="T59" fmla="*/ 0 h 236"/>
                <a:gd name="T60" fmla="*/ 0 w 236"/>
                <a:gd name="T61" fmla="*/ 118 h 236"/>
                <a:gd name="T62" fmla="*/ 118 w 236"/>
                <a:gd name="T63" fmla="*/ 236 h 236"/>
                <a:gd name="T64" fmla="*/ 236 w 236"/>
                <a:gd name="T65" fmla="*/ 118 h 236"/>
                <a:gd name="T66" fmla="*/ 118 w 236"/>
                <a:gd name="T67" fmla="*/ 0 h 236"/>
                <a:gd name="T68" fmla="*/ 181 w 236"/>
                <a:gd name="T69" fmla="*/ 172 h 236"/>
                <a:gd name="T70" fmla="*/ 171 w 236"/>
                <a:gd name="T71" fmla="*/ 181 h 236"/>
                <a:gd name="T72" fmla="*/ 64 w 236"/>
                <a:gd name="T73" fmla="*/ 181 h 236"/>
                <a:gd name="T74" fmla="*/ 55 w 236"/>
                <a:gd name="T75" fmla="*/ 172 h 236"/>
                <a:gd name="T76" fmla="*/ 55 w 236"/>
                <a:gd name="T77" fmla="*/ 63 h 236"/>
                <a:gd name="T78" fmla="*/ 64 w 236"/>
                <a:gd name="T79" fmla="*/ 54 h 236"/>
                <a:gd name="T80" fmla="*/ 171 w 236"/>
                <a:gd name="T81" fmla="*/ 54 h 236"/>
                <a:gd name="T82" fmla="*/ 181 w 236"/>
                <a:gd name="T83" fmla="*/ 63 h 236"/>
                <a:gd name="T84" fmla="*/ 181 w 236"/>
                <a:gd name="T85" fmla="*/ 17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36" h="236">
                  <a:moveTo>
                    <a:pt x="74" y="160"/>
                  </a:moveTo>
                  <a:cubicBezTo>
                    <a:pt x="93" y="160"/>
                    <a:pt x="93" y="160"/>
                    <a:pt x="93" y="160"/>
                  </a:cubicBezTo>
                  <a:cubicBezTo>
                    <a:pt x="93" y="103"/>
                    <a:pt x="93" y="103"/>
                    <a:pt x="93" y="103"/>
                  </a:cubicBezTo>
                  <a:cubicBezTo>
                    <a:pt x="74" y="103"/>
                    <a:pt x="74" y="103"/>
                    <a:pt x="74" y="103"/>
                  </a:cubicBezTo>
                  <a:lnTo>
                    <a:pt x="74" y="160"/>
                  </a:lnTo>
                  <a:close/>
                  <a:moveTo>
                    <a:pt x="140" y="102"/>
                  </a:moveTo>
                  <a:cubicBezTo>
                    <a:pt x="129" y="102"/>
                    <a:pt x="125" y="107"/>
                    <a:pt x="122" y="111"/>
                  </a:cubicBezTo>
                  <a:cubicBezTo>
                    <a:pt x="122" y="103"/>
                    <a:pt x="122" y="103"/>
                    <a:pt x="122" y="103"/>
                  </a:cubicBezTo>
                  <a:cubicBezTo>
                    <a:pt x="103" y="103"/>
                    <a:pt x="103" y="103"/>
                    <a:pt x="103" y="103"/>
                  </a:cubicBezTo>
                  <a:cubicBezTo>
                    <a:pt x="104" y="108"/>
                    <a:pt x="103" y="160"/>
                    <a:pt x="103" y="160"/>
                  </a:cubicBezTo>
                  <a:cubicBezTo>
                    <a:pt x="122" y="160"/>
                    <a:pt x="122" y="160"/>
                    <a:pt x="122" y="160"/>
                  </a:cubicBezTo>
                  <a:cubicBezTo>
                    <a:pt x="122" y="128"/>
                    <a:pt x="122" y="128"/>
                    <a:pt x="122" y="128"/>
                  </a:cubicBezTo>
                  <a:cubicBezTo>
                    <a:pt x="122" y="127"/>
                    <a:pt x="123" y="125"/>
                    <a:pt x="123" y="124"/>
                  </a:cubicBezTo>
                  <a:cubicBezTo>
                    <a:pt x="124" y="120"/>
                    <a:pt x="128" y="117"/>
                    <a:pt x="133" y="117"/>
                  </a:cubicBezTo>
                  <a:cubicBezTo>
                    <a:pt x="140" y="117"/>
                    <a:pt x="142" y="122"/>
                    <a:pt x="142" y="130"/>
                  </a:cubicBezTo>
                  <a:cubicBezTo>
                    <a:pt x="142" y="160"/>
                    <a:pt x="142" y="160"/>
                    <a:pt x="142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60"/>
                    <a:pt x="161" y="160"/>
                    <a:pt x="161" y="160"/>
                  </a:cubicBezTo>
                  <a:cubicBezTo>
                    <a:pt x="161" y="127"/>
                    <a:pt x="161" y="127"/>
                    <a:pt x="161" y="127"/>
                  </a:cubicBezTo>
                  <a:cubicBezTo>
                    <a:pt x="161" y="110"/>
                    <a:pt x="152" y="102"/>
                    <a:pt x="140" y="102"/>
                  </a:cubicBezTo>
                  <a:close/>
                  <a:moveTo>
                    <a:pt x="122" y="111"/>
                  </a:moveTo>
                  <a:cubicBezTo>
                    <a:pt x="122" y="111"/>
                    <a:pt x="122" y="111"/>
                    <a:pt x="122" y="111"/>
                  </a:cubicBezTo>
                  <a:cubicBezTo>
                    <a:pt x="122" y="111"/>
                    <a:pt x="122" y="111"/>
                    <a:pt x="122" y="111"/>
                  </a:cubicBezTo>
                  <a:close/>
                  <a:moveTo>
                    <a:pt x="83" y="75"/>
                  </a:moveTo>
                  <a:cubicBezTo>
                    <a:pt x="77" y="75"/>
                    <a:pt x="73" y="80"/>
                    <a:pt x="73" y="85"/>
                  </a:cubicBezTo>
                  <a:cubicBezTo>
                    <a:pt x="73" y="91"/>
                    <a:pt x="77" y="95"/>
                    <a:pt x="83" y="95"/>
                  </a:cubicBezTo>
                  <a:cubicBezTo>
                    <a:pt x="83" y="95"/>
                    <a:pt x="83" y="95"/>
                    <a:pt x="83" y="95"/>
                  </a:cubicBezTo>
                  <a:cubicBezTo>
                    <a:pt x="90" y="95"/>
                    <a:pt x="94" y="91"/>
                    <a:pt x="94" y="85"/>
                  </a:cubicBezTo>
                  <a:cubicBezTo>
                    <a:pt x="94" y="80"/>
                    <a:pt x="90" y="75"/>
                    <a:pt x="83" y="75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81" y="172"/>
                  </a:moveTo>
                  <a:cubicBezTo>
                    <a:pt x="181" y="177"/>
                    <a:pt x="176" y="181"/>
                    <a:pt x="171" y="181"/>
                  </a:cubicBezTo>
                  <a:cubicBezTo>
                    <a:pt x="64" y="181"/>
                    <a:pt x="64" y="181"/>
                    <a:pt x="64" y="181"/>
                  </a:cubicBezTo>
                  <a:cubicBezTo>
                    <a:pt x="59" y="181"/>
                    <a:pt x="55" y="177"/>
                    <a:pt x="55" y="172"/>
                  </a:cubicBezTo>
                  <a:cubicBezTo>
                    <a:pt x="55" y="63"/>
                    <a:pt x="55" y="63"/>
                    <a:pt x="55" y="63"/>
                  </a:cubicBezTo>
                  <a:cubicBezTo>
                    <a:pt x="55" y="58"/>
                    <a:pt x="59" y="54"/>
                    <a:pt x="64" y="54"/>
                  </a:cubicBezTo>
                  <a:cubicBezTo>
                    <a:pt x="171" y="54"/>
                    <a:pt x="171" y="54"/>
                    <a:pt x="171" y="54"/>
                  </a:cubicBezTo>
                  <a:cubicBezTo>
                    <a:pt x="176" y="54"/>
                    <a:pt x="181" y="58"/>
                    <a:pt x="181" y="63"/>
                  </a:cubicBezTo>
                  <a:cubicBezTo>
                    <a:pt x="181" y="172"/>
                    <a:pt x="181" y="172"/>
                    <a:pt x="181" y="17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97590EF7-0B31-ACA4-E554-58B415BFCA7B}"/>
              </a:ext>
            </a:extLst>
          </p:cNvPr>
          <p:cNvSpPr txBox="1"/>
          <p:nvPr/>
        </p:nvSpPr>
        <p:spPr>
          <a:xfrm>
            <a:off x="915280" y="4358332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D5D1200-C4BC-321A-2557-4278EF61EC39}"/>
              </a:ext>
            </a:extLst>
          </p:cNvPr>
          <p:cNvSpPr txBox="1"/>
          <p:nvPr/>
        </p:nvSpPr>
        <p:spPr>
          <a:xfrm>
            <a:off x="3610798" y="4291856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B163F17-48C1-3349-0D70-70769B391E29}"/>
              </a:ext>
            </a:extLst>
          </p:cNvPr>
          <p:cNvSpPr txBox="1"/>
          <p:nvPr/>
        </p:nvSpPr>
        <p:spPr>
          <a:xfrm>
            <a:off x="6309794" y="4352981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D69D1B0-96DE-B9B1-F264-DEF763D29590}"/>
              </a:ext>
            </a:extLst>
          </p:cNvPr>
          <p:cNvSpPr txBox="1"/>
          <p:nvPr/>
        </p:nvSpPr>
        <p:spPr>
          <a:xfrm>
            <a:off x="9005312" y="4286505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556B22D-C2FF-7CFA-D76F-8A62859A2B96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9000285-BDCC-121F-E63D-4A1C1E1FE5A8}"/>
              </a:ext>
            </a:extLst>
          </p:cNvPr>
          <p:cNvSpPr txBox="1"/>
          <p:nvPr/>
        </p:nvSpPr>
        <p:spPr>
          <a:xfrm>
            <a:off x="480766" y="773276"/>
            <a:ext cx="1115190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875665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7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500"/>
                            </p:stCondLst>
                            <p:childTnLst>
                              <p:par>
                                <p:cTn id="5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2" grpId="0"/>
      <p:bldP spid="13" grpId="0"/>
      <p:bldP spid="14" grpId="0"/>
      <p:bldP spid="1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>
            <a:extLst>
              <a:ext uri="{FF2B5EF4-FFF2-40B4-BE49-F238E27FC236}">
                <a16:creationId xmlns:a16="http://schemas.microsoft.com/office/drawing/2014/main" id="{931A8D35-BA5E-47F9-8EF3-24F79206BCAE}"/>
              </a:ext>
            </a:extLst>
          </p:cNvPr>
          <p:cNvGrpSpPr/>
          <p:nvPr/>
        </p:nvGrpSpPr>
        <p:grpSpPr>
          <a:xfrm>
            <a:off x="8023591" y="2171147"/>
            <a:ext cx="2900948" cy="3937000"/>
            <a:chOff x="8023591" y="1879600"/>
            <a:chExt cx="2900948" cy="3937000"/>
          </a:xfrm>
        </p:grpSpPr>
        <p:sp>
          <p:nvSpPr>
            <p:cNvPr id="7" name="íślíḋè-Rectangle 11">
              <a:extLst>
                <a:ext uri="{FF2B5EF4-FFF2-40B4-BE49-F238E27FC236}">
                  <a16:creationId xmlns:a16="http://schemas.microsoft.com/office/drawing/2014/main" id="{777F4F53-04BC-4F6B-963A-CF0AEB293C0C}"/>
                </a:ext>
              </a:extLst>
            </p:cNvPr>
            <p:cNvSpPr/>
            <p:nvPr/>
          </p:nvSpPr>
          <p:spPr>
            <a:xfrm>
              <a:off x="8115435" y="2003926"/>
              <a:ext cx="2717260" cy="3812674"/>
            </a:xfrm>
            <a:prstGeom prst="rect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íślíḋè-Arrow: Pentagon 12">
              <a:extLst>
                <a:ext uri="{FF2B5EF4-FFF2-40B4-BE49-F238E27FC236}">
                  <a16:creationId xmlns:a16="http://schemas.microsoft.com/office/drawing/2014/main" id="{421E1544-2546-4A1B-9283-0F03C9000AD4}"/>
                </a:ext>
              </a:extLst>
            </p:cNvPr>
            <p:cNvSpPr/>
            <p:nvPr/>
          </p:nvSpPr>
          <p:spPr>
            <a:xfrm rot="5400000">
              <a:off x="8355127" y="1548064"/>
              <a:ext cx="2237876" cy="2900948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tIns="0" anchor="t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íślíḋè-Freeform: Shape 19">
              <a:extLst>
                <a:ext uri="{FF2B5EF4-FFF2-40B4-BE49-F238E27FC236}">
                  <a16:creationId xmlns:a16="http://schemas.microsoft.com/office/drawing/2014/main" id="{07583596-F49E-4CE6-AE02-C14269581DCE}"/>
                </a:ext>
              </a:extLst>
            </p:cNvPr>
            <p:cNvSpPr>
              <a:spLocks/>
            </p:cNvSpPr>
            <p:nvPr/>
          </p:nvSpPr>
          <p:spPr bwMode="auto">
            <a:xfrm>
              <a:off x="9109643" y="2808590"/>
              <a:ext cx="728844" cy="72884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90ACD8BA-C492-4830-B29B-916DAF7BB283}"/>
              </a:ext>
            </a:extLst>
          </p:cNvPr>
          <p:cNvGrpSpPr/>
          <p:nvPr/>
        </p:nvGrpSpPr>
        <p:grpSpPr>
          <a:xfrm>
            <a:off x="1267463" y="2171147"/>
            <a:ext cx="2900948" cy="3937000"/>
            <a:chOff x="1267463" y="1879600"/>
            <a:chExt cx="2900948" cy="3937000"/>
          </a:xfrm>
        </p:grpSpPr>
        <p:sp>
          <p:nvSpPr>
            <p:cNvPr id="3" name="íślíḋè-Rectangle 1">
              <a:extLst>
                <a:ext uri="{FF2B5EF4-FFF2-40B4-BE49-F238E27FC236}">
                  <a16:creationId xmlns:a16="http://schemas.microsoft.com/office/drawing/2014/main" id="{A41321F6-F998-48ED-9485-B8AC2BD23A99}"/>
                </a:ext>
              </a:extLst>
            </p:cNvPr>
            <p:cNvSpPr/>
            <p:nvPr/>
          </p:nvSpPr>
          <p:spPr>
            <a:xfrm>
              <a:off x="1359307" y="2003926"/>
              <a:ext cx="2717260" cy="3812674"/>
            </a:xfrm>
            <a:prstGeom prst="rect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" name="íślíḋè-Arrow: Pentagon 2">
              <a:extLst>
                <a:ext uri="{FF2B5EF4-FFF2-40B4-BE49-F238E27FC236}">
                  <a16:creationId xmlns:a16="http://schemas.microsoft.com/office/drawing/2014/main" id="{E764FF74-C80D-4CBE-A1F3-E921C0BBB1CA}"/>
                </a:ext>
              </a:extLst>
            </p:cNvPr>
            <p:cNvSpPr/>
            <p:nvPr/>
          </p:nvSpPr>
          <p:spPr>
            <a:xfrm rot="5400000">
              <a:off x="1598999" y="1548064"/>
              <a:ext cx="2237876" cy="2900948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íślíḋè-Freeform: Shape 20">
              <a:extLst>
                <a:ext uri="{FF2B5EF4-FFF2-40B4-BE49-F238E27FC236}">
                  <a16:creationId xmlns:a16="http://schemas.microsoft.com/office/drawing/2014/main" id="{08A6F153-0652-447E-A508-9D27E5467E86}"/>
                </a:ext>
              </a:extLst>
            </p:cNvPr>
            <p:cNvSpPr>
              <a:spLocks/>
            </p:cNvSpPr>
            <p:nvPr/>
          </p:nvSpPr>
          <p:spPr bwMode="auto">
            <a:xfrm>
              <a:off x="2353515" y="2808590"/>
              <a:ext cx="728844" cy="72884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45B5ACB3-E118-4D42-81C3-FCC4FF47F250}"/>
              </a:ext>
            </a:extLst>
          </p:cNvPr>
          <p:cNvGrpSpPr/>
          <p:nvPr/>
        </p:nvGrpSpPr>
        <p:grpSpPr>
          <a:xfrm>
            <a:off x="4645526" y="2171147"/>
            <a:ext cx="2900948" cy="3937000"/>
            <a:chOff x="4645526" y="1879600"/>
            <a:chExt cx="2900948" cy="3937000"/>
          </a:xfrm>
        </p:grpSpPr>
        <p:sp>
          <p:nvSpPr>
            <p:cNvPr id="5" name="íślíḋè-Rectangle 6">
              <a:extLst>
                <a:ext uri="{FF2B5EF4-FFF2-40B4-BE49-F238E27FC236}">
                  <a16:creationId xmlns:a16="http://schemas.microsoft.com/office/drawing/2014/main" id="{0B86FD4F-99F8-4F57-BBBB-AAABB03B4264}"/>
                </a:ext>
              </a:extLst>
            </p:cNvPr>
            <p:cNvSpPr/>
            <p:nvPr/>
          </p:nvSpPr>
          <p:spPr>
            <a:xfrm>
              <a:off x="4737371" y="2003926"/>
              <a:ext cx="2717260" cy="3812674"/>
            </a:xfrm>
            <a:prstGeom prst="rect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wrap="square" tIns="2160000" anchor="t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íślíḋè-Arrow: Pentagon 7">
              <a:extLst>
                <a:ext uri="{FF2B5EF4-FFF2-40B4-BE49-F238E27FC236}">
                  <a16:creationId xmlns:a16="http://schemas.microsoft.com/office/drawing/2014/main" id="{D3E119C3-9399-410C-A15C-D8C783AB61F9}"/>
                </a:ext>
              </a:extLst>
            </p:cNvPr>
            <p:cNvSpPr/>
            <p:nvPr/>
          </p:nvSpPr>
          <p:spPr>
            <a:xfrm rot="5400000">
              <a:off x="4977062" y="1548064"/>
              <a:ext cx="2237876" cy="2900948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vert270" wrap="none" lIns="216000" anchor="t" anchorCtr="1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íślíḋè-Freeform: Shape 21">
              <a:extLst>
                <a:ext uri="{FF2B5EF4-FFF2-40B4-BE49-F238E27FC236}">
                  <a16:creationId xmlns:a16="http://schemas.microsoft.com/office/drawing/2014/main" id="{54B40529-E14A-4DF2-BF2B-312F90D922A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4264" y="2808804"/>
              <a:ext cx="728844" cy="72884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FB02832-EFF4-B4F9-2CAD-976671FFA342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6A256DD3-2812-4EF9-1086-E3DA824B7FDD}"/>
              </a:ext>
            </a:extLst>
          </p:cNvPr>
          <p:cNvSpPr txBox="1"/>
          <p:nvPr/>
        </p:nvSpPr>
        <p:spPr>
          <a:xfrm>
            <a:off x="480766" y="773276"/>
            <a:ext cx="1115190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9A6C9F5-F860-B05E-F6B0-C8D0003FFA84}"/>
              </a:ext>
            </a:extLst>
          </p:cNvPr>
          <p:cNvSpPr txBox="1"/>
          <p:nvPr/>
        </p:nvSpPr>
        <p:spPr>
          <a:xfrm>
            <a:off x="1517463" y="4500404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204C8E0-C7E4-AD0D-8083-F4C53A82F829}"/>
              </a:ext>
            </a:extLst>
          </p:cNvPr>
          <p:cNvSpPr txBox="1"/>
          <p:nvPr/>
        </p:nvSpPr>
        <p:spPr>
          <a:xfrm>
            <a:off x="4847478" y="4500404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61E2496-0C52-9C20-124D-769CD919127C}"/>
              </a:ext>
            </a:extLst>
          </p:cNvPr>
          <p:cNvSpPr txBox="1"/>
          <p:nvPr/>
        </p:nvSpPr>
        <p:spPr>
          <a:xfrm>
            <a:off x="8267621" y="4500404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873032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2" presetClass="entr" presetSubtype="4" accel="40000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50"/>
                            </p:stCondLst>
                            <p:childTnLst>
                              <p:par>
                                <p:cTn id="20" presetID="2" presetClass="entr" presetSubtype="4" accel="40000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250"/>
                            </p:stCondLst>
                            <p:childTnLst>
                              <p:par>
                                <p:cTn id="25" presetID="2" presetClass="entr" presetSubtype="4" accel="40000" decel="6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250"/>
                            </p:stCondLst>
                            <p:childTnLst>
                              <p:par>
                                <p:cTn id="3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750"/>
                            </p:stCondLst>
                            <p:childTnLst>
                              <p:par>
                                <p:cTn id="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7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/>
      <p:bldP spid="16" grpId="0"/>
      <p:bldP spid="17" grpId="0"/>
      <p:bldP spid="1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">
            <a:extLst>
              <a:ext uri="{FF2B5EF4-FFF2-40B4-BE49-F238E27FC236}">
                <a16:creationId xmlns:a16="http://schemas.microsoft.com/office/drawing/2014/main" id="{7924357C-0C24-4F9B-8310-1CB61069EFBD}"/>
              </a:ext>
            </a:extLst>
          </p:cNvPr>
          <p:cNvGrpSpPr/>
          <p:nvPr/>
        </p:nvGrpSpPr>
        <p:grpSpPr>
          <a:xfrm>
            <a:off x="1849433" y="2492896"/>
            <a:ext cx="8572647" cy="1142485"/>
            <a:chOff x="1844061" y="2492896"/>
            <a:chExt cx="8572646" cy="1142485"/>
          </a:xfrm>
        </p:grpSpPr>
        <p:sp>
          <p:nvSpPr>
            <p:cNvPr id="17" name="i$liḋe-Oval 4">
              <a:extLst>
                <a:ext uri="{FF2B5EF4-FFF2-40B4-BE49-F238E27FC236}">
                  <a16:creationId xmlns:a16="http://schemas.microsoft.com/office/drawing/2014/main" id="{DAA5AA26-409F-4F68-BD1B-899629DEB706}"/>
                </a:ext>
              </a:extLst>
            </p:cNvPr>
            <p:cNvSpPr/>
            <p:nvPr/>
          </p:nvSpPr>
          <p:spPr>
            <a:xfrm>
              <a:off x="9293137" y="2492896"/>
              <a:ext cx="1123570" cy="112357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8" name="i$liḋe-Freeform: Shape 5">
              <a:extLst>
                <a:ext uri="{FF2B5EF4-FFF2-40B4-BE49-F238E27FC236}">
                  <a16:creationId xmlns:a16="http://schemas.microsoft.com/office/drawing/2014/main" id="{AA790EEB-F0EE-478B-863E-97B1BCB11A87}"/>
                </a:ext>
              </a:extLst>
            </p:cNvPr>
            <p:cNvSpPr>
              <a:spLocks/>
            </p:cNvSpPr>
            <p:nvPr/>
          </p:nvSpPr>
          <p:spPr bwMode="auto">
            <a:xfrm>
              <a:off x="9649388" y="2770342"/>
              <a:ext cx="411068" cy="568679"/>
            </a:xfrm>
            <a:custGeom>
              <a:avLst/>
              <a:gdLst>
                <a:gd name="T0" fmla="*/ 143 w 168"/>
                <a:gd name="T1" fmla="*/ 65 h 232"/>
                <a:gd name="T2" fmla="*/ 113 w 168"/>
                <a:gd name="T3" fmla="*/ 38 h 232"/>
                <a:gd name="T4" fmla="*/ 141 w 168"/>
                <a:gd name="T5" fmla="*/ 38 h 232"/>
                <a:gd name="T6" fmla="*/ 147 w 168"/>
                <a:gd name="T7" fmla="*/ 33 h 232"/>
                <a:gd name="T8" fmla="*/ 154 w 168"/>
                <a:gd name="T9" fmla="*/ 5 h 232"/>
                <a:gd name="T10" fmla="*/ 155 w 168"/>
                <a:gd name="T11" fmla="*/ 0 h 232"/>
                <a:gd name="T12" fmla="*/ 13 w 168"/>
                <a:gd name="T13" fmla="*/ 0 h 232"/>
                <a:gd name="T14" fmla="*/ 14 w 168"/>
                <a:gd name="T15" fmla="*/ 5 h 232"/>
                <a:gd name="T16" fmla="*/ 21 w 168"/>
                <a:gd name="T17" fmla="*/ 33 h 232"/>
                <a:gd name="T18" fmla="*/ 27 w 168"/>
                <a:gd name="T19" fmla="*/ 38 h 232"/>
                <a:gd name="T20" fmla="*/ 55 w 168"/>
                <a:gd name="T21" fmla="*/ 38 h 232"/>
                <a:gd name="T22" fmla="*/ 25 w 168"/>
                <a:gd name="T23" fmla="*/ 65 h 232"/>
                <a:gd name="T24" fmla="*/ 15 w 168"/>
                <a:gd name="T25" fmla="*/ 132 h 232"/>
                <a:gd name="T26" fmla="*/ 84 w 168"/>
                <a:gd name="T27" fmla="*/ 232 h 232"/>
                <a:gd name="T28" fmla="*/ 153 w 168"/>
                <a:gd name="T29" fmla="*/ 132 h 232"/>
                <a:gd name="T30" fmla="*/ 143 w 168"/>
                <a:gd name="T31" fmla="*/ 65 h 232"/>
                <a:gd name="T32" fmla="*/ 134 w 168"/>
                <a:gd name="T33" fmla="*/ 119 h 232"/>
                <a:gd name="T34" fmla="*/ 93 w 168"/>
                <a:gd name="T35" fmla="*/ 177 h 232"/>
                <a:gd name="T36" fmla="*/ 93 w 168"/>
                <a:gd name="T37" fmla="*/ 134 h 232"/>
                <a:gd name="T38" fmla="*/ 97 w 168"/>
                <a:gd name="T39" fmla="*/ 126 h 232"/>
                <a:gd name="T40" fmla="*/ 102 w 168"/>
                <a:gd name="T41" fmla="*/ 114 h 232"/>
                <a:gd name="T42" fmla="*/ 84 w 168"/>
                <a:gd name="T43" fmla="*/ 96 h 232"/>
                <a:gd name="T44" fmla="*/ 66 w 168"/>
                <a:gd name="T45" fmla="*/ 114 h 232"/>
                <a:gd name="T46" fmla="*/ 71 w 168"/>
                <a:gd name="T47" fmla="*/ 126 h 232"/>
                <a:gd name="T48" fmla="*/ 74 w 168"/>
                <a:gd name="T49" fmla="*/ 134 h 232"/>
                <a:gd name="T50" fmla="*/ 74 w 168"/>
                <a:gd name="T51" fmla="*/ 177 h 232"/>
                <a:gd name="T52" fmla="*/ 34 w 168"/>
                <a:gd name="T53" fmla="*/ 119 h 232"/>
                <a:gd name="T54" fmla="*/ 40 w 168"/>
                <a:gd name="T55" fmla="*/ 83 h 232"/>
                <a:gd name="T56" fmla="*/ 84 w 168"/>
                <a:gd name="T57" fmla="*/ 44 h 232"/>
                <a:gd name="T58" fmla="*/ 127 w 168"/>
                <a:gd name="T59" fmla="*/ 82 h 232"/>
                <a:gd name="T60" fmla="*/ 128 w 168"/>
                <a:gd name="T61" fmla="*/ 83 h 232"/>
                <a:gd name="T62" fmla="*/ 134 w 168"/>
                <a:gd name="T63" fmla="*/ 119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8" h="232">
                  <a:moveTo>
                    <a:pt x="143" y="65"/>
                  </a:moveTo>
                  <a:cubicBezTo>
                    <a:pt x="113" y="38"/>
                    <a:pt x="113" y="38"/>
                    <a:pt x="113" y="38"/>
                  </a:cubicBezTo>
                  <a:cubicBezTo>
                    <a:pt x="141" y="38"/>
                    <a:pt x="141" y="38"/>
                    <a:pt x="141" y="38"/>
                  </a:cubicBezTo>
                  <a:cubicBezTo>
                    <a:pt x="143" y="38"/>
                    <a:pt x="146" y="36"/>
                    <a:pt x="147" y="33"/>
                  </a:cubicBezTo>
                  <a:cubicBezTo>
                    <a:pt x="154" y="5"/>
                    <a:pt x="154" y="5"/>
                    <a:pt x="154" y="5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2" y="36"/>
                    <a:pt x="24" y="38"/>
                    <a:pt x="27" y="38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25" y="65"/>
                    <a:pt x="25" y="65"/>
                    <a:pt x="25" y="65"/>
                  </a:cubicBezTo>
                  <a:cubicBezTo>
                    <a:pt x="5" y="81"/>
                    <a:pt x="0" y="111"/>
                    <a:pt x="15" y="132"/>
                  </a:cubicBezTo>
                  <a:cubicBezTo>
                    <a:pt x="84" y="232"/>
                    <a:pt x="84" y="232"/>
                    <a:pt x="84" y="232"/>
                  </a:cubicBezTo>
                  <a:cubicBezTo>
                    <a:pt x="153" y="132"/>
                    <a:pt x="153" y="132"/>
                    <a:pt x="153" y="132"/>
                  </a:cubicBezTo>
                  <a:cubicBezTo>
                    <a:pt x="168" y="111"/>
                    <a:pt x="163" y="81"/>
                    <a:pt x="143" y="65"/>
                  </a:cubicBezTo>
                  <a:close/>
                  <a:moveTo>
                    <a:pt x="134" y="119"/>
                  </a:moveTo>
                  <a:cubicBezTo>
                    <a:pt x="93" y="177"/>
                    <a:pt x="93" y="177"/>
                    <a:pt x="93" y="177"/>
                  </a:cubicBezTo>
                  <a:cubicBezTo>
                    <a:pt x="93" y="134"/>
                    <a:pt x="93" y="134"/>
                    <a:pt x="93" y="134"/>
                  </a:cubicBezTo>
                  <a:cubicBezTo>
                    <a:pt x="93" y="131"/>
                    <a:pt x="95" y="128"/>
                    <a:pt x="97" y="126"/>
                  </a:cubicBezTo>
                  <a:cubicBezTo>
                    <a:pt x="100" y="123"/>
                    <a:pt x="102" y="119"/>
                    <a:pt x="102" y="114"/>
                  </a:cubicBezTo>
                  <a:cubicBezTo>
                    <a:pt x="102" y="104"/>
                    <a:pt x="94" y="96"/>
                    <a:pt x="84" y="96"/>
                  </a:cubicBezTo>
                  <a:cubicBezTo>
                    <a:pt x="74" y="96"/>
                    <a:pt x="66" y="104"/>
                    <a:pt x="66" y="114"/>
                  </a:cubicBezTo>
                  <a:cubicBezTo>
                    <a:pt x="66" y="119"/>
                    <a:pt x="68" y="123"/>
                    <a:pt x="71" y="126"/>
                  </a:cubicBezTo>
                  <a:cubicBezTo>
                    <a:pt x="73" y="128"/>
                    <a:pt x="74" y="131"/>
                    <a:pt x="74" y="134"/>
                  </a:cubicBezTo>
                  <a:cubicBezTo>
                    <a:pt x="74" y="177"/>
                    <a:pt x="74" y="177"/>
                    <a:pt x="74" y="177"/>
                  </a:cubicBezTo>
                  <a:cubicBezTo>
                    <a:pt x="34" y="119"/>
                    <a:pt x="34" y="119"/>
                    <a:pt x="34" y="119"/>
                  </a:cubicBezTo>
                  <a:cubicBezTo>
                    <a:pt x="26" y="108"/>
                    <a:pt x="29" y="91"/>
                    <a:pt x="40" y="83"/>
                  </a:cubicBezTo>
                  <a:cubicBezTo>
                    <a:pt x="84" y="44"/>
                    <a:pt x="84" y="44"/>
                    <a:pt x="84" y="44"/>
                  </a:cubicBezTo>
                  <a:cubicBezTo>
                    <a:pt x="127" y="82"/>
                    <a:pt x="127" y="82"/>
                    <a:pt x="127" y="82"/>
                  </a:cubicBezTo>
                  <a:cubicBezTo>
                    <a:pt x="128" y="83"/>
                    <a:pt x="128" y="83"/>
                    <a:pt x="128" y="83"/>
                  </a:cubicBezTo>
                  <a:cubicBezTo>
                    <a:pt x="139" y="91"/>
                    <a:pt x="142" y="108"/>
                    <a:pt x="134" y="11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9" name="i$liḋe-Oval 6">
              <a:extLst>
                <a:ext uri="{FF2B5EF4-FFF2-40B4-BE49-F238E27FC236}">
                  <a16:creationId xmlns:a16="http://schemas.microsoft.com/office/drawing/2014/main" id="{0C9D932A-05D6-4B92-99C6-87D3E25D7442}"/>
                </a:ext>
              </a:extLst>
            </p:cNvPr>
            <p:cNvSpPr/>
            <p:nvPr/>
          </p:nvSpPr>
          <p:spPr>
            <a:xfrm>
              <a:off x="6767677" y="2492896"/>
              <a:ext cx="1123570" cy="11235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0" name="i$liḋe-Freeform: Shape 7">
              <a:extLst>
                <a:ext uri="{FF2B5EF4-FFF2-40B4-BE49-F238E27FC236}">
                  <a16:creationId xmlns:a16="http://schemas.microsoft.com/office/drawing/2014/main" id="{5C222DFC-326E-495B-9A4E-5B1D5DFE0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7034473" y="2780991"/>
              <a:ext cx="589979" cy="547380"/>
            </a:xfrm>
            <a:custGeom>
              <a:avLst/>
              <a:gdLst>
                <a:gd name="T0" fmla="*/ 142 w 241"/>
                <a:gd name="T1" fmla="*/ 137 h 224"/>
                <a:gd name="T2" fmla="*/ 150 w 241"/>
                <a:gd name="T3" fmla="*/ 97 h 224"/>
                <a:gd name="T4" fmla="*/ 132 w 241"/>
                <a:gd name="T5" fmla="*/ 115 h 224"/>
                <a:gd name="T6" fmla="*/ 110 w 241"/>
                <a:gd name="T7" fmla="*/ 115 h 224"/>
                <a:gd name="T8" fmla="*/ 110 w 241"/>
                <a:gd name="T9" fmla="*/ 92 h 224"/>
                <a:gd name="T10" fmla="*/ 127 w 241"/>
                <a:gd name="T11" fmla="*/ 74 h 224"/>
                <a:gd name="T12" fmla="*/ 88 w 241"/>
                <a:gd name="T13" fmla="*/ 83 h 224"/>
                <a:gd name="T14" fmla="*/ 78 w 241"/>
                <a:gd name="T15" fmla="*/ 120 h 224"/>
                <a:gd name="T16" fmla="*/ 3 w 241"/>
                <a:gd name="T17" fmla="*/ 195 h 224"/>
                <a:gd name="T18" fmla="*/ 3 w 241"/>
                <a:gd name="T19" fmla="*/ 206 h 224"/>
                <a:gd name="T20" fmla="*/ 19 w 241"/>
                <a:gd name="T21" fmla="*/ 222 h 224"/>
                <a:gd name="T22" fmla="*/ 25 w 241"/>
                <a:gd name="T23" fmla="*/ 224 h 224"/>
                <a:gd name="T24" fmla="*/ 30 w 241"/>
                <a:gd name="T25" fmla="*/ 222 h 224"/>
                <a:gd name="T26" fmla="*/ 105 w 241"/>
                <a:gd name="T27" fmla="*/ 147 h 224"/>
                <a:gd name="T28" fmla="*/ 142 w 241"/>
                <a:gd name="T29" fmla="*/ 137 h 224"/>
                <a:gd name="T30" fmla="*/ 27 w 241"/>
                <a:gd name="T31" fmla="*/ 206 h 224"/>
                <a:gd name="T32" fmla="*/ 19 w 241"/>
                <a:gd name="T33" fmla="*/ 206 h 224"/>
                <a:gd name="T34" fmla="*/ 19 w 241"/>
                <a:gd name="T35" fmla="*/ 198 h 224"/>
                <a:gd name="T36" fmla="*/ 27 w 241"/>
                <a:gd name="T37" fmla="*/ 198 h 224"/>
                <a:gd name="T38" fmla="*/ 27 w 241"/>
                <a:gd name="T39" fmla="*/ 206 h 224"/>
                <a:gd name="T40" fmla="*/ 236 w 241"/>
                <a:gd name="T41" fmla="*/ 0 h 224"/>
                <a:gd name="T42" fmla="*/ 19 w 241"/>
                <a:gd name="T43" fmla="*/ 0 h 224"/>
                <a:gd name="T44" fmla="*/ 14 w 241"/>
                <a:gd name="T45" fmla="*/ 5 h 224"/>
                <a:gd name="T46" fmla="*/ 14 w 241"/>
                <a:gd name="T47" fmla="*/ 171 h 224"/>
                <a:gd name="T48" fmla="*/ 38 w 241"/>
                <a:gd name="T49" fmla="*/ 147 h 224"/>
                <a:gd name="T50" fmla="*/ 38 w 241"/>
                <a:gd name="T51" fmla="*/ 48 h 224"/>
                <a:gd name="T52" fmla="*/ 217 w 241"/>
                <a:gd name="T53" fmla="*/ 48 h 224"/>
                <a:gd name="T54" fmla="*/ 217 w 241"/>
                <a:gd name="T55" fmla="*/ 170 h 224"/>
                <a:gd name="T56" fmla="*/ 95 w 241"/>
                <a:gd name="T57" fmla="*/ 170 h 224"/>
                <a:gd name="T58" fmla="*/ 72 w 241"/>
                <a:gd name="T59" fmla="*/ 193 h 224"/>
                <a:gd name="T60" fmla="*/ 222 w 241"/>
                <a:gd name="T61" fmla="*/ 193 h 224"/>
                <a:gd name="T62" fmla="*/ 241 w 241"/>
                <a:gd name="T63" fmla="*/ 175 h 224"/>
                <a:gd name="T64" fmla="*/ 241 w 241"/>
                <a:gd name="T65" fmla="*/ 5 h 224"/>
                <a:gd name="T66" fmla="*/ 236 w 241"/>
                <a:gd name="T67" fmla="*/ 0 h 224"/>
                <a:gd name="T68" fmla="*/ 47 w 241"/>
                <a:gd name="T69" fmla="*/ 32 h 224"/>
                <a:gd name="T70" fmla="*/ 39 w 241"/>
                <a:gd name="T71" fmla="*/ 24 h 224"/>
                <a:gd name="T72" fmla="*/ 47 w 241"/>
                <a:gd name="T73" fmla="*/ 15 h 224"/>
                <a:gd name="T74" fmla="*/ 55 w 241"/>
                <a:gd name="T75" fmla="*/ 24 h 224"/>
                <a:gd name="T76" fmla="*/ 47 w 241"/>
                <a:gd name="T77" fmla="*/ 32 h 224"/>
                <a:gd name="T78" fmla="*/ 77 w 241"/>
                <a:gd name="T79" fmla="*/ 32 h 224"/>
                <a:gd name="T80" fmla="*/ 69 w 241"/>
                <a:gd name="T81" fmla="*/ 24 h 224"/>
                <a:gd name="T82" fmla="*/ 77 w 241"/>
                <a:gd name="T83" fmla="*/ 15 h 224"/>
                <a:gd name="T84" fmla="*/ 85 w 241"/>
                <a:gd name="T85" fmla="*/ 24 h 224"/>
                <a:gd name="T86" fmla="*/ 77 w 241"/>
                <a:gd name="T87" fmla="*/ 32 h 2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1" h="224">
                  <a:moveTo>
                    <a:pt x="142" y="137"/>
                  </a:moveTo>
                  <a:cubicBezTo>
                    <a:pt x="153" y="126"/>
                    <a:pt x="155" y="110"/>
                    <a:pt x="150" y="97"/>
                  </a:cubicBezTo>
                  <a:cubicBezTo>
                    <a:pt x="132" y="115"/>
                    <a:pt x="132" y="115"/>
                    <a:pt x="132" y="115"/>
                  </a:cubicBezTo>
                  <a:cubicBezTo>
                    <a:pt x="126" y="121"/>
                    <a:pt x="116" y="121"/>
                    <a:pt x="110" y="115"/>
                  </a:cubicBezTo>
                  <a:cubicBezTo>
                    <a:pt x="104" y="108"/>
                    <a:pt x="104" y="98"/>
                    <a:pt x="110" y="92"/>
                  </a:cubicBezTo>
                  <a:cubicBezTo>
                    <a:pt x="127" y="74"/>
                    <a:pt x="127" y="74"/>
                    <a:pt x="127" y="74"/>
                  </a:cubicBezTo>
                  <a:cubicBezTo>
                    <a:pt x="114" y="70"/>
                    <a:pt x="99" y="73"/>
                    <a:pt x="88" y="83"/>
                  </a:cubicBezTo>
                  <a:cubicBezTo>
                    <a:pt x="78" y="93"/>
                    <a:pt x="75" y="107"/>
                    <a:pt x="78" y="120"/>
                  </a:cubicBezTo>
                  <a:cubicBezTo>
                    <a:pt x="3" y="195"/>
                    <a:pt x="3" y="195"/>
                    <a:pt x="3" y="195"/>
                  </a:cubicBezTo>
                  <a:cubicBezTo>
                    <a:pt x="0" y="198"/>
                    <a:pt x="0" y="203"/>
                    <a:pt x="3" y="206"/>
                  </a:cubicBezTo>
                  <a:cubicBezTo>
                    <a:pt x="19" y="222"/>
                    <a:pt x="19" y="222"/>
                    <a:pt x="19" y="222"/>
                  </a:cubicBezTo>
                  <a:cubicBezTo>
                    <a:pt x="21" y="223"/>
                    <a:pt x="23" y="224"/>
                    <a:pt x="25" y="224"/>
                  </a:cubicBezTo>
                  <a:cubicBezTo>
                    <a:pt x="27" y="224"/>
                    <a:pt x="29" y="223"/>
                    <a:pt x="30" y="222"/>
                  </a:cubicBezTo>
                  <a:cubicBezTo>
                    <a:pt x="105" y="147"/>
                    <a:pt x="105" y="147"/>
                    <a:pt x="105" y="147"/>
                  </a:cubicBezTo>
                  <a:cubicBezTo>
                    <a:pt x="118" y="150"/>
                    <a:pt x="132" y="147"/>
                    <a:pt x="142" y="137"/>
                  </a:cubicBezTo>
                  <a:close/>
                  <a:moveTo>
                    <a:pt x="27" y="206"/>
                  </a:moveTo>
                  <a:cubicBezTo>
                    <a:pt x="25" y="208"/>
                    <a:pt x="21" y="208"/>
                    <a:pt x="19" y="206"/>
                  </a:cubicBezTo>
                  <a:cubicBezTo>
                    <a:pt x="17" y="204"/>
                    <a:pt x="17" y="200"/>
                    <a:pt x="19" y="198"/>
                  </a:cubicBezTo>
                  <a:cubicBezTo>
                    <a:pt x="21" y="195"/>
                    <a:pt x="25" y="195"/>
                    <a:pt x="27" y="198"/>
                  </a:cubicBezTo>
                  <a:cubicBezTo>
                    <a:pt x="30" y="200"/>
                    <a:pt x="30" y="204"/>
                    <a:pt x="27" y="206"/>
                  </a:cubicBezTo>
                  <a:close/>
                  <a:moveTo>
                    <a:pt x="236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16" y="0"/>
                    <a:pt x="14" y="2"/>
                    <a:pt x="14" y="5"/>
                  </a:cubicBezTo>
                  <a:cubicBezTo>
                    <a:pt x="14" y="171"/>
                    <a:pt x="14" y="171"/>
                    <a:pt x="14" y="171"/>
                  </a:cubicBezTo>
                  <a:cubicBezTo>
                    <a:pt x="38" y="147"/>
                    <a:pt x="38" y="147"/>
                    <a:pt x="38" y="147"/>
                  </a:cubicBezTo>
                  <a:cubicBezTo>
                    <a:pt x="38" y="48"/>
                    <a:pt x="38" y="48"/>
                    <a:pt x="38" y="48"/>
                  </a:cubicBezTo>
                  <a:cubicBezTo>
                    <a:pt x="217" y="48"/>
                    <a:pt x="217" y="48"/>
                    <a:pt x="217" y="48"/>
                  </a:cubicBezTo>
                  <a:cubicBezTo>
                    <a:pt x="217" y="170"/>
                    <a:pt x="217" y="170"/>
                    <a:pt x="217" y="170"/>
                  </a:cubicBezTo>
                  <a:cubicBezTo>
                    <a:pt x="95" y="170"/>
                    <a:pt x="95" y="170"/>
                    <a:pt x="95" y="170"/>
                  </a:cubicBezTo>
                  <a:cubicBezTo>
                    <a:pt x="72" y="193"/>
                    <a:pt x="72" y="193"/>
                    <a:pt x="72" y="193"/>
                  </a:cubicBezTo>
                  <a:cubicBezTo>
                    <a:pt x="222" y="193"/>
                    <a:pt x="222" y="193"/>
                    <a:pt x="222" y="193"/>
                  </a:cubicBezTo>
                  <a:cubicBezTo>
                    <a:pt x="233" y="193"/>
                    <a:pt x="241" y="185"/>
                    <a:pt x="241" y="175"/>
                  </a:cubicBezTo>
                  <a:cubicBezTo>
                    <a:pt x="241" y="5"/>
                    <a:pt x="241" y="5"/>
                    <a:pt x="241" y="5"/>
                  </a:cubicBezTo>
                  <a:cubicBezTo>
                    <a:pt x="241" y="2"/>
                    <a:pt x="239" y="0"/>
                    <a:pt x="236" y="0"/>
                  </a:cubicBezTo>
                  <a:close/>
                  <a:moveTo>
                    <a:pt x="47" y="32"/>
                  </a:moveTo>
                  <a:cubicBezTo>
                    <a:pt x="42" y="32"/>
                    <a:pt x="39" y="28"/>
                    <a:pt x="39" y="24"/>
                  </a:cubicBezTo>
                  <a:cubicBezTo>
                    <a:pt x="39" y="19"/>
                    <a:pt x="42" y="15"/>
                    <a:pt x="47" y="15"/>
                  </a:cubicBezTo>
                  <a:cubicBezTo>
                    <a:pt x="52" y="15"/>
                    <a:pt x="55" y="19"/>
                    <a:pt x="55" y="24"/>
                  </a:cubicBezTo>
                  <a:cubicBezTo>
                    <a:pt x="55" y="28"/>
                    <a:pt x="52" y="32"/>
                    <a:pt x="47" y="32"/>
                  </a:cubicBezTo>
                  <a:close/>
                  <a:moveTo>
                    <a:pt x="77" y="32"/>
                  </a:moveTo>
                  <a:cubicBezTo>
                    <a:pt x="72" y="32"/>
                    <a:pt x="69" y="28"/>
                    <a:pt x="69" y="24"/>
                  </a:cubicBezTo>
                  <a:cubicBezTo>
                    <a:pt x="69" y="19"/>
                    <a:pt x="72" y="15"/>
                    <a:pt x="77" y="15"/>
                  </a:cubicBezTo>
                  <a:cubicBezTo>
                    <a:pt x="81" y="15"/>
                    <a:pt x="85" y="19"/>
                    <a:pt x="85" y="24"/>
                  </a:cubicBezTo>
                  <a:cubicBezTo>
                    <a:pt x="85" y="28"/>
                    <a:pt x="81" y="32"/>
                    <a:pt x="77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1" name="i$liḋe-Oval 8">
              <a:extLst>
                <a:ext uri="{FF2B5EF4-FFF2-40B4-BE49-F238E27FC236}">
                  <a16:creationId xmlns:a16="http://schemas.microsoft.com/office/drawing/2014/main" id="{FC4B3D33-C1B4-4FE5-AD81-D72CD50A1AE5}"/>
                </a:ext>
              </a:extLst>
            </p:cNvPr>
            <p:cNvSpPr/>
            <p:nvPr/>
          </p:nvSpPr>
          <p:spPr>
            <a:xfrm>
              <a:off x="4345541" y="2492896"/>
              <a:ext cx="1123570" cy="11235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2" name="i$liḋe-Freeform: Shape 9">
              <a:extLst>
                <a:ext uri="{FF2B5EF4-FFF2-40B4-BE49-F238E27FC236}">
                  <a16:creationId xmlns:a16="http://schemas.microsoft.com/office/drawing/2014/main" id="{51D219F3-3C54-4534-9ED0-BA584A835E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28311" y="2815069"/>
              <a:ext cx="558029" cy="479224"/>
            </a:xfrm>
            <a:custGeom>
              <a:avLst/>
              <a:gdLst>
                <a:gd name="T0" fmla="*/ 223 w 228"/>
                <a:gd name="T1" fmla="*/ 0 h 196"/>
                <a:gd name="T2" fmla="*/ 210 w 228"/>
                <a:gd name="T3" fmla="*/ 0 h 196"/>
                <a:gd name="T4" fmla="*/ 205 w 228"/>
                <a:gd name="T5" fmla="*/ 5 h 196"/>
                <a:gd name="T6" fmla="*/ 205 w 228"/>
                <a:gd name="T7" fmla="*/ 10 h 196"/>
                <a:gd name="T8" fmla="*/ 20 w 228"/>
                <a:gd name="T9" fmla="*/ 42 h 196"/>
                <a:gd name="T10" fmla="*/ 20 w 228"/>
                <a:gd name="T11" fmla="*/ 40 h 196"/>
                <a:gd name="T12" fmla="*/ 15 w 228"/>
                <a:gd name="T13" fmla="*/ 35 h 196"/>
                <a:gd name="T14" fmla="*/ 5 w 228"/>
                <a:gd name="T15" fmla="*/ 35 h 196"/>
                <a:gd name="T16" fmla="*/ 0 w 228"/>
                <a:gd name="T17" fmla="*/ 40 h 196"/>
                <a:gd name="T18" fmla="*/ 0 w 228"/>
                <a:gd name="T19" fmla="*/ 45 h 196"/>
                <a:gd name="T20" fmla="*/ 0 w 228"/>
                <a:gd name="T21" fmla="*/ 135 h 196"/>
                <a:gd name="T22" fmla="*/ 0 w 228"/>
                <a:gd name="T23" fmla="*/ 140 h 196"/>
                <a:gd name="T24" fmla="*/ 5 w 228"/>
                <a:gd name="T25" fmla="*/ 145 h 196"/>
                <a:gd name="T26" fmla="*/ 15 w 228"/>
                <a:gd name="T27" fmla="*/ 145 h 196"/>
                <a:gd name="T28" fmla="*/ 20 w 228"/>
                <a:gd name="T29" fmla="*/ 140 h 196"/>
                <a:gd name="T30" fmla="*/ 20 w 228"/>
                <a:gd name="T31" fmla="*/ 138 h 196"/>
                <a:gd name="T32" fmla="*/ 70 w 228"/>
                <a:gd name="T33" fmla="*/ 147 h 196"/>
                <a:gd name="T34" fmla="*/ 70 w 228"/>
                <a:gd name="T35" fmla="*/ 148 h 196"/>
                <a:gd name="T36" fmla="*/ 117 w 228"/>
                <a:gd name="T37" fmla="*/ 196 h 196"/>
                <a:gd name="T38" fmla="*/ 162 w 228"/>
                <a:gd name="T39" fmla="*/ 162 h 196"/>
                <a:gd name="T40" fmla="*/ 205 w 228"/>
                <a:gd name="T41" fmla="*/ 170 h 196"/>
                <a:gd name="T42" fmla="*/ 205 w 228"/>
                <a:gd name="T43" fmla="*/ 175 h 196"/>
                <a:gd name="T44" fmla="*/ 210 w 228"/>
                <a:gd name="T45" fmla="*/ 180 h 196"/>
                <a:gd name="T46" fmla="*/ 223 w 228"/>
                <a:gd name="T47" fmla="*/ 180 h 196"/>
                <a:gd name="T48" fmla="*/ 228 w 228"/>
                <a:gd name="T49" fmla="*/ 175 h 196"/>
                <a:gd name="T50" fmla="*/ 228 w 228"/>
                <a:gd name="T51" fmla="*/ 5 h 196"/>
                <a:gd name="T52" fmla="*/ 223 w 228"/>
                <a:gd name="T53" fmla="*/ 0 h 196"/>
                <a:gd name="T54" fmla="*/ 117 w 228"/>
                <a:gd name="T55" fmla="*/ 177 h 196"/>
                <a:gd name="T56" fmla="*/ 89 w 228"/>
                <a:gd name="T57" fmla="*/ 150 h 196"/>
                <a:gd name="T58" fmla="*/ 143 w 228"/>
                <a:gd name="T59" fmla="*/ 159 h 196"/>
                <a:gd name="T60" fmla="*/ 117 w 228"/>
                <a:gd name="T61" fmla="*/ 177 h 196"/>
                <a:gd name="T62" fmla="*/ 199 w 228"/>
                <a:gd name="T63" fmla="*/ 53 h 196"/>
                <a:gd name="T64" fmla="*/ 31 w 228"/>
                <a:gd name="T65" fmla="*/ 76 h 196"/>
                <a:gd name="T66" fmla="*/ 30 w 228"/>
                <a:gd name="T67" fmla="*/ 76 h 196"/>
                <a:gd name="T68" fmla="*/ 23 w 228"/>
                <a:gd name="T69" fmla="*/ 70 h 196"/>
                <a:gd name="T70" fmla="*/ 29 w 228"/>
                <a:gd name="T71" fmla="*/ 62 h 196"/>
                <a:gd name="T72" fmla="*/ 197 w 228"/>
                <a:gd name="T73" fmla="*/ 39 h 196"/>
                <a:gd name="T74" fmla="*/ 205 w 228"/>
                <a:gd name="T75" fmla="*/ 45 h 196"/>
                <a:gd name="T76" fmla="*/ 199 w 228"/>
                <a:gd name="T77" fmla="*/ 53 h 1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28" h="196">
                  <a:moveTo>
                    <a:pt x="223" y="0"/>
                  </a:moveTo>
                  <a:cubicBezTo>
                    <a:pt x="210" y="0"/>
                    <a:pt x="210" y="0"/>
                    <a:pt x="210" y="0"/>
                  </a:cubicBezTo>
                  <a:cubicBezTo>
                    <a:pt x="207" y="0"/>
                    <a:pt x="205" y="2"/>
                    <a:pt x="205" y="5"/>
                  </a:cubicBezTo>
                  <a:cubicBezTo>
                    <a:pt x="205" y="10"/>
                    <a:pt x="205" y="10"/>
                    <a:pt x="205" y="10"/>
                  </a:cubicBezTo>
                  <a:cubicBezTo>
                    <a:pt x="20" y="42"/>
                    <a:pt x="20" y="42"/>
                    <a:pt x="20" y="42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20" y="37"/>
                    <a:pt x="18" y="35"/>
                    <a:pt x="15" y="35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0"/>
                    <a:pt x="0" y="140"/>
                    <a:pt x="0" y="140"/>
                  </a:cubicBezTo>
                  <a:cubicBezTo>
                    <a:pt x="0" y="143"/>
                    <a:pt x="2" y="145"/>
                    <a:pt x="5" y="145"/>
                  </a:cubicBezTo>
                  <a:cubicBezTo>
                    <a:pt x="15" y="145"/>
                    <a:pt x="15" y="145"/>
                    <a:pt x="15" y="145"/>
                  </a:cubicBezTo>
                  <a:cubicBezTo>
                    <a:pt x="18" y="145"/>
                    <a:pt x="20" y="143"/>
                    <a:pt x="20" y="140"/>
                  </a:cubicBezTo>
                  <a:cubicBezTo>
                    <a:pt x="20" y="138"/>
                    <a:pt x="20" y="138"/>
                    <a:pt x="20" y="138"/>
                  </a:cubicBezTo>
                  <a:cubicBezTo>
                    <a:pt x="70" y="147"/>
                    <a:pt x="70" y="147"/>
                    <a:pt x="70" y="147"/>
                  </a:cubicBezTo>
                  <a:cubicBezTo>
                    <a:pt x="70" y="147"/>
                    <a:pt x="70" y="148"/>
                    <a:pt x="70" y="148"/>
                  </a:cubicBezTo>
                  <a:cubicBezTo>
                    <a:pt x="70" y="175"/>
                    <a:pt x="91" y="196"/>
                    <a:pt x="117" y="196"/>
                  </a:cubicBezTo>
                  <a:cubicBezTo>
                    <a:pt x="138" y="196"/>
                    <a:pt x="156" y="182"/>
                    <a:pt x="162" y="162"/>
                  </a:cubicBezTo>
                  <a:cubicBezTo>
                    <a:pt x="205" y="170"/>
                    <a:pt x="205" y="170"/>
                    <a:pt x="205" y="170"/>
                  </a:cubicBezTo>
                  <a:cubicBezTo>
                    <a:pt x="205" y="175"/>
                    <a:pt x="205" y="175"/>
                    <a:pt x="205" y="175"/>
                  </a:cubicBezTo>
                  <a:cubicBezTo>
                    <a:pt x="205" y="178"/>
                    <a:pt x="207" y="180"/>
                    <a:pt x="210" y="180"/>
                  </a:cubicBezTo>
                  <a:cubicBezTo>
                    <a:pt x="223" y="180"/>
                    <a:pt x="223" y="180"/>
                    <a:pt x="223" y="180"/>
                  </a:cubicBezTo>
                  <a:cubicBezTo>
                    <a:pt x="226" y="180"/>
                    <a:pt x="228" y="178"/>
                    <a:pt x="228" y="175"/>
                  </a:cubicBezTo>
                  <a:cubicBezTo>
                    <a:pt x="228" y="5"/>
                    <a:pt x="228" y="5"/>
                    <a:pt x="228" y="5"/>
                  </a:cubicBezTo>
                  <a:cubicBezTo>
                    <a:pt x="228" y="2"/>
                    <a:pt x="226" y="0"/>
                    <a:pt x="223" y="0"/>
                  </a:cubicBezTo>
                  <a:moveTo>
                    <a:pt x="117" y="177"/>
                  </a:moveTo>
                  <a:cubicBezTo>
                    <a:pt x="102" y="177"/>
                    <a:pt x="90" y="165"/>
                    <a:pt x="89" y="150"/>
                  </a:cubicBezTo>
                  <a:cubicBezTo>
                    <a:pt x="143" y="159"/>
                    <a:pt x="143" y="159"/>
                    <a:pt x="143" y="159"/>
                  </a:cubicBezTo>
                  <a:cubicBezTo>
                    <a:pt x="139" y="170"/>
                    <a:pt x="129" y="177"/>
                    <a:pt x="117" y="177"/>
                  </a:cubicBezTo>
                  <a:moveTo>
                    <a:pt x="199" y="53"/>
                  </a:moveTo>
                  <a:cubicBezTo>
                    <a:pt x="31" y="76"/>
                    <a:pt x="31" y="76"/>
                    <a:pt x="31" y="76"/>
                  </a:cubicBezTo>
                  <a:cubicBezTo>
                    <a:pt x="30" y="76"/>
                    <a:pt x="30" y="76"/>
                    <a:pt x="30" y="76"/>
                  </a:cubicBezTo>
                  <a:cubicBezTo>
                    <a:pt x="26" y="76"/>
                    <a:pt x="23" y="73"/>
                    <a:pt x="23" y="70"/>
                  </a:cubicBezTo>
                  <a:cubicBezTo>
                    <a:pt x="22" y="66"/>
                    <a:pt x="25" y="62"/>
                    <a:pt x="29" y="62"/>
                  </a:cubicBezTo>
                  <a:cubicBezTo>
                    <a:pt x="197" y="39"/>
                    <a:pt x="197" y="39"/>
                    <a:pt x="197" y="39"/>
                  </a:cubicBezTo>
                  <a:cubicBezTo>
                    <a:pt x="201" y="38"/>
                    <a:pt x="204" y="41"/>
                    <a:pt x="205" y="45"/>
                  </a:cubicBezTo>
                  <a:cubicBezTo>
                    <a:pt x="205" y="49"/>
                    <a:pt x="203" y="52"/>
                    <a:pt x="199" y="5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i$liḋe-Oval 10">
              <a:extLst>
                <a:ext uri="{FF2B5EF4-FFF2-40B4-BE49-F238E27FC236}">
                  <a16:creationId xmlns:a16="http://schemas.microsoft.com/office/drawing/2014/main" id="{3D1C6954-2EA0-41D2-92BF-763AF0C817B2}"/>
                </a:ext>
              </a:extLst>
            </p:cNvPr>
            <p:cNvSpPr/>
            <p:nvPr/>
          </p:nvSpPr>
          <p:spPr>
            <a:xfrm>
              <a:off x="1844061" y="2511811"/>
              <a:ext cx="1123570" cy="11235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4" name="i$liḋe-Freeform: Shape 11">
              <a:extLst>
                <a:ext uri="{FF2B5EF4-FFF2-40B4-BE49-F238E27FC236}">
                  <a16:creationId xmlns:a16="http://schemas.microsoft.com/office/drawing/2014/main" id="{659EA1C2-5F67-404C-B35C-C01BD7EC24FD}"/>
                </a:ext>
              </a:extLst>
            </p:cNvPr>
            <p:cNvSpPr>
              <a:spLocks/>
            </p:cNvSpPr>
            <p:nvPr/>
          </p:nvSpPr>
          <p:spPr bwMode="auto">
            <a:xfrm>
              <a:off x="2111923" y="2741335"/>
              <a:ext cx="587847" cy="664522"/>
            </a:xfrm>
            <a:custGeom>
              <a:avLst/>
              <a:gdLst>
                <a:gd name="T0" fmla="*/ 62 w 240"/>
                <a:gd name="T1" fmla="*/ 49 h 272"/>
                <a:gd name="T2" fmla="*/ 35 w 240"/>
                <a:gd name="T3" fmla="*/ 35 h 272"/>
                <a:gd name="T4" fmla="*/ 49 w 240"/>
                <a:gd name="T5" fmla="*/ 62 h 272"/>
                <a:gd name="T6" fmla="*/ 62 w 240"/>
                <a:gd name="T7" fmla="*/ 62 h 272"/>
                <a:gd name="T8" fmla="*/ 9 w 240"/>
                <a:gd name="T9" fmla="*/ 111 h 272"/>
                <a:gd name="T10" fmla="*/ 9 w 240"/>
                <a:gd name="T11" fmla="*/ 130 h 272"/>
                <a:gd name="T12" fmla="*/ 38 w 240"/>
                <a:gd name="T13" fmla="*/ 120 h 272"/>
                <a:gd name="T14" fmla="*/ 120 w 240"/>
                <a:gd name="T15" fmla="*/ 38 h 272"/>
                <a:gd name="T16" fmla="*/ 129 w 240"/>
                <a:gd name="T17" fmla="*/ 10 h 272"/>
                <a:gd name="T18" fmla="*/ 111 w 240"/>
                <a:gd name="T19" fmla="*/ 10 h 272"/>
                <a:gd name="T20" fmla="*/ 120 w 240"/>
                <a:gd name="T21" fmla="*/ 38 h 272"/>
                <a:gd name="T22" fmla="*/ 107 w 240"/>
                <a:gd name="T23" fmla="*/ 272 h 272"/>
                <a:gd name="T24" fmla="*/ 153 w 240"/>
                <a:gd name="T25" fmla="*/ 253 h 272"/>
                <a:gd name="T26" fmla="*/ 87 w 240"/>
                <a:gd name="T27" fmla="*/ 244 h 272"/>
                <a:gd name="T28" fmla="*/ 205 w 240"/>
                <a:gd name="T29" fmla="*/ 35 h 272"/>
                <a:gd name="T30" fmla="*/ 178 w 240"/>
                <a:gd name="T31" fmla="*/ 49 h 272"/>
                <a:gd name="T32" fmla="*/ 185 w 240"/>
                <a:gd name="T33" fmla="*/ 65 h 272"/>
                <a:gd name="T34" fmla="*/ 205 w 240"/>
                <a:gd name="T35" fmla="*/ 49 h 272"/>
                <a:gd name="T36" fmla="*/ 120 w 240"/>
                <a:gd name="T37" fmla="*/ 49 h 272"/>
                <a:gd name="T38" fmla="*/ 61 w 240"/>
                <a:gd name="T39" fmla="*/ 156 h 272"/>
                <a:gd name="T40" fmla="*/ 78 w 240"/>
                <a:gd name="T41" fmla="*/ 186 h 272"/>
                <a:gd name="T42" fmla="*/ 75 w 240"/>
                <a:gd name="T43" fmla="*/ 199 h 272"/>
                <a:gd name="T44" fmla="*/ 69 w 240"/>
                <a:gd name="T45" fmla="*/ 229 h 272"/>
                <a:gd name="T46" fmla="*/ 166 w 240"/>
                <a:gd name="T47" fmla="*/ 235 h 272"/>
                <a:gd name="T48" fmla="*/ 171 w 240"/>
                <a:gd name="T49" fmla="*/ 204 h 272"/>
                <a:gd name="T50" fmla="*/ 162 w 240"/>
                <a:gd name="T51" fmla="*/ 199 h 272"/>
                <a:gd name="T52" fmla="*/ 178 w 240"/>
                <a:gd name="T53" fmla="*/ 158 h 272"/>
                <a:gd name="T54" fmla="*/ 120 w 240"/>
                <a:gd name="T55" fmla="*/ 49 h 272"/>
                <a:gd name="T56" fmla="*/ 117 w 240"/>
                <a:gd name="T57" fmla="*/ 136 h 272"/>
                <a:gd name="T58" fmla="*/ 120 w 240"/>
                <a:gd name="T59" fmla="*/ 170 h 272"/>
                <a:gd name="T60" fmla="*/ 143 w 240"/>
                <a:gd name="T61" fmla="*/ 186 h 272"/>
                <a:gd name="T62" fmla="*/ 127 w 240"/>
                <a:gd name="T63" fmla="*/ 199 h 272"/>
                <a:gd name="T64" fmla="*/ 141 w 240"/>
                <a:gd name="T65" fmla="*/ 136 h 272"/>
                <a:gd name="T66" fmla="*/ 141 w 240"/>
                <a:gd name="T67" fmla="*/ 107 h 272"/>
                <a:gd name="T68" fmla="*/ 125 w 240"/>
                <a:gd name="T69" fmla="*/ 127 h 272"/>
                <a:gd name="T70" fmla="*/ 111 w 240"/>
                <a:gd name="T71" fmla="*/ 111 h 272"/>
                <a:gd name="T72" fmla="*/ 85 w 240"/>
                <a:gd name="T73" fmla="*/ 122 h 272"/>
                <a:gd name="T74" fmla="*/ 107 w 240"/>
                <a:gd name="T75" fmla="*/ 136 h 272"/>
                <a:gd name="T76" fmla="*/ 97 w 240"/>
                <a:gd name="T77" fmla="*/ 199 h 272"/>
                <a:gd name="T78" fmla="*/ 78 w 240"/>
                <a:gd name="T79" fmla="*/ 147 h 272"/>
                <a:gd name="T80" fmla="*/ 77 w 240"/>
                <a:gd name="T81" fmla="*/ 146 h 272"/>
                <a:gd name="T82" fmla="*/ 120 w 240"/>
                <a:gd name="T83" fmla="*/ 68 h 272"/>
                <a:gd name="T84" fmla="*/ 162 w 240"/>
                <a:gd name="T85" fmla="*/ 147 h 272"/>
                <a:gd name="T86" fmla="*/ 138 w 240"/>
                <a:gd name="T87" fmla="*/ 117 h 272"/>
                <a:gd name="T88" fmla="*/ 147 w 240"/>
                <a:gd name="T89" fmla="*/ 122 h 272"/>
                <a:gd name="T90" fmla="*/ 135 w 240"/>
                <a:gd name="T91" fmla="*/ 127 h 272"/>
                <a:gd name="T92" fmla="*/ 100 w 240"/>
                <a:gd name="T93" fmla="*/ 127 h 272"/>
                <a:gd name="T94" fmla="*/ 100 w 240"/>
                <a:gd name="T95" fmla="*/ 116 h 272"/>
                <a:gd name="T96" fmla="*/ 107 w 240"/>
                <a:gd name="T97" fmla="*/ 127 h 272"/>
                <a:gd name="T98" fmla="*/ 212 w 240"/>
                <a:gd name="T99" fmla="*/ 111 h 272"/>
                <a:gd name="T100" fmla="*/ 212 w 240"/>
                <a:gd name="T101" fmla="*/ 130 h 272"/>
                <a:gd name="T102" fmla="*/ 240 w 240"/>
                <a:gd name="T103" fmla="*/ 120 h 2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240" h="272">
                  <a:moveTo>
                    <a:pt x="62" y="62"/>
                  </a:moveTo>
                  <a:cubicBezTo>
                    <a:pt x="66" y="58"/>
                    <a:pt x="66" y="52"/>
                    <a:pt x="62" y="49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45" y="32"/>
                    <a:pt x="39" y="32"/>
                    <a:pt x="35" y="35"/>
                  </a:cubicBezTo>
                  <a:cubicBezTo>
                    <a:pt x="32" y="39"/>
                    <a:pt x="32" y="45"/>
                    <a:pt x="35" y="49"/>
                  </a:cubicBezTo>
                  <a:cubicBezTo>
                    <a:pt x="49" y="62"/>
                    <a:pt x="49" y="62"/>
                    <a:pt x="49" y="62"/>
                  </a:cubicBezTo>
                  <a:cubicBezTo>
                    <a:pt x="50" y="64"/>
                    <a:pt x="53" y="65"/>
                    <a:pt x="55" y="65"/>
                  </a:cubicBezTo>
                  <a:cubicBezTo>
                    <a:pt x="58" y="65"/>
                    <a:pt x="60" y="64"/>
                    <a:pt x="62" y="62"/>
                  </a:cubicBezTo>
                  <a:moveTo>
                    <a:pt x="28" y="111"/>
                  </a:moveTo>
                  <a:cubicBezTo>
                    <a:pt x="9" y="111"/>
                    <a:pt x="9" y="111"/>
                    <a:pt x="9" y="111"/>
                  </a:cubicBezTo>
                  <a:cubicBezTo>
                    <a:pt x="4" y="111"/>
                    <a:pt x="0" y="115"/>
                    <a:pt x="0" y="120"/>
                  </a:cubicBezTo>
                  <a:cubicBezTo>
                    <a:pt x="0" y="125"/>
                    <a:pt x="4" y="130"/>
                    <a:pt x="9" y="130"/>
                  </a:cubicBezTo>
                  <a:cubicBezTo>
                    <a:pt x="28" y="130"/>
                    <a:pt x="28" y="130"/>
                    <a:pt x="28" y="130"/>
                  </a:cubicBezTo>
                  <a:cubicBezTo>
                    <a:pt x="34" y="130"/>
                    <a:pt x="38" y="125"/>
                    <a:pt x="38" y="120"/>
                  </a:cubicBezTo>
                  <a:cubicBezTo>
                    <a:pt x="38" y="115"/>
                    <a:pt x="34" y="111"/>
                    <a:pt x="28" y="111"/>
                  </a:cubicBezTo>
                  <a:moveTo>
                    <a:pt x="120" y="38"/>
                  </a:moveTo>
                  <a:cubicBezTo>
                    <a:pt x="125" y="38"/>
                    <a:pt x="129" y="34"/>
                    <a:pt x="129" y="29"/>
                  </a:cubicBezTo>
                  <a:cubicBezTo>
                    <a:pt x="129" y="10"/>
                    <a:pt x="129" y="10"/>
                    <a:pt x="129" y="10"/>
                  </a:cubicBezTo>
                  <a:cubicBezTo>
                    <a:pt x="129" y="4"/>
                    <a:pt x="125" y="0"/>
                    <a:pt x="120" y="0"/>
                  </a:cubicBezTo>
                  <a:cubicBezTo>
                    <a:pt x="115" y="0"/>
                    <a:pt x="111" y="4"/>
                    <a:pt x="111" y="10"/>
                  </a:cubicBezTo>
                  <a:cubicBezTo>
                    <a:pt x="111" y="29"/>
                    <a:pt x="111" y="29"/>
                    <a:pt x="111" y="29"/>
                  </a:cubicBezTo>
                  <a:cubicBezTo>
                    <a:pt x="111" y="34"/>
                    <a:pt x="115" y="38"/>
                    <a:pt x="120" y="38"/>
                  </a:cubicBezTo>
                  <a:moveTo>
                    <a:pt x="87" y="253"/>
                  </a:moveTo>
                  <a:cubicBezTo>
                    <a:pt x="87" y="264"/>
                    <a:pt x="96" y="272"/>
                    <a:pt x="107" y="272"/>
                  </a:cubicBezTo>
                  <a:cubicBezTo>
                    <a:pt x="133" y="272"/>
                    <a:pt x="133" y="272"/>
                    <a:pt x="133" y="272"/>
                  </a:cubicBezTo>
                  <a:cubicBezTo>
                    <a:pt x="144" y="272"/>
                    <a:pt x="153" y="264"/>
                    <a:pt x="153" y="253"/>
                  </a:cubicBezTo>
                  <a:cubicBezTo>
                    <a:pt x="153" y="244"/>
                    <a:pt x="153" y="244"/>
                    <a:pt x="153" y="244"/>
                  </a:cubicBezTo>
                  <a:cubicBezTo>
                    <a:pt x="87" y="244"/>
                    <a:pt x="87" y="244"/>
                    <a:pt x="87" y="244"/>
                  </a:cubicBezTo>
                  <a:cubicBezTo>
                    <a:pt x="87" y="253"/>
                    <a:pt x="87" y="253"/>
                    <a:pt x="87" y="253"/>
                  </a:cubicBezTo>
                  <a:close/>
                  <a:moveTo>
                    <a:pt x="205" y="35"/>
                  </a:moveTo>
                  <a:cubicBezTo>
                    <a:pt x="201" y="32"/>
                    <a:pt x="195" y="32"/>
                    <a:pt x="192" y="35"/>
                  </a:cubicBezTo>
                  <a:cubicBezTo>
                    <a:pt x="178" y="49"/>
                    <a:pt x="178" y="49"/>
                    <a:pt x="178" y="49"/>
                  </a:cubicBezTo>
                  <a:cubicBezTo>
                    <a:pt x="174" y="52"/>
                    <a:pt x="174" y="58"/>
                    <a:pt x="178" y="62"/>
                  </a:cubicBezTo>
                  <a:cubicBezTo>
                    <a:pt x="180" y="64"/>
                    <a:pt x="182" y="65"/>
                    <a:pt x="185" y="65"/>
                  </a:cubicBezTo>
                  <a:cubicBezTo>
                    <a:pt x="187" y="65"/>
                    <a:pt x="190" y="64"/>
                    <a:pt x="192" y="62"/>
                  </a:cubicBezTo>
                  <a:cubicBezTo>
                    <a:pt x="205" y="49"/>
                    <a:pt x="205" y="49"/>
                    <a:pt x="205" y="49"/>
                  </a:cubicBezTo>
                  <a:cubicBezTo>
                    <a:pt x="209" y="45"/>
                    <a:pt x="209" y="39"/>
                    <a:pt x="205" y="35"/>
                  </a:cubicBezTo>
                  <a:moveTo>
                    <a:pt x="120" y="49"/>
                  </a:moveTo>
                  <a:cubicBezTo>
                    <a:pt x="81" y="49"/>
                    <a:pt x="50" y="80"/>
                    <a:pt x="50" y="118"/>
                  </a:cubicBezTo>
                  <a:cubicBezTo>
                    <a:pt x="50" y="132"/>
                    <a:pt x="54" y="145"/>
                    <a:pt x="61" y="156"/>
                  </a:cubicBezTo>
                  <a:cubicBezTo>
                    <a:pt x="62" y="157"/>
                    <a:pt x="62" y="158"/>
                    <a:pt x="62" y="158"/>
                  </a:cubicBezTo>
                  <a:cubicBezTo>
                    <a:pt x="75" y="176"/>
                    <a:pt x="78" y="182"/>
                    <a:pt x="78" y="186"/>
                  </a:cubicBezTo>
                  <a:cubicBezTo>
                    <a:pt x="78" y="199"/>
                    <a:pt x="78" y="199"/>
                    <a:pt x="78" y="199"/>
                  </a:cubicBezTo>
                  <a:cubicBezTo>
                    <a:pt x="75" y="199"/>
                    <a:pt x="75" y="199"/>
                    <a:pt x="75" y="199"/>
                  </a:cubicBezTo>
                  <a:cubicBezTo>
                    <a:pt x="71" y="199"/>
                    <a:pt x="69" y="200"/>
                    <a:pt x="69" y="204"/>
                  </a:cubicBezTo>
                  <a:cubicBezTo>
                    <a:pt x="69" y="229"/>
                    <a:pt x="69" y="229"/>
                    <a:pt x="69" y="229"/>
                  </a:cubicBezTo>
                  <a:cubicBezTo>
                    <a:pt x="69" y="233"/>
                    <a:pt x="71" y="235"/>
                    <a:pt x="75" y="235"/>
                  </a:cubicBezTo>
                  <a:cubicBezTo>
                    <a:pt x="166" y="235"/>
                    <a:pt x="166" y="235"/>
                    <a:pt x="166" y="235"/>
                  </a:cubicBezTo>
                  <a:cubicBezTo>
                    <a:pt x="169" y="235"/>
                    <a:pt x="171" y="233"/>
                    <a:pt x="171" y="229"/>
                  </a:cubicBezTo>
                  <a:cubicBezTo>
                    <a:pt x="171" y="204"/>
                    <a:pt x="171" y="204"/>
                    <a:pt x="171" y="204"/>
                  </a:cubicBezTo>
                  <a:cubicBezTo>
                    <a:pt x="171" y="200"/>
                    <a:pt x="169" y="199"/>
                    <a:pt x="166" y="199"/>
                  </a:cubicBezTo>
                  <a:cubicBezTo>
                    <a:pt x="162" y="199"/>
                    <a:pt x="162" y="199"/>
                    <a:pt x="162" y="199"/>
                  </a:cubicBezTo>
                  <a:cubicBezTo>
                    <a:pt x="162" y="186"/>
                    <a:pt x="162" y="186"/>
                    <a:pt x="162" y="186"/>
                  </a:cubicBezTo>
                  <a:cubicBezTo>
                    <a:pt x="162" y="183"/>
                    <a:pt x="163" y="178"/>
                    <a:pt x="178" y="158"/>
                  </a:cubicBezTo>
                  <a:cubicBezTo>
                    <a:pt x="186" y="146"/>
                    <a:pt x="190" y="133"/>
                    <a:pt x="190" y="118"/>
                  </a:cubicBezTo>
                  <a:cubicBezTo>
                    <a:pt x="190" y="80"/>
                    <a:pt x="159" y="49"/>
                    <a:pt x="120" y="49"/>
                  </a:cubicBezTo>
                  <a:moveTo>
                    <a:pt x="120" y="170"/>
                  </a:moveTo>
                  <a:cubicBezTo>
                    <a:pt x="117" y="136"/>
                    <a:pt x="117" y="136"/>
                    <a:pt x="117" y="136"/>
                  </a:cubicBezTo>
                  <a:cubicBezTo>
                    <a:pt x="124" y="136"/>
                    <a:pt x="124" y="136"/>
                    <a:pt x="124" y="136"/>
                  </a:cubicBezTo>
                  <a:lnTo>
                    <a:pt x="120" y="170"/>
                  </a:lnTo>
                  <a:close/>
                  <a:moveTo>
                    <a:pt x="162" y="147"/>
                  </a:moveTo>
                  <a:cubicBezTo>
                    <a:pt x="147" y="168"/>
                    <a:pt x="143" y="176"/>
                    <a:pt x="143" y="186"/>
                  </a:cubicBezTo>
                  <a:cubicBezTo>
                    <a:pt x="143" y="199"/>
                    <a:pt x="143" y="199"/>
                    <a:pt x="143" y="199"/>
                  </a:cubicBezTo>
                  <a:cubicBezTo>
                    <a:pt x="127" y="199"/>
                    <a:pt x="127" y="199"/>
                    <a:pt x="127" y="199"/>
                  </a:cubicBezTo>
                  <a:cubicBezTo>
                    <a:pt x="134" y="136"/>
                    <a:pt x="134" y="136"/>
                    <a:pt x="134" y="136"/>
                  </a:cubicBezTo>
                  <a:cubicBezTo>
                    <a:pt x="141" y="136"/>
                    <a:pt x="141" y="136"/>
                    <a:pt x="141" y="136"/>
                  </a:cubicBezTo>
                  <a:cubicBezTo>
                    <a:pt x="149" y="136"/>
                    <a:pt x="156" y="130"/>
                    <a:pt x="156" y="122"/>
                  </a:cubicBezTo>
                  <a:cubicBezTo>
                    <a:pt x="156" y="113"/>
                    <a:pt x="149" y="107"/>
                    <a:pt x="141" y="107"/>
                  </a:cubicBezTo>
                  <a:cubicBezTo>
                    <a:pt x="137" y="107"/>
                    <a:pt x="134" y="108"/>
                    <a:pt x="131" y="111"/>
                  </a:cubicBezTo>
                  <a:cubicBezTo>
                    <a:pt x="127" y="115"/>
                    <a:pt x="125" y="122"/>
                    <a:pt x="125" y="127"/>
                  </a:cubicBezTo>
                  <a:cubicBezTo>
                    <a:pt x="116" y="127"/>
                    <a:pt x="116" y="127"/>
                    <a:pt x="116" y="127"/>
                  </a:cubicBezTo>
                  <a:cubicBezTo>
                    <a:pt x="116" y="122"/>
                    <a:pt x="115" y="116"/>
                    <a:pt x="111" y="111"/>
                  </a:cubicBezTo>
                  <a:cubicBezTo>
                    <a:pt x="108" y="108"/>
                    <a:pt x="104" y="107"/>
                    <a:pt x="100" y="107"/>
                  </a:cubicBezTo>
                  <a:cubicBezTo>
                    <a:pt x="92" y="107"/>
                    <a:pt x="85" y="113"/>
                    <a:pt x="85" y="122"/>
                  </a:cubicBezTo>
                  <a:cubicBezTo>
                    <a:pt x="85" y="130"/>
                    <a:pt x="92" y="136"/>
                    <a:pt x="100" y="136"/>
                  </a:cubicBezTo>
                  <a:cubicBezTo>
                    <a:pt x="107" y="136"/>
                    <a:pt x="107" y="136"/>
                    <a:pt x="107" y="136"/>
                  </a:cubicBezTo>
                  <a:cubicBezTo>
                    <a:pt x="114" y="199"/>
                    <a:pt x="114" y="199"/>
                    <a:pt x="114" y="199"/>
                  </a:cubicBezTo>
                  <a:cubicBezTo>
                    <a:pt x="97" y="199"/>
                    <a:pt x="97" y="199"/>
                    <a:pt x="97" y="199"/>
                  </a:cubicBezTo>
                  <a:cubicBezTo>
                    <a:pt x="97" y="186"/>
                    <a:pt x="97" y="186"/>
                    <a:pt x="97" y="186"/>
                  </a:cubicBezTo>
                  <a:cubicBezTo>
                    <a:pt x="97" y="177"/>
                    <a:pt x="93" y="168"/>
                    <a:pt x="78" y="147"/>
                  </a:cubicBezTo>
                  <a:cubicBezTo>
                    <a:pt x="78" y="147"/>
                    <a:pt x="78" y="147"/>
                    <a:pt x="78" y="147"/>
                  </a:cubicBezTo>
                  <a:cubicBezTo>
                    <a:pt x="77" y="146"/>
                    <a:pt x="77" y="146"/>
                    <a:pt x="77" y="146"/>
                  </a:cubicBezTo>
                  <a:cubicBezTo>
                    <a:pt x="71" y="138"/>
                    <a:pt x="68" y="128"/>
                    <a:pt x="68" y="118"/>
                  </a:cubicBezTo>
                  <a:cubicBezTo>
                    <a:pt x="68" y="91"/>
                    <a:pt x="92" y="68"/>
                    <a:pt x="120" y="68"/>
                  </a:cubicBezTo>
                  <a:cubicBezTo>
                    <a:pt x="148" y="68"/>
                    <a:pt x="172" y="91"/>
                    <a:pt x="172" y="118"/>
                  </a:cubicBezTo>
                  <a:cubicBezTo>
                    <a:pt x="172" y="129"/>
                    <a:pt x="168" y="139"/>
                    <a:pt x="162" y="147"/>
                  </a:cubicBezTo>
                  <a:moveTo>
                    <a:pt x="135" y="127"/>
                  </a:moveTo>
                  <a:cubicBezTo>
                    <a:pt x="135" y="124"/>
                    <a:pt x="136" y="119"/>
                    <a:pt x="138" y="117"/>
                  </a:cubicBezTo>
                  <a:cubicBezTo>
                    <a:pt x="139" y="116"/>
                    <a:pt x="140" y="116"/>
                    <a:pt x="141" y="116"/>
                  </a:cubicBezTo>
                  <a:cubicBezTo>
                    <a:pt x="144" y="116"/>
                    <a:pt x="147" y="119"/>
                    <a:pt x="147" y="122"/>
                  </a:cubicBezTo>
                  <a:cubicBezTo>
                    <a:pt x="147" y="125"/>
                    <a:pt x="144" y="127"/>
                    <a:pt x="141" y="127"/>
                  </a:cubicBezTo>
                  <a:cubicBezTo>
                    <a:pt x="135" y="127"/>
                    <a:pt x="135" y="127"/>
                    <a:pt x="135" y="127"/>
                  </a:cubicBezTo>
                  <a:close/>
                  <a:moveTo>
                    <a:pt x="107" y="127"/>
                  </a:moveTo>
                  <a:cubicBezTo>
                    <a:pt x="100" y="127"/>
                    <a:pt x="100" y="127"/>
                    <a:pt x="100" y="127"/>
                  </a:cubicBezTo>
                  <a:cubicBezTo>
                    <a:pt x="97" y="127"/>
                    <a:pt x="94" y="125"/>
                    <a:pt x="94" y="122"/>
                  </a:cubicBezTo>
                  <a:cubicBezTo>
                    <a:pt x="94" y="119"/>
                    <a:pt x="97" y="116"/>
                    <a:pt x="100" y="116"/>
                  </a:cubicBezTo>
                  <a:cubicBezTo>
                    <a:pt x="102" y="116"/>
                    <a:pt x="103" y="117"/>
                    <a:pt x="104" y="118"/>
                  </a:cubicBezTo>
                  <a:cubicBezTo>
                    <a:pt x="106" y="120"/>
                    <a:pt x="107" y="124"/>
                    <a:pt x="107" y="127"/>
                  </a:cubicBezTo>
                  <a:moveTo>
                    <a:pt x="231" y="111"/>
                  </a:moveTo>
                  <a:cubicBezTo>
                    <a:pt x="212" y="111"/>
                    <a:pt x="212" y="111"/>
                    <a:pt x="212" y="111"/>
                  </a:cubicBezTo>
                  <a:cubicBezTo>
                    <a:pt x="206" y="111"/>
                    <a:pt x="202" y="115"/>
                    <a:pt x="202" y="120"/>
                  </a:cubicBezTo>
                  <a:cubicBezTo>
                    <a:pt x="202" y="125"/>
                    <a:pt x="206" y="130"/>
                    <a:pt x="212" y="130"/>
                  </a:cubicBezTo>
                  <a:cubicBezTo>
                    <a:pt x="231" y="130"/>
                    <a:pt x="231" y="130"/>
                    <a:pt x="231" y="130"/>
                  </a:cubicBezTo>
                  <a:cubicBezTo>
                    <a:pt x="236" y="130"/>
                    <a:pt x="240" y="125"/>
                    <a:pt x="240" y="120"/>
                  </a:cubicBezTo>
                  <a:cubicBezTo>
                    <a:pt x="240" y="115"/>
                    <a:pt x="236" y="111"/>
                    <a:pt x="231" y="11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1347E93B-7298-6BA2-A05E-C5A6702D53CF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6BAD54F-BAC1-5142-1BBF-3134BBFA9D4C}"/>
              </a:ext>
            </a:extLst>
          </p:cNvPr>
          <p:cNvSpPr txBox="1"/>
          <p:nvPr/>
        </p:nvSpPr>
        <p:spPr>
          <a:xfrm>
            <a:off x="480766" y="773276"/>
            <a:ext cx="1115190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6DD1A16-4C73-F0A1-6231-DA9CF024ED3D}"/>
              </a:ext>
            </a:extLst>
          </p:cNvPr>
          <p:cNvSpPr txBox="1"/>
          <p:nvPr/>
        </p:nvSpPr>
        <p:spPr>
          <a:xfrm>
            <a:off x="1168004" y="3746548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314C274-1A46-0830-5FF6-ECF2DB136EDC}"/>
              </a:ext>
            </a:extLst>
          </p:cNvPr>
          <p:cNvSpPr txBox="1"/>
          <p:nvPr/>
        </p:nvSpPr>
        <p:spPr>
          <a:xfrm>
            <a:off x="3669483" y="3746548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6043F0E-D340-0176-6718-4447156C6598}"/>
              </a:ext>
            </a:extLst>
          </p:cNvPr>
          <p:cNvSpPr txBox="1"/>
          <p:nvPr/>
        </p:nvSpPr>
        <p:spPr>
          <a:xfrm>
            <a:off x="6170962" y="3775796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BDD03FA-E3E0-EA5D-9CFA-C474955061E5}"/>
              </a:ext>
            </a:extLst>
          </p:cNvPr>
          <p:cNvSpPr txBox="1"/>
          <p:nvPr/>
        </p:nvSpPr>
        <p:spPr>
          <a:xfrm>
            <a:off x="8617080" y="3775796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04294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50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250"/>
                            </p:stCondLst>
                            <p:childTnLst>
                              <p:par>
                                <p:cTn id="3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6" grpId="0"/>
      <p:bldP spid="7" grpId="0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任意多边形: 形状 18">
            <a:extLst>
              <a:ext uri="{FF2B5EF4-FFF2-40B4-BE49-F238E27FC236}">
                <a16:creationId xmlns:a16="http://schemas.microsoft.com/office/drawing/2014/main" id="{A27A3CD4-7590-4C8B-92DE-22862F084536}"/>
              </a:ext>
            </a:extLst>
          </p:cNvPr>
          <p:cNvSpPr/>
          <p:nvPr/>
        </p:nvSpPr>
        <p:spPr>
          <a:xfrm>
            <a:off x="1764631" y="3174153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rPr>
              <a:t>04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B Titr" panose="00000700000000000000" pitchFamily="2" charset="-78"/>
            </a:endParaRPr>
          </a:p>
        </p:txBody>
      </p:sp>
      <p:sp>
        <p:nvSpPr>
          <p:cNvPr id="32" name="任意多边形: 形状 31">
            <a:extLst>
              <a:ext uri="{FF2B5EF4-FFF2-40B4-BE49-F238E27FC236}">
                <a16:creationId xmlns:a16="http://schemas.microsoft.com/office/drawing/2014/main" id="{62E9FDE4-781F-4531-96AB-63170E6290EF}"/>
              </a:ext>
            </a:extLst>
          </p:cNvPr>
          <p:cNvSpPr/>
          <p:nvPr/>
        </p:nvSpPr>
        <p:spPr>
          <a:xfrm>
            <a:off x="4121134" y="3174153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rPr>
              <a:t>03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B Titr" panose="00000700000000000000" pitchFamily="2" charset="-78"/>
            </a:endParaRPr>
          </a:p>
        </p:txBody>
      </p:sp>
      <p:sp>
        <p:nvSpPr>
          <p:cNvPr id="33" name="任意多边形: 形状 32">
            <a:extLst>
              <a:ext uri="{FF2B5EF4-FFF2-40B4-BE49-F238E27FC236}">
                <a16:creationId xmlns:a16="http://schemas.microsoft.com/office/drawing/2014/main" id="{A5529C19-02AF-4D85-A3E5-5A9EE5854138}"/>
              </a:ext>
            </a:extLst>
          </p:cNvPr>
          <p:cNvSpPr/>
          <p:nvPr/>
        </p:nvSpPr>
        <p:spPr>
          <a:xfrm>
            <a:off x="6448806" y="3174153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rPr>
              <a:t>02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B Titr" panose="00000700000000000000" pitchFamily="2" charset="-78"/>
            </a:endParaRPr>
          </a:p>
        </p:txBody>
      </p:sp>
      <p:sp>
        <p:nvSpPr>
          <p:cNvPr id="34" name="任意多边形: 形状 33">
            <a:extLst>
              <a:ext uri="{FF2B5EF4-FFF2-40B4-BE49-F238E27FC236}">
                <a16:creationId xmlns:a16="http://schemas.microsoft.com/office/drawing/2014/main" id="{55BBA7C2-2A24-425C-831E-79264B63C571}"/>
              </a:ext>
            </a:extLst>
          </p:cNvPr>
          <p:cNvSpPr/>
          <p:nvPr/>
        </p:nvSpPr>
        <p:spPr>
          <a:xfrm>
            <a:off x="8776477" y="3174153"/>
            <a:ext cx="1678620" cy="1678620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4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rPr>
              <a:t>01</a:t>
            </a:r>
            <a:endParaRPr kumimoji="0" lang="zh-CN" altLang="en-US" sz="4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B Titr" panose="00000700000000000000" pitchFamily="2" charset="-78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20C23ABF-3EBF-12AB-F109-F64B2BC36688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D04F99D-D8B0-B4CD-0F70-7DF4F042C4F0}"/>
              </a:ext>
            </a:extLst>
          </p:cNvPr>
          <p:cNvSpPr txBox="1"/>
          <p:nvPr/>
        </p:nvSpPr>
        <p:spPr>
          <a:xfrm>
            <a:off x="1387127" y="4937616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E0CFFC4-57D1-50E3-36DB-67133C844FA6}"/>
              </a:ext>
            </a:extLst>
          </p:cNvPr>
          <p:cNvSpPr txBox="1"/>
          <p:nvPr/>
        </p:nvSpPr>
        <p:spPr>
          <a:xfrm>
            <a:off x="3753057" y="4937616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EE4DB9-EDA6-987F-88F1-9A2B94EF795F}"/>
              </a:ext>
            </a:extLst>
          </p:cNvPr>
          <p:cNvSpPr txBox="1"/>
          <p:nvPr/>
        </p:nvSpPr>
        <p:spPr>
          <a:xfrm>
            <a:off x="6086573" y="4937616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42AA7F-D9C0-0FD5-0C40-92155FA117C9}"/>
              </a:ext>
            </a:extLst>
          </p:cNvPr>
          <p:cNvSpPr txBox="1"/>
          <p:nvPr/>
        </p:nvSpPr>
        <p:spPr>
          <a:xfrm>
            <a:off x="8452503" y="4937616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9EF8889-A619-B2B7-227A-24D28783C1F5}"/>
              </a:ext>
            </a:extLst>
          </p:cNvPr>
          <p:cNvSpPr txBox="1"/>
          <p:nvPr/>
        </p:nvSpPr>
        <p:spPr>
          <a:xfrm>
            <a:off x="962501" y="876973"/>
            <a:ext cx="9806482" cy="1923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181490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75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250"/>
                            </p:stCondLst>
                            <p:childTnLst>
                              <p:par>
                                <p:cTn id="39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125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500"/>
                            </p:stCondLst>
                            <p:childTnLst>
                              <p:par>
                                <p:cTn id="46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125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750"/>
                            </p:stCondLst>
                            <p:childTnLst>
                              <p:par>
                                <p:cTn id="5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125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7000"/>
                            </p:stCondLst>
                            <p:childTnLst>
                              <p:par>
                                <p:cTn id="6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125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32" grpId="0" animBg="1"/>
      <p:bldP spid="33" grpId="0" animBg="1"/>
      <p:bldP spid="34" grpId="0" animBg="1"/>
      <p:bldP spid="2" grpId="0"/>
      <p:bldP spid="3" grpId="0"/>
      <p:bldP spid="4" grpId="0"/>
      <p:bldP spid="5" grpId="0"/>
      <p:bldP spid="6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33">
            <a:extLst>
              <a:ext uri="{FF2B5EF4-FFF2-40B4-BE49-F238E27FC236}">
                <a16:creationId xmlns:a16="http://schemas.microsoft.com/office/drawing/2014/main" id="{9E2D7ECC-088C-B479-A56A-21C36FCFE328}"/>
              </a:ext>
            </a:extLst>
          </p:cNvPr>
          <p:cNvSpPr/>
          <p:nvPr/>
        </p:nvSpPr>
        <p:spPr>
          <a:xfrm>
            <a:off x="2573639" y="1131217"/>
            <a:ext cx="2156381" cy="2156381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8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rPr>
              <a:t>04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5AD9C64-A177-BAB4-5915-5A5A64A11A6B}"/>
              </a:ext>
            </a:extLst>
          </p:cNvPr>
          <p:cNvSpPr txBox="1"/>
          <p:nvPr/>
        </p:nvSpPr>
        <p:spPr>
          <a:xfrm>
            <a:off x="224296" y="3429000"/>
            <a:ext cx="6855065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</a:t>
            </a:r>
          </a:p>
          <a:p>
            <a:pPr algn="ctr" rtl="1">
              <a:lnSpc>
                <a:spcPct val="150000"/>
              </a:lnSpc>
            </a:pPr>
            <a:r>
              <a:rPr lang="fa-IR" sz="4400" b="1" dirty="0">
                <a:solidFill>
                  <a:srgbClr val="27394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وارد نمایید</a:t>
            </a:r>
            <a:endParaRPr lang="en-US" sz="4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144746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4030BD2-2312-7A75-A454-40484E810763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740978E-5BE8-024E-E25F-3E35A72EE0EE}"/>
              </a:ext>
            </a:extLst>
          </p:cNvPr>
          <p:cNvSpPr txBox="1"/>
          <p:nvPr/>
        </p:nvSpPr>
        <p:spPr>
          <a:xfrm>
            <a:off x="480766" y="773276"/>
            <a:ext cx="11151909" cy="17490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  <a:p>
            <a:pPr algn="ctr" rtl="1">
              <a:lnSpc>
                <a:spcPct val="200000"/>
              </a:lnSpc>
            </a:pPr>
            <a:endParaRPr lang="en-US" sz="1400" dirty="0"/>
          </a:p>
        </p:txBody>
      </p:sp>
      <p:grpSp>
        <p:nvGrpSpPr>
          <p:cNvPr id="16" name="Group 15">
            <a:extLst>
              <a:ext uri="{FF2B5EF4-FFF2-40B4-BE49-F238E27FC236}">
                <a16:creationId xmlns:a16="http://schemas.microsoft.com/office/drawing/2014/main" id="{A57F7418-77E7-F607-D131-732ECCB4DE28}"/>
              </a:ext>
            </a:extLst>
          </p:cNvPr>
          <p:cNvGrpSpPr/>
          <p:nvPr/>
        </p:nvGrpSpPr>
        <p:grpSpPr>
          <a:xfrm>
            <a:off x="800179" y="2619314"/>
            <a:ext cx="2358085" cy="2463271"/>
            <a:chOff x="800179" y="2619314"/>
            <a:chExt cx="2358085" cy="2463271"/>
          </a:xfrm>
        </p:grpSpPr>
        <p:sp>
          <p:nvSpPr>
            <p:cNvPr id="4" name="iS1ide-Rectangle 5">
              <a:extLst>
                <a:ext uri="{FF2B5EF4-FFF2-40B4-BE49-F238E27FC236}">
                  <a16:creationId xmlns:a16="http://schemas.microsoft.com/office/drawing/2014/main" id="{18F7B809-8BDB-409A-B292-D60656D077CC}"/>
                </a:ext>
              </a:extLst>
            </p:cNvPr>
            <p:cNvSpPr/>
            <p:nvPr/>
          </p:nvSpPr>
          <p:spPr>
            <a:xfrm>
              <a:off x="800179" y="2619314"/>
              <a:ext cx="2358085" cy="2463271"/>
            </a:xfrm>
            <a:prstGeom prst="rect">
              <a:avLst/>
            </a:prstGeom>
            <a:solidFill>
              <a:schemeClr val="accent1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7" name="iS1ide-Freeform: Shape 8">
              <a:extLst>
                <a:ext uri="{FF2B5EF4-FFF2-40B4-BE49-F238E27FC236}">
                  <a16:creationId xmlns:a16="http://schemas.microsoft.com/office/drawing/2014/main" id="{65E0FEF5-A58A-4A8E-A8BF-1883C9950EB2}"/>
                </a:ext>
              </a:extLst>
            </p:cNvPr>
            <p:cNvSpPr>
              <a:spLocks/>
            </p:cNvSpPr>
            <p:nvPr/>
          </p:nvSpPr>
          <p:spPr bwMode="auto">
            <a:xfrm>
              <a:off x="1681710" y="3287475"/>
              <a:ext cx="595023" cy="596783"/>
            </a:xfrm>
            <a:custGeom>
              <a:avLst/>
              <a:gdLst>
                <a:gd name="T0" fmla="*/ 186 w 186"/>
                <a:gd name="T1" fmla="*/ 55 h 186"/>
                <a:gd name="T2" fmla="*/ 185 w 186"/>
                <a:gd name="T3" fmla="*/ 53 h 186"/>
                <a:gd name="T4" fmla="*/ 185 w 186"/>
                <a:gd name="T5" fmla="*/ 53 h 186"/>
                <a:gd name="T6" fmla="*/ 185 w 186"/>
                <a:gd name="T7" fmla="*/ 52 h 186"/>
                <a:gd name="T8" fmla="*/ 184 w 186"/>
                <a:gd name="T9" fmla="*/ 52 h 186"/>
                <a:gd name="T10" fmla="*/ 134 w 186"/>
                <a:gd name="T11" fmla="*/ 2 h 186"/>
                <a:gd name="T12" fmla="*/ 134 w 186"/>
                <a:gd name="T13" fmla="*/ 2 h 186"/>
                <a:gd name="T14" fmla="*/ 131 w 186"/>
                <a:gd name="T15" fmla="*/ 0 h 186"/>
                <a:gd name="T16" fmla="*/ 55 w 186"/>
                <a:gd name="T17" fmla="*/ 0 h 186"/>
                <a:gd name="T18" fmla="*/ 52 w 186"/>
                <a:gd name="T19" fmla="*/ 2 h 186"/>
                <a:gd name="T20" fmla="*/ 52 w 186"/>
                <a:gd name="T21" fmla="*/ 2 h 186"/>
                <a:gd name="T22" fmla="*/ 2 w 186"/>
                <a:gd name="T23" fmla="*/ 52 h 186"/>
                <a:gd name="T24" fmla="*/ 1 w 186"/>
                <a:gd name="T25" fmla="*/ 52 h 186"/>
                <a:gd name="T26" fmla="*/ 1 w 186"/>
                <a:gd name="T27" fmla="*/ 53 h 186"/>
                <a:gd name="T28" fmla="*/ 1 w 186"/>
                <a:gd name="T29" fmla="*/ 53 h 186"/>
                <a:gd name="T30" fmla="*/ 0 w 186"/>
                <a:gd name="T31" fmla="*/ 55 h 186"/>
                <a:gd name="T32" fmla="*/ 1 w 186"/>
                <a:gd name="T33" fmla="*/ 58 h 186"/>
                <a:gd name="T34" fmla="*/ 1 w 186"/>
                <a:gd name="T35" fmla="*/ 58 h 186"/>
                <a:gd name="T36" fmla="*/ 90 w 186"/>
                <a:gd name="T37" fmla="*/ 184 h 186"/>
                <a:gd name="T38" fmla="*/ 90 w 186"/>
                <a:gd name="T39" fmla="*/ 184 h 186"/>
                <a:gd name="T40" fmla="*/ 93 w 186"/>
                <a:gd name="T41" fmla="*/ 186 h 186"/>
                <a:gd name="T42" fmla="*/ 96 w 186"/>
                <a:gd name="T43" fmla="*/ 184 h 186"/>
                <a:gd name="T44" fmla="*/ 96 w 186"/>
                <a:gd name="T45" fmla="*/ 184 h 186"/>
                <a:gd name="T46" fmla="*/ 185 w 186"/>
                <a:gd name="T47" fmla="*/ 58 h 186"/>
                <a:gd name="T48" fmla="*/ 185 w 186"/>
                <a:gd name="T49" fmla="*/ 58 h 186"/>
                <a:gd name="T50" fmla="*/ 186 w 186"/>
                <a:gd name="T51" fmla="*/ 55 h 186"/>
                <a:gd name="T52" fmla="*/ 129 w 186"/>
                <a:gd name="T53" fmla="*/ 9 h 186"/>
                <a:gd name="T54" fmla="*/ 171 w 186"/>
                <a:gd name="T55" fmla="*/ 51 h 186"/>
                <a:gd name="T56" fmla="*/ 134 w 186"/>
                <a:gd name="T57" fmla="*/ 51 h 186"/>
                <a:gd name="T58" fmla="*/ 112 w 186"/>
                <a:gd name="T59" fmla="*/ 9 h 186"/>
                <a:gd name="T60" fmla="*/ 129 w 186"/>
                <a:gd name="T61" fmla="*/ 9 h 186"/>
                <a:gd name="T62" fmla="*/ 103 w 186"/>
                <a:gd name="T63" fmla="*/ 9 h 186"/>
                <a:gd name="T64" fmla="*/ 124 w 186"/>
                <a:gd name="T65" fmla="*/ 51 h 186"/>
                <a:gd name="T66" fmla="*/ 62 w 186"/>
                <a:gd name="T67" fmla="*/ 51 h 186"/>
                <a:gd name="T68" fmla="*/ 83 w 186"/>
                <a:gd name="T69" fmla="*/ 9 h 186"/>
                <a:gd name="T70" fmla="*/ 103 w 186"/>
                <a:gd name="T71" fmla="*/ 9 h 186"/>
                <a:gd name="T72" fmla="*/ 57 w 186"/>
                <a:gd name="T73" fmla="*/ 9 h 186"/>
                <a:gd name="T74" fmla="*/ 74 w 186"/>
                <a:gd name="T75" fmla="*/ 9 h 186"/>
                <a:gd name="T76" fmla="*/ 52 w 186"/>
                <a:gd name="T77" fmla="*/ 51 h 186"/>
                <a:gd name="T78" fmla="*/ 14 w 186"/>
                <a:gd name="T79" fmla="*/ 51 h 186"/>
                <a:gd name="T80" fmla="*/ 57 w 186"/>
                <a:gd name="T81" fmla="*/ 9 h 186"/>
                <a:gd name="T82" fmla="*/ 12 w 186"/>
                <a:gd name="T83" fmla="*/ 59 h 186"/>
                <a:gd name="T84" fmla="*/ 52 w 186"/>
                <a:gd name="T85" fmla="*/ 59 h 186"/>
                <a:gd name="T86" fmla="*/ 81 w 186"/>
                <a:gd name="T87" fmla="*/ 158 h 186"/>
                <a:gd name="T88" fmla="*/ 12 w 186"/>
                <a:gd name="T89" fmla="*/ 59 h 186"/>
                <a:gd name="T90" fmla="*/ 93 w 186"/>
                <a:gd name="T91" fmla="*/ 167 h 186"/>
                <a:gd name="T92" fmla="*/ 61 w 186"/>
                <a:gd name="T93" fmla="*/ 59 h 186"/>
                <a:gd name="T94" fmla="*/ 125 w 186"/>
                <a:gd name="T95" fmla="*/ 59 h 186"/>
                <a:gd name="T96" fmla="*/ 93 w 186"/>
                <a:gd name="T97" fmla="*/ 167 h 186"/>
                <a:gd name="T98" fmla="*/ 105 w 186"/>
                <a:gd name="T99" fmla="*/ 158 h 186"/>
                <a:gd name="T100" fmla="*/ 134 w 186"/>
                <a:gd name="T101" fmla="*/ 59 h 186"/>
                <a:gd name="T102" fmla="*/ 173 w 186"/>
                <a:gd name="T103" fmla="*/ 59 h 186"/>
                <a:gd name="T104" fmla="*/ 105 w 186"/>
                <a:gd name="T105" fmla="*/ 158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186" h="186">
                  <a:moveTo>
                    <a:pt x="186" y="55"/>
                  </a:moveTo>
                  <a:cubicBezTo>
                    <a:pt x="186" y="54"/>
                    <a:pt x="185" y="53"/>
                    <a:pt x="185" y="53"/>
                  </a:cubicBezTo>
                  <a:cubicBezTo>
                    <a:pt x="185" y="53"/>
                    <a:pt x="185" y="53"/>
                    <a:pt x="185" y="53"/>
                  </a:cubicBezTo>
                  <a:cubicBezTo>
                    <a:pt x="185" y="52"/>
                    <a:pt x="185" y="52"/>
                    <a:pt x="185" y="52"/>
                  </a:cubicBezTo>
                  <a:cubicBezTo>
                    <a:pt x="185" y="52"/>
                    <a:pt x="184" y="52"/>
                    <a:pt x="184" y="5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4" y="2"/>
                    <a:pt x="134" y="2"/>
                    <a:pt x="134" y="2"/>
                  </a:cubicBezTo>
                  <a:cubicBezTo>
                    <a:pt x="133" y="1"/>
                    <a:pt x="132" y="0"/>
                    <a:pt x="131" y="0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4" y="0"/>
                    <a:pt x="52" y="1"/>
                    <a:pt x="52" y="2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2" y="52"/>
                    <a:pt x="2" y="52"/>
                    <a:pt x="2" y="52"/>
                  </a:cubicBezTo>
                  <a:cubicBezTo>
                    <a:pt x="1" y="52"/>
                    <a:pt x="1" y="52"/>
                    <a:pt x="1" y="52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1" y="53"/>
                    <a:pt x="1" y="53"/>
                  </a:cubicBezTo>
                  <a:cubicBezTo>
                    <a:pt x="1" y="53"/>
                    <a:pt x="0" y="54"/>
                    <a:pt x="0" y="55"/>
                  </a:cubicBezTo>
                  <a:cubicBezTo>
                    <a:pt x="0" y="56"/>
                    <a:pt x="1" y="57"/>
                    <a:pt x="1" y="58"/>
                  </a:cubicBezTo>
                  <a:cubicBezTo>
                    <a:pt x="1" y="58"/>
                    <a:pt x="1" y="58"/>
                    <a:pt x="1" y="58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4"/>
                    <a:pt x="90" y="184"/>
                    <a:pt x="90" y="184"/>
                  </a:cubicBezTo>
                  <a:cubicBezTo>
                    <a:pt x="90" y="185"/>
                    <a:pt x="92" y="186"/>
                    <a:pt x="93" y="186"/>
                  </a:cubicBezTo>
                  <a:cubicBezTo>
                    <a:pt x="94" y="186"/>
                    <a:pt x="95" y="185"/>
                    <a:pt x="96" y="184"/>
                  </a:cubicBezTo>
                  <a:cubicBezTo>
                    <a:pt x="96" y="184"/>
                    <a:pt x="96" y="184"/>
                    <a:pt x="96" y="184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8"/>
                    <a:pt x="185" y="58"/>
                    <a:pt x="185" y="58"/>
                  </a:cubicBezTo>
                  <a:cubicBezTo>
                    <a:pt x="185" y="57"/>
                    <a:pt x="186" y="56"/>
                    <a:pt x="186" y="55"/>
                  </a:cubicBezTo>
                  <a:close/>
                  <a:moveTo>
                    <a:pt x="129" y="9"/>
                  </a:moveTo>
                  <a:cubicBezTo>
                    <a:pt x="171" y="51"/>
                    <a:pt x="171" y="51"/>
                    <a:pt x="171" y="51"/>
                  </a:cubicBezTo>
                  <a:cubicBezTo>
                    <a:pt x="134" y="51"/>
                    <a:pt x="134" y="51"/>
                    <a:pt x="134" y="51"/>
                  </a:cubicBezTo>
                  <a:cubicBezTo>
                    <a:pt x="112" y="9"/>
                    <a:pt x="112" y="9"/>
                    <a:pt x="112" y="9"/>
                  </a:cubicBezTo>
                  <a:lnTo>
                    <a:pt x="129" y="9"/>
                  </a:lnTo>
                  <a:close/>
                  <a:moveTo>
                    <a:pt x="103" y="9"/>
                  </a:moveTo>
                  <a:cubicBezTo>
                    <a:pt x="124" y="51"/>
                    <a:pt x="124" y="51"/>
                    <a:pt x="124" y="51"/>
                  </a:cubicBezTo>
                  <a:cubicBezTo>
                    <a:pt x="62" y="51"/>
                    <a:pt x="62" y="51"/>
                    <a:pt x="62" y="51"/>
                  </a:cubicBezTo>
                  <a:cubicBezTo>
                    <a:pt x="83" y="9"/>
                    <a:pt x="83" y="9"/>
                    <a:pt x="83" y="9"/>
                  </a:cubicBezTo>
                  <a:lnTo>
                    <a:pt x="103" y="9"/>
                  </a:lnTo>
                  <a:close/>
                  <a:moveTo>
                    <a:pt x="57" y="9"/>
                  </a:moveTo>
                  <a:cubicBezTo>
                    <a:pt x="74" y="9"/>
                    <a:pt x="74" y="9"/>
                    <a:pt x="74" y="9"/>
                  </a:cubicBezTo>
                  <a:cubicBezTo>
                    <a:pt x="52" y="51"/>
                    <a:pt x="52" y="51"/>
                    <a:pt x="52" y="51"/>
                  </a:cubicBezTo>
                  <a:cubicBezTo>
                    <a:pt x="14" y="51"/>
                    <a:pt x="14" y="51"/>
                    <a:pt x="14" y="51"/>
                  </a:cubicBezTo>
                  <a:lnTo>
                    <a:pt x="57" y="9"/>
                  </a:lnTo>
                  <a:close/>
                  <a:moveTo>
                    <a:pt x="12" y="59"/>
                  </a:moveTo>
                  <a:cubicBezTo>
                    <a:pt x="52" y="59"/>
                    <a:pt x="52" y="59"/>
                    <a:pt x="52" y="59"/>
                  </a:cubicBezTo>
                  <a:cubicBezTo>
                    <a:pt x="81" y="158"/>
                    <a:pt x="81" y="158"/>
                    <a:pt x="81" y="158"/>
                  </a:cubicBezTo>
                  <a:lnTo>
                    <a:pt x="12" y="59"/>
                  </a:lnTo>
                  <a:close/>
                  <a:moveTo>
                    <a:pt x="93" y="167"/>
                  </a:moveTo>
                  <a:cubicBezTo>
                    <a:pt x="61" y="59"/>
                    <a:pt x="61" y="59"/>
                    <a:pt x="61" y="59"/>
                  </a:cubicBezTo>
                  <a:cubicBezTo>
                    <a:pt x="125" y="59"/>
                    <a:pt x="125" y="59"/>
                    <a:pt x="125" y="59"/>
                  </a:cubicBezTo>
                  <a:lnTo>
                    <a:pt x="93" y="167"/>
                  </a:lnTo>
                  <a:close/>
                  <a:moveTo>
                    <a:pt x="105" y="158"/>
                  </a:moveTo>
                  <a:cubicBezTo>
                    <a:pt x="134" y="59"/>
                    <a:pt x="134" y="59"/>
                    <a:pt x="134" y="59"/>
                  </a:cubicBezTo>
                  <a:cubicBezTo>
                    <a:pt x="173" y="59"/>
                    <a:pt x="173" y="59"/>
                    <a:pt x="173" y="59"/>
                  </a:cubicBezTo>
                  <a:lnTo>
                    <a:pt x="105" y="1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B95A22C-B49B-2C3D-F765-E192490593C8}"/>
                </a:ext>
              </a:extLst>
            </p:cNvPr>
            <p:cNvSpPr txBox="1"/>
            <p:nvPr/>
          </p:nvSpPr>
          <p:spPr>
            <a:xfrm>
              <a:off x="1002120" y="4370888"/>
              <a:ext cx="19542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rgbClr val="FFC32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800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7" name="Group 16">
            <a:extLst>
              <a:ext uri="{FF2B5EF4-FFF2-40B4-BE49-F238E27FC236}">
                <a16:creationId xmlns:a16="http://schemas.microsoft.com/office/drawing/2014/main" id="{286CF72C-5E5A-7ADF-6116-C533F52A93F8}"/>
              </a:ext>
            </a:extLst>
          </p:cNvPr>
          <p:cNvGrpSpPr/>
          <p:nvPr/>
        </p:nvGrpSpPr>
        <p:grpSpPr>
          <a:xfrm>
            <a:off x="3578565" y="2619314"/>
            <a:ext cx="2358085" cy="2463271"/>
            <a:chOff x="3578565" y="2619314"/>
            <a:chExt cx="2358085" cy="2463271"/>
          </a:xfrm>
        </p:grpSpPr>
        <p:sp>
          <p:nvSpPr>
            <p:cNvPr id="6" name="iS1ide-Rectangle 7">
              <a:extLst>
                <a:ext uri="{FF2B5EF4-FFF2-40B4-BE49-F238E27FC236}">
                  <a16:creationId xmlns:a16="http://schemas.microsoft.com/office/drawing/2014/main" id="{95FC867C-BC4E-4B6C-A221-3BCC068A9EEC}"/>
                </a:ext>
              </a:extLst>
            </p:cNvPr>
            <p:cNvSpPr/>
            <p:nvPr/>
          </p:nvSpPr>
          <p:spPr>
            <a:xfrm>
              <a:off x="3578565" y="2619314"/>
              <a:ext cx="2358085" cy="2463271"/>
            </a:xfrm>
            <a:prstGeom prst="rect">
              <a:avLst/>
            </a:prstGeom>
            <a:solidFill>
              <a:schemeClr val="accent2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iS1ide-Freeform: Shape 9">
              <a:extLst>
                <a:ext uri="{FF2B5EF4-FFF2-40B4-BE49-F238E27FC236}">
                  <a16:creationId xmlns:a16="http://schemas.microsoft.com/office/drawing/2014/main" id="{44B7C1F8-0ECB-44B3-B9D5-DE08ABC29963}"/>
                </a:ext>
              </a:extLst>
            </p:cNvPr>
            <p:cNvSpPr>
              <a:spLocks/>
            </p:cNvSpPr>
            <p:nvPr/>
          </p:nvSpPr>
          <p:spPr bwMode="auto">
            <a:xfrm>
              <a:off x="4459997" y="3287475"/>
              <a:ext cx="595220" cy="596981"/>
            </a:xfrm>
            <a:custGeom>
              <a:avLst/>
              <a:gdLst>
                <a:gd name="T0" fmla="*/ 186 w 186"/>
                <a:gd name="T1" fmla="*/ 55 h 186"/>
                <a:gd name="T2" fmla="*/ 131 w 186"/>
                <a:gd name="T3" fmla="*/ 0 h 186"/>
                <a:gd name="T4" fmla="*/ 93 w 186"/>
                <a:gd name="T5" fmla="*/ 15 h 186"/>
                <a:gd name="T6" fmla="*/ 55 w 186"/>
                <a:gd name="T7" fmla="*/ 0 h 186"/>
                <a:gd name="T8" fmla="*/ 0 w 186"/>
                <a:gd name="T9" fmla="*/ 55 h 186"/>
                <a:gd name="T10" fmla="*/ 0 w 186"/>
                <a:gd name="T11" fmla="*/ 61 h 186"/>
                <a:gd name="T12" fmla="*/ 93 w 186"/>
                <a:gd name="T13" fmla="*/ 186 h 186"/>
                <a:gd name="T14" fmla="*/ 185 w 186"/>
                <a:gd name="T15" fmla="*/ 61 h 186"/>
                <a:gd name="T16" fmla="*/ 186 w 186"/>
                <a:gd name="T17" fmla="*/ 55 h 186"/>
                <a:gd name="T18" fmla="*/ 177 w 186"/>
                <a:gd name="T19" fmla="*/ 60 h 186"/>
                <a:gd name="T20" fmla="*/ 93 w 186"/>
                <a:gd name="T21" fmla="*/ 177 h 186"/>
                <a:gd name="T22" fmla="*/ 9 w 186"/>
                <a:gd name="T23" fmla="*/ 60 h 186"/>
                <a:gd name="T24" fmla="*/ 8 w 186"/>
                <a:gd name="T25" fmla="*/ 55 h 186"/>
                <a:gd name="T26" fmla="*/ 55 w 186"/>
                <a:gd name="T27" fmla="*/ 9 h 186"/>
                <a:gd name="T28" fmla="*/ 87 w 186"/>
                <a:gd name="T29" fmla="*/ 22 h 186"/>
                <a:gd name="T30" fmla="*/ 91 w 186"/>
                <a:gd name="T31" fmla="*/ 25 h 186"/>
                <a:gd name="T32" fmla="*/ 76 w 186"/>
                <a:gd name="T33" fmla="*/ 59 h 186"/>
                <a:gd name="T34" fmla="*/ 97 w 186"/>
                <a:gd name="T35" fmla="*/ 84 h 186"/>
                <a:gd name="T36" fmla="*/ 80 w 186"/>
                <a:gd name="T37" fmla="*/ 122 h 186"/>
                <a:gd name="T38" fmla="*/ 93 w 186"/>
                <a:gd name="T39" fmla="*/ 144 h 186"/>
                <a:gd name="T40" fmla="*/ 90 w 186"/>
                <a:gd name="T41" fmla="*/ 122 h 186"/>
                <a:gd name="T42" fmla="*/ 106 w 186"/>
                <a:gd name="T43" fmla="*/ 82 h 186"/>
                <a:gd name="T44" fmla="*/ 86 w 186"/>
                <a:gd name="T45" fmla="*/ 58 h 186"/>
                <a:gd name="T46" fmla="*/ 104 w 186"/>
                <a:gd name="T47" fmla="*/ 17 h 186"/>
                <a:gd name="T48" fmla="*/ 131 w 186"/>
                <a:gd name="T49" fmla="*/ 9 h 186"/>
                <a:gd name="T50" fmla="*/ 177 w 186"/>
                <a:gd name="T51" fmla="*/ 55 h 186"/>
                <a:gd name="T52" fmla="*/ 177 w 186"/>
                <a:gd name="T53" fmla="*/ 60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86" h="186">
                  <a:moveTo>
                    <a:pt x="186" y="55"/>
                  </a:moveTo>
                  <a:cubicBezTo>
                    <a:pt x="186" y="25"/>
                    <a:pt x="161" y="0"/>
                    <a:pt x="131" y="0"/>
                  </a:cubicBezTo>
                  <a:cubicBezTo>
                    <a:pt x="116" y="0"/>
                    <a:pt x="103" y="6"/>
                    <a:pt x="93" y="15"/>
                  </a:cubicBezTo>
                  <a:cubicBezTo>
                    <a:pt x="83" y="6"/>
                    <a:pt x="70" y="0"/>
                    <a:pt x="55" y="0"/>
                  </a:cubicBezTo>
                  <a:cubicBezTo>
                    <a:pt x="25" y="0"/>
                    <a:pt x="0" y="25"/>
                    <a:pt x="0" y="55"/>
                  </a:cubicBezTo>
                  <a:cubicBezTo>
                    <a:pt x="0" y="58"/>
                    <a:pt x="1" y="63"/>
                    <a:pt x="0" y="61"/>
                  </a:cubicBezTo>
                  <a:cubicBezTo>
                    <a:pt x="6" y="115"/>
                    <a:pt x="85" y="186"/>
                    <a:pt x="93" y="186"/>
                  </a:cubicBezTo>
                  <a:cubicBezTo>
                    <a:pt x="101" y="186"/>
                    <a:pt x="179" y="115"/>
                    <a:pt x="185" y="61"/>
                  </a:cubicBezTo>
                  <a:cubicBezTo>
                    <a:pt x="185" y="63"/>
                    <a:pt x="186" y="58"/>
                    <a:pt x="186" y="55"/>
                  </a:cubicBezTo>
                  <a:close/>
                  <a:moveTo>
                    <a:pt x="177" y="60"/>
                  </a:moveTo>
                  <a:cubicBezTo>
                    <a:pt x="172" y="105"/>
                    <a:pt x="109" y="167"/>
                    <a:pt x="93" y="177"/>
                  </a:cubicBezTo>
                  <a:cubicBezTo>
                    <a:pt x="77" y="167"/>
                    <a:pt x="14" y="105"/>
                    <a:pt x="9" y="60"/>
                  </a:cubicBezTo>
                  <a:cubicBezTo>
                    <a:pt x="9" y="60"/>
                    <a:pt x="8" y="58"/>
                    <a:pt x="8" y="55"/>
                  </a:cubicBezTo>
                  <a:cubicBezTo>
                    <a:pt x="8" y="29"/>
                    <a:pt x="29" y="9"/>
                    <a:pt x="55" y="9"/>
                  </a:cubicBezTo>
                  <a:cubicBezTo>
                    <a:pt x="67" y="9"/>
                    <a:pt x="78" y="13"/>
                    <a:pt x="87" y="22"/>
                  </a:cubicBezTo>
                  <a:cubicBezTo>
                    <a:pt x="91" y="25"/>
                    <a:pt x="91" y="25"/>
                    <a:pt x="91" y="25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97" y="84"/>
                    <a:pt x="97" y="84"/>
                    <a:pt x="97" y="84"/>
                  </a:cubicBezTo>
                  <a:cubicBezTo>
                    <a:pt x="80" y="122"/>
                    <a:pt x="80" y="122"/>
                    <a:pt x="80" y="122"/>
                  </a:cubicBezTo>
                  <a:cubicBezTo>
                    <a:pt x="93" y="144"/>
                    <a:pt x="93" y="144"/>
                    <a:pt x="93" y="144"/>
                  </a:cubicBezTo>
                  <a:cubicBezTo>
                    <a:pt x="90" y="122"/>
                    <a:pt x="90" y="122"/>
                    <a:pt x="90" y="122"/>
                  </a:cubicBezTo>
                  <a:cubicBezTo>
                    <a:pt x="106" y="82"/>
                    <a:pt x="106" y="82"/>
                    <a:pt x="106" y="82"/>
                  </a:cubicBezTo>
                  <a:cubicBezTo>
                    <a:pt x="86" y="58"/>
                    <a:pt x="86" y="58"/>
                    <a:pt x="86" y="58"/>
                  </a:cubicBezTo>
                  <a:cubicBezTo>
                    <a:pt x="104" y="17"/>
                    <a:pt x="104" y="17"/>
                    <a:pt x="104" y="17"/>
                  </a:cubicBezTo>
                  <a:cubicBezTo>
                    <a:pt x="112" y="12"/>
                    <a:pt x="121" y="9"/>
                    <a:pt x="131" y="9"/>
                  </a:cubicBezTo>
                  <a:cubicBezTo>
                    <a:pt x="156" y="9"/>
                    <a:pt x="177" y="29"/>
                    <a:pt x="177" y="55"/>
                  </a:cubicBezTo>
                  <a:cubicBezTo>
                    <a:pt x="177" y="58"/>
                    <a:pt x="177" y="60"/>
                    <a:pt x="177" y="6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1723660B-55A2-7695-87D4-694DBA350B1C}"/>
                </a:ext>
              </a:extLst>
            </p:cNvPr>
            <p:cNvSpPr txBox="1"/>
            <p:nvPr/>
          </p:nvSpPr>
          <p:spPr>
            <a:xfrm>
              <a:off x="3780506" y="4370888"/>
              <a:ext cx="19542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rgbClr val="27394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800" b="1" dirty="0">
                <a:solidFill>
                  <a:srgbClr val="27394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8" name="Group 17">
            <a:extLst>
              <a:ext uri="{FF2B5EF4-FFF2-40B4-BE49-F238E27FC236}">
                <a16:creationId xmlns:a16="http://schemas.microsoft.com/office/drawing/2014/main" id="{2FEC5B1A-3697-3E39-3715-6988173A2AB9}"/>
              </a:ext>
            </a:extLst>
          </p:cNvPr>
          <p:cNvGrpSpPr/>
          <p:nvPr/>
        </p:nvGrpSpPr>
        <p:grpSpPr>
          <a:xfrm>
            <a:off x="6356951" y="2619314"/>
            <a:ext cx="2358085" cy="2463271"/>
            <a:chOff x="6356951" y="2619314"/>
            <a:chExt cx="2358085" cy="2463271"/>
          </a:xfrm>
        </p:grpSpPr>
        <p:sp>
          <p:nvSpPr>
            <p:cNvPr id="5" name="iS1ide-Rectangle 6">
              <a:extLst>
                <a:ext uri="{FF2B5EF4-FFF2-40B4-BE49-F238E27FC236}">
                  <a16:creationId xmlns:a16="http://schemas.microsoft.com/office/drawing/2014/main" id="{DA69AB87-69DC-41E7-A2EE-CC7839129307}"/>
                </a:ext>
              </a:extLst>
            </p:cNvPr>
            <p:cNvSpPr/>
            <p:nvPr/>
          </p:nvSpPr>
          <p:spPr>
            <a:xfrm>
              <a:off x="6356951" y="2619314"/>
              <a:ext cx="2358085" cy="2463271"/>
            </a:xfrm>
            <a:prstGeom prst="rect">
              <a:avLst/>
            </a:prstGeom>
            <a:solidFill>
              <a:schemeClr val="accent3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iS1ide-Freeform: Shape 11">
              <a:extLst>
                <a:ext uri="{FF2B5EF4-FFF2-40B4-BE49-F238E27FC236}">
                  <a16:creationId xmlns:a16="http://schemas.microsoft.com/office/drawing/2014/main" id="{46175D5F-3C67-41F0-B27C-DB3322B948E6}"/>
                </a:ext>
              </a:extLst>
            </p:cNvPr>
            <p:cNvSpPr>
              <a:spLocks/>
            </p:cNvSpPr>
            <p:nvPr/>
          </p:nvSpPr>
          <p:spPr bwMode="auto">
            <a:xfrm>
              <a:off x="7231339" y="3290995"/>
              <a:ext cx="609309" cy="593460"/>
            </a:xfrm>
            <a:custGeom>
              <a:avLst/>
              <a:gdLst>
                <a:gd name="T0" fmla="*/ 0 w 190"/>
                <a:gd name="T1" fmla="*/ 185 h 185"/>
                <a:gd name="T2" fmla="*/ 77 w 190"/>
                <a:gd name="T3" fmla="*/ 153 h 185"/>
                <a:gd name="T4" fmla="*/ 15 w 190"/>
                <a:gd name="T5" fmla="*/ 170 h 185"/>
                <a:gd name="T6" fmla="*/ 38 w 190"/>
                <a:gd name="T7" fmla="*/ 143 h 185"/>
                <a:gd name="T8" fmla="*/ 15 w 190"/>
                <a:gd name="T9" fmla="*/ 170 h 185"/>
                <a:gd name="T10" fmla="*/ 118 w 190"/>
                <a:gd name="T11" fmla="*/ 97 h 185"/>
                <a:gd name="T12" fmla="*/ 109 w 190"/>
                <a:gd name="T13" fmla="*/ 97 h 185"/>
                <a:gd name="T14" fmla="*/ 184 w 190"/>
                <a:gd name="T15" fmla="*/ 1 h 185"/>
                <a:gd name="T16" fmla="*/ 88 w 190"/>
                <a:gd name="T17" fmla="*/ 38 h 185"/>
                <a:gd name="T18" fmla="*/ 10 w 190"/>
                <a:gd name="T19" fmla="*/ 91 h 185"/>
                <a:gd name="T20" fmla="*/ 52 w 190"/>
                <a:gd name="T21" fmla="*/ 133 h 185"/>
                <a:gd name="T22" fmla="*/ 82 w 190"/>
                <a:gd name="T23" fmla="*/ 143 h 185"/>
                <a:gd name="T24" fmla="*/ 117 w 190"/>
                <a:gd name="T25" fmla="*/ 127 h 185"/>
                <a:gd name="T26" fmla="*/ 184 w 190"/>
                <a:gd name="T27" fmla="*/ 1 h 185"/>
                <a:gd name="T28" fmla="*/ 98 w 190"/>
                <a:gd name="T29" fmla="*/ 155 h 185"/>
                <a:gd name="T30" fmla="*/ 82 w 190"/>
                <a:gd name="T31" fmla="*/ 134 h 185"/>
                <a:gd name="T32" fmla="*/ 75 w 190"/>
                <a:gd name="T33" fmla="*/ 135 h 185"/>
                <a:gd name="T34" fmla="*/ 50 w 190"/>
                <a:gd name="T35" fmla="*/ 105 h 185"/>
                <a:gd name="T36" fmla="*/ 30 w 190"/>
                <a:gd name="T37" fmla="*/ 87 h 185"/>
                <a:gd name="T38" fmla="*/ 61 w 190"/>
                <a:gd name="T39" fmla="*/ 75 h 185"/>
                <a:gd name="T40" fmla="*/ 109 w 190"/>
                <a:gd name="T41" fmla="*/ 125 h 185"/>
                <a:gd name="T42" fmla="*/ 134 w 190"/>
                <a:gd name="T43" fmla="*/ 99 h 185"/>
                <a:gd name="T44" fmla="*/ 67 w 190"/>
                <a:gd name="T45" fmla="*/ 70 h 185"/>
                <a:gd name="T46" fmla="*/ 94 w 190"/>
                <a:gd name="T47" fmla="*/ 44 h 185"/>
                <a:gd name="T48" fmla="*/ 141 w 190"/>
                <a:gd name="T49" fmla="*/ 91 h 185"/>
                <a:gd name="T50" fmla="*/ 84 w 190"/>
                <a:gd name="T51" fmla="*/ 72 h 185"/>
                <a:gd name="T52" fmla="*/ 92 w 190"/>
                <a:gd name="T53" fmla="*/ 72 h 185"/>
                <a:gd name="T54" fmla="*/ 139 w 190"/>
                <a:gd name="T55" fmla="*/ 59 h 185"/>
                <a:gd name="T56" fmla="*/ 139 w 190"/>
                <a:gd name="T57" fmla="*/ 34 h 185"/>
                <a:gd name="T58" fmla="*/ 139 w 190"/>
                <a:gd name="T59" fmla="*/ 59 h 185"/>
                <a:gd name="T60" fmla="*/ 143 w 190"/>
                <a:gd name="T61" fmla="*/ 46 h 185"/>
                <a:gd name="T62" fmla="*/ 135 w 190"/>
                <a:gd name="T63" fmla="*/ 46 h 185"/>
                <a:gd name="T64" fmla="*/ 101 w 190"/>
                <a:gd name="T65" fmla="*/ 88 h 185"/>
                <a:gd name="T66" fmla="*/ 101 w 190"/>
                <a:gd name="T67" fmla="*/ 80 h 185"/>
                <a:gd name="T68" fmla="*/ 101 w 190"/>
                <a:gd name="T69" fmla="*/ 88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0" h="185">
                  <a:moveTo>
                    <a:pt x="32" y="104"/>
                  </a:moveTo>
                  <a:cubicBezTo>
                    <a:pt x="0" y="185"/>
                    <a:pt x="0" y="185"/>
                    <a:pt x="0" y="185"/>
                  </a:cubicBezTo>
                  <a:cubicBezTo>
                    <a:pt x="82" y="153"/>
                    <a:pt x="82" y="153"/>
                    <a:pt x="82" y="153"/>
                  </a:cubicBezTo>
                  <a:cubicBezTo>
                    <a:pt x="80" y="153"/>
                    <a:pt x="79" y="153"/>
                    <a:pt x="77" y="153"/>
                  </a:cubicBezTo>
                  <a:cubicBezTo>
                    <a:pt x="52" y="153"/>
                    <a:pt x="29" y="129"/>
                    <a:pt x="32" y="104"/>
                  </a:cubicBezTo>
                  <a:close/>
                  <a:moveTo>
                    <a:pt x="15" y="170"/>
                  </a:moveTo>
                  <a:cubicBezTo>
                    <a:pt x="30" y="132"/>
                    <a:pt x="30" y="132"/>
                    <a:pt x="30" y="132"/>
                  </a:cubicBezTo>
                  <a:cubicBezTo>
                    <a:pt x="32" y="136"/>
                    <a:pt x="35" y="140"/>
                    <a:pt x="38" y="143"/>
                  </a:cubicBezTo>
                  <a:cubicBezTo>
                    <a:pt x="42" y="148"/>
                    <a:pt x="47" y="152"/>
                    <a:pt x="53" y="155"/>
                  </a:cubicBezTo>
                  <a:lnTo>
                    <a:pt x="15" y="170"/>
                  </a:lnTo>
                  <a:close/>
                  <a:moveTo>
                    <a:pt x="113" y="101"/>
                  </a:moveTo>
                  <a:cubicBezTo>
                    <a:pt x="116" y="101"/>
                    <a:pt x="118" y="99"/>
                    <a:pt x="118" y="97"/>
                  </a:cubicBezTo>
                  <a:cubicBezTo>
                    <a:pt x="118" y="95"/>
                    <a:pt x="116" y="93"/>
                    <a:pt x="113" y="93"/>
                  </a:cubicBezTo>
                  <a:cubicBezTo>
                    <a:pt x="111" y="93"/>
                    <a:pt x="109" y="95"/>
                    <a:pt x="109" y="97"/>
                  </a:cubicBezTo>
                  <a:cubicBezTo>
                    <a:pt x="109" y="99"/>
                    <a:pt x="111" y="101"/>
                    <a:pt x="113" y="101"/>
                  </a:cubicBezTo>
                  <a:close/>
                  <a:moveTo>
                    <a:pt x="184" y="1"/>
                  </a:moveTo>
                  <a:cubicBezTo>
                    <a:pt x="183" y="0"/>
                    <a:pt x="180" y="0"/>
                    <a:pt x="177" y="0"/>
                  </a:cubicBezTo>
                  <a:cubicBezTo>
                    <a:pt x="159" y="0"/>
                    <a:pt x="113" y="13"/>
                    <a:pt x="88" y="38"/>
                  </a:cubicBezTo>
                  <a:cubicBezTo>
                    <a:pt x="82" y="44"/>
                    <a:pt x="62" y="62"/>
                    <a:pt x="58" y="68"/>
                  </a:cubicBezTo>
                  <a:cubicBezTo>
                    <a:pt x="43" y="72"/>
                    <a:pt x="22" y="80"/>
                    <a:pt x="10" y="91"/>
                  </a:cubicBezTo>
                  <a:cubicBezTo>
                    <a:pt x="10" y="91"/>
                    <a:pt x="25" y="91"/>
                    <a:pt x="42" y="103"/>
                  </a:cubicBezTo>
                  <a:cubicBezTo>
                    <a:pt x="40" y="113"/>
                    <a:pt x="43" y="124"/>
                    <a:pt x="52" y="133"/>
                  </a:cubicBezTo>
                  <a:cubicBezTo>
                    <a:pt x="59" y="140"/>
                    <a:pt x="67" y="144"/>
                    <a:pt x="75" y="144"/>
                  </a:cubicBezTo>
                  <a:cubicBezTo>
                    <a:pt x="78" y="144"/>
                    <a:pt x="80" y="143"/>
                    <a:pt x="82" y="143"/>
                  </a:cubicBezTo>
                  <a:cubicBezTo>
                    <a:pt x="94" y="160"/>
                    <a:pt x="94" y="175"/>
                    <a:pt x="94" y="175"/>
                  </a:cubicBezTo>
                  <a:cubicBezTo>
                    <a:pt x="105" y="163"/>
                    <a:pt x="113" y="142"/>
                    <a:pt x="117" y="127"/>
                  </a:cubicBezTo>
                  <a:cubicBezTo>
                    <a:pt x="124" y="123"/>
                    <a:pt x="141" y="103"/>
                    <a:pt x="147" y="97"/>
                  </a:cubicBezTo>
                  <a:cubicBezTo>
                    <a:pt x="177" y="68"/>
                    <a:pt x="190" y="7"/>
                    <a:pt x="184" y="1"/>
                  </a:cubicBezTo>
                  <a:close/>
                  <a:moveTo>
                    <a:pt x="109" y="125"/>
                  </a:moveTo>
                  <a:cubicBezTo>
                    <a:pt x="106" y="136"/>
                    <a:pt x="102" y="147"/>
                    <a:pt x="98" y="155"/>
                  </a:cubicBezTo>
                  <a:cubicBezTo>
                    <a:pt x="96" y="150"/>
                    <a:pt x="93" y="144"/>
                    <a:pt x="89" y="138"/>
                  </a:cubicBezTo>
                  <a:cubicBezTo>
                    <a:pt x="88" y="136"/>
                    <a:pt x="85" y="134"/>
                    <a:pt x="82" y="134"/>
                  </a:cubicBezTo>
                  <a:cubicBezTo>
                    <a:pt x="82" y="134"/>
                    <a:pt x="81" y="134"/>
                    <a:pt x="80" y="135"/>
                  </a:cubicBezTo>
                  <a:cubicBezTo>
                    <a:pt x="79" y="135"/>
                    <a:pt x="77" y="135"/>
                    <a:pt x="75" y="135"/>
                  </a:cubicBezTo>
                  <a:cubicBezTo>
                    <a:pt x="69" y="135"/>
                    <a:pt x="63" y="132"/>
                    <a:pt x="58" y="127"/>
                  </a:cubicBezTo>
                  <a:cubicBezTo>
                    <a:pt x="51" y="121"/>
                    <a:pt x="48" y="113"/>
                    <a:pt x="50" y="105"/>
                  </a:cubicBezTo>
                  <a:cubicBezTo>
                    <a:pt x="51" y="101"/>
                    <a:pt x="50" y="98"/>
                    <a:pt x="47" y="96"/>
                  </a:cubicBezTo>
                  <a:cubicBezTo>
                    <a:pt x="41" y="92"/>
                    <a:pt x="35" y="89"/>
                    <a:pt x="30" y="87"/>
                  </a:cubicBezTo>
                  <a:cubicBezTo>
                    <a:pt x="38" y="83"/>
                    <a:pt x="49" y="79"/>
                    <a:pt x="60" y="76"/>
                  </a:cubicBezTo>
                  <a:cubicBezTo>
                    <a:pt x="60" y="76"/>
                    <a:pt x="60" y="76"/>
                    <a:pt x="61" y="75"/>
                  </a:cubicBezTo>
                  <a:cubicBezTo>
                    <a:pt x="110" y="124"/>
                    <a:pt x="110" y="124"/>
                    <a:pt x="110" y="124"/>
                  </a:cubicBezTo>
                  <a:cubicBezTo>
                    <a:pt x="110" y="125"/>
                    <a:pt x="109" y="125"/>
                    <a:pt x="109" y="125"/>
                  </a:cubicBezTo>
                  <a:close/>
                  <a:moveTo>
                    <a:pt x="141" y="91"/>
                  </a:moveTo>
                  <a:cubicBezTo>
                    <a:pt x="140" y="93"/>
                    <a:pt x="137" y="96"/>
                    <a:pt x="134" y="99"/>
                  </a:cubicBezTo>
                  <a:cubicBezTo>
                    <a:pt x="129" y="105"/>
                    <a:pt x="120" y="113"/>
                    <a:pt x="115" y="118"/>
                  </a:cubicBezTo>
                  <a:cubicBezTo>
                    <a:pt x="67" y="70"/>
                    <a:pt x="67" y="70"/>
                    <a:pt x="67" y="70"/>
                  </a:cubicBezTo>
                  <a:cubicBezTo>
                    <a:pt x="72" y="65"/>
                    <a:pt x="80" y="56"/>
                    <a:pt x="86" y="51"/>
                  </a:cubicBezTo>
                  <a:cubicBezTo>
                    <a:pt x="89" y="48"/>
                    <a:pt x="92" y="45"/>
                    <a:pt x="94" y="44"/>
                  </a:cubicBezTo>
                  <a:cubicBezTo>
                    <a:pt x="116" y="21"/>
                    <a:pt x="160" y="8"/>
                    <a:pt x="177" y="8"/>
                  </a:cubicBezTo>
                  <a:cubicBezTo>
                    <a:pt x="177" y="22"/>
                    <a:pt x="165" y="68"/>
                    <a:pt x="141" y="91"/>
                  </a:cubicBezTo>
                  <a:close/>
                  <a:moveTo>
                    <a:pt x="88" y="67"/>
                  </a:moveTo>
                  <a:cubicBezTo>
                    <a:pt x="86" y="67"/>
                    <a:pt x="84" y="69"/>
                    <a:pt x="84" y="72"/>
                  </a:cubicBezTo>
                  <a:cubicBezTo>
                    <a:pt x="84" y="74"/>
                    <a:pt x="86" y="76"/>
                    <a:pt x="88" y="76"/>
                  </a:cubicBezTo>
                  <a:cubicBezTo>
                    <a:pt x="90" y="76"/>
                    <a:pt x="92" y="74"/>
                    <a:pt x="92" y="72"/>
                  </a:cubicBezTo>
                  <a:cubicBezTo>
                    <a:pt x="92" y="69"/>
                    <a:pt x="90" y="67"/>
                    <a:pt x="88" y="67"/>
                  </a:cubicBezTo>
                  <a:close/>
                  <a:moveTo>
                    <a:pt x="139" y="59"/>
                  </a:moveTo>
                  <a:cubicBezTo>
                    <a:pt x="146" y="59"/>
                    <a:pt x="151" y="53"/>
                    <a:pt x="151" y="46"/>
                  </a:cubicBezTo>
                  <a:cubicBezTo>
                    <a:pt x="151" y="39"/>
                    <a:pt x="146" y="34"/>
                    <a:pt x="139" y="34"/>
                  </a:cubicBezTo>
                  <a:cubicBezTo>
                    <a:pt x="132" y="34"/>
                    <a:pt x="126" y="39"/>
                    <a:pt x="126" y="46"/>
                  </a:cubicBezTo>
                  <a:cubicBezTo>
                    <a:pt x="126" y="53"/>
                    <a:pt x="132" y="59"/>
                    <a:pt x="139" y="59"/>
                  </a:cubicBezTo>
                  <a:close/>
                  <a:moveTo>
                    <a:pt x="139" y="42"/>
                  </a:moveTo>
                  <a:cubicBezTo>
                    <a:pt x="141" y="42"/>
                    <a:pt x="143" y="44"/>
                    <a:pt x="143" y="46"/>
                  </a:cubicBezTo>
                  <a:cubicBezTo>
                    <a:pt x="143" y="49"/>
                    <a:pt x="141" y="50"/>
                    <a:pt x="139" y="50"/>
                  </a:cubicBezTo>
                  <a:cubicBezTo>
                    <a:pt x="136" y="50"/>
                    <a:pt x="135" y="49"/>
                    <a:pt x="135" y="46"/>
                  </a:cubicBezTo>
                  <a:cubicBezTo>
                    <a:pt x="135" y="44"/>
                    <a:pt x="136" y="42"/>
                    <a:pt x="139" y="42"/>
                  </a:cubicBezTo>
                  <a:close/>
                  <a:moveTo>
                    <a:pt x="101" y="88"/>
                  </a:moveTo>
                  <a:cubicBezTo>
                    <a:pt x="103" y="88"/>
                    <a:pt x="105" y="87"/>
                    <a:pt x="105" y="84"/>
                  </a:cubicBezTo>
                  <a:cubicBezTo>
                    <a:pt x="105" y="82"/>
                    <a:pt x="103" y="80"/>
                    <a:pt x="101" y="80"/>
                  </a:cubicBezTo>
                  <a:cubicBezTo>
                    <a:pt x="98" y="80"/>
                    <a:pt x="97" y="82"/>
                    <a:pt x="97" y="84"/>
                  </a:cubicBezTo>
                  <a:cubicBezTo>
                    <a:pt x="97" y="87"/>
                    <a:pt x="98" y="88"/>
                    <a:pt x="101" y="8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FC17041B-45D5-F11E-AC3B-7688DD4FB263}"/>
                </a:ext>
              </a:extLst>
            </p:cNvPr>
            <p:cNvSpPr txBox="1"/>
            <p:nvPr/>
          </p:nvSpPr>
          <p:spPr>
            <a:xfrm>
              <a:off x="6533321" y="4370888"/>
              <a:ext cx="19542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rgbClr val="FFC32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800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0CB79776-5886-9484-8C98-043337D4F4CF}"/>
              </a:ext>
            </a:extLst>
          </p:cNvPr>
          <p:cNvGrpSpPr/>
          <p:nvPr/>
        </p:nvGrpSpPr>
        <p:grpSpPr>
          <a:xfrm>
            <a:off x="9135336" y="2619315"/>
            <a:ext cx="2358085" cy="2463270"/>
            <a:chOff x="9135336" y="2619315"/>
            <a:chExt cx="2358085" cy="2463270"/>
          </a:xfrm>
        </p:grpSpPr>
        <p:sp>
          <p:nvSpPr>
            <p:cNvPr id="3" name="iS1ide-Rectangle 4">
              <a:extLst>
                <a:ext uri="{FF2B5EF4-FFF2-40B4-BE49-F238E27FC236}">
                  <a16:creationId xmlns:a16="http://schemas.microsoft.com/office/drawing/2014/main" id="{C078C379-CB4B-493A-9B92-7A818B9FB16D}"/>
                </a:ext>
              </a:extLst>
            </p:cNvPr>
            <p:cNvSpPr/>
            <p:nvPr/>
          </p:nvSpPr>
          <p:spPr>
            <a:xfrm>
              <a:off x="9135336" y="2619315"/>
              <a:ext cx="2358085" cy="2463270"/>
            </a:xfrm>
            <a:prstGeom prst="rect">
              <a:avLst/>
            </a:prstGeom>
            <a:solidFill>
              <a:schemeClr val="accent4"/>
            </a:solidFill>
            <a:ln w="6350" cmpd="sng"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>
              <a:norm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iS1ide-Freeform: Shape 10">
              <a:extLst>
                <a:ext uri="{FF2B5EF4-FFF2-40B4-BE49-F238E27FC236}">
                  <a16:creationId xmlns:a16="http://schemas.microsoft.com/office/drawing/2014/main" id="{30B9C209-F719-4AA7-9C24-95824E5A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15888" y="3292560"/>
              <a:ext cx="596981" cy="591698"/>
            </a:xfrm>
            <a:custGeom>
              <a:avLst/>
              <a:gdLst>
                <a:gd name="T0" fmla="*/ 157 w 186"/>
                <a:gd name="T1" fmla="*/ 159 h 185"/>
                <a:gd name="T2" fmla="*/ 186 w 186"/>
                <a:gd name="T3" fmla="*/ 93 h 185"/>
                <a:gd name="T4" fmla="*/ 93 w 186"/>
                <a:gd name="T5" fmla="*/ 0 h 185"/>
                <a:gd name="T6" fmla="*/ 0 w 186"/>
                <a:gd name="T7" fmla="*/ 93 h 185"/>
                <a:gd name="T8" fmla="*/ 29 w 186"/>
                <a:gd name="T9" fmla="*/ 159 h 185"/>
                <a:gd name="T10" fmla="*/ 18 w 186"/>
                <a:gd name="T11" fmla="*/ 178 h 185"/>
                <a:gd name="T12" fmla="*/ 17 w 186"/>
                <a:gd name="T13" fmla="*/ 181 h 185"/>
                <a:gd name="T14" fmla="*/ 21 w 186"/>
                <a:gd name="T15" fmla="*/ 185 h 185"/>
                <a:gd name="T16" fmla="*/ 24 w 186"/>
                <a:gd name="T17" fmla="*/ 184 h 185"/>
                <a:gd name="T18" fmla="*/ 25 w 186"/>
                <a:gd name="T19" fmla="*/ 182 h 185"/>
                <a:gd name="T20" fmla="*/ 35 w 186"/>
                <a:gd name="T21" fmla="*/ 165 h 185"/>
                <a:gd name="T22" fmla="*/ 93 w 186"/>
                <a:gd name="T23" fmla="*/ 185 h 185"/>
                <a:gd name="T24" fmla="*/ 151 w 186"/>
                <a:gd name="T25" fmla="*/ 165 h 185"/>
                <a:gd name="T26" fmla="*/ 161 w 186"/>
                <a:gd name="T27" fmla="*/ 182 h 185"/>
                <a:gd name="T28" fmla="*/ 165 w 186"/>
                <a:gd name="T29" fmla="*/ 185 h 185"/>
                <a:gd name="T30" fmla="*/ 169 w 186"/>
                <a:gd name="T31" fmla="*/ 181 h 185"/>
                <a:gd name="T32" fmla="*/ 168 w 186"/>
                <a:gd name="T33" fmla="*/ 178 h 185"/>
                <a:gd name="T34" fmla="*/ 157 w 186"/>
                <a:gd name="T35" fmla="*/ 159 h 185"/>
                <a:gd name="T36" fmla="*/ 93 w 186"/>
                <a:gd name="T37" fmla="*/ 177 h 185"/>
                <a:gd name="T38" fmla="*/ 9 w 186"/>
                <a:gd name="T39" fmla="*/ 93 h 185"/>
                <a:gd name="T40" fmla="*/ 93 w 186"/>
                <a:gd name="T41" fmla="*/ 8 h 185"/>
                <a:gd name="T42" fmla="*/ 177 w 186"/>
                <a:gd name="T43" fmla="*/ 93 h 185"/>
                <a:gd name="T44" fmla="*/ 93 w 186"/>
                <a:gd name="T45" fmla="*/ 177 h 185"/>
                <a:gd name="T46" fmla="*/ 93 w 186"/>
                <a:gd name="T47" fmla="*/ 34 h 185"/>
                <a:gd name="T48" fmla="*/ 34 w 186"/>
                <a:gd name="T49" fmla="*/ 93 h 185"/>
                <a:gd name="T50" fmla="*/ 93 w 186"/>
                <a:gd name="T51" fmla="*/ 152 h 185"/>
                <a:gd name="T52" fmla="*/ 152 w 186"/>
                <a:gd name="T53" fmla="*/ 93 h 185"/>
                <a:gd name="T54" fmla="*/ 93 w 186"/>
                <a:gd name="T55" fmla="*/ 34 h 185"/>
                <a:gd name="T56" fmla="*/ 93 w 186"/>
                <a:gd name="T57" fmla="*/ 143 h 185"/>
                <a:gd name="T58" fmla="*/ 42 w 186"/>
                <a:gd name="T59" fmla="*/ 93 h 185"/>
                <a:gd name="T60" fmla="*/ 93 w 186"/>
                <a:gd name="T61" fmla="*/ 42 h 185"/>
                <a:gd name="T62" fmla="*/ 144 w 186"/>
                <a:gd name="T63" fmla="*/ 93 h 185"/>
                <a:gd name="T64" fmla="*/ 93 w 186"/>
                <a:gd name="T65" fmla="*/ 143 h 185"/>
                <a:gd name="T66" fmla="*/ 93 w 186"/>
                <a:gd name="T67" fmla="*/ 67 h 185"/>
                <a:gd name="T68" fmla="*/ 68 w 186"/>
                <a:gd name="T69" fmla="*/ 93 h 185"/>
                <a:gd name="T70" fmla="*/ 93 w 186"/>
                <a:gd name="T71" fmla="*/ 118 h 185"/>
                <a:gd name="T72" fmla="*/ 118 w 186"/>
                <a:gd name="T73" fmla="*/ 93 h 185"/>
                <a:gd name="T74" fmla="*/ 93 w 186"/>
                <a:gd name="T75" fmla="*/ 67 h 185"/>
                <a:gd name="T76" fmla="*/ 93 w 186"/>
                <a:gd name="T77" fmla="*/ 109 h 185"/>
                <a:gd name="T78" fmla="*/ 76 w 186"/>
                <a:gd name="T79" fmla="*/ 93 h 185"/>
                <a:gd name="T80" fmla="*/ 93 w 186"/>
                <a:gd name="T81" fmla="*/ 76 h 185"/>
                <a:gd name="T82" fmla="*/ 110 w 186"/>
                <a:gd name="T83" fmla="*/ 93 h 185"/>
                <a:gd name="T84" fmla="*/ 93 w 186"/>
                <a:gd name="T85" fmla="*/ 10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86" h="185">
                  <a:moveTo>
                    <a:pt x="157" y="159"/>
                  </a:moveTo>
                  <a:cubicBezTo>
                    <a:pt x="175" y="143"/>
                    <a:pt x="186" y="119"/>
                    <a:pt x="186" y="93"/>
                  </a:cubicBezTo>
                  <a:cubicBezTo>
                    <a:pt x="186" y="41"/>
                    <a:pt x="144" y="0"/>
                    <a:pt x="93" y="0"/>
                  </a:cubicBezTo>
                  <a:cubicBezTo>
                    <a:pt x="42" y="0"/>
                    <a:pt x="0" y="41"/>
                    <a:pt x="0" y="93"/>
                  </a:cubicBezTo>
                  <a:cubicBezTo>
                    <a:pt x="0" y="119"/>
                    <a:pt x="11" y="143"/>
                    <a:pt x="29" y="159"/>
                  </a:cubicBezTo>
                  <a:cubicBezTo>
                    <a:pt x="18" y="178"/>
                    <a:pt x="18" y="178"/>
                    <a:pt x="18" y="178"/>
                  </a:cubicBezTo>
                  <a:cubicBezTo>
                    <a:pt x="18" y="179"/>
                    <a:pt x="17" y="180"/>
                    <a:pt x="17" y="181"/>
                  </a:cubicBezTo>
                  <a:cubicBezTo>
                    <a:pt x="17" y="183"/>
                    <a:pt x="19" y="185"/>
                    <a:pt x="21" y="185"/>
                  </a:cubicBezTo>
                  <a:cubicBezTo>
                    <a:pt x="22" y="185"/>
                    <a:pt x="24" y="185"/>
                    <a:pt x="24" y="184"/>
                  </a:cubicBezTo>
                  <a:cubicBezTo>
                    <a:pt x="25" y="184"/>
                    <a:pt x="25" y="183"/>
                    <a:pt x="25" y="182"/>
                  </a:cubicBezTo>
                  <a:cubicBezTo>
                    <a:pt x="35" y="165"/>
                    <a:pt x="35" y="165"/>
                    <a:pt x="35" y="165"/>
                  </a:cubicBezTo>
                  <a:cubicBezTo>
                    <a:pt x="51" y="178"/>
                    <a:pt x="71" y="185"/>
                    <a:pt x="93" y="185"/>
                  </a:cubicBezTo>
                  <a:cubicBezTo>
                    <a:pt x="115" y="185"/>
                    <a:pt x="135" y="178"/>
                    <a:pt x="151" y="165"/>
                  </a:cubicBezTo>
                  <a:cubicBezTo>
                    <a:pt x="161" y="182"/>
                    <a:pt x="161" y="182"/>
                    <a:pt x="161" y="182"/>
                  </a:cubicBezTo>
                  <a:cubicBezTo>
                    <a:pt x="161" y="184"/>
                    <a:pt x="163" y="185"/>
                    <a:pt x="165" y="185"/>
                  </a:cubicBezTo>
                  <a:cubicBezTo>
                    <a:pt x="167" y="185"/>
                    <a:pt x="169" y="183"/>
                    <a:pt x="169" y="181"/>
                  </a:cubicBezTo>
                  <a:cubicBezTo>
                    <a:pt x="169" y="180"/>
                    <a:pt x="168" y="179"/>
                    <a:pt x="168" y="178"/>
                  </a:cubicBezTo>
                  <a:lnTo>
                    <a:pt x="157" y="159"/>
                  </a:lnTo>
                  <a:close/>
                  <a:moveTo>
                    <a:pt x="93" y="177"/>
                  </a:moveTo>
                  <a:cubicBezTo>
                    <a:pt x="46" y="177"/>
                    <a:pt x="9" y="139"/>
                    <a:pt x="9" y="93"/>
                  </a:cubicBezTo>
                  <a:cubicBezTo>
                    <a:pt x="9" y="46"/>
                    <a:pt x="46" y="8"/>
                    <a:pt x="93" y="8"/>
                  </a:cubicBezTo>
                  <a:cubicBezTo>
                    <a:pt x="140" y="8"/>
                    <a:pt x="177" y="46"/>
                    <a:pt x="177" y="93"/>
                  </a:cubicBezTo>
                  <a:cubicBezTo>
                    <a:pt x="177" y="139"/>
                    <a:pt x="140" y="177"/>
                    <a:pt x="93" y="177"/>
                  </a:cubicBezTo>
                  <a:close/>
                  <a:moveTo>
                    <a:pt x="93" y="34"/>
                  </a:moveTo>
                  <a:cubicBezTo>
                    <a:pt x="60" y="34"/>
                    <a:pt x="34" y="60"/>
                    <a:pt x="34" y="93"/>
                  </a:cubicBezTo>
                  <a:cubicBezTo>
                    <a:pt x="34" y="125"/>
                    <a:pt x="60" y="152"/>
                    <a:pt x="93" y="152"/>
                  </a:cubicBezTo>
                  <a:cubicBezTo>
                    <a:pt x="126" y="152"/>
                    <a:pt x="152" y="125"/>
                    <a:pt x="152" y="93"/>
                  </a:cubicBezTo>
                  <a:cubicBezTo>
                    <a:pt x="152" y="60"/>
                    <a:pt x="126" y="34"/>
                    <a:pt x="93" y="34"/>
                  </a:cubicBezTo>
                  <a:close/>
                  <a:moveTo>
                    <a:pt x="93" y="143"/>
                  </a:moveTo>
                  <a:cubicBezTo>
                    <a:pt x="65" y="143"/>
                    <a:pt x="42" y="121"/>
                    <a:pt x="42" y="93"/>
                  </a:cubicBezTo>
                  <a:cubicBezTo>
                    <a:pt x="42" y="65"/>
                    <a:pt x="65" y="42"/>
                    <a:pt x="93" y="42"/>
                  </a:cubicBezTo>
                  <a:cubicBezTo>
                    <a:pt x="121" y="42"/>
                    <a:pt x="144" y="65"/>
                    <a:pt x="144" y="93"/>
                  </a:cubicBezTo>
                  <a:cubicBezTo>
                    <a:pt x="144" y="121"/>
                    <a:pt x="121" y="143"/>
                    <a:pt x="93" y="143"/>
                  </a:cubicBezTo>
                  <a:close/>
                  <a:moveTo>
                    <a:pt x="93" y="67"/>
                  </a:moveTo>
                  <a:cubicBezTo>
                    <a:pt x="79" y="67"/>
                    <a:pt x="68" y="79"/>
                    <a:pt x="68" y="93"/>
                  </a:cubicBezTo>
                  <a:cubicBezTo>
                    <a:pt x="68" y="107"/>
                    <a:pt x="79" y="118"/>
                    <a:pt x="93" y="118"/>
                  </a:cubicBezTo>
                  <a:cubicBezTo>
                    <a:pt x="107" y="118"/>
                    <a:pt x="118" y="107"/>
                    <a:pt x="118" y="93"/>
                  </a:cubicBezTo>
                  <a:cubicBezTo>
                    <a:pt x="118" y="79"/>
                    <a:pt x="107" y="67"/>
                    <a:pt x="93" y="67"/>
                  </a:cubicBezTo>
                  <a:close/>
                  <a:moveTo>
                    <a:pt x="93" y="109"/>
                  </a:moveTo>
                  <a:cubicBezTo>
                    <a:pt x="84" y="109"/>
                    <a:pt x="76" y="102"/>
                    <a:pt x="76" y="93"/>
                  </a:cubicBezTo>
                  <a:cubicBezTo>
                    <a:pt x="76" y="83"/>
                    <a:pt x="84" y="76"/>
                    <a:pt x="93" y="76"/>
                  </a:cubicBezTo>
                  <a:cubicBezTo>
                    <a:pt x="102" y="76"/>
                    <a:pt x="110" y="83"/>
                    <a:pt x="110" y="93"/>
                  </a:cubicBezTo>
                  <a:cubicBezTo>
                    <a:pt x="110" y="102"/>
                    <a:pt x="102" y="109"/>
                    <a:pt x="93" y="10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34B6FE3-46C6-8456-401F-109A7350FFE6}"/>
                </a:ext>
              </a:extLst>
            </p:cNvPr>
            <p:cNvSpPr txBox="1"/>
            <p:nvPr/>
          </p:nvSpPr>
          <p:spPr>
            <a:xfrm>
              <a:off x="9318351" y="4370888"/>
              <a:ext cx="19542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rgbClr val="27394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800" b="1" dirty="0">
                <a:solidFill>
                  <a:srgbClr val="27394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3640383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îŝḷîḓé-Straight Connector 45">
            <a:extLst>
              <a:ext uri="{FF2B5EF4-FFF2-40B4-BE49-F238E27FC236}">
                <a16:creationId xmlns:a16="http://schemas.microsoft.com/office/drawing/2014/main" id="{C06B42EF-D574-4B94-BDE8-9659665AA883}"/>
              </a:ext>
            </a:extLst>
          </p:cNvPr>
          <p:cNvCxnSpPr/>
          <p:nvPr/>
        </p:nvCxnSpPr>
        <p:spPr>
          <a:xfrm flipH="1">
            <a:off x="2159647" y="3573611"/>
            <a:ext cx="762792" cy="547581"/>
          </a:xfrm>
          <a:prstGeom prst="line">
            <a:avLst/>
          </a:prstGeom>
          <a:ln w="12700" cmpd="sng">
            <a:solidFill>
              <a:schemeClr val="accent1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" name="îŝḷîḓé-Straight Connector 46">
            <a:extLst>
              <a:ext uri="{FF2B5EF4-FFF2-40B4-BE49-F238E27FC236}">
                <a16:creationId xmlns:a16="http://schemas.microsoft.com/office/drawing/2014/main" id="{479E9573-9F03-41C0-B5D2-7DA710A05ABD}"/>
              </a:ext>
            </a:extLst>
          </p:cNvPr>
          <p:cNvCxnSpPr/>
          <p:nvPr/>
        </p:nvCxnSpPr>
        <p:spPr>
          <a:xfrm flipH="1" flipV="1">
            <a:off x="4271557" y="3450643"/>
            <a:ext cx="779677" cy="247657"/>
          </a:xfrm>
          <a:prstGeom prst="line">
            <a:avLst/>
          </a:prstGeom>
          <a:ln w="12700" cmpd="sng">
            <a:solidFill>
              <a:schemeClr val="accent2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îŝḷîḓé-Straight Connector 47">
            <a:extLst>
              <a:ext uri="{FF2B5EF4-FFF2-40B4-BE49-F238E27FC236}">
                <a16:creationId xmlns:a16="http://schemas.microsoft.com/office/drawing/2014/main" id="{22A82AE7-C77B-4D0F-959D-A1E00870CAEF}"/>
              </a:ext>
            </a:extLst>
          </p:cNvPr>
          <p:cNvCxnSpPr/>
          <p:nvPr/>
        </p:nvCxnSpPr>
        <p:spPr>
          <a:xfrm flipH="1">
            <a:off x="6492237" y="3375885"/>
            <a:ext cx="1057127" cy="322415"/>
          </a:xfrm>
          <a:prstGeom prst="line">
            <a:avLst/>
          </a:prstGeom>
          <a:ln w="12700" cmpd="sng">
            <a:solidFill>
              <a:schemeClr val="accent3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6" name="îŝḷîḓé-Straight Connector 48">
            <a:extLst>
              <a:ext uri="{FF2B5EF4-FFF2-40B4-BE49-F238E27FC236}">
                <a16:creationId xmlns:a16="http://schemas.microsoft.com/office/drawing/2014/main" id="{C78AA88D-5740-486D-85A2-FD03864A9E0B}"/>
              </a:ext>
            </a:extLst>
          </p:cNvPr>
          <p:cNvCxnSpPr/>
          <p:nvPr/>
        </p:nvCxnSpPr>
        <p:spPr>
          <a:xfrm flipH="1" flipV="1">
            <a:off x="8862432" y="3645833"/>
            <a:ext cx="870809" cy="504148"/>
          </a:xfrm>
          <a:prstGeom prst="line">
            <a:avLst/>
          </a:prstGeom>
          <a:ln w="12700" cmpd="sng">
            <a:solidFill>
              <a:schemeClr val="accent4"/>
            </a:solidFill>
            <a:prstDash val="sysDash"/>
            <a:headEnd type="none"/>
            <a:tailEnd type="oval" w="lg" len="lg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9" name="Group 60">
            <a:extLst>
              <a:ext uri="{FF2B5EF4-FFF2-40B4-BE49-F238E27FC236}">
                <a16:creationId xmlns:a16="http://schemas.microsoft.com/office/drawing/2014/main" id="{7C754CE7-38B5-42FE-BD13-8BDF652168A6}"/>
              </a:ext>
            </a:extLst>
          </p:cNvPr>
          <p:cNvGrpSpPr/>
          <p:nvPr/>
        </p:nvGrpSpPr>
        <p:grpSpPr>
          <a:xfrm>
            <a:off x="884993" y="3897910"/>
            <a:ext cx="1274654" cy="1274654"/>
            <a:chOff x="1185137" y="3398704"/>
            <a:chExt cx="1189285" cy="1189285"/>
          </a:xfrm>
          <a:effectLst/>
        </p:grpSpPr>
        <p:sp>
          <p:nvSpPr>
            <p:cNvPr id="31" name="îŝḷîḓé-Oval 63">
              <a:extLst>
                <a:ext uri="{FF2B5EF4-FFF2-40B4-BE49-F238E27FC236}">
                  <a16:creationId xmlns:a16="http://schemas.microsoft.com/office/drawing/2014/main" id="{C4DB237C-4039-42A1-8CAE-3677B792D1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185137" y="3398704"/>
              <a:ext cx="1189285" cy="1189285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2" name="Group 64">
              <a:extLst>
                <a:ext uri="{FF2B5EF4-FFF2-40B4-BE49-F238E27FC236}">
                  <a16:creationId xmlns:a16="http://schemas.microsoft.com/office/drawing/2014/main" id="{099EF221-8339-440A-94B0-D8944F60E73C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601897" y="3767512"/>
              <a:ext cx="355763" cy="451664"/>
              <a:chOff x="0" y="0"/>
              <a:chExt cx="450" cy="574"/>
            </a:xfrm>
            <a:solidFill>
              <a:srgbClr val="FFFFFF"/>
            </a:solidFill>
          </p:grpSpPr>
          <p:sp>
            <p:nvSpPr>
              <p:cNvPr id="33" name="îŝḷîḓé-Freeform: Shape 65">
                <a:extLst>
                  <a:ext uri="{FF2B5EF4-FFF2-40B4-BE49-F238E27FC236}">
                    <a16:creationId xmlns:a16="http://schemas.microsoft.com/office/drawing/2014/main" id="{677D57DD-E028-4C52-A70F-D5BE458475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248"/>
                <a:ext cx="444" cy="326"/>
              </a:xfrm>
              <a:custGeom>
                <a:avLst/>
                <a:gdLst>
                  <a:gd name="T0" fmla="*/ 0 w 21533"/>
                  <a:gd name="T1" fmla="*/ 0 h 21508"/>
                  <a:gd name="T2" fmla="*/ 0 w 21533"/>
                  <a:gd name="T3" fmla="*/ 0 h 21508"/>
                  <a:gd name="T4" fmla="*/ 0 w 21533"/>
                  <a:gd name="T5" fmla="*/ 0 h 21508"/>
                  <a:gd name="T6" fmla="*/ 0 w 21533"/>
                  <a:gd name="T7" fmla="*/ 0 h 21508"/>
                  <a:gd name="T8" fmla="*/ 0 w 21533"/>
                  <a:gd name="T9" fmla="*/ 0 h 21508"/>
                  <a:gd name="T10" fmla="*/ 0 w 21533"/>
                  <a:gd name="T11" fmla="*/ 0 h 21508"/>
                  <a:gd name="T12" fmla="*/ 0 w 21533"/>
                  <a:gd name="T13" fmla="*/ 0 h 21508"/>
                  <a:gd name="T14" fmla="*/ 0 w 21533"/>
                  <a:gd name="T15" fmla="*/ 0 h 21508"/>
                  <a:gd name="T16" fmla="*/ 0 w 21533"/>
                  <a:gd name="T17" fmla="*/ 0 h 21508"/>
                  <a:gd name="T18" fmla="*/ 0 w 21533"/>
                  <a:gd name="T19" fmla="*/ 0 h 21508"/>
                  <a:gd name="T20" fmla="*/ 0 w 21533"/>
                  <a:gd name="T21" fmla="*/ 0 h 21508"/>
                  <a:gd name="T22" fmla="*/ 0 w 21533"/>
                  <a:gd name="T23" fmla="*/ 0 h 21508"/>
                  <a:gd name="T24" fmla="*/ 0 w 21533"/>
                  <a:gd name="T25" fmla="*/ 0 h 21508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533" h="21508">
                    <a:moveTo>
                      <a:pt x="12618" y="15738"/>
                    </a:moveTo>
                    <a:cubicBezTo>
                      <a:pt x="11946" y="15738"/>
                      <a:pt x="11315" y="15383"/>
                      <a:pt x="10841" y="14739"/>
                    </a:cubicBezTo>
                    <a:lnTo>
                      <a:pt x="0" y="0"/>
                    </a:lnTo>
                    <a:lnTo>
                      <a:pt x="279" y="4267"/>
                    </a:lnTo>
                    <a:cubicBezTo>
                      <a:pt x="312" y="4784"/>
                      <a:pt x="561" y="5508"/>
                      <a:pt x="832" y="5876"/>
                    </a:cubicBezTo>
                    <a:lnTo>
                      <a:pt x="12127" y="21233"/>
                    </a:lnTo>
                    <a:cubicBezTo>
                      <a:pt x="12397" y="21600"/>
                      <a:pt x="12839" y="21600"/>
                      <a:pt x="13110" y="21233"/>
                    </a:cubicBezTo>
                    <a:lnTo>
                      <a:pt x="21330" y="10057"/>
                    </a:lnTo>
                    <a:cubicBezTo>
                      <a:pt x="21600" y="9689"/>
                      <a:pt x="21600" y="9088"/>
                      <a:pt x="21330" y="8721"/>
                    </a:cubicBezTo>
                    <a:lnTo>
                      <a:pt x="20076" y="7017"/>
                    </a:lnTo>
                    <a:lnTo>
                      <a:pt x="14395" y="14741"/>
                    </a:lnTo>
                    <a:cubicBezTo>
                      <a:pt x="13920" y="15385"/>
                      <a:pt x="13289" y="15738"/>
                      <a:pt x="12618" y="15738"/>
                    </a:cubicBezTo>
                    <a:close/>
                    <a:moveTo>
                      <a:pt x="12618" y="15738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" name="îŝḷîḓé-Freeform: Shape 98">
                <a:extLst>
                  <a:ext uri="{FF2B5EF4-FFF2-40B4-BE49-F238E27FC236}">
                    <a16:creationId xmlns:a16="http://schemas.microsoft.com/office/drawing/2014/main" id="{1B41BF82-744F-4C07-A011-52F72CA10E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450" cy="450"/>
              </a:xfrm>
              <a:custGeom>
                <a:avLst/>
                <a:gdLst>
                  <a:gd name="T0" fmla="*/ 0 w 21503"/>
                  <a:gd name="T1" fmla="*/ 0 h 21600"/>
                  <a:gd name="T2" fmla="*/ 0 w 21503"/>
                  <a:gd name="T3" fmla="*/ 0 h 21600"/>
                  <a:gd name="T4" fmla="*/ 0 w 21503"/>
                  <a:gd name="T5" fmla="*/ 0 h 21600"/>
                  <a:gd name="T6" fmla="*/ 0 w 21503"/>
                  <a:gd name="T7" fmla="*/ 0 h 21600"/>
                  <a:gd name="T8" fmla="*/ 0 w 21503"/>
                  <a:gd name="T9" fmla="*/ 0 h 21600"/>
                  <a:gd name="T10" fmla="*/ 0 w 21503"/>
                  <a:gd name="T11" fmla="*/ 0 h 21600"/>
                  <a:gd name="T12" fmla="*/ 0 w 21503"/>
                  <a:gd name="T13" fmla="*/ 0 h 21600"/>
                  <a:gd name="T14" fmla="*/ 0 w 21503"/>
                  <a:gd name="T15" fmla="*/ 0 h 21600"/>
                  <a:gd name="T16" fmla="*/ 0 w 21503"/>
                  <a:gd name="T17" fmla="*/ 0 h 21600"/>
                  <a:gd name="T18" fmla="*/ 0 w 21503"/>
                  <a:gd name="T19" fmla="*/ 0 h 21600"/>
                  <a:gd name="T20" fmla="*/ 0 w 21503"/>
                  <a:gd name="T21" fmla="*/ 0 h 21600"/>
                  <a:gd name="T22" fmla="*/ 0 w 21503"/>
                  <a:gd name="T23" fmla="*/ 0 h 21600"/>
                  <a:gd name="T24" fmla="*/ 0 w 21503"/>
                  <a:gd name="T25" fmla="*/ 0 h 21600"/>
                  <a:gd name="T26" fmla="*/ 0 w 21503"/>
                  <a:gd name="T27" fmla="*/ 0 h 21600"/>
                  <a:gd name="T28" fmla="*/ 0 w 21503"/>
                  <a:gd name="T29" fmla="*/ 0 h 21600"/>
                  <a:gd name="T30" fmla="*/ 0 w 21503"/>
                  <a:gd name="T31" fmla="*/ 0 h 21600"/>
                  <a:gd name="T32" fmla="*/ 0 w 21503"/>
                  <a:gd name="T33" fmla="*/ 0 h 21600"/>
                  <a:gd name="T34" fmla="*/ 0 w 21503"/>
                  <a:gd name="T35" fmla="*/ 0 h 21600"/>
                  <a:gd name="T36" fmla="*/ 0 w 21503"/>
                  <a:gd name="T37" fmla="*/ 0 h 21600"/>
                  <a:gd name="T38" fmla="*/ 0 w 21503"/>
                  <a:gd name="T39" fmla="*/ 0 h 21600"/>
                  <a:gd name="T40" fmla="*/ 0 w 21503"/>
                  <a:gd name="T41" fmla="*/ 0 h 21600"/>
                  <a:gd name="T42" fmla="*/ 0 w 21503"/>
                  <a:gd name="T43" fmla="*/ 0 h 21600"/>
                  <a:gd name="T44" fmla="*/ 0 w 21503"/>
                  <a:gd name="T45" fmla="*/ 0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503" h="21600">
                    <a:moveTo>
                      <a:pt x="10162" y="1105"/>
                    </a:moveTo>
                    <a:cubicBezTo>
                      <a:pt x="9896" y="837"/>
                      <a:pt x="9371" y="590"/>
                      <a:pt x="8995" y="556"/>
                    </a:cubicBezTo>
                    <a:lnTo>
                      <a:pt x="2969" y="4"/>
                    </a:lnTo>
                    <a:cubicBezTo>
                      <a:pt x="2940" y="2"/>
                      <a:pt x="2910" y="0"/>
                      <a:pt x="2879" y="0"/>
                    </a:cubicBezTo>
                    <a:cubicBezTo>
                      <a:pt x="2513" y="0"/>
                      <a:pt x="2048" y="182"/>
                      <a:pt x="1802" y="429"/>
                    </a:cubicBezTo>
                    <a:lnTo>
                      <a:pt x="427" y="1809"/>
                    </a:lnTo>
                    <a:cubicBezTo>
                      <a:pt x="161" y="2076"/>
                      <a:pt x="-30" y="2604"/>
                      <a:pt x="4" y="2980"/>
                    </a:cubicBezTo>
                    <a:lnTo>
                      <a:pt x="541" y="9044"/>
                    </a:lnTo>
                    <a:cubicBezTo>
                      <a:pt x="573" y="9421"/>
                      <a:pt x="819" y="9948"/>
                      <a:pt x="1086" y="10216"/>
                    </a:cubicBezTo>
                    <a:lnTo>
                      <a:pt x="12227" y="21399"/>
                    </a:lnTo>
                    <a:cubicBezTo>
                      <a:pt x="12360" y="21533"/>
                      <a:pt x="12535" y="21600"/>
                      <a:pt x="12712" y="21600"/>
                    </a:cubicBezTo>
                    <a:cubicBezTo>
                      <a:pt x="12887" y="21600"/>
                      <a:pt x="13063" y="21533"/>
                      <a:pt x="13196" y="21399"/>
                    </a:cubicBezTo>
                    <a:lnTo>
                      <a:pt x="21304" y="13261"/>
                    </a:lnTo>
                    <a:cubicBezTo>
                      <a:pt x="21570" y="12993"/>
                      <a:pt x="21570" y="12555"/>
                      <a:pt x="21304" y="12288"/>
                    </a:cubicBezTo>
                    <a:lnTo>
                      <a:pt x="10162" y="1105"/>
                    </a:lnTo>
                    <a:close/>
                    <a:moveTo>
                      <a:pt x="2561" y="2612"/>
                    </a:moveTo>
                    <a:cubicBezTo>
                      <a:pt x="2851" y="2321"/>
                      <a:pt x="3231" y="2175"/>
                      <a:pt x="3611" y="2175"/>
                    </a:cubicBezTo>
                    <a:cubicBezTo>
                      <a:pt x="3991" y="2175"/>
                      <a:pt x="4372" y="2321"/>
                      <a:pt x="4663" y="2613"/>
                    </a:cubicBezTo>
                    <a:cubicBezTo>
                      <a:pt x="5243" y="3196"/>
                      <a:pt x="5243" y="4140"/>
                      <a:pt x="4663" y="4722"/>
                    </a:cubicBezTo>
                    <a:cubicBezTo>
                      <a:pt x="4372" y="5014"/>
                      <a:pt x="3992" y="5160"/>
                      <a:pt x="3612" y="5160"/>
                    </a:cubicBezTo>
                    <a:cubicBezTo>
                      <a:pt x="3232" y="5160"/>
                      <a:pt x="2852" y="5014"/>
                      <a:pt x="2561" y="4722"/>
                    </a:cubicBezTo>
                    <a:cubicBezTo>
                      <a:pt x="1980" y="4139"/>
                      <a:pt x="1980" y="3195"/>
                      <a:pt x="2561" y="2612"/>
                    </a:cubicBezTo>
                    <a:close/>
                    <a:moveTo>
                      <a:pt x="2561" y="2612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7" name="Group 49">
            <a:extLst>
              <a:ext uri="{FF2B5EF4-FFF2-40B4-BE49-F238E27FC236}">
                <a16:creationId xmlns:a16="http://schemas.microsoft.com/office/drawing/2014/main" id="{2A771BC1-7024-4080-8341-A3FCB2BA82C5}"/>
              </a:ext>
            </a:extLst>
          </p:cNvPr>
          <p:cNvGrpSpPr/>
          <p:nvPr/>
        </p:nvGrpSpPr>
        <p:grpSpPr>
          <a:xfrm>
            <a:off x="2922440" y="2623255"/>
            <a:ext cx="1274654" cy="1274654"/>
            <a:chOff x="3086127" y="2209419"/>
            <a:chExt cx="1189285" cy="1189285"/>
          </a:xfrm>
          <a:effectLst/>
        </p:grpSpPr>
        <p:sp>
          <p:nvSpPr>
            <p:cNvPr id="37" name="îŝḷîḓé-Oval 50">
              <a:extLst>
                <a:ext uri="{FF2B5EF4-FFF2-40B4-BE49-F238E27FC236}">
                  <a16:creationId xmlns:a16="http://schemas.microsoft.com/office/drawing/2014/main" id="{EB270330-088C-494D-8B7C-1C226ACCE40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86127" y="2209419"/>
              <a:ext cx="1189285" cy="1189285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grpSp>
          <p:nvGrpSpPr>
            <p:cNvPr id="38" name="Group 51">
              <a:extLst>
                <a:ext uri="{FF2B5EF4-FFF2-40B4-BE49-F238E27FC236}">
                  <a16:creationId xmlns:a16="http://schemas.microsoft.com/office/drawing/2014/main" id="{92AA90FA-12F5-4054-A7A9-1787A781EDD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471951" y="2589063"/>
              <a:ext cx="417635" cy="417633"/>
              <a:chOff x="0" y="0"/>
              <a:chExt cx="576" cy="576"/>
            </a:xfrm>
            <a:solidFill>
              <a:srgbClr val="FFFFFF"/>
            </a:solidFill>
          </p:grpSpPr>
          <p:sp>
            <p:nvSpPr>
              <p:cNvPr id="39" name="îŝḷîḓé-Freeform: Shape 52">
                <a:extLst>
                  <a:ext uri="{FF2B5EF4-FFF2-40B4-BE49-F238E27FC236}">
                    <a16:creationId xmlns:a16="http://schemas.microsoft.com/office/drawing/2014/main" id="{DF1BFE6F-D876-4997-84FB-D33B99EC0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0" y="0"/>
                <a:ext cx="280" cy="2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704" y="21499"/>
                    </a:moveTo>
                    <a:lnTo>
                      <a:pt x="21469" y="14723"/>
                    </a:lnTo>
                    <a:lnTo>
                      <a:pt x="14173" y="7408"/>
                    </a:lnTo>
                    <a:lnTo>
                      <a:pt x="21600" y="0"/>
                    </a:lnTo>
                    <a:lnTo>
                      <a:pt x="17" y="0"/>
                    </a:lnTo>
                    <a:lnTo>
                      <a:pt x="0" y="21600"/>
                    </a:lnTo>
                    <a:lnTo>
                      <a:pt x="7378" y="14158"/>
                    </a:lnTo>
                    <a:lnTo>
                      <a:pt x="14704" y="21499"/>
                    </a:lnTo>
                    <a:close/>
                    <a:moveTo>
                      <a:pt x="14704" y="21499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0" name="îŝḷîḓé-Freeform: Shape 53">
                <a:extLst>
                  <a:ext uri="{FF2B5EF4-FFF2-40B4-BE49-F238E27FC236}">
                    <a16:creationId xmlns:a16="http://schemas.microsoft.com/office/drawing/2014/main" id="{3BF35D9D-5838-4350-8DC5-28152A7020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" y="296"/>
                <a:ext cx="280" cy="280"/>
              </a:xfrm>
              <a:custGeom>
                <a:avLst/>
                <a:gdLst>
                  <a:gd name="T0" fmla="*/ 0 w 21600"/>
                  <a:gd name="T1" fmla="*/ 0 h 21600"/>
                  <a:gd name="T2" fmla="*/ 0 w 21600"/>
                  <a:gd name="T3" fmla="*/ 0 h 21600"/>
                  <a:gd name="T4" fmla="*/ 0 w 21600"/>
                  <a:gd name="T5" fmla="*/ 0 h 21600"/>
                  <a:gd name="T6" fmla="*/ 0 w 21600"/>
                  <a:gd name="T7" fmla="*/ 0 h 21600"/>
                  <a:gd name="T8" fmla="*/ 0 w 21600"/>
                  <a:gd name="T9" fmla="*/ 0 h 21600"/>
                  <a:gd name="T10" fmla="*/ 0 w 21600"/>
                  <a:gd name="T11" fmla="*/ 0 h 21600"/>
                  <a:gd name="T12" fmla="*/ 0 w 21600"/>
                  <a:gd name="T13" fmla="*/ 0 h 21600"/>
                  <a:gd name="T14" fmla="*/ 0 w 21600"/>
                  <a:gd name="T15" fmla="*/ 0 h 21600"/>
                  <a:gd name="T16" fmla="*/ 0 w 21600"/>
                  <a:gd name="T17" fmla="*/ 0 h 2160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21600" h="21600">
                    <a:moveTo>
                      <a:pt x="14222" y="7443"/>
                    </a:moveTo>
                    <a:lnTo>
                      <a:pt x="6896" y="100"/>
                    </a:lnTo>
                    <a:lnTo>
                      <a:pt x="132" y="6878"/>
                    </a:lnTo>
                    <a:lnTo>
                      <a:pt x="7428" y="14193"/>
                    </a:lnTo>
                    <a:lnTo>
                      <a:pt x="0" y="21600"/>
                    </a:lnTo>
                    <a:lnTo>
                      <a:pt x="21585" y="21600"/>
                    </a:lnTo>
                    <a:lnTo>
                      <a:pt x="21600" y="0"/>
                    </a:lnTo>
                    <a:lnTo>
                      <a:pt x="14222" y="7443"/>
                    </a:lnTo>
                    <a:close/>
                    <a:moveTo>
                      <a:pt x="14222" y="7443"/>
                    </a:moveTo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254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8" name="Group 54">
            <a:extLst>
              <a:ext uri="{FF2B5EF4-FFF2-40B4-BE49-F238E27FC236}">
                <a16:creationId xmlns:a16="http://schemas.microsoft.com/office/drawing/2014/main" id="{72F8582D-4F59-4916-A8A4-00DA566369F3}"/>
              </a:ext>
            </a:extLst>
          </p:cNvPr>
          <p:cNvGrpSpPr/>
          <p:nvPr/>
        </p:nvGrpSpPr>
        <p:grpSpPr>
          <a:xfrm>
            <a:off x="5089647" y="3260581"/>
            <a:ext cx="1274654" cy="1274654"/>
            <a:chOff x="5108188" y="2804061"/>
            <a:chExt cx="1189285" cy="1189285"/>
          </a:xfrm>
          <a:effectLst/>
        </p:grpSpPr>
        <p:sp>
          <p:nvSpPr>
            <p:cNvPr id="35" name="îŝḷîḓé-Oval 55">
              <a:extLst>
                <a:ext uri="{FF2B5EF4-FFF2-40B4-BE49-F238E27FC236}">
                  <a16:creationId xmlns:a16="http://schemas.microsoft.com/office/drawing/2014/main" id="{C7EC8EFF-0F9E-4914-A4E1-D7A690E65A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8188" y="2804061"/>
              <a:ext cx="1189285" cy="1189285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6" name="îŝḷîḓé-Freeform: Shape 59">
              <a:extLst>
                <a:ext uri="{FF2B5EF4-FFF2-40B4-BE49-F238E27FC236}">
                  <a16:creationId xmlns:a16="http://schemas.microsoft.com/office/drawing/2014/main" id="{9C35BFDD-CA49-4232-A8E3-13B0A394DCAD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2590" y="3198138"/>
              <a:ext cx="451664" cy="451664"/>
            </a:xfrm>
            <a:custGeom>
              <a:avLst/>
              <a:gdLst>
                <a:gd name="T0" fmla="*/ 193886301 w 21600"/>
                <a:gd name="T1" fmla="*/ 72649219 h 21600"/>
                <a:gd name="T2" fmla="*/ 193886301 w 21600"/>
                <a:gd name="T3" fmla="*/ 0 h 21600"/>
                <a:gd name="T4" fmla="*/ 0 w 21600"/>
                <a:gd name="T5" fmla="*/ 0 h 21600"/>
                <a:gd name="T6" fmla="*/ 0 w 21600"/>
                <a:gd name="T7" fmla="*/ 193886301 h 21600"/>
                <a:gd name="T8" fmla="*/ 72649219 w 21600"/>
                <a:gd name="T9" fmla="*/ 193886301 h 21600"/>
                <a:gd name="T10" fmla="*/ 178971547 w 21600"/>
                <a:gd name="T11" fmla="*/ 286355233 h 21600"/>
                <a:gd name="T12" fmla="*/ 286355233 w 21600"/>
                <a:gd name="T13" fmla="*/ 178971547 h 21600"/>
                <a:gd name="T14" fmla="*/ 193886301 w 21600"/>
                <a:gd name="T15" fmla="*/ 72649219 h 21600"/>
                <a:gd name="T16" fmla="*/ 71986933 w 21600"/>
                <a:gd name="T17" fmla="*/ 170022876 h 21600"/>
                <a:gd name="T18" fmla="*/ 23863425 w 21600"/>
                <a:gd name="T19" fmla="*/ 170022876 h 21600"/>
                <a:gd name="T20" fmla="*/ 23863425 w 21600"/>
                <a:gd name="T21" fmla="*/ 23863425 h 21600"/>
                <a:gd name="T22" fmla="*/ 170022876 w 21600"/>
                <a:gd name="T23" fmla="*/ 23863425 h 21600"/>
                <a:gd name="T24" fmla="*/ 170022876 w 21600"/>
                <a:gd name="T25" fmla="*/ 71986933 h 21600"/>
                <a:gd name="T26" fmla="*/ 71986933 w 21600"/>
                <a:gd name="T27" fmla="*/ 170022876 h 21600"/>
                <a:gd name="T28" fmla="*/ 178971547 w 21600"/>
                <a:gd name="T29" fmla="*/ 262491808 h 21600"/>
                <a:gd name="T30" fmla="*/ 96857260 w 21600"/>
                <a:gd name="T31" fmla="*/ 193886301 h 21600"/>
                <a:gd name="T32" fmla="*/ 193886301 w 21600"/>
                <a:gd name="T33" fmla="*/ 193886301 h 21600"/>
                <a:gd name="T34" fmla="*/ 193886301 w 21600"/>
                <a:gd name="T35" fmla="*/ 96857260 h 21600"/>
                <a:gd name="T36" fmla="*/ 262491808 w 21600"/>
                <a:gd name="T37" fmla="*/ 178971547 h 21600"/>
                <a:gd name="T38" fmla="*/ 178971547 w 21600"/>
                <a:gd name="T39" fmla="*/ 262491808 h 21600"/>
                <a:gd name="T40" fmla="*/ 178971547 w 21600"/>
                <a:gd name="T41" fmla="*/ 262491808 h 21600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0" t="0" r="r" b="b"/>
              <a:pathLst>
                <a:path w="21600" h="21600">
                  <a:moveTo>
                    <a:pt x="14625" y="5480"/>
                  </a:moveTo>
                  <a:lnTo>
                    <a:pt x="14625" y="0"/>
                  </a:lnTo>
                  <a:lnTo>
                    <a:pt x="0" y="0"/>
                  </a:lnTo>
                  <a:lnTo>
                    <a:pt x="0" y="14625"/>
                  </a:lnTo>
                  <a:lnTo>
                    <a:pt x="5480" y="14625"/>
                  </a:lnTo>
                  <a:cubicBezTo>
                    <a:pt x="6028" y="18566"/>
                    <a:pt x="9409" y="21600"/>
                    <a:pt x="13500" y="21600"/>
                  </a:cubicBezTo>
                  <a:cubicBezTo>
                    <a:pt x="17974" y="21600"/>
                    <a:pt x="21600" y="17974"/>
                    <a:pt x="21600" y="13500"/>
                  </a:cubicBezTo>
                  <a:cubicBezTo>
                    <a:pt x="21600" y="9408"/>
                    <a:pt x="18566" y="6027"/>
                    <a:pt x="14625" y="5480"/>
                  </a:cubicBezTo>
                  <a:close/>
                  <a:moveTo>
                    <a:pt x="5430" y="12825"/>
                  </a:moveTo>
                  <a:lnTo>
                    <a:pt x="1800" y="12825"/>
                  </a:lnTo>
                  <a:lnTo>
                    <a:pt x="1800" y="1800"/>
                  </a:lnTo>
                  <a:lnTo>
                    <a:pt x="12825" y="1800"/>
                  </a:lnTo>
                  <a:lnTo>
                    <a:pt x="12825" y="5430"/>
                  </a:lnTo>
                  <a:cubicBezTo>
                    <a:pt x="8891" y="5755"/>
                    <a:pt x="5755" y="8890"/>
                    <a:pt x="5430" y="12825"/>
                  </a:cubicBezTo>
                  <a:close/>
                  <a:moveTo>
                    <a:pt x="13500" y="19800"/>
                  </a:moveTo>
                  <a:cubicBezTo>
                    <a:pt x="10411" y="19800"/>
                    <a:pt x="7839" y="17563"/>
                    <a:pt x="7306" y="14625"/>
                  </a:cubicBezTo>
                  <a:lnTo>
                    <a:pt x="14625" y="14625"/>
                  </a:lnTo>
                  <a:lnTo>
                    <a:pt x="14625" y="7306"/>
                  </a:lnTo>
                  <a:cubicBezTo>
                    <a:pt x="17563" y="7838"/>
                    <a:pt x="19800" y="10410"/>
                    <a:pt x="19800" y="13500"/>
                  </a:cubicBezTo>
                  <a:cubicBezTo>
                    <a:pt x="19800" y="16974"/>
                    <a:pt x="16974" y="19800"/>
                    <a:pt x="13500" y="19800"/>
                  </a:cubicBezTo>
                  <a:close/>
                  <a:moveTo>
                    <a:pt x="13500" y="1980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0" name="Group 99">
            <a:extLst>
              <a:ext uri="{FF2B5EF4-FFF2-40B4-BE49-F238E27FC236}">
                <a16:creationId xmlns:a16="http://schemas.microsoft.com/office/drawing/2014/main" id="{8A73C664-7E8C-440B-9A08-B38730F08611}"/>
              </a:ext>
            </a:extLst>
          </p:cNvPr>
          <p:cNvGrpSpPr/>
          <p:nvPr/>
        </p:nvGrpSpPr>
        <p:grpSpPr>
          <a:xfrm>
            <a:off x="7587778" y="2623254"/>
            <a:ext cx="1274654" cy="1274654"/>
            <a:chOff x="7439008" y="2209418"/>
            <a:chExt cx="1189285" cy="1189285"/>
          </a:xfrm>
          <a:effectLst/>
        </p:grpSpPr>
        <p:sp>
          <p:nvSpPr>
            <p:cNvPr id="29" name="îŝḷîḓé-Oval 100">
              <a:extLst>
                <a:ext uri="{FF2B5EF4-FFF2-40B4-BE49-F238E27FC236}">
                  <a16:creationId xmlns:a16="http://schemas.microsoft.com/office/drawing/2014/main" id="{D2051141-E293-4CF0-ADD2-D26D5AB4B8AE}"/>
                </a:ext>
              </a:extLst>
            </p:cNvPr>
            <p:cNvSpPr>
              <a:spLocks/>
            </p:cNvSpPr>
            <p:nvPr/>
          </p:nvSpPr>
          <p:spPr bwMode="auto">
            <a:xfrm>
              <a:off x="7439008" y="2209418"/>
              <a:ext cx="1189285" cy="1189285"/>
            </a:xfrm>
            <a:prstGeom prst="ellipse">
              <a:avLst/>
            </a:prstGeom>
            <a:solidFill>
              <a:schemeClr val="accent4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30" name="îŝḷîḓé-Freeform: Shape 101">
              <a:extLst>
                <a:ext uri="{FF2B5EF4-FFF2-40B4-BE49-F238E27FC236}">
                  <a16:creationId xmlns:a16="http://schemas.microsoft.com/office/drawing/2014/main" id="{625A4E1E-4DF2-4A7B-AF6E-549FB628B1B2}"/>
                </a:ext>
              </a:extLst>
            </p:cNvPr>
            <p:cNvSpPr>
              <a:spLocks/>
            </p:cNvSpPr>
            <p:nvPr/>
          </p:nvSpPr>
          <p:spPr bwMode="auto">
            <a:xfrm>
              <a:off x="7806271" y="2612052"/>
              <a:ext cx="454758" cy="395980"/>
            </a:xfrm>
            <a:custGeom>
              <a:avLst/>
              <a:gdLst>
                <a:gd name="T0" fmla="*/ 237766708 w 21600"/>
                <a:gd name="T1" fmla="*/ 91228192 h 21600"/>
                <a:gd name="T2" fmla="*/ 294279076 w 21600"/>
                <a:gd name="T3" fmla="*/ 91228192 h 21600"/>
                <a:gd name="T4" fmla="*/ 238147574 w 21600"/>
                <a:gd name="T5" fmla="*/ 56415216 h 21600"/>
                <a:gd name="T6" fmla="*/ 238147574 w 21600"/>
                <a:gd name="T7" fmla="*/ 78232 h 21600"/>
                <a:gd name="T8" fmla="*/ 192806796 w 21600"/>
                <a:gd name="T9" fmla="*/ 78232 h 21600"/>
                <a:gd name="T10" fmla="*/ 192806796 w 21600"/>
                <a:gd name="T11" fmla="*/ 28290040 h 21600"/>
                <a:gd name="T12" fmla="*/ 147207591 w 21600"/>
                <a:gd name="T13" fmla="*/ 0 h 21600"/>
                <a:gd name="T14" fmla="*/ 0 w 21600"/>
                <a:gd name="T15" fmla="*/ 91228192 h 21600"/>
                <a:gd name="T16" fmla="*/ 54700139 w 21600"/>
                <a:gd name="T17" fmla="*/ 91228192 h 21600"/>
                <a:gd name="T18" fmla="*/ 54700139 w 21600"/>
                <a:gd name="T19" fmla="*/ 169173962 h 21600"/>
                <a:gd name="T20" fmla="*/ 120014511 w 21600"/>
                <a:gd name="T21" fmla="*/ 169173962 h 21600"/>
                <a:gd name="T22" fmla="*/ 120014511 w 21600"/>
                <a:gd name="T23" fmla="*/ 114082520 h 21600"/>
                <a:gd name="T24" fmla="*/ 174536874 w 21600"/>
                <a:gd name="T25" fmla="*/ 114082520 h 21600"/>
                <a:gd name="T26" fmla="*/ 174536874 w 21600"/>
                <a:gd name="T27" fmla="*/ 169173962 h 21600"/>
                <a:gd name="T28" fmla="*/ 237766708 w 21600"/>
                <a:gd name="T29" fmla="*/ 169173962 h 21600"/>
                <a:gd name="T30" fmla="*/ 237766708 w 21600"/>
                <a:gd name="T31" fmla="*/ 91228192 h 21600"/>
                <a:gd name="T32" fmla="*/ 237766708 w 21600"/>
                <a:gd name="T33" fmla="*/ 91228192 h 21600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0" t="0" r="r" b="b"/>
              <a:pathLst>
                <a:path w="21600" h="21600">
                  <a:moveTo>
                    <a:pt x="17452" y="11648"/>
                  </a:moveTo>
                  <a:lnTo>
                    <a:pt x="21600" y="11648"/>
                  </a:lnTo>
                  <a:lnTo>
                    <a:pt x="17480" y="7203"/>
                  </a:lnTo>
                  <a:lnTo>
                    <a:pt x="17480" y="10"/>
                  </a:lnTo>
                  <a:lnTo>
                    <a:pt x="14152" y="10"/>
                  </a:lnTo>
                  <a:lnTo>
                    <a:pt x="14152" y="3612"/>
                  </a:lnTo>
                  <a:lnTo>
                    <a:pt x="10805" y="0"/>
                  </a:lnTo>
                  <a:lnTo>
                    <a:pt x="0" y="11648"/>
                  </a:lnTo>
                  <a:lnTo>
                    <a:pt x="4015" y="11648"/>
                  </a:lnTo>
                  <a:lnTo>
                    <a:pt x="4015" y="21600"/>
                  </a:lnTo>
                  <a:lnTo>
                    <a:pt x="8809" y="21600"/>
                  </a:lnTo>
                  <a:lnTo>
                    <a:pt x="8809" y="14566"/>
                  </a:lnTo>
                  <a:lnTo>
                    <a:pt x="12811" y="14566"/>
                  </a:lnTo>
                  <a:lnTo>
                    <a:pt x="12811" y="21600"/>
                  </a:lnTo>
                  <a:lnTo>
                    <a:pt x="17452" y="21600"/>
                  </a:lnTo>
                  <a:lnTo>
                    <a:pt x="17452" y="11648"/>
                  </a:lnTo>
                  <a:close/>
                  <a:moveTo>
                    <a:pt x="17452" y="11648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11" name="Group 102">
            <a:extLst>
              <a:ext uri="{FF2B5EF4-FFF2-40B4-BE49-F238E27FC236}">
                <a16:creationId xmlns:a16="http://schemas.microsoft.com/office/drawing/2014/main" id="{53E4D896-2F93-4847-BBFE-A17A05647998}"/>
              </a:ext>
            </a:extLst>
          </p:cNvPr>
          <p:cNvGrpSpPr/>
          <p:nvPr/>
        </p:nvGrpSpPr>
        <p:grpSpPr>
          <a:xfrm>
            <a:off x="9664516" y="3897908"/>
            <a:ext cx="1274654" cy="1274654"/>
            <a:chOff x="9376658" y="3398703"/>
            <a:chExt cx="1189285" cy="1189285"/>
          </a:xfrm>
          <a:effectLst/>
        </p:grpSpPr>
        <p:sp>
          <p:nvSpPr>
            <p:cNvPr id="27" name="îŝḷîḓé-Oval 103">
              <a:extLst>
                <a:ext uri="{FF2B5EF4-FFF2-40B4-BE49-F238E27FC236}">
                  <a16:creationId xmlns:a16="http://schemas.microsoft.com/office/drawing/2014/main" id="{D8758EDD-6047-4E1D-9D67-6E3885D31C8B}"/>
                </a:ext>
              </a:extLst>
            </p:cNvPr>
            <p:cNvSpPr>
              <a:spLocks/>
            </p:cNvSpPr>
            <p:nvPr/>
          </p:nvSpPr>
          <p:spPr bwMode="auto">
            <a:xfrm>
              <a:off x="9376658" y="3398703"/>
              <a:ext cx="1189285" cy="118928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  <p:sp>
          <p:nvSpPr>
            <p:cNvPr id="28" name="îŝḷîḓé-Freeform: Shape 104">
              <a:extLst>
                <a:ext uri="{FF2B5EF4-FFF2-40B4-BE49-F238E27FC236}">
                  <a16:creationId xmlns:a16="http://schemas.microsoft.com/office/drawing/2014/main" id="{8C1BC8D2-FF7C-42C1-BFAF-DBDC37F0ACE1}"/>
                </a:ext>
              </a:extLst>
            </p:cNvPr>
            <p:cNvSpPr>
              <a:spLocks/>
            </p:cNvSpPr>
            <p:nvPr/>
          </p:nvSpPr>
          <p:spPr bwMode="auto">
            <a:xfrm>
              <a:off x="9743920" y="3767512"/>
              <a:ext cx="454759" cy="451664"/>
            </a:xfrm>
            <a:custGeom>
              <a:avLst/>
              <a:gdLst>
                <a:gd name="T0" fmla="*/ 147142664 w 21600"/>
                <a:gd name="T1" fmla="*/ 0 h 21600"/>
                <a:gd name="T2" fmla="*/ 0 w 21600"/>
                <a:gd name="T3" fmla="*/ 143178255 h 21600"/>
                <a:gd name="T4" fmla="*/ 147142664 w 21600"/>
                <a:gd name="T5" fmla="*/ 286355233 h 21600"/>
                <a:gd name="T6" fmla="*/ 294284053 w 21600"/>
                <a:gd name="T7" fmla="*/ 143178255 h 21600"/>
                <a:gd name="T8" fmla="*/ 147142664 w 21600"/>
                <a:gd name="T9" fmla="*/ 0 h 21600"/>
                <a:gd name="T10" fmla="*/ 189308625 w 21600"/>
                <a:gd name="T11" fmla="*/ 224974990 h 21600"/>
                <a:gd name="T12" fmla="*/ 105682886 w 21600"/>
                <a:gd name="T13" fmla="*/ 224974990 h 21600"/>
                <a:gd name="T14" fmla="*/ 126173843 w 21600"/>
                <a:gd name="T15" fmla="*/ 137874331 h 21600"/>
                <a:gd name="T16" fmla="*/ 105682886 w 21600"/>
                <a:gd name="T17" fmla="*/ 102942051 h 21600"/>
                <a:gd name="T18" fmla="*/ 147495755 w 21600"/>
                <a:gd name="T19" fmla="*/ 62256235 h 21600"/>
                <a:gd name="T20" fmla="*/ 189308625 w 21600"/>
                <a:gd name="T21" fmla="*/ 102942051 h 21600"/>
                <a:gd name="T22" fmla="*/ 168668953 w 21600"/>
                <a:gd name="T23" fmla="*/ 137980497 h 21600"/>
                <a:gd name="T24" fmla="*/ 189308625 w 21600"/>
                <a:gd name="T25" fmla="*/ 224974990 h 21600"/>
                <a:gd name="T26" fmla="*/ 189308625 w 21600"/>
                <a:gd name="T27" fmla="*/ 224974990 h 21600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5" y="0"/>
                    <a:pt x="0" y="4835"/>
                    <a:pt x="0" y="10800"/>
                  </a:cubicBezTo>
                  <a:cubicBezTo>
                    <a:pt x="0" y="16765"/>
                    <a:pt x="4835" y="21600"/>
                    <a:pt x="10800" y="21600"/>
                  </a:cubicBezTo>
                  <a:cubicBezTo>
                    <a:pt x="16765" y="21600"/>
                    <a:pt x="21600" y="16765"/>
                    <a:pt x="21600" y="10800"/>
                  </a:cubicBezTo>
                  <a:cubicBezTo>
                    <a:pt x="21600" y="4835"/>
                    <a:pt x="16765" y="0"/>
                    <a:pt x="10800" y="0"/>
                  </a:cubicBezTo>
                  <a:close/>
                  <a:moveTo>
                    <a:pt x="13895" y="16970"/>
                  </a:moveTo>
                  <a:lnTo>
                    <a:pt x="7757" y="16970"/>
                  </a:lnTo>
                  <a:lnTo>
                    <a:pt x="9261" y="10400"/>
                  </a:lnTo>
                  <a:cubicBezTo>
                    <a:pt x="8362" y="9865"/>
                    <a:pt x="7757" y="8887"/>
                    <a:pt x="7757" y="7765"/>
                  </a:cubicBezTo>
                  <a:cubicBezTo>
                    <a:pt x="7757" y="6070"/>
                    <a:pt x="9131" y="4696"/>
                    <a:pt x="10826" y="4696"/>
                  </a:cubicBezTo>
                  <a:cubicBezTo>
                    <a:pt x="12521" y="4696"/>
                    <a:pt x="13895" y="6070"/>
                    <a:pt x="13895" y="7765"/>
                  </a:cubicBezTo>
                  <a:cubicBezTo>
                    <a:pt x="13895" y="8892"/>
                    <a:pt x="13286" y="9874"/>
                    <a:pt x="12380" y="10408"/>
                  </a:cubicBezTo>
                  <a:lnTo>
                    <a:pt x="13895" y="16970"/>
                  </a:lnTo>
                  <a:close/>
                  <a:moveTo>
                    <a:pt x="13895" y="16970"/>
                  </a:moveTo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35039BCE-1031-D959-A58B-B15B2A39D8F1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9C3C67E-B8F4-1060-F1DF-5EE89A61786F}"/>
              </a:ext>
            </a:extLst>
          </p:cNvPr>
          <p:cNvSpPr txBox="1"/>
          <p:nvPr/>
        </p:nvSpPr>
        <p:spPr>
          <a:xfrm>
            <a:off x="480766" y="773276"/>
            <a:ext cx="11151909" cy="15081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6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6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6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sz="1600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E920822-C2D5-0C43-6C22-D3CF3431BFB7}"/>
              </a:ext>
            </a:extLst>
          </p:cNvPr>
          <p:cNvSpPr txBox="1"/>
          <p:nvPr/>
        </p:nvSpPr>
        <p:spPr>
          <a:xfrm>
            <a:off x="316319" y="5068926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8BD5D68-BBAF-AACB-7936-BDB21ACEE16B}"/>
              </a:ext>
            </a:extLst>
          </p:cNvPr>
          <p:cNvSpPr txBox="1"/>
          <p:nvPr/>
        </p:nvSpPr>
        <p:spPr>
          <a:xfrm>
            <a:off x="2362525" y="3959178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8CC4C5C-ACC0-0B33-3EEB-92A42A1ED0F7}"/>
              </a:ext>
            </a:extLst>
          </p:cNvPr>
          <p:cNvSpPr txBox="1"/>
          <p:nvPr/>
        </p:nvSpPr>
        <p:spPr>
          <a:xfrm>
            <a:off x="4523516" y="4655260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A04666-6999-28A2-55C9-7E7CAA3232BB}"/>
              </a:ext>
            </a:extLst>
          </p:cNvPr>
          <p:cNvSpPr txBox="1"/>
          <p:nvPr/>
        </p:nvSpPr>
        <p:spPr>
          <a:xfrm>
            <a:off x="6968845" y="3920505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A55F3B9-4CF9-EF8E-AAA7-C5EA4C840F18}"/>
              </a:ext>
            </a:extLst>
          </p:cNvPr>
          <p:cNvSpPr txBox="1"/>
          <p:nvPr/>
        </p:nvSpPr>
        <p:spPr>
          <a:xfrm>
            <a:off x="9195185" y="5094117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934507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25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id="{F7DC3C81-E4D9-46D9-9514-0FD61957B459}"/>
              </a:ext>
            </a:extLst>
          </p:cNvPr>
          <p:cNvGrpSpPr/>
          <p:nvPr/>
        </p:nvGrpSpPr>
        <p:grpSpPr>
          <a:xfrm>
            <a:off x="1422408" y="1687946"/>
            <a:ext cx="3022921" cy="4244887"/>
            <a:chOff x="1422408" y="1820466"/>
            <a:chExt cx="3022921" cy="4244887"/>
          </a:xfrm>
        </p:grpSpPr>
        <p:sp>
          <p:nvSpPr>
            <p:cNvPr id="5" name="îṣļîḑé-圆角矩形 6">
              <a:extLst>
                <a:ext uri="{FF2B5EF4-FFF2-40B4-BE49-F238E27FC236}">
                  <a16:creationId xmlns:a16="http://schemas.microsoft.com/office/drawing/2014/main" id="{5C3D9E22-3A55-4DFF-A26B-C7B33F519920}"/>
                </a:ext>
              </a:extLst>
            </p:cNvPr>
            <p:cNvSpPr/>
            <p:nvPr/>
          </p:nvSpPr>
          <p:spPr>
            <a:xfrm rot="16200000">
              <a:off x="1151576" y="2091298"/>
              <a:ext cx="3564585" cy="3022921"/>
            </a:xfrm>
            <a:prstGeom prst="roundRect">
              <a:avLst>
                <a:gd name="adj" fmla="val 6205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Titr" panose="00000700000000000000" pitchFamily="2" charset="-78"/>
                <a:sym typeface="Arial" panose="020B0604020202020204" pitchFamily="34" charset="0"/>
              </a:endParaRPr>
            </a:p>
          </p:txBody>
        </p: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F62D98F8-20CB-45FE-9514-CC0A2355AE1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254132" y="4704751"/>
              <a:ext cx="1359468" cy="1360602"/>
              <a:chOff x="3287425" y="1417883"/>
              <a:chExt cx="648499" cy="649042"/>
            </a:xfrm>
          </p:grpSpPr>
          <p:sp>
            <p:nvSpPr>
              <p:cNvPr id="19" name="îṣļîḑé-Oval 18">
                <a:extLst>
                  <a:ext uri="{FF2B5EF4-FFF2-40B4-BE49-F238E27FC236}">
                    <a16:creationId xmlns:a16="http://schemas.microsoft.com/office/drawing/2014/main" id="{0257CA93-CDB5-4573-A7EC-1695CD8E1C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87425" y="1417883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B Titr" panose="00000700000000000000" pitchFamily="2" charset="-78"/>
                  <a:sym typeface="Arial" panose="020B0604020202020204" pitchFamily="34" charset="0"/>
                </a:endParaRPr>
              </a:p>
            </p:txBody>
          </p:sp>
          <p:sp>
            <p:nvSpPr>
              <p:cNvPr id="20" name="îṣļîḑé-Oval 19">
                <a:extLst>
                  <a:ext uri="{FF2B5EF4-FFF2-40B4-BE49-F238E27FC236}">
                    <a16:creationId xmlns:a16="http://schemas.microsoft.com/office/drawing/2014/main" id="{0F39619D-BF4C-457A-A83B-10D87BF2C0D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62252" y="1492773"/>
                <a:ext cx="498845" cy="499263"/>
              </a:xfrm>
              <a:prstGeom prst="ellipse">
                <a:avLst/>
              </a:prstGeom>
              <a:solidFill>
                <a:schemeClr val="accent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a-IR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B Titr" panose="00000700000000000000" pitchFamily="2" charset="-78"/>
                    <a:sym typeface="Arial" panose="020B0604020202020204" pitchFamily="34" charset="0"/>
                  </a:rPr>
                  <a:t>01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B Titr" panose="00000700000000000000" pitchFamily="2" charset="-78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9" name="íṩľíḍè-任意多边形 11">
              <a:extLst>
                <a:ext uri="{FF2B5EF4-FFF2-40B4-BE49-F238E27FC236}">
                  <a16:creationId xmlns:a16="http://schemas.microsoft.com/office/drawing/2014/main" id="{052A1C5A-12F1-4695-BA16-A66EF6D12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2514154" y="2302007"/>
              <a:ext cx="839418" cy="542481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Titr" panose="00000700000000000000" pitchFamily="2" charset="-78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1E64014-8768-4AD8-966D-B87CF666332E}"/>
              </a:ext>
            </a:extLst>
          </p:cNvPr>
          <p:cNvGrpSpPr/>
          <p:nvPr/>
        </p:nvGrpSpPr>
        <p:grpSpPr>
          <a:xfrm>
            <a:off x="4584536" y="1687942"/>
            <a:ext cx="3022925" cy="4244891"/>
            <a:chOff x="4584536" y="1820462"/>
            <a:chExt cx="3022925" cy="4244891"/>
          </a:xfrm>
        </p:grpSpPr>
        <p:sp>
          <p:nvSpPr>
            <p:cNvPr id="4" name="îṣļîḑé-圆角矩形 5">
              <a:extLst>
                <a:ext uri="{FF2B5EF4-FFF2-40B4-BE49-F238E27FC236}">
                  <a16:creationId xmlns:a16="http://schemas.microsoft.com/office/drawing/2014/main" id="{93860642-8615-454A-88FF-D59CEF368E49}"/>
                </a:ext>
              </a:extLst>
            </p:cNvPr>
            <p:cNvSpPr/>
            <p:nvPr/>
          </p:nvSpPr>
          <p:spPr>
            <a:xfrm rot="16200000">
              <a:off x="4313701" y="2091297"/>
              <a:ext cx="3564596" cy="3022925"/>
            </a:xfrm>
            <a:prstGeom prst="roundRect">
              <a:avLst>
                <a:gd name="adj" fmla="val 6205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Titr" panose="00000700000000000000" pitchFamily="2" charset="-78"/>
                <a:sym typeface="Arial" panose="020B0604020202020204" pitchFamily="34" charset="0"/>
              </a:endParaRPr>
            </a:p>
          </p:txBody>
        </p: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4405A21-62AE-4CE7-A1A2-9BD5EF199AF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416266" y="4704751"/>
              <a:ext cx="1359468" cy="1360602"/>
              <a:chOff x="2779491" y="2517212"/>
              <a:chExt cx="648499" cy="649042"/>
            </a:xfrm>
          </p:grpSpPr>
          <p:sp>
            <p:nvSpPr>
              <p:cNvPr id="17" name="îṣļîḑé-Oval 16">
                <a:extLst>
                  <a:ext uri="{FF2B5EF4-FFF2-40B4-BE49-F238E27FC236}">
                    <a16:creationId xmlns:a16="http://schemas.microsoft.com/office/drawing/2014/main" id="{C0A91197-1FD6-4165-9890-3AABD36350F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779491" y="2517212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B Titr" panose="00000700000000000000" pitchFamily="2" charset="-78"/>
                  <a:sym typeface="Arial" panose="020B0604020202020204" pitchFamily="34" charset="0"/>
                </a:endParaRPr>
              </a:p>
            </p:txBody>
          </p:sp>
          <p:sp>
            <p:nvSpPr>
              <p:cNvPr id="18" name="îṣļîḑé-Oval 17">
                <a:extLst>
                  <a:ext uri="{FF2B5EF4-FFF2-40B4-BE49-F238E27FC236}">
                    <a16:creationId xmlns:a16="http://schemas.microsoft.com/office/drawing/2014/main" id="{1C3CD4C2-D05D-43EF-9CD9-9646641E08A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2854318" y="2592102"/>
                <a:ext cx="498845" cy="499263"/>
              </a:xfrm>
              <a:prstGeom prst="ellipse">
                <a:avLst/>
              </a:prstGeom>
              <a:solidFill>
                <a:schemeClr val="accent2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a-IR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B Titr" panose="00000700000000000000" pitchFamily="2" charset="-78"/>
                    <a:sym typeface="Arial" panose="020B0604020202020204" pitchFamily="34" charset="0"/>
                  </a:rPr>
                  <a:t>02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B Titr" panose="00000700000000000000" pitchFamily="2" charset="-78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íṩľíḍè-任意多边形 12">
              <a:extLst>
                <a:ext uri="{FF2B5EF4-FFF2-40B4-BE49-F238E27FC236}">
                  <a16:creationId xmlns:a16="http://schemas.microsoft.com/office/drawing/2014/main" id="{A261D56C-FEB2-4797-9052-80A4030A0A41}"/>
                </a:ext>
              </a:extLst>
            </p:cNvPr>
            <p:cNvSpPr>
              <a:spLocks/>
            </p:cNvSpPr>
            <p:nvPr/>
          </p:nvSpPr>
          <p:spPr bwMode="auto">
            <a:xfrm>
              <a:off x="5713490" y="2190741"/>
              <a:ext cx="765013" cy="765013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Titr" panose="00000700000000000000" pitchFamily="2" charset="-78"/>
                <a:sym typeface="Arial" panose="020B0604020202020204" pitchFamily="34" charset="0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93D936DD-A1D5-4650-9476-B7E10B067152}"/>
              </a:ext>
            </a:extLst>
          </p:cNvPr>
          <p:cNvGrpSpPr/>
          <p:nvPr/>
        </p:nvGrpSpPr>
        <p:grpSpPr>
          <a:xfrm>
            <a:off x="7746676" y="1687948"/>
            <a:ext cx="3022921" cy="4244885"/>
            <a:chOff x="7746676" y="1820468"/>
            <a:chExt cx="3022921" cy="4244885"/>
          </a:xfrm>
        </p:grpSpPr>
        <p:sp>
          <p:nvSpPr>
            <p:cNvPr id="3" name="îṣļîḑé-圆角矩形 3">
              <a:extLst>
                <a:ext uri="{FF2B5EF4-FFF2-40B4-BE49-F238E27FC236}">
                  <a16:creationId xmlns:a16="http://schemas.microsoft.com/office/drawing/2014/main" id="{A8809F02-60D3-45C2-912A-298C82F5B0BA}"/>
                </a:ext>
              </a:extLst>
            </p:cNvPr>
            <p:cNvSpPr/>
            <p:nvPr/>
          </p:nvSpPr>
          <p:spPr>
            <a:xfrm rot="16200000">
              <a:off x="7475844" y="2091300"/>
              <a:ext cx="3564585" cy="3022921"/>
            </a:xfrm>
            <a:prstGeom prst="roundRect">
              <a:avLst>
                <a:gd name="adj" fmla="val 6205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Titr" panose="00000700000000000000" pitchFamily="2" charset="-78"/>
                <a:sym typeface="Arial" panose="020B0604020202020204" pitchFamily="34" charset="0"/>
              </a:endParaRPr>
            </a:p>
          </p:txBody>
        </p: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FC6634CA-6441-4B69-868E-14713B032B9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578400" y="4704751"/>
              <a:ext cx="1359468" cy="1360602"/>
              <a:chOff x="3287425" y="3613920"/>
              <a:chExt cx="648499" cy="649042"/>
            </a:xfrm>
          </p:grpSpPr>
          <p:sp>
            <p:nvSpPr>
              <p:cNvPr id="15" name="íṩľíḍè-Oval 14">
                <a:extLst>
                  <a:ext uri="{FF2B5EF4-FFF2-40B4-BE49-F238E27FC236}">
                    <a16:creationId xmlns:a16="http://schemas.microsoft.com/office/drawing/2014/main" id="{029B2ECF-B975-4DAA-8C0A-8ED6AC9C3B7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287425" y="3613920"/>
                <a:ext cx="648499" cy="649042"/>
              </a:xfrm>
              <a:prstGeom prst="ellipse">
                <a:avLst/>
              </a:prstGeom>
              <a:solidFill>
                <a:schemeClr val="bg1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B Titr" panose="00000700000000000000" pitchFamily="2" charset="-78"/>
                  <a:sym typeface="Arial" panose="020B0604020202020204" pitchFamily="34" charset="0"/>
                </a:endParaRPr>
              </a:p>
            </p:txBody>
          </p:sp>
          <p:sp>
            <p:nvSpPr>
              <p:cNvPr id="16" name="íṩľíḍè-Oval 15">
                <a:extLst>
                  <a:ext uri="{FF2B5EF4-FFF2-40B4-BE49-F238E27FC236}">
                    <a16:creationId xmlns:a16="http://schemas.microsoft.com/office/drawing/2014/main" id="{6ED52B25-4D04-49CE-9F5D-E9F13C1FBBD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3362252" y="3688810"/>
                <a:ext cx="498845" cy="499263"/>
              </a:xfrm>
              <a:prstGeom prst="ellipse">
                <a:avLst/>
              </a:prstGeom>
              <a:solidFill>
                <a:schemeClr val="accent3"/>
              </a:solidFill>
              <a:ln w="190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anchor="ctr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fa-IR" sz="28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Arial" panose="020B0604020202020204" pitchFamily="34" charset="0"/>
                    <a:ea typeface="微软雅黑" panose="020B0503020204020204" pitchFamily="34" charset="-122"/>
                    <a:cs typeface="B Titr" panose="00000700000000000000" pitchFamily="2" charset="-78"/>
                    <a:sym typeface="Arial" panose="020B0604020202020204" pitchFamily="34" charset="0"/>
                  </a:rPr>
                  <a:t>03</a:t>
                </a:r>
                <a:endPara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B Titr" panose="00000700000000000000" pitchFamily="2" charset="-78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1" name="íṩľíḍè-任意多边形 13">
              <a:extLst>
                <a:ext uri="{FF2B5EF4-FFF2-40B4-BE49-F238E27FC236}">
                  <a16:creationId xmlns:a16="http://schemas.microsoft.com/office/drawing/2014/main" id="{79C38FB8-03F5-42CB-96AE-881D94654196}"/>
                </a:ext>
              </a:extLst>
            </p:cNvPr>
            <p:cNvSpPr>
              <a:spLocks/>
            </p:cNvSpPr>
            <p:nvPr/>
          </p:nvSpPr>
          <p:spPr bwMode="auto">
            <a:xfrm>
              <a:off x="8891854" y="2206971"/>
              <a:ext cx="732555" cy="732555"/>
            </a:xfrm>
            <a:custGeom>
              <a:avLst/>
              <a:gdLst/>
              <a:ahLst/>
              <a:cxnLst>
                <a:cxn ang="0">
                  <a:pos x="64" y="42"/>
                </a:cxn>
                <a:cxn ang="0">
                  <a:pos x="63" y="44"/>
                </a:cxn>
                <a:cxn ang="0">
                  <a:pos x="33" y="64"/>
                </a:cxn>
                <a:cxn ang="0">
                  <a:pos x="32" y="64"/>
                </a:cxn>
                <a:cxn ang="0">
                  <a:pos x="30" y="64"/>
                </a:cxn>
                <a:cxn ang="0">
                  <a:pos x="1" y="44"/>
                </a:cxn>
                <a:cxn ang="0">
                  <a:pos x="0" y="42"/>
                </a:cxn>
                <a:cxn ang="0">
                  <a:pos x="0" y="23"/>
                </a:cxn>
                <a:cxn ang="0">
                  <a:pos x="1" y="20"/>
                </a:cxn>
                <a:cxn ang="0">
                  <a:pos x="30" y="1"/>
                </a:cxn>
                <a:cxn ang="0">
                  <a:pos x="32" y="0"/>
                </a:cxn>
                <a:cxn ang="0">
                  <a:pos x="33" y="1"/>
                </a:cxn>
                <a:cxn ang="0">
                  <a:pos x="63" y="20"/>
                </a:cxn>
                <a:cxn ang="0">
                  <a:pos x="64" y="23"/>
                </a:cxn>
                <a:cxn ang="0">
                  <a:pos x="64" y="42"/>
                </a:cxn>
                <a:cxn ang="0">
                  <a:pos x="12" y="32"/>
                </a:cxn>
                <a:cxn ang="0">
                  <a:pos x="5" y="28"/>
                </a:cxn>
                <a:cxn ang="0">
                  <a:pos x="5" y="37"/>
                </a:cxn>
                <a:cxn ang="0">
                  <a:pos x="12" y="32"/>
                </a:cxn>
                <a:cxn ang="0">
                  <a:pos x="29" y="21"/>
                </a:cxn>
                <a:cxn ang="0">
                  <a:pos x="29" y="8"/>
                </a:cxn>
                <a:cxn ang="0">
                  <a:pos x="7" y="23"/>
                </a:cxn>
                <a:cxn ang="0">
                  <a:pos x="17" y="29"/>
                </a:cxn>
                <a:cxn ang="0">
                  <a:pos x="29" y="21"/>
                </a:cxn>
                <a:cxn ang="0">
                  <a:pos x="29" y="56"/>
                </a:cxn>
                <a:cxn ang="0">
                  <a:pos x="29" y="44"/>
                </a:cxn>
                <a:cxn ang="0">
                  <a:pos x="17" y="36"/>
                </a:cxn>
                <a:cxn ang="0">
                  <a:pos x="7" y="42"/>
                </a:cxn>
                <a:cxn ang="0">
                  <a:pos x="29" y="56"/>
                </a:cxn>
                <a:cxn ang="0">
                  <a:pos x="41" y="32"/>
                </a:cxn>
                <a:cxn ang="0">
                  <a:pos x="32" y="26"/>
                </a:cxn>
                <a:cxn ang="0">
                  <a:pos x="22" y="32"/>
                </a:cxn>
                <a:cxn ang="0">
                  <a:pos x="32" y="39"/>
                </a:cxn>
                <a:cxn ang="0">
                  <a:pos x="41" y="32"/>
                </a:cxn>
                <a:cxn ang="0">
                  <a:pos x="56" y="23"/>
                </a:cxn>
                <a:cxn ang="0">
                  <a:pos x="35" y="8"/>
                </a:cxn>
                <a:cxn ang="0">
                  <a:pos x="35" y="21"/>
                </a:cxn>
                <a:cxn ang="0">
                  <a:pos x="46" y="29"/>
                </a:cxn>
                <a:cxn ang="0">
                  <a:pos x="56" y="23"/>
                </a:cxn>
                <a:cxn ang="0">
                  <a:pos x="56" y="42"/>
                </a:cxn>
                <a:cxn ang="0">
                  <a:pos x="46" y="36"/>
                </a:cxn>
                <a:cxn ang="0">
                  <a:pos x="35" y="44"/>
                </a:cxn>
                <a:cxn ang="0">
                  <a:pos x="35" y="56"/>
                </a:cxn>
                <a:cxn ang="0">
                  <a:pos x="56" y="42"/>
                </a:cxn>
                <a:cxn ang="0">
                  <a:pos x="58" y="37"/>
                </a:cxn>
                <a:cxn ang="0">
                  <a:pos x="58" y="28"/>
                </a:cxn>
                <a:cxn ang="0">
                  <a:pos x="51" y="32"/>
                </a:cxn>
                <a:cxn ang="0">
                  <a:pos x="58" y="37"/>
                </a:cxn>
              </a:cxnLst>
              <a:rect l="0" t="0" r="r" b="b"/>
              <a:pathLst>
                <a:path w="64" h="64">
                  <a:moveTo>
                    <a:pt x="64" y="42"/>
                  </a:moveTo>
                  <a:cubicBezTo>
                    <a:pt x="64" y="43"/>
                    <a:pt x="63" y="44"/>
                    <a:pt x="63" y="44"/>
                  </a:cubicBezTo>
                  <a:cubicBezTo>
                    <a:pt x="33" y="64"/>
                    <a:pt x="33" y="64"/>
                    <a:pt x="33" y="64"/>
                  </a:cubicBezTo>
                  <a:cubicBezTo>
                    <a:pt x="33" y="64"/>
                    <a:pt x="32" y="64"/>
                    <a:pt x="32" y="64"/>
                  </a:cubicBezTo>
                  <a:cubicBezTo>
                    <a:pt x="31" y="64"/>
                    <a:pt x="31" y="64"/>
                    <a:pt x="30" y="6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4"/>
                    <a:pt x="0" y="43"/>
                    <a:pt x="0" y="42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2"/>
                    <a:pt x="0" y="21"/>
                    <a:pt x="1" y="2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1" y="1"/>
                    <a:pt x="31" y="0"/>
                    <a:pt x="32" y="0"/>
                  </a:cubicBezTo>
                  <a:cubicBezTo>
                    <a:pt x="32" y="0"/>
                    <a:pt x="33" y="1"/>
                    <a:pt x="33" y="1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2"/>
                    <a:pt x="64" y="23"/>
                  </a:cubicBezTo>
                  <a:lnTo>
                    <a:pt x="64" y="42"/>
                  </a:lnTo>
                  <a:close/>
                  <a:moveTo>
                    <a:pt x="12" y="32"/>
                  </a:moveTo>
                  <a:cubicBezTo>
                    <a:pt x="5" y="28"/>
                    <a:pt x="5" y="28"/>
                    <a:pt x="5" y="28"/>
                  </a:cubicBezTo>
                  <a:cubicBezTo>
                    <a:pt x="5" y="37"/>
                    <a:pt x="5" y="37"/>
                    <a:pt x="5" y="37"/>
                  </a:cubicBezTo>
                  <a:lnTo>
                    <a:pt x="12" y="32"/>
                  </a:lnTo>
                  <a:close/>
                  <a:moveTo>
                    <a:pt x="29" y="21"/>
                  </a:moveTo>
                  <a:cubicBezTo>
                    <a:pt x="29" y="8"/>
                    <a:pt x="29" y="8"/>
                    <a:pt x="29" y="8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7" y="29"/>
                    <a:pt x="17" y="29"/>
                    <a:pt x="17" y="29"/>
                  </a:cubicBezTo>
                  <a:lnTo>
                    <a:pt x="29" y="21"/>
                  </a:lnTo>
                  <a:close/>
                  <a:moveTo>
                    <a:pt x="29" y="56"/>
                  </a:moveTo>
                  <a:cubicBezTo>
                    <a:pt x="29" y="44"/>
                    <a:pt x="29" y="44"/>
                    <a:pt x="29" y="44"/>
                  </a:cubicBezTo>
                  <a:cubicBezTo>
                    <a:pt x="17" y="36"/>
                    <a:pt x="17" y="36"/>
                    <a:pt x="17" y="36"/>
                  </a:cubicBezTo>
                  <a:cubicBezTo>
                    <a:pt x="7" y="42"/>
                    <a:pt x="7" y="42"/>
                    <a:pt x="7" y="42"/>
                  </a:cubicBezTo>
                  <a:lnTo>
                    <a:pt x="29" y="56"/>
                  </a:lnTo>
                  <a:close/>
                  <a:moveTo>
                    <a:pt x="41" y="32"/>
                  </a:moveTo>
                  <a:cubicBezTo>
                    <a:pt x="32" y="26"/>
                    <a:pt x="32" y="26"/>
                    <a:pt x="32" y="2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32" y="39"/>
                    <a:pt x="32" y="39"/>
                    <a:pt x="32" y="39"/>
                  </a:cubicBezTo>
                  <a:lnTo>
                    <a:pt x="41" y="32"/>
                  </a:lnTo>
                  <a:close/>
                  <a:moveTo>
                    <a:pt x="56" y="23"/>
                  </a:moveTo>
                  <a:cubicBezTo>
                    <a:pt x="35" y="8"/>
                    <a:pt x="35" y="8"/>
                    <a:pt x="35" y="8"/>
                  </a:cubicBezTo>
                  <a:cubicBezTo>
                    <a:pt x="35" y="21"/>
                    <a:pt x="35" y="21"/>
                    <a:pt x="35" y="21"/>
                  </a:cubicBezTo>
                  <a:cubicBezTo>
                    <a:pt x="46" y="29"/>
                    <a:pt x="46" y="29"/>
                    <a:pt x="46" y="29"/>
                  </a:cubicBezTo>
                  <a:lnTo>
                    <a:pt x="56" y="23"/>
                  </a:lnTo>
                  <a:close/>
                  <a:moveTo>
                    <a:pt x="56" y="42"/>
                  </a:moveTo>
                  <a:cubicBezTo>
                    <a:pt x="46" y="36"/>
                    <a:pt x="46" y="36"/>
                    <a:pt x="46" y="36"/>
                  </a:cubicBezTo>
                  <a:cubicBezTo>
                    <a:pt x="35" y="44"/>
                    <a:pt x="35" y="44"/>
                    <a:pt x="35" y="44"/>
                  </a:cubicBezTo>
                  <a:cubicBezTo>
                    <a:pt x="35" y="56"/>
                    <a:pt x="35" y="56"/>
                    <a:pt x="35" y="56"/>
                  </a:cubicBezTo>
                  <a:lnTo>
                    <a:pt x="56" y="42"/>
                  </a:lnTo>
                  <a:close/>
                  <a:moveTo>
                    <a:pt x="58" y="37"/>
                  </a:moveTo>
                  <a:cubicBezTo>
                    <a:pt x="58" y="28"/>
                    <a:pt x="58" y="28"/>
                    <a:pt x="58" y="28"/>
                  </a:cubicBezTo>
                  <a:cubicBezTo>
                    <a:pt x="51" y="32"/>
                    <a:pt x="51" y="32"/>
                    <a:pt x="51" y="32"/>
                  </a:cubicBezTo>
                  <a:lnTo>
                    <a:pt x="58" y="3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B Titr" panose="00000700000000000000" pitchFamily="2" charset="-78"/>
                <a:sym typeface="Arial" panose="020B0604020202020204" pitchFamily="34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275FD606-0834-B203-BCE9-B2EA96FCC34F}"/>
              </a:ext>
            </a:extLst>
          </p:cNvPr>
          <p:cNvSpPr txBox="1"/>
          <p:nvPr/>
        </p:nvSpPr>
        <p:spPr>
          <a:xfrm>
            <a:off x="1730405" y="2921231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7D3C015-1842-AC49-FA28-6853E39A3E73}"/>
              </a:ext>
            </a:extLst>
          </p:cNvPr>
          <p:cNvSpPr txBox="1"/>
          <p:nvPr/>
        </p:nvSpPr>
        <p:spPr>
          <a:xfrm>
            <a:off x="4892538" y="2921231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77DB6B7-7C27-3A62-289B-81B2F1010C49}"/>
              </a:ext>
            </a:extLst>
          </p:cNvPr>
          <p:cNvSpPr txBox="1"/>
          <p:nvPr/>
        </p:nvSpPr>
        <p:spPr>
          <a:xfrm>
            <a:off x="8054673" y="2921231"/>
            <a:ext cx="2406916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chemeClr val="bg1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chemeClr val="bg1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chemeClr val="bg1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F47D1FB4-EE63-740A-9A27-A6C2A87F39EE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8158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75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3" grpId="0"/>
      <p:bldP spid="1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5519CA0B-FF2B-A8C8-747B-14B02E9AD1AE}"/>
              </a:ext>
            </a:extLst>
          </p:cNvPr>
          <p:cNvSpPr txBox="1"/>
          <p:nvPr/>
        </p:nvSpPr>
        <p:spPr>
          <a:xfrm>
            <a:off x="773969" y="2272765"/>
            <a:ext cx="10644062" cy="161582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72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با تشکر از توجه </a:t>
            </a:r>
            <a:r>
              <a:rPr lang="fa-IR" sz="72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شما عزیزان</a:t>
            </a:r>
            <a:endParaRPr lang="en-US" sz="80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39213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8">
            <a:extLst>
              <a:ext uri="{FF2B5EF4-FFF2-40B4-BE49-F238E27FC236}">
                <a16:creationId xmlns:a16="http://schemas.microsoft.com/office/drawing/2014/main" id="{2A01F06A-1B93-D3C5-8E48-CA633B353878}"/>
              </a:ext>
            </a:extLst>
          </p:cNvPr>
          <p:cNvSpPr txBox="1">
            <a:spLocks/>
          </p:cNvSpPr>
          <p:nvPr/>
        </p:nvSpPr>
        <p:spPr>
          <a:xfrm>
            <a:off x="2923554" y="373626"/>
            <a:ext cx="3224981" cy="6258232"/>
          </a:xfrm>
          <a:prstGeom prst="parallelogram">
            <a:avLst/>
          </a:prstGeom>
          <a:solidFill>
            <a:srgbClr val="27394E"/>
          </a:solidFill>
        </p:spPr>
        <p:txBody>
          <a:bodyPr/>
          <a:lstStyle/>
          <a:p>
            <a:endParaRPr lang="en-ID" dirty="0"/>
          </a:p>
        </p:txBody>
      </p:sp>
      <p:sp>
        <p:nvSpPr>
          <p:cNvPr id="5" name="Picture Placeholder 10">
            <a:extLst>
              <a:ext uri="{FF2B5EF4-FFF2-40B4-BE49-F238E27FC236}">
                <a16:creationId xmlns:a16="http://schemas.microsoft.com/office/drawing/2014/main" id="{0F520039-1C3B-D4A2-EA90-3DB666CE5307}"/>
              </a:ext>
            </a:extLst>
          </p:cNvPr>
          <p:cNvSpPr txBox="1">
            <a:spLocks/>
          </p:cNvSpPr>
          <p:nvPr/>
        </p:nvSpPr>
        <p:spPr>
          <a:xfrm>
            <a:off x="272247" y="226142"/>
            <a:ext cx="3224981" cy="6258232"/>
          </a:xfrm>
          <a:prstGeom prst="parallelogram">
            <a:avLst/>
          </a:prstGeom>
          <a:solidFill>
            <a:srgbClr val="FFC32B"/>
          </a:solidFill>
        </p:spPr>
      </p:sp>
      <p:pic>
        <p:nvPicPr>
          <p:cNvPr id="9" name="Picture Placeholder 8">
            <a:extLst>
              <a:ext uri="{FF2B5EF4-FFF2-40B4-BE49-F238E27FC236}">
                <a16:creationId xmlns:a16="http://schemas.microsoft.com/office/drawing/2014/main" id="{616A69F6-4D51-E2D9-1B7B-9010DFE16F87}"/>
              </a:ext>
            </a:extLst>
          </p:cNvPr>
          <p:cNvPicPr>
            <a:picLocks noGrp="1" noChangeAspect="1"/>
          </p:cNvPicPr>
          <p:nvPr>
            <p:ph type="pic" sz="quarter" idx="29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9" r="11339"/>
          <a:stretch>
            <a:fillRect/>
          </a:stretch>
        </p:blipFill>
        <p:spPr>
          <a:xfrm>
            <a:off x="2628206" y="599768"/>
            <a:ext cx="3224981" cy="6258232"/>
          </a:xfrm>
        </p:spPr>
      </p:pic>
      <p:pic>
        <p:nvPicPr>
          <p:cNvPr id="7" name="Picture Placeholder 6">
            <a:extLst>
              <a:ext uri="{FF2B5EF4-FFF2-40B4-BE49-F238E27FC236}">
                <a16:creationId xmlns:a16="http://schemas.microsoft.com/office/drawing/2014/main" id="{9A3E89D3-1779-F4F8-833C-CF20C53ACA49}"/>
              </a:ext>
            </a:extLst>
          </p:cNvPr>
          <p:cNvPicPr>
            <a:picLocks noGrp="1" noChangeAspect="1"/>
          </p:cNvPicPr>
          <p:nvPr>
            <p:ph type="pic" sz="quarter" idx="30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339" r="11339"/>
          <a:stretch>
            <a:fillRect/>
          </a:stretch>
        </p:blipFill>
        <p:spPr>
          <a:xfrm>
            <a:off x="81652" y="0"/>
            <a:ext cx="3224981" cy="6258232"/>
          </a:xfr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6A3BF77C-C805-01B4-5185-D0C4D0AAFDE5}"/>
              </a:ext>
            </a:extLst>
          </p:cNvPr>
          <p:cNvSpPr txBox="1"/>
          <p:nvPr/>
        </p:nvSpPr>
        <p:spPr>
          <a:xfrm>
            <a:off x="6681300" y="599768"/>
            <a:ext cx="5510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8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</a:t>
            </a:r>
            <a:endParaRPr lang="en-US" sz="32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FBA8FA2-E1FC-8629-D93E-F8AB9A302743}"/>
              </a:ext>
            </a:extLst>
          </p:cNvPr>
          <p:cNvSpPr txBox="1"/>
          <p:nvPr/>
        </p:nvSpPr>
        <p:spPr>
          <a:xfrm>
            <a:off x="6681299" y="1270480"/>
            <a:ext cx="5226465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فروشگاه مینارو ارائه دهنده انواع فایل های کاربردی با بهترین کیفیت این متن تست می باشد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377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750"/>
                            </p:stCondLst>
                            <p:childTnLst>
                              <p:par>
                                <p:cTn id="1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7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25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33">
            <a:extLst>
              <a:ext uri="{FF2B5EF4-FFF2-40B4-BE49-F238E27FC236}">
                <a16:creationId xmlns:a16="http://schemas.microsoft.com/office/drawing/2014/main" id="{FA7D7122-CC9B-7DB1-A49C-77B84CDE7357}"/>
              </a:ext>
            </a:extLst>
          </p:cNvPr>
          <p:cNvSpPr/>
          <p:nvPr/>
        </p:nvSpPr>
        <p:spPr>
          <a:xfrm>
            <a:off x="2573639" y="1131217"/>
            <a:ext cx="2156381" cy="2156381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8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rPr>
              <a:t>01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91D9867-458A-AE81-5FBD-295D09C6DE42}"/>
              </a:ext>
            </a:extLst>
          </p:cNvPr>
          <p:cNvSpPr txBox="1"/>
          <p:nvPr/>
        </p:nvSpPr>
        <p:spPr>
          <a:xfrm>
            <a:off x="224296" y="3429000"/>
            <a:ext cx="6855065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</a:t>
            </a:r>
          </a:p>
          <a:p>
            <a:pPr algn="ctr" rtl="1">
              <a:lnSpc>
                <a:spcPct val="150000"/>
              </a:lnSpc>
            </a:pPr>
            <a:r>
              <a:rPr lang="fa-IR" sz="4400" b="1" dirty="0">
                <a:solidFill>
                  <a:srgbClr val="27394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وارد نمایید</a:t>
            </a:r>
            <a:endParaRPr lang="en-US" sz="4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543856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>
            <a:extLst>
              <a:ext uri="{FF2B5EF4-FFF2-40B4-BE49-F238E27FC236}">
                <a16:creationId xmlns:a16="http://schemas.microsoft.com/office/drawing/2014/main" id="{1A29B3BC-1BE1-44CC-5522-D5B5ED7EEE8F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E627C5D-4A89-C131-8EB6-FDDF4C9EC6F0}"/>
              </a:ext>
            </a:extLst>
          </p:cNvPr>
          <p:cNvSpPr txBox="1"/>
          <p:nvPr/>
        </p:nvSpPr>
        <p:spPr>
          <a:xfrm>
            <a:off x="480766" y="773276"/>
            <a:ext cx="1115190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FEAB3363-7738-6F05-ADE5-DC5BEC39563B}"/>
              </a:ext>
            </a:extLst>
          </p:cNvPr>
          <p:cNvGrpSpPr/>
          <p:nvPr/>
        </p:nvGrpSpPr>
        <p:grpSpPr>
          <a:xfrm>
            <a:off x="9546509" y="2260950"/>
            <a:ext cx="2025770" cy="3203612"/>
            <a:chOff x="9546509" y="2260950"/>
            <a:chExt cx="2025770" cy="3203612"/>
          </a:xfrm>
        </p:grpSpPr>
        <p:grpSp>
          <p:nvGrpSpPr>
            <p:cNvPr id="19" name="组合 6">
              <a:extLst>
                <a:ext uri="{FF2B5EF4-FFF2-40B4-BE49-F238E27FC236}">
                  <a16:creationId xmlns:a16="http://schemas.microsoft.com/office/drawing/2014/main" id="{CF8EEF12-00F9-1E55-CA63-41C628FFA8B7}"/>
                </a:ext>
              </a:extLst>
            </p:cNvPr>
            <p:cNvGrpSpPr/>
            <p:nvPr/>
          </p:nvGrpSpPr>
          <p:grpSpPr>
            <a:xfrm>
              <a:off x="9557860" y="2260950"/>
              <a:ext cx="1954202" cy="3203612"/>
              <a:chOff x="8988321" y="1808820"/>
              <a:chExt cx="2256251" cy="3698776"/>
            </a:xfrm>
          </p:grpSpPr>
          <p:sp>
            <p:nvSpPr>
              <p:cNvPr id="20" name="íślíḋè-圆角矩形 41">
                <a:extLst>
                  <a:ext uri="{FF2B5EF4-FFF2-40B4-BE49-F238E27FC236}">
                    <a16:creationId xmlns:a16="http://schemas.microsoft.com/office/drawing/2014/main" id="{A41190D1-C6C7-790E-CF4C-4F8397EC82BD}"/>
                  </a:ext>
                </a:extLst>
              </p:cNvPr>
              <p:cNvSpPr/>
              <p:nvPr/>
            </p:nvSpPr>
            <p:spPr>
              <a:xfrm>
                <a:off x="8988321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5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1" name="íślíḋè-任意多边形 42">
                <a:extLst>
                  <a:ext uri="{FF2B5EF4-FFF2-40B4-BE49-F238E27FC236}">
                    <a16:creationId xmlns:a16="http://schemas.microsoft.com/office/drawing/2014/main" id="{6D31CDA6-AA04-7850-A07A-A0395B71A7A3}"/>
                  </a:ext>
                </a:extLst>
              </p:cNvPr>
              <p:cNvSpPr/>
              <p:nvPr/>
            </p:nvSpPr>
            <p:spPr>
              <a:xfrm>
                <a:off x="8988321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2" name="íślíḋè-任意多边形 45">
                <a:extLst>
                  <a:ext uri="{FF2B5EF4-FFF2-40B4-BE49-F238E27FC236}">
                    <a16:creationId xmlns:a16="http://schemas.microsoft.com/office/drawing/2014/main" id="{3DA9767E-ECF6-129E-F909-A00861D55479}"/>
                  </a:ext>
                </a:extLst>
              </p:cNvPr>
              <p:cNvSpPr/>
              <p:nvPr/>
            </p:nvSpPr>
            <p:spPr>
              <a:xfrm>
                <a:off x="9886885" y="4755468"/>
                <a:ext cx="459123" cy="456925"/>
              </a:xfrm>
              <a:custGeom>
                <a:avLst/>
                <a:gdLst>
                  <a:gd name="connsiteX0" fmla="*/ 173038 w 331788"/>
                  <a:gd name="connsiteY0" fmla="*/ 204788 h 330200"/>
                  <a:gd name="connsiteX1" fmla="*/ 185738 w 331788"/>
                  <a:gd name="connsiteY1" fmla="*/ 215901 h 330200"/>
                  <a:gd name="connsiteX2" fmla="*/ 173038 w 331788"/>
                  <a:gd name="connsiteY2" fmla="*/ 227014 h 330200"/>
                  <a:gd name="connsiteX3" fmla="*/ 160338 w 331788"/>
                  <a:gd name="connsiteY3" fmla="*/ 215901 h 330200"/>
                  <a:gd name="connsiteX4" fmla="*/ 173038 w 331788"/>
                  <a:gd name="connsiteY4" fmla="*/ 204788 h 330200"/>
                  <a:gd name="connsiteX5" fmla="*/ 169690 w 331788"/>
                  <a:gd name="connsiteY5" fmla="*/ 184150 h 330200"/>
                  <a:gd name="connsiteX6" fmla="*/ 165860 w 331788"/>
                  <a:gd name="connsiteY6" fmla="*/ 188084 h 330200"/>
                  <a:gd name="connsiteX7" fmla="*/ 165860 w 331788"/>
                  <a:gd name="connsiteY7" fmla="*/ 192019 h 330200"/>
                  <a:gd name="connsiteX8" fmla="*/ 160752 w 331788"/>
                  <a:gd name="connsiteY8" fmla="*/ 194642 h 330200"/>
                  <a:gd name="connsiteX9" fmla="*/ 158198 w 331788"/>
                  <a:gd name="connsiteY9" fmla="*/ 192019 h 330200"/>
                  <a:gd name="connsiteX10" fmla="*/ 154367 w 331788"/>
                  <a:gd name="connsiteY10" fmla="*/ 192019 h 330200"/>
                  <a:gd name="connsiteX11" fmla="*/ 149260 w 331788"/>
                  <a:gd name="connsiteY11" fmla="*/ 197264 h 330200"/>
                  <a:gd name="connsiteX12" fmla="*/ 149260 w 331788"/>
                  <a:gd name="connsiteY12" fmla="*/ 201199 h 330200"/>
                  <a:gd name="connsiteX13" fmla="*/ 153091 w 331788"/>
                  <a:gd name="connsiteY13" fmla="*/ 203821 h 330200"/>
                  <a:gd name="connsiteX14" fmla="*/ 150537 w 331788"/>
                  <a:gd name="connsiteY14" fmla="*/ 211690 h 330200"/>
                  <a:gd name="connsiteX15" fmla="*/ 145429 w 331788"/>
                  <a:gd name="connsiteY15" fmla="*/ 211690 h 330200"/>
                  <a:gd name="connsiteX16" fmla="*/ 142875 w 331788"/>
                  <a:gd name="connsiteY16" fmla="*/ 211690 h 330200"/>
                  <a:gd name="connsiteX17" fmla="*/ 142875 w 331788"/>
                  <a:gd name="connsiteY17" fmla="*/ 219558 h 330200"/>
                  <a:gd name="connsiteX18" fmla="*/ 145429 w 331788"/>
                  <a:gd name="connsiteY18" fmla="*/ 222181 h 330200"/>
                  <a:gd name="connsiteX19" fmla="*/ 150537 w 331788"/>
                  <a:gd name="connsiteY19" fmla="*/ 222181 h 330200"/>
                  <a:gd name="connsiteX20" fmla="*/ 153091 w 331788"/>
                  <a:gd name="connsiteY20" fmla="*/ 227427 h 330200"/>
                  <a:gd name="connsiteX21" fmla="*/ 149260 w 331788"/>
                  <a:gd name="connsiteY21" fmla="*/ 231361 h 330200"/>
                  <a:gd name="connsiteX22" fmla="*/ 149260 w 331788"/>
                  <a:gd name="connsiteY22" fmla="*/ 235295 h 330200"/>
                  <a:gd name="connsiteX23" fmla="*/ 154367 w 331788"/>
                  <a:gd name="connsiteY23" fmla="*/ 239230 h 330200"/>
                  <a:gd name="connsiteX24" fmla="*/ 158198 w 331788"/>
                  <a:gd name="connsiteY24" fmla="*/ 239230 h 330200"/>
                  <a:gd name="connsiteX25" fmla="*/ 160752 w 331788"/>
                  <a:gd name="connsiteY25" fmla="*/ 236607 h 330200"/>
                  <a:gd name="connsiteX26" fmla="*/ 165860 w 331788"/>
                  <a:gd name="connsiteY26" fmla="*/ 239230 h 330200"/>
                  <a:gd name="connsiteX27" fmla="*/ 165860 w 331788"/>
                  <a:gd name="connsiteY27" fmla="*/ 243164 h 330200"/>
                  <a:gd name="connsiteX28" fmla="*/ 169690 w 331788"/>
                  <a:gd name="connsiteY28" fmla="*/ 244475 h 330200"/>
                  <a:gd name="connsiteX29" fmla="*/ 176075 w 331788"/>
                  <a:gd name="connsiteY29" fmla="*/ 244475 h 330200"/>
                  <a:gd name="connsiteX30" fmla="*/ 178629 w 331788"/>
                  <a:gd name="connsiteY30" fmla="*/ 243164 h 330200"/>
                  <a:gd name="connsiteX31" fmla="*/ 178629 w 331788"/>
                  <a:gd name="connsiteY31" fmla="*/ 239230 h 330200"/>
                  <a:gd name="connsiteX32" fmla="*/ 185013 w 331788"/>
                  <a:gd name="connsiteY32" fmla="*/ 236607 h 330200"/>
                  <a:gd name="connsiteX33" fmla="*/ 187567 w 331788"/>
                  <a:gd name="connsiteY33" fmla="*/ 239230 h 330200"/>
                  <a:gd name="connsiteX34" fmla="*/ 191398 w 331788"/>
                  <a:gd name="connsiteY34" fmla="*/ 239230 h 330200"/>
                  <a:gd name="connsiteX35" fmla="*/ 196506 w 331788"/>
                  <a:gd name="connsiteY35" fmla="*/ 233984 h 330200"/>
                  <a:gd name="connsiteX36" fmla="*/ 196506 w 331788"/>
                  <a:gd name="connsiteY36" fmla="*/ 231361 h 330200"/>
                  <a:gd name="connsiteX37" fmla="*/ 192675 w 331788"/>
                  <a:gd name="connsiteY37" fmla="*/ 227427 h 330200"/>
                  <a:gd name="connsiteX38" fmla="*/ 195229 w 331788"/>
                  <a:gd name="connsiteY38" fmla="*/ 222181 h 330200"/>
                  <a:gd name="connsiteX39" fmla="*/ 200336 w 331788"/>
                  <a:gd name="connsiteY39" fmla="*/ 222181 h 330200"/>
                  <a:gd name="connsiteX40" fmla="*/ 201613 w 331788"/>
                  <a:gd name="connsiteY40" fmla="*/ 219558 h 330200"/>
                  <a:gd name="connsiteX41" fmla="*/ 201613 w 331788"/>
                  <a:gd name="connsiteY41" fmla="*/ 211690 h 330200"/>
                  <a:gd name="connsiteX42" fmla="*/ 200336 w 331788"/>
                  <a:gd name="connsiteY42" fmla="*/ 211690 h 330200"/>
                  <a:gd name="connsiteX43" fmla="*/ 195229 w 331788"/>
                  <a:gd name="connsiteY43" fmla="*/ 211690 h 330200"/>
                  <a:gd name="connsiteX44" fmla="*/ 192675 w 331788"/>
                  <a:gd name="connsiteY44" fmla="*/ 203821 h 330200"/>
                  <a:gd name="connsiteX45" fmla="*/ 196506 w 331788"/>
                  <a:gd name="connsiteY45" fmla="*/ 199887 h 330200"/>
                  <a:gd name="connsiteX46" fmla="*/ 196506 w 331788"/>
                  <a:gd name="connsiteY46" fmla="*/ 197264 h 330200"/>
                  <a:gd name="connsiteX47" fmla="*/ 191398 w 331788"/>
                  <a:gd name="connsiteY47" fmla="*/ 192019 h 330200"/>
                  <a:gd name="connsiteX48" fmla="*/ 187567 w 331788"/>
                  <a:gd name="connsiteY48" fmla="*/ 192019 h 330200"/>
                  <a:gd name="connsiteX49" fmla="*/ 185013 w 331788"/>
                  <a:gd name="connsiteY49" fmla="*/ 194642 h 330200"/>
                  <a:gd name="connsiteX50" fmla="*/ 178629 w 331788"/>
                  <a:gd name="connsiteY50" fmla="*/ 192019 h 330200"/>
                  <a:gd name="connsiteX51" fmla="*/ 178629 w 331788"/>
                  <a:gd name="connsiteY51" fmla="*/ 188084 h 330200"/>
                  <a:gd name="connsiteX52" fmla="*/ 176075 w 331788"/>
                  <a:gd name="connsiteY52" fmla="*/ 184150 h 330200"/>
                  <a:gd name="connsiteX53" fmla="*/ 169690 w 331788"/>
                  <a:gd name="connsiteY53" fmla="*/ 184150 h 330200"/>
                  <a:gd name="connsiteX54" fmla="*/ 123825 w 331788"/>
                  <a:gd name="connsiteY54" fmla="*/ 165100 h 330200"/>
                  <a:gd name="connsiteX55" fmla="*/ 123825 w 331788"/>
                  <a:gd name="connsiteY55" fmla="*/ 176213 h 330200"/>
                  <a:gd name="connsiteX56" fmla="*/ 223838 w 331788"/>
                  <a:gd name="connsiteY56" fmla="*/ 176213 h 330200"/>
                  <a:gd name="connsiteX57" fmla="*/ 223838 w 331788"/>
                  <a:gd name="connsiteY57" fmla="*/ 165100 h 330200"/>
                  <a:gd name="connsiteX58" fmla="*/ 123825 w 331788"/>
                  <a:gd name="connsiteY58" fmla="*/ 146050 h 330200"/>
                  <a:gd name="connsiteX59" fmla="*/ 123825 w 331788"/>
                  <a:gd name="connsiteY59" fmla="*/ 155575 h 330200"/>
                  <a:gd name="connsiteX60" fmla="*/ 223838 w 331788"/>
                  <a:gd name="connsiteY60" fmla="*/ 155575 h 330200"/>
                  <a:gd name="connsiteX61" fmla="*/ 223838 w 331788"/>
                  <a:gd name="connsiteY61" fmla="*/ 146050 h 330200"/>
                  <a:gd name="connsiteX62" fmla="*/ 123825 w 331788"/>
                  <a:gd name="connsiteY62" fmla="*/ 131763 h 330200"/>
                  <a:gd name="connsiteX63" fmla="*/ 123825 w 331788"/>
                  <a:gd name="connsiteY63" fmla="*/ 139701 h 330200"/>
                  <a:gd name="connsiteX64" fmla="*/ 166688 w 331788"/>
                  <a:gd name="connsiteY64" fmla="*/ 139701 h 330200"/>
                  <a:gd name="connsiteX65" fmla="*/ 166688 w 331788"/>
                  <a:gd name="connsiteY65" fmla="*/ 131763 h 330200"/>
                  <a:gd name="connsiteX66" fmla="*/ 123825 w 331788"/>
                  <a:gd name="connsiteY66" fmla="*/ 115888 h 330200"/>
                  <a:gd name="connsiteX67" fmla="*/ 123825 w 331788"/>
                  <a:gd name="connsiteY67" fmla="*/ 122238 h 330200"/>
                  <a:gd name="connsiteX68" fmla="*/ 166688 w 331788"/>
                  <a:gd name="connsiteY68" fmla="*/ 122238 h 330200"/>
                  <a:gd name="connsiteX69" fmla="*/ 166688 w 331788"/>
                  <a:gd name="connsiteY69" fmla="*/ 115888 h 330200"/>
                  <a:gd name="connsiteX70" fmla="*/ 179388 w 331788"/>
                  <a:gd name="connsiteY70" fmla="*/ 100013 h 330200"/>
                  <a:gd name="connsiteX71" fmla="*/ 179388 w 331788"/>
                  <a:gd name="connsiteY71" fmla="*/ 139701 h 330200"/>
                  <a:gd name="connsiteX72" fmla="*/ 223838 w 331788"/>
                  <a:gd name="connsiteY72" fmla="*/ 139701 h 330200"/>
                  <a:gd name="connsiteX73" fmla="*/ 223838 w 331788"/>
                  <a:gd name="connsiteY73" fmla="*/ 100013 h 330200"/>
                  <a:gd name="connsiteX74" fmla="*/ 123825 w 331788"/>
                  <a:gd name="connsiteY74" fmla="*/ 100013 h 330200"/>
                  <a:gd name="connsiteX75" fmla="*/ 123825 w 331788"/>
                  <a:gd name="connsiteY75" fmla="*/ 106363 h 330200"/>
                  <a:gd name="connsiteX76" fmla="*/ 166688 w 331788"/>
                  <a:gd name="connsiteY76" fmla="*/ 106363 h 330200"/>
                  <a:gd name="connsiteX77" fmla="*/ 166688 w 331788"/>
                  <a:gd name="connsiteY77" fmla="*/ 100013 h 330200"/>
                  <a:gd name="connsiteX78" fmla="*/ 106363 w 331788"/>
                  <a:gd name="connsiteY78" fmla="*/ 76200 h 330200"/>
                  <a:gd name="connsiteX79" fmla="*/ 238126 w 331788"/>
                  <a:gd name="connsiteY79" fmla="*/ 76200 h 330200"/>
                  <a:gd name="connsiteX80" fmla="*/ 238126 w 331788"/>
                  <a:gd name="connsiteY80" fmla="*/ 254000 h 330200"/>
                  <a:gd name="connsiteX81" fmla="*/ 106363 w 331788"/>
                  <a:gd name="connsiteY81" fmla="*/ 254000 h 330200"/>
                  <a:gd name="connsiteX82" fmla="*/ 103296 w 331788"/>
                  <a:gd name="connsiteY82" fmla="*/ 65088 h 330200"/>
                  <a:gd name="connsiteX83" fmla="*/ 96838 w 331788"/>
                  <a:gd name="connsiteY83" fmla="*/ 71583 h 330200"/>
                  <a:gd name="connsiteX84" fmla="*/ 96838 w 331788"/>
                  <a:gd name="connsiteY84" fmla="*/ 258619 h 330200"/>
                  <a:gd name="connsiteX85" fmla="*/ 103296 w 331788"/>
                  <a:gd name="connsiteY85" fmla="*/ 265113 h 330200"/>
                  <a:gd name="connsiteX86" fmla="*/ 242781 w 331788"/>
                  <a:gd name="connsiteY86" fmla="*/ 265113 h 330200"/>
                  <a:gd name="connsiteX87" fmla="*/ 246655 w 331788"/>
                  <a:gd name="connsiteY87" fmla="*/ 263814 h 330200"/>
                  <a:gd name="connsiteX88" fmla="*/ 247947 w 331788"/>
                  <a:gd name="connsiteY88" fmla="*/ 263814 h 330200"/>
                  <a:gd name="connsiteX89" fmla="*/ 247947 w 331788"/>
                  <a:gd name="connsiteY89" fmla="*/ 262516 h 330200"/>
                  <a:gd name="connsiteX90" fmla="*/ 249238 w 331788"/>
                  <a:gd name="connsiteY90" fmla="*/ 258619 h 330200"/>
                  <a:gd name="connsiteX91" fmla="*/ 249238 w 331788"/>
                  <a:gd name="connsiteY91" fmla="*/ 71583 h 330200"/>
                  <a:gd name="connsiteX92" fmla="*/ 242781 w 331788"/>
                  <a:gd name="connsiteY92" fmla="*/ 65088 h 330200"/>
                  <a:gd name="connsiteX93" fmla="*/ 103296 w 331788"/>
                  <a:gd name="connsiteY93" fmla="*/ 65088 h 330200"/>
                  <a:gd name="connsiteX94" fmla="*/ 165894 w 331788"/>
                  <a:gd name="connsiteY94" fmla="*/ 0 h 330200"/>
                  <a:gd name="connsiteX95" fmla="*/ 331788 w 331788"/>
                  <a:gd name="connsiteY95" fmla="*/ 165100 h 330200"/>
                  <a:gd name="connsiteX96" fmla="*/ 165894 w 331788"/>
                  <a:gd name="connsiteY96" fmla="*/ 330200 h 330200"/>
                  <a:gd name="connsiteX97" fmla="*/ 0 w 331788"/>
                  <a:gd name="connsiteY97" fmla="*/ 165100 h 330200"/>
                  <a:gd name="connsiteX98" fmla="*/ 165894 w 331788"/>
                  <a:gd name="connsiteY98" fmla="*/ 0 h 3302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</a:cxnLst>
                <a:rect l="l" t="t" r="r" b="b"/>
                <a:pathLst>
                  <a:path w="331788" h="330200">
                    <a:moveTo>
                      <a:pt x="173038" y="204788"/>
                    </a:moveTo>
                    <a:cubicBezTo>
                      <a:pt x="180052" y="204788"/>
                      <a:pt x="185738" y="209763"/>
                      <a:pt x="185738" y="215901"/>
                    </a:cubicBezTo>
                    <a:cubicBezTo>
                      <a:pt x="185738" y="222039"/>
                      <a:pt x="180052" y="227014"/>
                      <a:pt x="173038" y="227014"/>
                    </a:cubicBezTo>
                    <a:cubicBezTo>
                      <a:pt x="166024" y="227014"/>
                      <a:pt x="160338" y="222039"/>
                      <a:pt x="160338" y="215901"/>
                    </a:cubicBezTo>
                    <a:cubicBezTo>
                      <a:pt x="160338" y="209763"/>
                      <a:pt x="166024" y="204788"/>
                      <a:pt x="173038" y="204788"/>
                    </a:cubicBezTo>
                    <a:close/>
                    <a:moveTo>
                      <a:pt x="169690" y="184150"/>
                    </a:moveTo>
                    <a:cubicBezTo>
                      <a:pt x="168414" y="184150"/>
                      <a:pt x="165860" y="186773"/>
                      <a:pt x="165860" y="188084"/>
                    </a:cubicBezTo>
                    <a:cubicBezTo>
                      <a:pt x="165860" y="188084"/>
                      <a:pt x="165860" y="188084"/>
                      <a:pt x="165860" y="192019"/>
                    </a:cubicBezTo>
                    <a:cubicBezTo>
                      <a:pt x="165860" y="193330"/>
                      <a:pt x="162029" y="193330"/>
                      <a:pt x="160752" y="194642"/>
                    </a:cubicBezTo>
                    <a:cubicBezTo>
                      <a:pt x="160752" y="194642"/>
                      <a:pt x="160752" y="194642"/>
                      <a:pt x="158198" y="192019"/>
                    </a:cubicBezTo>
                    <a:cubicBezTo>
                      <a:pt x="156921" y="190707"/>
                      <a:pt x="155644" y="190707"/>
                      <a:pt x="154367" y="192019"/>
                    </a:cubicBezTo>
                    <a:cubicBezTo>
                      <a:pt x="154367" y="192019"/>
                      <a:pt x="154367" y="192019"/>
                      <a:pt x="149260" y="197264"/>
                    </a:cubicBezTo>
                    <a:cubicBezTo>
                      <a:pt x="149260" y="198576"/>
                      <a:pt x="149260" y="199887"/>
                      <a:pt x="149260" y="201199"/>
                    </a:cubicBezTo>
                    <a:cubicBezTo>
                      <a:pt x="149260" y="201199"/>
                      <a:pt x="149260" y="201199"/>
                      <a:pt x="153091" y="203821"/>
                    </a:cubicBezTo>
                    <a:cubicBezTo>
                      <a:pt x="151814" y="206444"/>
                      <a:pt x="150537" y="207756"/>
                      <a:pt x="150537" y="211690"/>
                    </a:cubicBezTo>
                    <a:cubicBezTo>
                      <a:pt x="150537" y="211690"/>
                      <a:pt x="150537" y="211690"/>
                      <a:pt x="145429" y="211690"/>
                    </a:cubicBezTo>
                    <a:cubicBezTo>
                      <a:pt x="144152" y="211690"/>
                      <a:pt x="142875" y="210379"/>
                      <a:pt x="142875" y="211690"/>
                    </a:cubicBezTo>
                    <a:cubicBezTo>
                      <a:pt x="142875" y="211690"/>
                      <a:pt x="142875" y="211690"/>
                      <a:pt x="142875" y="219558"/>
                    </a:cubicBezTo>
                    <a:cubicBezTo>
                      <a:pt x="142875" y="220870"/>
                      <a:pt x="144152" y="222181"/>
                      <a:pt x="145429" y="222181"/>
                    </a:cubicBezTo>
                    <a:cubicBezTo>
                      <a:pt x="145429" y="222181"/>
                      <a:pt x="145429" y="222181"/>
                      <a:pt x="150537" y="222181"/>
                    </a:cubicBezTo>
                    <a:cubicBezTo>
                      <a:pt x="150537" y="224804"/>
                      <a:pt x="151814" y="226115"/>
                      <a:pt x="153091" y="227427"/>
                    </a:cubicBezTo>
                    <a:cubicBezTo>
                      <a:pt x="153091" y="227427"/>
                      <a:pt x="153091" y="227427"/>
                      <a:pt x="149260" y="231361"/>
                    </a:cubicBezTo>
                    <a:cubicBezTo>
                      <a:pt x="147983" y="232673"/>
                      <a:pt x="147983" y="233984"/>
                      <a:pt x="149260" y="235295"/>
                    </a:cubicBezTo>
                    <a:cubicBezTo>
                      <a:pt x="149260" y="235295"/>
                      <a:pt x="149260" y="235295"/>
                      <a:pt x="154367" y="239230"/>
                    </a:cubicBezTo>
                    <a:cubicBezTo>
                      <a:pt x="155644" y="240541"/>
                      <a:pt x="156921" y="240541"/>
                      <a:pt x="158198" y="239230"/>
                    </a:cubicBezTo>
                    <a:cubicBezTo>
                      <a:pt x="158198" y="239230"/>
                      <a:pt x="158198" y="239230"/>
                      <a:pt x="160752" y="236607"/>
                    </a:cubicBezTo>
                    <a:cubicBezTo>
                      <a:pt x="162029" y="237918"/>
                      <a:pt x="165860" y="239230"/>
                      <a:pt x="165860" y="239230"/>
                    </a:cubicBezTo>
                    <a:cubicBezTo>
                      <a:pt x="165860" y="239230"/>
                      <a:pt x="165860" y="239230"/>
                      <a:pt x="165860" y="243164"/>
                    </a:cubicBezTo>
                    <a:cubicBezTo>
                      <a:pt x="165860" y="244475"/>
                      <a:pt x="168414" y="244475"/>
                      <a:pt x="169690" y="244475"/>
                    </a:cubicBezTo>
                    <a:cubicBezTo>
                      <a:pt x="169690" y="244475"/>
                      <a:pt x="169690" y="244475"/>
                      <a:pt x="176075" y="244475"/>
                    </a:cubicBezTo>
                    <a:cubicBezTo>
                      <a:pt x="177352" y="244475"/>
                      <a:pt x="178629" y="244475"/>
                      <a:pt x="178629" y="243164"/>
                    </a:cubicBezTo>
                    <a:cubicBezTo>
                      <a:pt x="178629" y="243164"/>
                      <a:pt x="178629" y="243164"/>
                      <a:pt x="178629" y="239230"/>
                    </a:cubicBezTo>
                    <a:cubicBezTo>
                      <a:pt x="182460" y="239230"/>
                      <a:pt x="182460" y="237918"/>
                      <a:pt x="185013" y="236607"/>
                    </a:cubicBezTo>
                    <a:cubicBezTo>
                      <a:pt x="185013" y="236607"/>
                      <a:pt x="185013" y="236607"/>
                      <a:pt x="187567" y="239230"/>
                    </a:cubicBezTo>
                    <a:cubicBezTo>
                      <a:pt x="188844" y="240541"/>
                      <a:pt x="190121" y="240541"/>
                      <a:pt x="191398" y="239230"/>
                    </a:cubicBezTo>
                    <a:cubicBezTo>
                      <a:pt x="191398" y="239230"/>
                      <a:pt x="191398" y="239230"/>
                      <a:pt x="196506" y="233984"/>
                    </a:cubicBezTo>
                    <a:cubicBezTo>
                      <a:pt x="196506" y="233984"/>
                      <a:pt x="196506" y="232673"/>
                      <a:pt x="196506" y="231361"/>
                    </a:cubicBezTo>
                    <a:cubicBezTo>
                      <a:pt x="196506" y="231361"/>
                      <a:pt x="196506" y="231361"/>
                      <a:pt x="192675" y="227427"/>
                    </a:cubicBezTo>
                    <a:cubicBezTo>
                      <a:pt x="193952" y="226115"/>
                      <a:pt x="195229" y="224804"/>
                      <a:pt x="195229" y="222181"/>
                    </a:cubicBezTo>
                    <a:cubicBezTo>
                      <a:pt x="195229" y="222181"/>
                      <a:pt x="195229" y="222181"/>
                      <a:pt x="200336" y="222181"/>
                    </a:cubicBezTo>
                    <a:cubicBezTo>
                      <a:pt x="201613" y="222181"/>
                      <a:pt x="201613" y="220870"/>
                      <a:pt x="201613" y="219558"/>
                    </a:cubicBezTo>
                    <a:lnTo>
                      <a:pt x="201613" y="211690"/>
                    </a:lnTo>
                    <a:cubicBezTo>
                      <a:pt x="201613" y="210379"/>
                      <a:pt x="201613" y="211690"/>
                      <a:pt x="200336" y="211690"/>
                    </a:cubicBezTo>
                    <a:cubicBezTo>
                      <a:pt x="200336" y="211690"/>
                      <a:pt x="200336" y="211690"/>
                      <a:pt x="195229" y="211690"/>
                    </a:cubicBezTo>
                    <a:cubicBezTo>
                      <a:pt x="195229" y="207756"/>
                      <a:pt x="193952" y="206444"/>
                      <a:pt x="192675" y="203821"/>
                    </a:cubicBezTo>
                    <a:cubicBezTo>
                      <a:pt x="192675" y="203821"/>
                      <a:pt x="192675" y="203821"/>
                      <a:pt x="196506" y="199887"/>
                    </a:cubicBezTo>
                    <a:cubicBezTo>
                      <a:pt x="196506" y="199887"/>
                      <a:pt x="196506" y="198576"/>
                      <a:pt x="196506" y="197264"/>
                    </a:cubicBezTo>
                    <a:cubicBezTo>
                      <a:pt x="196506" y="197264"/>
                      <a:pt x="196506" y="197264"/>
                      <a:pt x="191398" y="192019"/>
                    </a:cubicBezTo>
                    <a:cubicBezTo>
                      <a:pt x="190121" y="190707"/>
                      <a:pt x="188844" y="190707"/>
                      <a:pt x="187567" y="192019"/>
                    </a:cubicBezTo>
                    <a:cubicBezTo>
                      <a:pt x="187567" y="192019"/>
                      <a:pt x="187567" y="192019"/>
                      <a:pt x="185013" y="194642"/>
                    </a:cubicBezTo>
                    <a:cubicBezTo>
                      <a:pt x="182460" y="193330"/>
                      <a:pt x="182460" y="193330"/>
                      <a:pt x="178629" y="192019"/>
                    </a:cubicBezTo>
                    <a:cubicBezTo>
                      <a:pt x="178629" y="192019"/>
                      <a:pt x="178629" y="192019"/>
                      <a:pt x="178629" y="188084"/>
                    </a:cubicBezTo>
                    <a:cubicBezTo>
                      <a:pt x="178629" y="186773"/>
                      <a:pt x="177352" y="184150"/>
                      <a:pt x="176075" y="184150"/>
                    </a:cubicBezTo>
                    <a:cubicBezTo>
                      <a:pt x="176075" y="184150"/>
                      <a:pt x="176075" y="184150"/>
                      <a:pt x="169690" y="184150"/>
                    </a:cubicBezTo>
                    <a:close/>
                    <a:moveTo>
                      <a:pt x="123825" y="165100"/>
                    </a:moveTo>
                    <a:lnTo>
                      <a:pt x="123825" y="176213"/>
                    </a:lnTo>
                    <a:lnTo>
                      <a:pt x="223838" y="176213"/>
                    </a:lnTo>
                    <a:lnTo>
                      <a:pt x="223838" y="165100"/>
                    </a:lnTo>
                    <a:close/>
                    <a:moveTo>
                      <a:pt x="123825" y="146050"/>
                    </a:moveTo>
                    <a:lnTo>
                      <a:pt x="123825" y="155575"/>
                    </a:lnTo>
                    <a:lnTo>
                      <a:pt x="223838" y="155575"/>
                    </a:lnTo>
                    <a:lnTo>
                      <a:pt x="223838" y="146050"/>
                    </a:lnTo>
                    <a:close/>
                    <a:moveTo>
                      <a:pt x="123825" y="131763"/>
                    </a:moveTo>
                    <a:lnTo>
                      <a:pt x="123825" y="139701"/>
                    </a:lnTo>
                    <a:lnTo>
                      <a:pt x="166688" y="139701"/>
                    </a:lnTo>
                    <a:lnTo>
                      <a:pt x="166688" y="131763"/>
                    </a:lnTo>
                    <a:close/>
                    <a:moveTo>
                      <a:pt x="123825" y="115888"/>
                    </a:moveTo>
                    <a:lnTo>
                      <a:pt x="123825" y="122238"/>
                    </a:lnTo>
                    <a:lnTo>
                      <a:pt x="166688" y="122238"/>
                    </a:lnTo>
                    <a:lnTo>
                      <a:pt x="166688" y="115888"/>
                    </a:lnTo>
                    <a:close/>
                    <a:moveTo>
                      <a:pt x="179388" y="100013"/>
                    </a:moveTo>
                    <a:lnTo>
                      <a:pt x="179388" y="139701"/>
                    </a:lnTo>
                    <a:lnTo>
                      <a:pt x="223838" y="139701"/>
                    </a:lnTo>
                    <a:lnTo>
                      <a:pt x="223838" y="100013"/>
                    </a:lnTo>
                    <a:close/>
                    <a:moveTo>
                      <a:pt x="123825" y="100013"/>
                    </a:moveTo>
                    <a:lnTo>
                      <a:pt x="123825" y="106363"/>
                    </a:lnTo>
                    <a:lnTo>
                      <a:pt x="166688" y="106363"/>
                    </a:lnTo>
                    <a:lnTo>
                      <a:pt x="166688" y="100013"/>
                    </a:lnTo>
                    <a:close/>
                    <a:moveTo>
                      <a:pt x="106363" y="76200"/>
                    </a:moveTo>
                    <a:lnTo>
                      <a:pt x="238126" y="76200"/>
                    </a:lnTo>
                    <a:lnTo>
                      <a:pt x="238126" y="254000"/>
                    </a:lnTo>
                    <a:lnTo>
                      <a:pt x="106363" y="254000"/>
                    </a:lnTo>
                    <a:close/>
                    <a:moveTo>
                      <a:pt x="103296" y="65088"/>
                    </a:moveTo>
                    <a:cubicBezTo>
                      <a:pt x="99421" y="65088"/>
                      <a:pt x="96838" y="67686"/>
                      <a:pt x="96838" y="71583"/>
                    </a:cubicBezTo>
                    <a:cubicBezTo>
                      <a:pt x="96838" y="71583"/>
                      <a:pt x="96838" y="71583"/>
                      <a:pt x="96838" y="258619"/>
                    </a:cubicBezTo>
                    <a:cubicBezTo>
                      <a:pt x="96838" y="262516"/>
                      <a:pt x="99421" y="265113"/>
                      <a:pt x="103296" y="265113"/>
                    </a:cubicBezTo>
                    <a:cubicBezTo>
                      <a:pt x="103296" y="265113"/>
                      <a:pt x="103296" y="265113"/>
                      <a:pt x="242781" y="265113"/>
                    </a:cubicBezTo>
                    <a:cubicBezTo>
                      <a:pt x="245364" y="265113"/>
                      <a:pt x="246655" y="263814"/>
                      <a:pt x="246655" y="263814"/>
                    </a:cubicBezTo>
                    <a:cubicBezTo>
                      <a:pt x="246655" y="263814"/>
                      <a:pt x="247947" y="263814"/>
                      <a:pt x="247947" y="263814"/>
                    </a:cubicBezTo>
                    <a:cubicBezTo>
                      <a:pt x="247947" y="262516"/>
                      <a:pt x="247947" y="262516"/>
                      <a:pt x="247947" y="262516"/>
                    </a:cubicBezTo>
                    <a:cubicBezTo>
                      <a:pt x="247947" y="262516"/>
                      <a:pt x="249238" y="261217"/>
                      <a:pt x="249238" y="258619"/>
                    </a:cubicBezTo>
                    <a:lnTo>
                      <a:pt x="249238" y="71583"/>
                    </a:lnTo>
                    <a:cubicBezTo>
                      <a:pt x="249238" y="67686"/>
                      <a:pt x="246655" y="65088"/>
                      <a:pt x="242781" y="65088"/>
                    </a:cubicBezTo>
                    <a:cubicBezTo>
                      <a:pt x="242781" y="65088"/>
                      <a:pt x="242781" y="65088"/>
                      <a:pt x="103296" y="65088"/>
                    </a:cubicBezTo>
                    <a:close/>
                    <a:moveTo>
                      <a:pt x="165894" y="0"/>
                    </a:moveTo>
                    <a:cubicBezTo>
                      <a:pt x="257515" y="0"/>
                      <a:pt x="331788" y="73918"/>
                      <a:pt x="331788" y="165100"/>
                    </a:cubicBezTo>
                    <a:cubicBezTo>
                      <a:pt x="331788" y="256282"/>
                      <a:pt x="257515" y="330200"/>
                      <a:pt x="165894" y="330200"/>
                    </a:cubicBezTo>
                    <a:cubicBezTo>
                      <a:pt x="74273" y="330200"/>
                      <a:pt x="0" y="256282"/>
                      <a:pt x="0" y="165100"/>
                    </a:cubicBezTo>
                    <a:cubicBezTo>
                      <a:pt x="0" y="73918"/>
                      <a:pt x="74273" y="0"/>
                      <a:pt x="165894" y="0"/>
                    </a:cubicBezTo>
                    <a:close/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36335B61-0F26-FCE5-ECD4-D9F21215B6A2}"/>
                </a:ext>
              </a:extLst>
            </p:cNvPr>
            <p:cNvSpPr txBox="1"/>
            <p:nvPr/>
          </p:nvSpPr>
          <p:spPr>
            <a:xfrm>
              <a:off x="9557859" y="2451091"/>
              <a:ext cx="19542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FFC32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000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5" name="TextBox 34">
              <a:extLst>
                <a:ext uri="{FF2B5EF4-FFF2-40B4-BE49-F238E27FC236}">
                  <a16:creationId xmlns:a16="http://schemas.microsoft.com/office/drawing/2014/main" id="{A14F9C6C-A30A-4BF6-4BEA-97D8ADBD5994}"/>
                </a:ext>
              </a:extLst>
            </p:cNvPr>
            <p:cNvSpPr txBox="1"/>
            <p:nvPr/>
          </p:nvSpPr>
          <p:spPr>
            <a:xfrm>
              <a:off x="9546509" y="3413211"/>
              <a:ext cx="2025770" cy="13311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sz="1400" dirty="0">
                  <a:solidFill>
                    <a:srgbClr val="27394E"/>
                  </a:solidFill>
                  <a:latin typeface="Vazir" panose="020B0603030804020204" pitchFamily="34" charset="-78"/>
                  <a:ea typeface="Yekan Bakh Heavy" panose="01000504000000020004" pitchFamily="2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/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69FF035-708D-5F3D-BC40-D177FCA0B6EF}"/>
                </a:ext>
              </a:extLst>
            </p:cNvPr>
            <p:cNvSpPr txBox="1"/>
            <p:nvPr/>
          </p:nvSpPr>
          <p:spPr>
            <a:xfrm>
              <a:off x="10295754" y="2891775"/>
              <a:ext cx="459557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B Titr" panose="00000700000000000000" pitchFamily="2" charset="-78"/>
                </a:rPr>
                <a:t>01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54039B27-3506-57A2-7402-8D4858E10C2E}"/>
              </a:ext>
            </a:extLst>
          </p:cNvPr>
          <p:cNvGrpSpPr/>
          <p:nvPr/>
        </p:nvGrpSpPr>
        <p:grpSpPr>
          <a:xfrm>
            <a:off x="7322188" y="2260950"/>
            <a:ext cx="2025770" cy="3203612"/>
            <a:chOff x="7322188" y="2260950"/>
            <a:chExt cx="2025770" cy="3203612"/>
          </a:xfrm>
        </p:grpSpPr>
        <p:grpSp>
          <p:nvGrpSpPr>
            <p:cNvPr id="15" name="组合 5">
              <a:extLst>
                <a:ext uri="{FF2B5EF4-FFF2-40B4-BE49-F238E27FC236}">
                  <a16:creationId xmlns:a16="http://schemas.microsoft.com/office/drawing/2014/main" id="{52096F75-1912-E66B-4869-8AE819324837}"/>
                </a:ext>
              </a:extLst>
            </p:cNvPr>
            <p:cNvGrpSpPr/>
            <p:nvPr/>
          </p:nvGrpSpPr>
          <p:grpSpPr>
            <a:xfrm>
              <a:off x="7338380" y="2260950"/>
              <a:ext cx="1954202" cy="3203612"/>
              <a:chOff x="8988321" y="1808820"/>
              <a:chExt cx="2256251" cy="3698776"/>
            </a:xfrm>
          </p:grpSpPr>
          <p:sp>
            <p:nvSpPr>
              <p:cNvPr id="16" name="íślíḋè-圆角矩形 46">
                <a:extLst>
                  <a:ext uri="{FF2B5EF4-FFF2-40B4-BE49-F238E27FC236}">
                    <a16:creationId xmlns:a16="http://schemas.microsoft.com/office/drawing/2014/main" id="{EA77D83C-903B-FBC9-FCA1-33F9D8AB30F5}"/>
                  </a:ext>
                </a:extLst>
              </p:cNvPr>
              <p:cNvSpPr/>
              <p:nvPr/>
            </p:nvSpPr>
            <p:spPr>
              <a:xfrm>
                <a:off x="8988321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7" name="íślíḋè-任意多边形 47">
                <a:extLst>
                  <a:ext uri="{FF2B5EF4-FFF2-40B4-BE49-F238E27FC236}">
                    <a16:creationId xmlns:a16="http://schemas.microsoft.com/office/drawing/2014/main" id="{39983F69-1559-33AA-1580-A3F424F805E5}"/>
                  </a:ext>
                </a:extLst>
              </p:cNvPr>
              <p:cNvSpPr/>
              <p:nvPr/>
            </p:nvSpPr>
            <p:spPr>
              <a:xfrm>
                <a:off x="8988321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8" name="íślíḋè-任意多边形 50">
                <a:extLst>
                  <a:ext uri="{FF2B5EF4-FFF2-40B4-BE49-F238E27FC236}">
                    <a16:creationId xmlns:a16="http://schemas.microsoft.com/office/drawing/2014/main" id="{73A7E4FD-5972-22F1-7FAA-DADB5F017112}"/>
                  </a:ext>
                </a:extLst>
              </p:cNvPr>
              <p:cNvSpPr/>
              <p:nvPr/>
            </p:nvSpPr>
            <p:spPr>
              <a:xfrm>
                <a:off x="9886885" y="4761148"/>
                <a:ext cx="459123" cy="445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086" h="21600" extrusionOk="0">
                    <a:moveTo>
                      <a:pt x="11502" y="10309"/>
                    </a:moveTo>
                    <a:cubicBezTo>
                      <a:pt x="11767" y="10309"/>
                      <a:pt x="11981" y="10090"/>
                      <a:pt x="11981" y="9818"/>
                    </a:cubicBezTo>
                    <a:cubicBezTo>
                      <a:pt x="11981" y="9547"/>
                      <a:pt x="11767" y="9327"/>
                      <a:pt x="11502" y="9327"/>
                    </a:cubicBezTo>
                    <a:cubicBezTo>
                      <a:pt x="11237" y="9327"/>
                      <a:pt x="11022" y="9547"/>
                      <a:pt x="11022" y="9818"/>
                    </a:cubicBezTo>
                    <a:cubicBezTo>
                      <a:pt x="11022" y="10090"/>
                      <a:pt x="11237" y="10309"/>
                      <a:pt x="11502" y="10309"/>
                    </a:cubicBezTo>
                    <a:moveTo>
                      <a:pt x="15818" y="4909"/>
                    </a:moveTo>
                    <a:cubicBezTo>
                      <a:pt x="16083" y="4909"/>
                      <a:pt x="16297" y="5129"/>
                      <a:pt x="16297" y="5400"/>
                    </a:cubicBezTo>
                    <a:cubicBezTo>
                      <a:pt x="16297" y="5672"/>
                      <a:pt x="16083" y="5891"/>
                      <a:pt x="15818" y="5891"/>
                    </a:cubicBezTo>
                    <a:cubicBezTo>
                      <a:pt x="15553" y="5891"/>
                      <a:pt x="15338" y="5672"/>
                      <a:pt x="15338" y="5400"/>
                    </a:cubicBezTo>
                    <a:cubicBezTo>
                      <a:pt x="15338" y="5129"/>
                      <a:pt x="15553" y="4909"/>
                      <a:pt x="15818" y="4909"/>
                    </a:cubicBezTo>
                    <a:moveTo>
                      <a:pt x="15818" y="6873"/>
                    </a:moveTo>
                    <a:cubicBezTo>
                      <a:pt x="16612" y="6873"/>
                      <a:pt x="17256" y="6213"/>
                      <a:pt x="17256" y="5400"/>
                    </a:cubicBezTo>
                    <a:cubicBezTo>
                      <a:pt x="17256" y="4587"/>
                      <a:pt x="16612" y="3928"/>
                      <a:pt x="15818" y="3928"/>
                    </a:cubicBezTo>
                    <a:cubicBezTo>
                      <a:pt x="15023" y="3928"/>
                      <a:pt x="14379" y="4587"/>
                      <a:pt x="14379" y="5400"/>
                    </a:cubicBezTo>
                    <a:cubicBezTo>
                      <a:pt x="14379" y="6213"/>
                      <a:pt x="15023" y="6873"/>
                      <a:pt x="15818" y="6873"/>
                    </a:cubicBezTo>
                    <a:moveTo>
                      <a:pt x="12941" y="11782"/>
                    </a:moveTo>
                    <a:cubicBezTo>
                      <a:pt x="13206" y="11782"/>
                      <a:pt x="13420" y="11562"/>
                      <a:pt x="13420" y="11291"/>
                    </a:cubicBezTo>
                    <a:cubicBezTo>
                      <a:pt x="13420" y="11020"/>
                      <a:pt x="13206" y="10800"/>
                      <a:pt x="12941" y="10800"/>
                    </a:cubicBezTo>
                    <a:cubicBezTo>
                      <a:pt x="12675" y="10800"/>
                      <a:pt x="12461" y="11020"/>
                      <a:pt x="12461" y="11291"/>
                    </a:cubicBezTo>
                    <a:cubicBezTo>
                      <a:pt x="12461" y="11562"/>
                      <a:pt x="12675" y="11782"/>
                      <a:pt x="12941" y="11782"/>
                    </a:cubicBezTo>
                    <a:moveTo>
                      <a:pt x="10063" y="7855"/>
                    </a:moveTo>
                    <a:cubicBezTo>
                      <a:pt x="9798" y="7855"/>
                      <a:pt x="9584" y="8074"/>
                      <a:pt x="9584" y="8346"/>
                    </a:cubicBezTo>
                    <a:cubicBezTo>
                      <a:pt x="9584" y="8617"/>
                      <a:pt x="9798" y="8836"/>
                      <a:pt x="10063" y="8836"/>
                    </a:cubicBezTo>
                    <a:cubicBezTo>
                      <a:pt x="10328" y="8836"/>
                      <a:pt x="10543" y="8617"/>
                      <a:pt x="10543" y="8346"/>
                    </a:cubicBezTo>
                    <a:cubicBezTo>
                      <a:pt x="10543" y="8074"/>
                      <a:pt x="10328" y="7855"/>
                      <a:pt x="10063" y="7855"/>
                    </a:cubicBezTo>
                    <a:moveTo>
                      <a:pt x="1718" y="19842"/>
                    </a:moveTo>
                    <a:lnTo>
                      <a:pt x="3451" y="15392"/>
                    </a:lnTo>
                    <a:cubicBezTo>
                      <a:pt x="3684" y="15834"/>
                      <a:pt x="3973" y="16253"/>
                      <a:pt x="4312" y="16642"/>
                    </a:cubicBezTo>
                    <a:cubicBezTo>
                      <a:pt x="4824" y="17230"/>
                      <a:pt x="5418" y="17711"/>
                      <a:pt x="6061" y="18068"/>
                    </a:cubicBezTo>
                    <a:cubicBezTo>
                      <a:pt x="6061" y="18068"/>
                      <a:pt x="1718" y="19842"/>
                      <a:pt x="1718" y="19842"/>
                    </a:cubicBezTo>
                    <a:close/>
                    <a:moveTo>
                      <a:pt x="3717" y="12060"/>
                    </a:moveTo>
                    <a:lnTo>
                      <a:pt x="0" y="21600"/>
                    </a:lnTo>
                    <a:lnTo>
                      <a:pt x="9319" y="17795"/>
                    </a:lnTo>
                    <a:cubicBezTo>
                      <a:pt x="9153" y="17815"/>
                      <a:pt x="8987" y="17824"/>
                      <a:pt x="8822" y="17824"/>
                    </a:cubicBezTo>
                    <a:cubicBezTo>
                      <a:pt x="5971" y="17824"/>
                      <a:pt x="3389" y="15002"/>
                      <a:pt x="3717" y="12060"/>
                    </a:cubicBezTo>
                    <a:moveTo>
                      <a:pt x="16115" y="10657"/>
                    </a:moveTo>
                    <a:cubicBezTo>
                      <a:pt x="15925" y="10851"/>
                      <a:pt x="15627" y="11171"/>
                      <a:pt x="15280" y="11542"/>
                    </a:cubicBezTo>
                    <a:cubicBezTo>
                      <a:pt x="14662" y="12204"/>
                      <a:pt x="13712" y="13221"/>
                      <a:pt x="13147" y="13753"/>
                    </a:cubicBezTo>
                    <a:lnTo>
                      <a:pt x="7665" y="8141"/>
                    </a:lnTo>
                    <a:cubicBezTo>
                      <a:pt x="8185" y="7563"/>
                      <a:pt x="9179" y="6590"/>
                      <a:pt x="9825" y="5958"/>
                    </a:cubicBezTo>
                    <a:cubicBezTo>
                      <a:pt x="10188" y="5603"/>
                      <a:pt x="10500" y="5298"/>
                      <a:pt x="10690" y="5103"/>
                    </a:cubicBezTo>
                    <a:cubicBezTo>
                      <a:pt x="13284" y="2447"/>
                      <a:pt x="18271" y="993"/>
                      <a:pt x="20136" y="982"/>
                    </a:cubicBezTo>
                    <a:cubicBezTo>
                      <a:pt x="20132" y="2572"/>
                      <a:pt x="18824" y="7884"/>
                      <a:pt x="16115" y="10657"/>
                    </a:cubicBezTo>
                    <a:moveTo>
                      <a:pt x="12477" y="14563"/>
                    </a:moveTo>
                    <a:cubicBezTo>
                      <a:pt x="12127" y="15873"/>
                      <a:pt x="11665" y="17072"/>
                      <a:pt x="11154" y="18035"/>
                    </a:cubicBezTo>
                    <a:cubicBezTo>
                      <a:pt x="10943" y="17454"/>
                      <a:pt x="10642" y="16798"/>
                      <a:pt x="10214" y="16110"/>
                    </a:cubicBezTo>
                    <a:cubicBezTo>
                      <a:pt x="10035" y="15823"/>
                      <a:pt x="9728" y="15656"/>
                      <a:pt x="9405" y="15656"/>
                    </a:cubicBezTo>
                    <a:cubicBezTo>
                      <a:pt x="9329" y="15656"/>
                      <a:pt x="9252" y="15665"/>
                      <a:pt x="9176" y="15684"/>
                    </a:cubicBezTo>
                    <a:cubicBezTo>
                      <a:pt x="8990" y="15731"/>
                      <a:pt x="8799" y="15755"/>
                      <a:pt x="8610" y="15755"/>
                    </a:cubicBezTo>
                    <a:cubicBezTo>
                      <a:pt x="7905" y="15755"/>
                      <a:pt x="7217" y="15432"/>
                      <a:pt x="6621" y="14822"/>
                    </a:cubicBezTo>
                    <a:cubicBezTo>
                      <a:pt x="5861" y="14044"/>
                      <a:pt x="5561" y="13114"/>
                      <a:pt x="5779" y="12206"/>
                    </a:cubicBezTo>
                    <a:cubicBezTo>
                      <a:pt x="5877" y="11797"/>
                      <a:pt x="5709" y="11370"/>
                      <a:pt x="5363" y="11144"/>
                    </a:cubicBezTo>
                    <a:cubicBezTo>
                      <a:pt x="4690" y="10706"/>
                      <a:pt x="4050" y="10398"/>
                      <a:pt x="3482" y="10183"/>
                    </a:cubicBezTo>
                    <a:cubicBezTo>
                      <a:pt x="4423" y="9658"/>
                      <a:pt x="5594" y="9186"/>
                      <a:pt x="6874" y="8827"/>
                    </a:cubicBezTo>
                    <a:cubicBezTo>
                      <a:pt x="6900" y="8820"/>
                      <a:pt x="6921" y="8803"/>
                      <a:pt x="6946" y="8793"/>
                    </a:cubicBezTo>
                    <a:lnTo>
                      <a:pt x="12510" y="14490"/>
                    </a:lnTo>
                    <a:cubicBezTo>
                      <a:pt x="12501" y="14515"/>
                      <a:pt x="12484" y="14536"/>
                      <a:pt x="12477" y="14563"/>
                    </a:cubicBezTo>
                    <a:moveTo>
                      <a:pt x="20922" y="167"/>
                    </a:moveTo>
                    <a:cubicBezTo>
                      <a:pt x="20813" y="55"/>
                      <a:pt x="20545" y="0"/>
                      <a:pt x="20157" y="0"/>
                    </a:cubicBezTo>
                    <a:cubicBezTo>
                      <a:pt x="18131" y="0"/>
                      <a:pt x="12842" y="1511"/>
                      <a:pt x="10012" y="4409"/>
                    </a:cubicBezTo>
                    <a:cubicBezTo>
                      <a:pt x="9345" y="5092"/>
                      <a:pt x="7134" y="7175"/>
                      <a:pt x="6621" y="7880"/>
                    </a:cubicBezTo>
                    <a:cubicBezTo>
                      <a:pt x="4961" y="8346"/>
                      <a:pt x="2544" y="9277"/>
                      <a:pt x="1196" y="10657"/>
                    </a:cubicBezTo>
                    <a:cubicBezTo>
                      <a:pt x="1196" y="10657"/>
                      <a:pt x="2841" y="10663"/>
                      <a:pt x="4848" y="11972"/>
                    </a:cubicBezTo>
                    <a:cubicBezTo>
                      <a:pt x="4556" y="13190"/>
                      <a:pt x="4926" y="14475"/>
                      <a:pt x="5943" y="15516"/>
                    </a:cubicBezTo>
                    <a:cubicBezTo>
                      <a:pt x="6735" y="16327"/>
                      <a:pt x="7672" y="16737"/>
                      <a:pt x="8610" y="16737"/>
                    </a:cubicBezTo>
                    <a:cubicBezTo>
                      <a:pt x="8876" y="16737"/>
                      <a:pt x="9142" y="16704"/>
                      <a:pt x="9405" y="16637"/>
                    </a:cubicBezTo>
                    <a:cubicBezTo>
                      <a:pt x="10683" y="18692"/>
                      <a:pt x="10690" y="20376"/>
                      <a:pt x="10690" y="20376"/>
                    </a:cubicBezTo>
                    <a:cubicBezTo>
                      <a:pt x="12038" y="18996"/>
                      <a:pt x="12948" y="16521"/>
                      <a:pt x="13402" y="14822"/>
                    </a:cubicBezTo>
                    <a:cubicBezTo>
                      <a:pt x="14091" y="14297"/>
                      <a:pt x="16126" y="12034"/>
                      <a:pt x="16793" y="11351"/>
                    </a:cubicBezTo>
                    <a:cubicBezTo>
                      <a:pt x="20164" y="7900"/>
                      <a:pt x="21600" y="861"/>
                      <a:pt x="20922" y="167"/>
                    </a:cubicBezTo>
                  </a:path>
                </a:pathLst>
              </a:custGeom>
              <a:solidFill>
                <a:schemeClr val="accent5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FD6CA22-9794-2575-2453-4E0BF778F0C7}"/>
                </a:ext>
              </a:extLst>
            </p:cNvPr>
            <p:cNvSpPr txBox="1"/>
            <p:nvPr/>
          </p:nvSpPr>
          <p:spPr>
            <a:xfrm>
              <a:off x="7338380" y="2451091"/>
              <a:ext cx="19542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27394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000" b="1" dirty="0">
                <a:solidFill>
                  <a:srgbClr val="27394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3D5F8DFE-4D1D-2B9A-292E-ECAB16491901}"/>
                </a:ext>
              </a:extLst>
            </p:cNvPr>
            <p:cNvSpPr txBox="1"/>
            <p:nvPr/>
          </p:nvSpPr>
          <p:spPr>
            <a:xfrm>
              <a:off x="7322188" y="3324506"/>
              <a:ext cx="2025770" cy="13311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sz="1400" dirty="0">
                  <a:solidFill>
                    <a:srgbClr val="27394E"/>
                  </a:solidFill>
                  <a:latin typeface="Vazir" panose="020B0603030804020204" pitchFamily="34" charset="-78"/>
                  <a:ea typeface="Yekan Bakh Heavy" panose="01000504000000020004" pitchFamily="2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AC796B19-8110-91FD-F901-AC1C26029DE1}"/>
                </a:ext>
              </a:extLst>
            </p:cNvPr>
            <p:cNvSpPr txBox="1"/>
            <p:nvPr/>
          </p:nvSpPr>
          <p:spPr>
            <a:xfrm>
              <a:off x="8085701" y="2891775"/>
              <a:ext cx="50211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B Titr" panose="00000700000000000000" pitchFamily="2" charset="-78"/>
                </a:rPr>
                <a:t>02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1039836-B668-557A-9465-8B5BBD46BD11}"/>
              </a:ext>
            </a:extLst>
          </p:cNvPr>
          <p:cNvGrpSpPr/>
          <p:nvPr/>
        </p:nvGrpSpPr>
        <p:grpSpPr>
          <a:xfrm>
            <a:off x="5066924" y="2260950"/>
            <a:ext cx="2025770" cy="3203612"/>
            <a:chOff x="5066924" y="2260950"/>
            <a:chExt cx="2025770" cy="3203612"/>
          </a:xfrm>
        </p:grpSpPr>
        <p:grpSp>
          <p:nvGrpSpPr>
            <p:cNvPr id="11" name="组合 4">
              <a:extLst>
                <a:ext uri="{FF2B5EF4-FFF2-40B4-BE49-F238E27FC236}">
                  <a16:creationId xmlns:a16="http://schemas.microsoft.com/office/drawing/2014/main" id="{F8C7058B-8508-4A50-D94F-C9111F71D31A}"/>
                </a:ext>
              </a:extLst>
            </p:cNvPr>
            <p:cNvGrpSpPr/>
            <p:nvPr/>
          </p:nvGrpSpPr>
          <p:grpSpPr>
            <a:xfrm>
              <a:off x="5118899" y="2260950"/>
              <a:ext cx="1954202" cy="3203612"/>
              <a:chOff x="6356029" y="1808820"/>
              <a:chExt cx="2256251" cy="3698776"/>
            </a:xfrm>
          </p:grpSpPr>
          <p:sp>
            <p:nvSpPr>
              <p:cNvPr id="12" name="íślíḋè-圆角矩形 51">
                <a:extLst>
                  <a:ext uri="{FF2B5EF4-FFF2-40B4-BE49-F238E27FC236}">
                    <a16:creationId xmlns:a16="http://schemas.microsoft.com/office/drawing/2014/main" id="{0E47F360-B7FE-0369-5365-D09AC9F90066}"/>
                  </a:ext>
                </a:extLst>
              </p:cNvPr>
              <p:cNvSpPr/>
              <p:nvPr/>
            </p:nvSpPr>
            <p:spPr>
              <a:xfrm>
                <a:off x="6356029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3" name="íślíḋè-任意多边形 52">
                <a:extLst>
                  <a:ext uri="{FF2B5EF4-FFF2-40B4-BE49-F238E27FC236}">
                    <a16:creationId xmlns:a16="http://schemas.microsoft.com/office/drawing/2014/main" id="{6ED5B045-F461-0DBB-41C1-3DCB8ADFA78A}"/>
                  </a:ext>
                </a:extLst>
              </p:cNvPr>
              <p:cNvSpPr/>
              <p:nvPr/>
            </p:nvSpPr>
            <p:spPr>
              <a:xfrm>
                <a:off x="6356029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4" name="íślíḋè-任意多边形 55">
                <a:extLst>
                  <a:ext uri="{FF2B5EF4-FFF2-40B4-BE49-F238E27FC236}">
                    <a16:creationId xmlns:a16="http://schemas.microsoft.com/office/drawing/2014/main" id="{C127CA09-3E41-B4C3-DF3D-DEA2D5446DFD}"/>
                  </a:ext>
                </a:extLst>
              </p:cNvPr>
              <p:cNvSpPr/>
              <p:nvPr/>
            </p:nvSpPr>
            <p:spPr>
              <a:xfrm>
                <a:off x="7254440" y="4762013"/>
                <a:ext cx="459429" cy="445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353" y="11229"/>
                    </a:moveTo>
                    <a:lnTo>
                      <a:pt x="20356" y="11234"/>
                    </a:lnTo>
                    <a:lnTo>
                      <a:pt x="11029" y="16143"/>
                    </a:lnTo>
                    <a:lnTo>
                      <a:pt x="11026" y="16138"/>
                    </a:lnTo>
                    <a:cubicBezTo>
                      <a:pt x="10957" y="16174"/>
                      <a:pt x="10883" y="16200"/>
                      <a:pt x="10800" y="16200"/>
                    </a:cubicBezTo>
                    <a:cubicBezTo>
                      <a:pt x="10717" y="16200"/>
                      <a:pt x="10643" y="16174"/>
                      <a:pt x="10574" y="16138"/>
                    </a:cubicBezTo>
                    <a:lnTo>
                      <a:pt x="10571" y="16143"/>
                    </a:lnTo>
                    <a:lnTo>
                      <a:pt x="1244" y="11234"/>
                    </a:lnTo>
                    <a:lnTo>
                      <a:pt x="1247" y="11229"/>
                    </a:lnTo>
                    <a:cubicBezTo>
                      <a:pt x="1091" y="11147"/>
                      <a:pt x="982" y="10988"/>
                      <a:pt x="982" y="10800"/>
                    </a:cubicBezTo>
                    <a:cubicBezTo>
                      <a:pt x="982" y="10612"/>
                      <a:pt x="1091" y="10453"/>
                      <a:pt x="1247" y="10371"/>
                    </a:cubicBezTo>
                    <a:lnTo>
                      <a:pt x="1244" y="10366"/>
                    </a:lnTo>
                    <a:lnTo>
                      <a:pt x="3562" y="9146"/>
                    </a:lnTo>
                    <a:lnTo>
                      <a:pt x="10113" y="12594"/>
                    </a:lnTo>
                    <a:lnTo>
                      <a:pt x="10117" y="12588"/>
                    </a:lnTo>
                    <a:cubicBezTo>
                      <a:pt x="10322" y="12697"/>
                      <a:pt x="10552" y="12764"/>
                      <a:pt x="10800" y="12764"/>
                    </a:cubicBezTo>
                    <a:cubicBezTo>
                      <a:pt x="11048" y="12764"/>
                      <a:pt x="11278" y="12697"/>
                      <a:pt x="11483" y="12588"/>
                    </a:cubicBezTo>
                    <a:lnTo>
                      <a:pt x="11486" y="12594"/>
                    </a:lnTo>
                    <a:lnTo>
                      <a:pt x="18038" y="9146"/>
                    </a:lnTo>
                    <a:lnTo>
                      <a:pt x="20356" y="10366"/>
                    </a:lnTo>
                    <a:lnTo>
                      <a:pt x="20353" y="10371"/>
                    </a:lnTo>
                    <a:cubicBezTo>
                      <a:pt x="20509" y="10453"/>
                      <a:pt x="20618" y="10612"/>
                      <a:pt x="20618" y="10800"/>
                    </a:cubicBezTo>
                    <a:cubicBezTo>
                      <a:pt x="20618" y="10988"/>
                      <a:pt x="20509" y="11147"/>
                      <a:pt x="20353" y="11229"/>
                    </a:cubicBezTo>
                    <a:moveTo>
                      <a:pt x="20356" y="14784"/>
                    </a:moveTo>
                    <a:lnTo>
                      <a:pt x="20353" y="14790"/>
                    </a:lnTo>
                    <a:cubicBezTo>
                      <a:pt x="20509" y="14872"/>
                      <a:pt x="20618" y="15030"/>
                      <a:pt x="20618" y="15218"/>
                    </a:cubicBezTo>
                    <a:cubicBezTo>
                      <a:pt x="20618" y="15407"/>
                      <a:pt x="20509" y="15565"/>
                      <a:pt x="20353" y="15647"/>
                    </a:cubicBezTo>
                    <a:lnTo>
                      <a:pt x="20356" y="15653"/>
                    </a:lnTo>
                    <a:lnTo>
                      <a:pt x="11029" y="20562"/>
                    </a:lnTo>
                    <a:lnTo>
                      <a:pt x="11026" y="20556"/>
                    </a:lnTo>
                    <a:cubicBezTo>
                      <a:pt x="10957" y="20592"/>
                      <a:pt x="10883" y="20618"/>
                      <a:pt x="10800" y="20618"/>
                    </a:cubicBezTo>
                    <a:cubicBezTo>
                      <a:pt x="10717" y="20618"/>
                      <a:pt x="10643" y="20592"/>
                      <a:pt x="10574" y="20556"/>
                    </a:cubicBezTo>
                    <a:lnTo>
                      <a:pt x="10571" y="20562"/>
                    </a:lnTo>
                    <a:lnTo>
                      <a:pt x="1244" y="15653"/>
                    </a:lnTo>
                    <a:lnTo>
                      <a:pt x="1247" y="15647"/>
                    </a:lnTo>
                    <a:cubicBezTo>
                      <a:pt x="1091" y="15565"/>
                      <a:pt x="982" y="15407"/>
                      <a:pt x="982" y="15218"/>
                    </a:cubicBezTo>
                    <a:cubicBezTo>
                      <a:pt x="982" y="15030"/>
                      <a:pt x="1091" y="14872"/>
                      <a:pt x="1247" y="14790"/>
                    </a:cubicBezTo>
                    <a:lnTo>
                      <a:pt x="1244" y="14784"/>
                    </a:lnTo>
                    <a:lnTo>
                      <a:pt x="3562" y="13564"/>
                    </a:lnTo>
                    <a:lnTo>
                      <a:pt x="10113" y="17012"/>
                    </a:lnTo>
                    <a:lnTo>
                      <a:pt x="10117" y="17006"/>
                    </a:lnTo>
                    <a:cubicBezTo>
                      <a:pt x="10322" y="17115"/>
                      <a:pt x="10552" y="17182"/>
                      <a:pt x="10800" y="17182"/>
                    </a:cubicBezTo>
                    <a:cubicBezTo>
                      <a:pt x="11048" y="17182"/>
                      <a:pt x="11278" y="17115"/>
                      <a:pt x="11483" y="17006"/>
                    </a:cubicBezTo>
                    <a:lnTo>
                      <a:pt x="11486" y="17012"/>
                    </a:lnTo>
                    <a:lnTo>
                      <a:pt x="18038" y="13564"/>
                    </a:lnTo>
                    <a:cubicBezTo>
                      <a:pt x="18038" y="13564"/>
                      <a:pt x="20356" y="14784"/>
                      <a:pt x="20356" y="14784"/>
                    </a:cubicBezTo>
                    <a:close/>
                    <a:moveTo>
                      <a:pt x="1244" y="6816"/>
                    </a:moveTo>
                    <a:lnTo>
                      <a:pt x="1247" y="6811"/>
                    </a:lnTo>
                    <a:cubicBezTo>
                      <a:pt x="1091" y="6728"/>
                      <a:pt x="982" y="6570"/>
                      <a:pt x="982" y="6382"/>
                    </a:cubicBezTo>
                    <a:cubicBezTo>
                      <a:pt x="982" y="6194"/>
                      <a:pt x="1091" y="6035"/>
                      <a:pt x="1247" y="5953"/>
                    </a:cubicBezTo>
                    <a:lnTo>
                      <a:pt x="1244" y="5947"/>
                    </a:lnTo>
                    <a:lnTo>
                      <a:pt x="10571" y="1038"/>
                    </a:lnTo>
                    <a:lnTo>
                      <a:pt x="10574" y="1044"/>
                    </a:lnTo>
                    <a:cubicBezTo>
                      <a:pt x="10643" y="1008"/>
                      <a:pt x="10717" y="982"/>
                      <a:pt x="10800" y="982"/>
                    </a:cubicBezTo>
                    <a:cubicBezTo>
                      <a:pt x="10883" y="982"/>
                      <a:pt x="10957" y="1008"/>
                      <a:pt x="11026" y="1044"/>
                    </a:cubicBezTo>
                    <a:lnTo>
                      <a:pt x="11029" y="1038"/>
                    </a:lnTo>
                    <a:lnTo>
                      <a:pt x="20356" y="5947"/>
                    </a:lnTo>
                    <a:lnTo>
                      <a:pt x="20353" y="5953"/>
                    </a:lnTo>
                    <a:cubicBezTo>
                      <a:pt x="20509" y="6035"/>
                      <a:pt x="20618" y="6194"/>
                      <a:pt x="20618" y="6382"/>
                    </a:cubicBezTo>
                    <a:cubicBezTo>
                      <a:pt x="20618" y="6570"/>
                      <a:pt x="20509" y="6728"/>
                      <a:pt x="20353" y="6811"/>
                    </a:cubicBezTo>
                    <a:lnTo>
                      <a:pt x="20356" y="6816"/>
                    </a:lnTo>
                    <a:lnTo>
                      <a:pt x="11029" y="11725"/>
                    </a:lnTo>
                    <a:lnTo>
                      <a:pt x="11026" y="11720"/>
                    </a:lnTo>
                    <a:cubicBezTo>
                      <a:pt x="10957" y="11756"/>
                      <a:pt x="10883" y="11782"/>
                      <a:pt x="10800" y="11782"/>
                    </a:cubicBezTo>
                    <a:cubicBezTo>
                      <a:pt x="10717" y="11782"/>
                      <a:pt x="10643" y="11756"/>
                      <a:pt x="10574" y="11720"/>
                    </a:cubicBezTo>
                    <a:lnTo>
                      <a:pt x="10571" y="11725"/>
                    </a:lnTo>
                    <a:cubicBezTo>
                      <a:pt x="10571" y="11725"/>
                      <a:pt x="1244" y="6816"/>
                      <a:pt x="1244" y="6816"/>
                    </a:cubicBezTo>
                    <a:close/>
                    <a:moveTo>
                      <a:pt x="21600" y="10800"/>
                    </a:moveTo>
                    <a:cubicBezTo>
                      <a:pt x="21600" y="10234"/>
                      <a:pt x="21278" y="9749"/>
                      <a:pt x="20810" y="9503"/>
                    </a:cubicBezTo>
                    <a:lnTo>
                      <a:pt x="20813" y="9497"/>
                    </a:lnTo>
                    <a:lnTo>
                      <a:pt x="19092" y="8591"/>
                    </a:lnTo>
                    <a:lnTo>
                      <a:pt x="20813" y="7685"/>
                    </a:lnTo>
                    <a:lnTo>
                      <a:pt x="20810" y="7679"/>
                    </a:lnTo>
                    <a:cubicBezTo>
                      <a:pt x="21278" y="7433"/>
                      <a:pt x="21600" y="6948"/>
                      <a:pt x="21600" y="6382"/>
                    </a:cubicBezTo>
                    <a:cubicBezTo>
                      <a:pt x="21600" y="5816"/>
                      <a:pt x="21278" y="5331"/>
                      <a:pt x="20810" y="5085"/>
                    </a:cubicBezTo>
                    <a:lnTo>
                      <a:pt x="20813" y="5079"/>
                    </a:lnTo>
                    <a:lnTo>
                      <a:pt x="11486" y="170"/>
                    </a:lnTo>
                    <a:lnTo>
                      <a:pt x="11483" y="175"/>
                    </a:lnTo>
                    <a:cubicBezTo>
                      <a:pt x="11278" y="67"/>
                      <a:pt x="11048" y="0"/>
                      <a:pt x="10800" y="0"/>
                    </a:cubicBezTo>
                    <a:cubicBezTo>
                      <a:pt x="10552" y="0"/>
                      <a:pt x="10322" y="67"/>
                      <a:pt x="10117" y="175"/>
                    </a:cubicBezTo>
                    <a:lnTo>
                      <a:pt x="10113" y="170"/>
                    </a:lnTo>
                    <a:lnTo>
                      <a:pt x="786" y="5079"/>
                    </a:lnTo>
                    <a:lnTo>
                      <a:pt x="790" y="5085"/>
                    </a:lnTo>
                    <a:cubicBezTo>
                      <a:pt x="322" y="5331"/>
                      <a:pt x="0" y="5816"/>
                      <a:pt x="0" y="6382"/>
                    </a:cubicBezTo>
                    <a:cubicBezTo>
                      <a:pt x="0" y="6948"/>
                      <a:pt x="322" y="7433"/>
                      <a:pt x="790" y="7679"/>
                    </a:cubicBezTo>
                    <a:lnTo>
                      <a:pt x="786" y="7685"/>
                    </a:lnTo>
                    <a:lnTo>
                      <a:pt x="2508" y="8591"/>
                    </a:lnTo>
                    <a:lnTo>
                      <a:pt x="786" y="9497"/>
                    </a:lnTo>
                    <a:lnTo>
                      <a:pt x="790" y="9503"/>
                    </a:lnTo>
                    <a:cubicBezTo>
                      <a:pt x="322" y="9749"/>
                      <a:pt x="0" y="10234"/>
                      <a:pt x="0" y="10800"/>
                    </a:cubicBezTo>
                    <a:cubicBezTo>
                      <a:pt x="0" y="11366"/>
                      <a:pt x="322" y="11851"/>
                      <a:pt x="790" y="12097"/>
                    </a:cubicBezTo>
                    <a:lnTo>
                      <a:pt x="786" y="12103"/>
                    </a:lnTo>
                    <a:lnTo>
                      <a:pt x="2508" y="13009"/>
                    </a:lnTo>
                    <a:lnTo>
                      <a:pt x="786" y="13915"/>
                    </a:lnTo>
                    <a:lnTo>
                      <a:pt x="790" y="13921"/>
                    </a:lnTo>
                    <a:cubicBezTo>
                      <a:pt x="322" y="14167"/>
                      <a:pt x="0" y="14652"/>
                      <a:pt x="0" y="15218"/>
                    </a:cubicBezTo>
                    <a:cubicBezTo>
                      <a:pt x="0" y="15784"/>
                      <a:pt x="322" y="16269"/>
                      <a:pt x="790" y="16515"/>
                    </a:cubicBezTo>
                    <a:lnTo>
                      <a:pt x="786" y="16521"/>
                    </a:lnTo>
                    <a:lnTo>
                      <a:pt x="10113" y="21430"/>
                    </a:lnTo>
                    <a:lnTo>
                      <a:pt x="10117" y="21425"/>
                    </a:lnTo>
                    <a:cubicBezTo>
                      <a:pt x="10322" y="21533"/>
                      <a:pt x="10552" y="21600"/>
                      <a:pt x="10800" y="21600"/>
                    </a:cubicBezTo>
                    <a:cubicBezTo>
                      <a:pt x="11048" y="21600"/>
                      <a:pt x="11278" y="21533"/>
                      <a:pt x="11483" y="21425"/>
                    </a:cubicBezTo>
                    <a:lnTo>
                      <a:pt x="11486" y="21430"/>
                    </a:lnTo>
                    <a:lnTo>
                      <a:pt x="20813" y="16521"/>
                    </a:lnTo>
                    <a:lnTo>
                      <a:pt x="20810" y="16515"/>
                    </a:lnTo>
                    <a:cubicBezTo>
                      <a:pt x="21278" y="16269"/>
                      <a:pt x="21600" y="15784"/>
                      <a:pt x="21600" y="15218"/>
                    </a:cubicBezTo>
                    <a:cubicBezTo>
                      <a:pt x="21600" y="14652"/>
                      <a:pt x="21278" y="14167"/>
                      <a:pt x="20810" y="13921"/>
                    </a:cubicBezTo>
                    <a:lnTo>
                      <a:pt x="20813" y="13915"/>
                    </a:lnTo>
                    <a:lnTo>
                      <a:pt x="19092" y="13009"/>
                    </a:lnTo>
                    <a:lnTo>
                      <a:pt x="20813" y="12103"/>
                    </a:lnTo>
                    <a:lnTo>
                      <a:pt x="20810" y="12097"/>
                    </a:lnTo>
                    <a:cubicBezTo>
                      <a:pt x="21278" y="11851"/>
                      <a:pt x="21600" y="11366"/>
                      <a:pt x="21600" y="10800"/>
                    </a:cubicBezTo>
                  </a:path>
                </a:pathLst>
              </a:custGeom>
              <a:solidFill>
                <a:schemeClr val="accent3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6A2599AD-A9CE-A450-D5A1-E69D027CC788}"/>
                </a:ext>
              </a:extLst>
            </p:cNvPr>
            <p:cNvSpPr txBox="1"/>
            <p:nvPr/>
          </p:nvSpPr>
          <p:spPr>
            <a:xfrm>
              <a:off x="5118900" y="2451091"/>
              <a:ext cx="19542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FFC32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000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154E8458-1651-7D6F-4574-5B02837141DA}"/>
                </a:ext>
              </a:extLst>
            </p:cNvPr>
            <p:cNvSpPr txBox="1"/>
            <p:nvPr/>
          </p:nvSpPr>
          <p:spPr>
            <a:xfrm>
              <a:off x="5066924" y="3324506"/>
              <a:ext cx="2025770" cy="13311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sz="1400" dirty="0">
                  <a:solidFill>
                    <a:srgbClr val="27394E"/>
                  </a:solidFill>
                  <a:latin typeface="Vazir" panose="020B0603030804020204" pitchFamily="34" charset="-78"/>
                  <a:ea typeface="Yekan Bakh Heavy" panose="01000504000000020004" pitchFamily="2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AF1B775-86DE-5554-357F-844904101DF4}"/>
                </a:ext>
              </a:extLst>
            </p:cNvPr>
            <p:cNvSpPr txBox="1"/>
            <p:nvPr/>
          </p:nvSpPr>
          <p:spPr>
            <a:xfrm>
              <a:off x="5837572" y="2891775"/>
              <a:ext cx="525521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B Titr" panose="00000700000000000000" pitchFamily="2" charset="-78"/>
                </a:rPr>
                <a:t>03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endParaRPr>
            </a:p>
          </p:txBody>
        </p:sp>
      </p:grpSp>
      <p:grpSp>
        <p:nvGrpSpPr>
          <p:cNvPr id="43" name="Group 42">
            <a:extLst>
              <a:ext uri="{FF2B5EF4-FFF2-40B4-BE49-F238E27FC236}">
                <a16:creationId xmlns:a16="http://schemas.microsoft.com/office/drawing/2014/main" id="{E68D6EF7-042C-4B0E-CB85-943F285F2AEA}"/>
              </a:ext>
            </a:extLst>
          </p:cNvPr>
          <p:cNvGrpSpPr/>
          <p:nvPr/>
        </p:nvGrpSpPr>
        <p:grpSpPr>
          <a:xfrm>
            <a:off x="2863634" y="2260950"/>
            <a:ext cx="2025770" cy="3203612"/>
            <a:chOff x="2863634" y="2260950"/>
            <a:chExt cx="2025770" cy="3203612"/>
          </a:xfrm>
        </p:grpSpPr>
        <p:grpSp>
          <p:nvGrpSpPr>
            <p:cNvPr id="6" name="组合 3">
              <a:extLst>
                <a:ext uri="{FF2B5EF4-FFF2-40B4-BE49-F238E27FC236}">
                  <a16:creationId xmlns:a16="http://schemas.microsoft.com/office/drawing/2014/main" id="{71C71075-DEE3-42BB-DA8A-2A121F4B01A6}"/>
                </a:ext>
              </a:extLst>
            </p:cNvPr>
            <p:cNvGrpSpPr/>
            <p:nvPr/>
          </p:nvGrpSpPr>
          <p:grpSpPr>
            <a:xfrm>
              <a:off x="2899419" y="2260950"/>
              <a:ext cx="1954202" cy="3203612"/>
              <a:chOff x="3723736" y="1808820"/>
              <a:chExt cx="2256251" cy="3698776"/>
            </a:xfrm>
          </p:grpSpPr>
          <p:sp>
            <p:nvSpPr>
              <p:cNvPr id="7" name="íṩľíḍè-圆角矩形 56">
                <a:extLst>
                  <a:ext uri="{FF2B5EF4-FFF2-40B4-BE49-F238E27FC236}">
                    <a16:creationId xmlns:a16="http://schemas.microsoft.com/office/drawing/2014/main" id="{B49483BE-7096-C911-094B-C2A8B264E3F2}"/>
                  </a:ext>
                </a:extLst>
              </p:cNvPr>
              <p:cNvSpPr/>
              <p:nvPr/>
            </p:nvSpPr>
            <p:spPr>
              <a:xfrm>
                <a:off x="3723736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8" name="íślíḋè-任意多边形 57">
                <a:extLst>
                  <a:ext uri="{FF2B5EF4-FFF2-40B4-BE49-F238E27FC236}">
                    <a16:creationId xmlns:a16="http://schemas.microsoft.com/office/drawing/2014/main" id="{A35E7111-EDEB-ED80-722D-261DE46893A6}"/>
                  </a:ext>
                </a:extLst>
              </p:cNvPr>
              <p:cNvSpPr/>
              <p:nvPr/>
            </p:nvSpPr>
            <p:spPr>
              <a:xfrm>
                <a:off x="3723736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9" name="íślíḋè-Rectangle 25">
                <a:extLst>
                  <a:ext uri="{FF2B5EF4-FFF2-40B4-BE49-F238E27FC236}">
                    <a16:creationId xmlns:a16="http://schemas.microsoft.com/office/drawing/2014/main" id="{464421E4-BFE3-F52B-23D6-8A3D74EA1352}"/>
                  </a:ext>
                </a:extLst>
              </p:cNvPr>
              <p:cNvSpPr/>
              <p:nvPr/>
            </p:nvSpPr>
            <p:spPr>
              <a:xfrm>
                <a:off x="3809398" y="3376508"/>
                <a:ext cx="2084927" cy="532453"/>
              </a:xfrm>
              <a:prstGeom prst="rect">
                <a:avLst/>
              </a:prstGeom>
            </p:spPr>
            <p:txBody>
              <a:bodyPr wrap="square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1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10" name="íślíḋè-任意多边形 60">
                <a:extLst>
                  <a:ext uri="{FF2B5EF4-FFF2-40B4-BE49-F238E27FC236}">
                    <a16:creationId xmlns:a16="http://schemas.microsoft.com/office/drawing/2014/main" id="{A236F486-D4C2-200A-0923-C1EEC00BC39F}"/>
                  </a:ext>
                </a:extLst>
              </p:cNvPr>
              <p:cNvSpPr/>
              <p:nvPr/>
            </p:nvSpPr>
            <p:spPr>
              <a:xfrm>
                <a:off x="4572389" y="4763195"/>
                <a:ext cx="558945" cy="44351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691" y="20400"/>
                    </a:moveTo>
                    <a:cubicBezTo>
                      <a:pt x="14522" y="20400"/>
                      <a:pt x="12764" y="18251"/>
                      <a:pt x="12764" y="15600"/>
                    </a:cubicBezTo>
                    <a:cubicBezTo>
                      <a:pt x="12764" y="12949"/>
                      <a:pt x="14522" y="10800"/>
                      <a:pt x="16691" y="10800"/>
                    </a:cubicBezTo>
                    <a:cubicBezTo>
                      <a:pt x="18860" y="10800"/>
                      <a:pt x="20618" y="12949"/>
                      <a:pt x="20618" y="15600"/>
                    </a:cubicBezTo>
                    <a:cubicBezTo>
                      <a:pt x="20618" y="18251"/>
                      <a:pt x="18860" y="20400"/>
                      <a:pt x="16691" y="20400"/>
                    </a:cubicBezTo>
                    <a:moveTo>
                      <a:pt x="12762" y="3393"/>
                    </a:moveTo>
                    <a:lnTo>
                      <a:pt x="12781" y="3388"/>
                    </a:lnTo>
                    <a:cubicBezTo>
                      <a:pt x="12870" y="2164"/>
                      <a:pt x="13702" y="1200"/>
                      <a:pt x="14727" y="1200"/>
                    </a:cubicBezTo>
                    <a:cubicBezTo>
                      <a:pt x="15521" y="1200"/>
                      <a:pt x="16202" y="1779"/>
                      <a:pt x="16511" y="2609"/>
                    </a:cubicBezTo>
                    <a:lnTo>
                      <a:pt x="16509" y="2609"/>
                    </a:lnTo>
                    <a:lnTo>
                      <a:pt x="19162" y="10421"/>
                    </a:lnTo>
                    <a:cubicBezTo>
                      <a:pt x="18436" y="9902"/>
                      <a:pt x="17593" y="9600"/>
                      <a:pt x="16691" y="9600"/>
                    </a:cubicBezTo>
                    <a:cubicBezTo>
                      <a:pt x="15082" y="9600"/>
                      <a:pt x="13658" y="10550"/>
                      <a:pt x="12763" y="12012"/>
                    </a:cubicBezTo>
                    <a:cubicBezTo>
                      <a:pt x="12763" y="12012"/>
                      <a:pt x="12762" y="3393"/>
                      <a:pt x="12762" y="3393"/>
                    </a:cubicBezTo>
                    <a:close/>
                    <a:moveTo>
                      <a:pt x="11782" y="13200"/>
                    </a:moveTo>
                    <a:lnTo>
                      <a:pt x="9818" y="13200"/>
                    </a:lnTo>
                    <a:lnTo>
                      <a:pt x="9818" y="4800"/>
                    </a:lnTo>
                    <a:lnTo>
                      <a:pt x="11782" y="4800"/>
                    </a:lnTo>
                    <a:cubicBezTo>
                      <a:pt x="11782" y="4800"/>
                      <a:pt x="11782" y="13200"/>
                      <a:pt x="11782" y="13200"/>
                    </a:cubicBezTo>
                    <a:close/>
                    <a:moveTo>
                      <a:pt x="11782" y="15600"/>
                    </a:moveTo>
                    <a:lnTo>
                      <a:pt x="9818" y="15600"/>
                    </a:lnTo>
                    <a:lnTo>
                      <a:pt x="9818" y="14400"/>
                    </a:lnTo>
                    <a:lnTo>
                      <a:pt x="11782" y="14400"/>
                    </a:lnTo>
                    <a:cubicBezTo>
                      <a:pt x="11782" y="14400"/>
                      <a:pt x="11782" y="15600"/>
                      <a:pt x="11782" y="15600"/>
                    </a:cubicBezTo>
                    <a:close/>
                    <a:moveTo>
                      <a:pt x="8837" y="12012"/>
                    </a:moveTo>
                    <a:cubicBezTo>
                      <a:pt x="7942" y="10550"/>
                      <a:pt x="6518" y="9600"/>
                      <a:pt x="4909" y="9600"/>
                    </a:cubicBezTo>
                    <a:cubicBezTo>
                      <a:pt x="4007" y="9600"/>
                      <a:pt x="3164" y="9902"/>
                      <a:pt x="2438" y="10421"/>
                    </a:cubicBezTo>
                    <a:lnTo>
                      <a:pt x="5091" y="2609"/>
                    </a:lnTo>
                    <a:lnTo>
                      <a:pt x="5089" y="2609"/>
                    </a:lnTo>
                    <a:cubicBezTo>
                      <a:pt x="5398" y="1779"/>
                      <a:pt x="6079" y="1200"/>
                      <a:pt x="6873" y="1200"/>
                    </a:cubicBezTo>
                    <a:cubicBezTo>
                      <a:pt x="7898" y="1200"/>
                      <a:pt x="8730" y="2164"/>
                      <a:pt x="8819" y="3388"/>
                    </a:cubicBezTo>
                    <a:lnTo>
                      <a:pt x="8838" y="3393"/>
                    </a:lnTo>
                    <a:cubicBezTo>
                      <a:pt x="8838" y="3393"/>
                      <a:pt x="8837" y="12012"/>
                      <a:pt x="8837" y="12012"/>
                    </a:cubicBezTo>
                    <a:close/>
                    <a:moveTo>
                      <a:pt x="4909" y="20400"/>
                    </a:moveTo>
                    <a:cubicBezTo>
                      <a:pt x="2740" y="20400"/>
                      <a:pt x="982" y="18251"/>
                      <a:pt x="982" y="15600"/>
                    </a:cubicBezTo>
                    <a:cubicBezTo>
                      <a:pt x="982" y="12949"/>
                      <a:pt x="2740" y="10800"/>
                      <a:pt x="4909" y="10800"/>
                    </a:cubicBezTo>
                    <a:cubicBezTo>
                      <a:pt x="7078" y="10800"/>
                      <a:pt x="8836" y="12949"/>
                      <a:pt x="8836" y="15600"/>
                    </a:cubicBezTo>
                    <a:cubicBezTo>
                      <a:pt x="8836" y="18251"/>
                      <a:pt x="7078" y="20400"/>
                      <a:pt x="4909" y="20400"/>
                    </a:cubicBezTo>
                    <a:moveTo>
                      <a:pt x="21102" y="12980"/>
                    </a:moveTo>
                    <a:lnTo>
                      <a:pt x="17504" y="2400"/>
                    </a:lnTo>
                    <a:lnTo>
                      <a:pt x="17493" y="2402"/>
                    </a:lnTo>
                    <a:cubicBezTo>
                      <a:pt x="17088" y="1006"/>
                      <a:pt x="16009" y="0"/>
                      <a:pt x="14727" y="0"/>
                    </a:cubicBezTo>
                    <a:cubicBezTo>
                      <a:pt x="13101" y="0"/>
                      <a:pt x="11782" y="1612"/>
                      <a:pt x="11782" y="3600"/>
                    </a:cubicBezTo>
                    <a:lnTo>
                      <a:pt x="9818" y="3600"/>
                    </a:lnTo>
                    <a:cubicBezTo>
                      <a:pt x="9818" y="1612"/>
                      <a:pt x="8499" y="0"/>
                      <a:pt x="6873" y="0"/>
                    </a:cubicBezTo>
                    <a:cubicBezTo>
                      <a:pt x="5592" y="0"/>
                      <a:pt x="4512" y="1006"/>
                      <a:pt x="4107" y="2402"/>
                    </a:cubicBezTo>
                    <a:lnTo>
                      <a:pt x="4096" y="2400"/>
                    </a:lnTo>
                    <a:lnTo>
                      <a:pt x="498" y="12980"/>
                    </a:lnTo>
                    <a:cubicBezTo>
                      <a:pt x="182" y="13772"/>
                      <a:pt x="0" y="14659"/>
                      <a:pt x="0" y="15600"/>
                    </a:cubicBezTo>
                    <a:cubicBezTo>
                      <a:pt x="0" y="18914"/>
                      <a:pt x="2198" y="21600"/>
                      <a:pt x="4909" y="21600"/>
                    </a:cubicBezTo>
                    <a:cubicBezTo>
                      <a:pt x="7284" y="21600"/>
                      <a:pt x="9265" y="19539"/>
                      <a:pt x="9719" y="16800"/>
                    </a:cubicBezTo>
                    <a:lnTo>
                      <a:pt x="11881" y="16800"/>
                    </a:lnTo>
                    <a:cubicBezTo>
                      <a:pt x="12335" y="19539"/>
                      <a:pt x="14316" y="21600"/>
                      <a:pt x="16691" y="21600"/>
                    </a:cubicBezTo>
                    <a:cubicBezTo>
                      <a:pt x="19402" y="21600"/>
                      <a:pt x="21600" y="18914"/>
                      <a:pt x="21600" y="15600"/>
                    </a:cubicBezTo>
                    <a:cubicBezTo>
                      <a:pt x="21600" y="14659"/>
                      <a:pt x="21418" y="13772"/>
                      <a:pt x="21102" y="12980"/>
                    </a:cubicBezTo>
                    <a:moveTo>
                      <a:pt x="16691" y="12000"/>
                    </a:moveTo>
                    <a:cubicBezTo>
                      <a:pt x="15064" y="12000"/>
                      <a:pt x="13745" y="13612"/>
                      <a:pt x="13745" y="15600"/>
                    </a:cubicBezTo>
                    <a:cubicBezTo>
                      <a:pt x="13745" y="15932"/>
                      <a:pt x="13965" y="16200"/>
                      <a:pt x="14236" y="16200"/>
                    </a:cubicBezTo>
                    <a:cubicBezTo>
                      <a:pt x="14508" y="16200"/>
                      <a:pt x="14727" y="15932"/>
                      <a:pt x="14727" y="15600"/>
                    </a:cubicBezTo>
                    <a:cubicBezTo>
                      <a:pt x="14727" y="14275"/>
                      <a:pt x="15606" y="13200"/>
                      <a:pt x="16691" y="13200"/>
                    </a:cubicBezTo>
                    <a:cubicBezTo>
                      <a:pt x="16962" y="13200"/>
                      <a:pt x="17182" y="12932"/>
                      <a:pt x="17182" y="12600"/>
                    </a:cubicBezTo>
                    <a:cubicBezTo>
                      <a:pt x="17182" y="12268"/>
                      <a:pt x="16962" y="12000"/>
                      <a:pt x="16691" y="12000"/>
                    </a:cubicBezTo>
                    <a:moveTo>
                      <a:pt x="4909" y="12000"/>
                    </a:moveTo>
                    <a:cubicBezTo>
                      <a:pt x="3282" y="12000"/>
                      <a:pt x="1964" y="13612"/>
                      <a:pt x="1964" y="15600"/>
                    </a:cubicBezTo>
                    <a:cubicBezTo>
                      <a:pt x="1964" y="15932"/>
                      <a:pt x="2183" y="16200"/>
                      <a:pt x="2455" y="16200"/>
                    </a:cubicBezTo>
                    <a:cubicBezTo>
                      <a:pt x="2726" y="16200"/>
                      <a:pt x="2945" y="15932"/>
                      <a:pt x="2945" y="15600"/>
                    </a:cubicBezTo>
                    <a:cubicBezTo>
                      <a:pt x="2945" y="14275"/>
                      <a:pt x="3825" y="13200"/>
                      <a:pt x="4909" y="13200"/>
                    </a:cubicBezTo>
                    <a:cubicBezTo>
                      <a:pt x="5180" y="13200"/>
                      <a:pt x="5400" y="12932"/>
                      <a:pt x="5400" y="12600"/>
                    </a:cubicBezTo>
                    <a:cubicBezTo>
                      <a:pt x="5400" y="12268"/>
                      <a:pt x="5180" y="12000"/>
                      <a:pt x="4909" y="12000"/>
                    </a:cubicBezTo>
                  </a:path>
                </a:pathLst>
              </a:custGeom>
              <a:solidFill>
                <a:schemeClr val="accent2"/>
              </a:solidFill>
              <a:ln w="12700">
                <a:miter lim="400000"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D705E8FA-0F4B-BA10-CE65-EE45F59C9F0A}"/>
                </a:ext>
              </a:extLst>
            </p:cNvPr>
            <p:cNvSpPr txBox="1"/>
            <p:nvPr/>
          </p:nvSpPr>
          <p:spPr>
            <a:xfrm>
              <a:off x="2899418" y="2451091"/>
              <a:ext cx="19542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27394E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000" b="1" dirty="0">
                <a:solidFill>
                  <a:srgbClr val="27394E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B46343E9-9972-FEF1-5685-10FB9351908B}"/>
                </a:ext>
              </a:extLst>
            </p:cNvPr>
            <p:cNvSpPr txBox="1"/>
            <p:nvPr/>
          </p:nvSpPr>
          <p:spPr>
            <a:xfrm>
              <a:off x="2863634" y="3336087"/>
              <a:ext cx="2025770" cy="13311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sz="1400" dirty="0">
                  <a:solidFill>
                    <a:srgbClr val="27394E"/>
                  </a:solidFill>
                  <a:latin typeface="Vazir" panose="020B0603030804020204" pitchFamily="34" charset="-78"/>
                  <a:ea typeface="Yekan Bakh Heavy" panose="01000504000000020004" pitchFamily="2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/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2A206C4A-AA7D-8EC3-EF20-1E04B14F960B}"/>
                </a:ext>
              </a:extLst>
            </p:cNvPr>
            <p:cNvSpPr txBox="1"/>
            <p:nvPr/>
          </p:nvSpPr>
          <p:spPr>
            <a:xfrm>
              <a:off x="3618092" y="2891775"/>
              <a:ext cx="557982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B Titr" panose="00000700000000000000" pitchFamily="2" charset="-78"/>
                </a:rPr>
                <a:t>04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E529B2EE-5FE4-7546-AAE2-4CDC5D012E8C}"/>
              </a:ext>
            </a:extLst>
          </p:cNvPr>
          <p:cNvGrpSpPr/>
          <p:nvPr/>
        </p:nvGrpSpPr>
        <p:grpSpPr>
          <a:xfrm>
            <a:off x="608370" y="2260950"/>
            <a:ext cx="2025770" cy="3203612"/>
            <a:chOff x="608370" y="2260950"/>
            <a:chExt cx="2025770" cy="3203612"/>
          </a:xfrm>
        </p:grpSpPr>
        <p:grpSp>
          <p:nvGrpSpPr>
            <p:cNvPr id="2" name="组合 2">
              <a:extLst>
                <a:ext uri="{FF2B5EF4-FFF2-40B4-BE49-F238E27FC236}">
                  <a16:creationId xmlns:a16="http://schemas.microsoft.com/office/drawing/2014/main" id="{5ED599B0-DD48-93B9-0CC0-6FB307127719}"/>
                </a:ext>
              </a:extLst>
            </p:cNvPr>
            <p:cNvGrpSpPr/>
            <p:nvPr/>
          </p:nvGrpSpPr>
          <p:grpSpPr>
            <a:xfrm>
              <a:off x="679938" y="2260950"/>
              <a:ext cx="1954202" cy="3203612"/>
              <a:chOff x="1091444" y="1808820"/>
              <a:chExt cx="2256251" cy="3698776"/>
            </a:xfrm>
          </p:grpSpPr>
          <p:sp>
            <p:nvSpPr>
              <p:cNvPr id="3" name="íṩľíḍè-圆角矩形 61">
                <a:extLst>
                  <a:ext uri="{FF2B5EF4-FFF2-40B4-BE49-F238E27FC236}">
                    <a16:creationId xmlns:a16="http://schemas.microsoft.com/office/drawing/2014/main" id="{4D9E78D9-E9D3-AB68-19E9-640F7AE004E1}"/>
                  </a:ext>
                </a:extLst>
              </p:cNvPr>
              <p:cNvSpPr/>
              <p:nvPr/>
            </p:nvSpPr>
            <p:spPr>
              <a:xfrm>
                <a:off x="1091444" y="1808820"/>
                <a:ext cx="2256251" cy="3698776"/>
              </a:xfrm>
              <a:prstGeom prst="roundRect">
                <a:avLst>
                  <a:gd name="adj" fmla="val 3485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tIns="216000" bIns="216000" anchor="t" anchorCtr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4" name="íṩľíḍè-任意多边形 62">
                <a:extLst>
                  <a:ext uri="{FF2B5EF4-FFF2-40B4-BE49-F238E27FC236}">
                    <a16:creationId xmlns:a16="http://schemas.microsoft.com/office/drawing/2014/main" id="{028C8133-83D7-5825-84F3-AD65BBCEFFF5}"/>
                  </a:ext>
                </a:extLst>
              </p:cNvPr>
              <p:cNvSpPr/>
              <p:nvPr/>
            </p:nvSpPr>
            <p:spPr>
              <a:xfrm>
                <a:off x="1091444" y="2733514"/>
                <a:ext cx="2256251" cy="2774082"/>
              </a:xfrm>
              <a:custGeom>
                <a:avLst/>
                <a:gdLst>
                  <a:gd name="connsiteX0" fmla="*/ 0 w 3657600"/>
                  <a:gd name="connsiteY0" fmla="*/ 0 h 5486400"/>
                  <a:gd name="connsiteX1" fmla="*/ 127467 w 3657600"/>
                  <a:gd name="connsiteY1" fmla="*/ 0 h 5486400"/>
                  <a:gd name="connsiteX2" fmla="*/ 1072342 w 3657600"/>
                  <a:gd name="connsiteY2" fmla="*/ 0 h 5486400"/>
                  <a:gd name="connsiteX3" fmla="*/ 1828800 w 3657600"/>
                  <a:gd name="connsiteY3" fmla="*/ 756458 h 5486400"/>
                  <a:gd name="connsiteX4" fmla="*/ 2585258 w 3657600"/>
                  <a:gd name="connsiteY4" fmla="*/ 0 h 5486400"/>
                  <a:gd name="connsiteX5" fmla="*/ 3530133 w 3657600"/>
                  <a:gd name="connsiteY5" fmla="*/ 0 h 5486400"/>
                  <a:gd name="connsiteX6" fmla="*/ 3657600 w 3657600"/>
                  <a:gd name="connsiteY6" fmla="*/ 0 h 5486400"/>
                  <a:gd name="connsiteX7" fmla="*/ 3657600 w 3657600"/>
                  <a:gd name="connsiteY7" fmla="*/ 127467 h 5486400"/>
                  <a:gd name="connsiteX8" fmla="*/ 3657600 w 3657600"/>
                  <a:gd name="connsiteY8" fmla="*/ 914400 h 5486400"/>
                  <a:gd name="connsiteX9" fmla="*/ 3657600 w 3657600"/>
                  <a:gd name="connsiteY9" fmla="*/ 5358933 h 5486400"/>
                  <a:gd name="connsiteX10" fmla="*/ 3530133 w 3657600"/>
                  <a:gd name="connsiteY10" fmla="*/ 5486400 h 5486400"/>
                  <a:gd name="connsiteX11" fmla="*/ 127467 w 3657600"/>
                  <a:gd name="connsiteY11" fmla="*/ 5486400 h 5486400"/>
                  <a:gd name="connsiteX12" fmla="*/ 0 w 3657600"/>
                  <a:gd name="connsiteY12" fmla="*/ 5358933 h 5486400"/>
                  <a:gd name="connsiteX13" fmla="*/ 0 w 3657600"/>
                  <a:gd name="connsiteY13" fmla="*/ 914400 h 5486400"/>
                  <a:gd name="connsiteX14" fmla="*/ 0 w 3657600"/>
                  <a:gd name="connsiteY14" fmla="*/ 127467 h 5486400"/>
                  <a:gd name="connsiteX15" fmla="*/ 0 w 3657600"/>
                  <a:gd name="connsiteY15" fmla="*/ 0 h 54864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3657600" h="5486400">
                    <a:moveTo>
                      <a:pt x="0" y="0"/>
                    </a:moveTo>
                    <a:lnTo>
                      <a:pt x="127467" y="0"/>
                    </a:lnTo>
                    <a:lnTo>
                      <a:pt x="1072342" y="0"/>
                    </a:lnTo>
                    <a:cubicBezTo>
                      <a:pt x="1072342" y="417780"/>
                      <a:pt x="1411020" y="756458"/>
                      <a:pt x="1828800" y="756458"/>
                    </a:cubicBezTo>
                    <a:cubicBezTo>
                      <a:pt x="2246580" y="756458"/>
                      <a:pt x="2585258" y="417780"/>
                      <a:pt x="2585258" y="0"/>
                    </a:cubicBezTo>
                    <a:lnTo>
                      <a:pt x="3530133" y="0"/>
                    </a:lnTo>
                    <a:lnTo>
                      <a:pt x="3657600" y="0"/>
                    </a:lnTo>
                    <a:lnTo>
                      <a:pt x="3657600" y="127467"/>
                    </a:lnTo>
                    <a:lnTo>
                      <a:pt x="3657600" y="914400"/>
                    </a:lnTo>
                    <a:lnTo>
                      <a:pt x="3657600" y="5358933"/>
                    </a:lnTo>
                    <a:cubicBezTo>
                      <a:pt x="3657600" y="5429331"/>
                      <a:pt x="3600531" y="5486400"/>
                      <a:pt x="3530133" y="5486400"/>
                    </a:cubicBezTo>
                    <a:lnTo>
                      <a:pt x="127467" y="5486400"/>
                    </a:lnTo>
                    <a:cubicBezTo>
                      <a:pt x="57069" y="5486400"/>
                      <a:pt x="0" y="5429331"/>
                      <a:pt x="0" y="5358933"/>
                    </a:cubicBezTo>
                    <a:lnTo>
                      <a:pt x="0" y="914400"/>
                    </a:lnTo>
                    <a:lnTo>
                      <a:pt x="0" y="12746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>
                  <a:lumMod val="95000"/>
                </a:schemeClr>
              </a:solidFill>
              <a:ln>
                <a:noFill/>
              </a:ln>
              <a:effectLst>
                <a:outerShdw dist="25400" dir="16200000" sx="101000" sy="101000" rotWithShape="0">
                  <a:prstClr val="black">
                    <a:alpha val="14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5" name="íṩľíḍè-任意多边形 65">
                <a:extLst>
                  <a:ext uri="{FF2B5EF4-FFF2-40B4-BE49-F238E27FC236}">
                    <a16:creationId xmlns:a16="http://schemas.microsoft.com/office/drawing/2014/main" id="{CEE83B91-C00B-D004-6861-60ECE0649A67}"/>
                  </a:ext>
                </a:extLst>
              </p:cNvPr>
              <p:cNvSpPr/>
              <p:nvPr/>
            </p:nvSpPr>
            <p:spPr>
              <a:xfrm>
                <a:off x="1947559" y="4714641"/>
                <a:ext cx="544020" cy="52760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20618" y="2945"/>
                    </a:moveTo>
                    <a:lnTo>
                      <a:pt x="982" y="2945"/>
                    </a:lnTo>
                    <a:lnTo>
                      <a:pt x="982" y="1964"/>
                    </a:lnTo>
                    <a:lnTo>
                      <a:pt x="20618" y="1964"/>
                    </a:lnTo>
                    <a:cubicBezTo>
                      <a:pt x="20618" y="1964"/>
                      <a:pt x="20618" y="2945"/>
                      <a:pt x="20618" y="2945"/>
                    </a:cubicBezTo>
                    <a:close/>
                    <a:moveTo>
                      <a:pt x="19636" y="15709"/>
                    </a:moveTo>
                    <a:lnTo>
                      <a:pt x="1964" y="15709"/>
                    </a:lnTo>
                    <a:lnTo>
                      <a:pt x="1964" y="3927"/>
                    </a:lnTo>
                    <a:lnTo>
                      <a:pt x="19636" y="3927"/>
                    </a:lnTo>
                    <a:cubicBezTo>
                      <a:pt x="19636" y="3927"/>
                      <a:pt x="19636" y="15709"/>
                      <a:pt x="19636" y="15709"/>
                    </a:cubicBezTo>
                    <a:close/>
                    <a:moveTo>
                      <a:pt x="20618" y="982"/>
                    </a:moveTo>
                    <a:lnTo>
                      <a:pt x="11782" y="982"/>
                    </a:lnTo>
                    <a:cubicBezTo>
                      <a:pt x="11782" y="440"/>
                      <a:pt x="11342" y="0"/>
                      <a:pt x="10800" y="0"/>
                    </a:cubicBezTo>
                    <a:cubicBezTo>
                      <a:pt x="10257" y="0"/>
                      <a:pt x="9818" y="440"/>
                      <a:pt x="9818" y="982"/>
                    </a:cubicBezTo>
                    <a:lnTo>
                      <a:pt x="982" y="982"/>
                    </a:lnTo>
                    <a:cubicBezTo>
                      <a:pt x="439" y="982"/>
                      <a:pt x="0" y="1422"/>
                      <a:pt x="0" y="1964"/>
                    </a:cubicBezTo>
                    <a:lnTo>
                      <a:pt x="0" y="2945"/>
                    </a:lnTo>
                    <a:cubicBezTo>
                      <a:pt x="0" y="3488"/>
                      <a:pt x="439" y="3927"/>
                      <a:pt x="982" y="3927"/>
                    </a:cubicBezTo>
                    <a:lnTo>
                      <a:pt x="982" y="15709"/>
                    </a:lnTo>
                    <a:cubicBezTo>
                      <a:pt x="982" y="16252"/>
                      <a:pt x="1421" y="16691"/>
                      <a:pt x="1964" y="16691"/>
                    </a:cubicBezTo>
                    <a:lnTo>
                      <a:pt x="10309" y="16691"/>
                    </a:lnTo>
                    <a:lnTo>
                      <a:pt x="10309" y="17960"/>
                    </a:lnTo>
                    <a:lnTo>
                      <a:pt x="7507" y="20762"/>
                    </a:lnTo>
                    <a:cubicBezTo>
                      <a:pt x="7419" y="20851"/>
                      <a:pt x="7364" y="20974"/>
                      <a:pt x="7364" y="21109"/>
                    </a:cubicBezTo>
                    <a:cubicBezTo>
                      <a:pt x="7364" y="21380"/>
                      <a:pt x="7583" y="21600"/>
                      <a:pt x="7855" y="21600"/>
                    </a:cubicBezTo>
                    <a:cubicBezTo>
                      <a:pt x="7990" y="21600"/>
                      <a:pt x="8113" y="21545"/>
                      <a:pt x="8202" y="21456"/>
                    </a:cubicBezTo>
                    <a:lnTo>
                      <a:pt x="10800" y="18858"/>
                    </a:lnTo>
                    <a:lnTo>
                      <a:pt x="13398" y="21456"/>
                    </a:lnTo>
                    <a:cubicBezTo>
                      <a:pt x="13488" y="21545"/>
                      <a:pt x="13610" y="21600"/>
                      <a:pt x="13745" y="21600"/>
                    </a:cubicBezTo>
                    <a:cubicBezTo>
                      <a:pt x="14017" y="21600"/>
                      <a:pt x="14236" y="21380"/>
                      <a:pt x="14236" y="21109"/>
                    </a:cubicBezTo>
                    <a:cubicBezTo>
                      <a:pt x="14236" y="20974"/>
                      <a:pt x="14182" y="20851"/>
                      <a:pt x="14093" y="20762"/>
                    </a:cubicBezTo>
                    <a:lnTo>
                      <a:pt x="11291" y="17960"/>
                    </a:lnTo>
                    <a:lnTo>
                      <a:pt x="11291" y="16691"/>
                    </a:lnTo>
                    <a:lnTo>
                      <a:pt x="19636" y="16691"/>
                    </a:lnTo>
                    <a:cubicBezTo>
                      <a:pt x="20178" y="16691"/>
                      <a:pt x="20618" y="16252"/>
                      <a:pt x="20618" y="15709"/>
                    </a:cubicBezTo>
                    <a:lnTo>
                      <a:pt x="20618" y="3927"/>
                    </a:lnTo>
                    <a:cubicBezTo>
                      <a:pt x="21160" y="3927"/>
                      <a:pt x="21600" y="3488"/>
                      <a:pt x="21600" y="2945"/>
                    </a:cubicBezTo>
                    <a:lnTo>
                      <a:pt x="21600" y="1964"/>
                    </a:lnTo>
                    <a:cubicBezTo>
                      <a:pt x="21600" y="1422"/>
                      <a:pt x="21160" y="982"/>
                      <a:pt x="20618" y="982"/>
                    </a:cubicBezTo>
                    <a:moveTo>
                      <a:pt x="16200" y="5891"/>
                    </a:moveTo>
                    <a:cubicBezTo>
                      <a:pt x="16471" y="5891"/>
                      <a:pt x="16691" y="6111"/>
                      <a:pt x="16691" y="6382"/>
                    </a:cubicBezTo>
                    <a:cubicBezTo>
                      <a:pt x="16691" y="6653"/>
                      <a:pt x="16471" y="6873"/>
                      <a:pt x="16200" y="6873"/>
                    </a:cubicBezTo>
                    <a:cubicBezTo>
                      <a:pt x="15929" y="6873"/>
                      <a:pt x="15709" y="6653"/>
                      <a:pt x="15709" y="6382"/>
                    </a:cubicBezTo>
                    <a:cubicBezTo>
                      <a:pt x="15709" y="6111"/>
                      <a:pt x="15929" y="5891"/>
                      <a:pt x="16200" y="5891"/>
                    </a:cubicBezTo>
                    <a:moveTo>
                      <a:pt x="16200" y="7855"/>
                    </a:moveTo>
                    <a:cubicBezTo>
                      <a:pt x="17013" y="7855"/>
                      <a:pt x="17673" y="7196"/>
                      <a:pt x="17673" y="6382"/>
                    </a:cubicBezTo>
                    <a:cubicBezTo>
                      <a:pt x="17673" y="5569"/>
                      <a:pt x="17013" y="4909"/>
                      <a:pt x="16200" y="4909"/>
                    </a:cubicBezTo>
                    <a:cubicBezTo>
                      <a:pt x="15387" y="4909"/>
                      <a:pt x="14727" y="5569"/>
                      <a:pt x="14727" y="6382"/>
                    </a:cubicBezTo>
                    <a:cubicBezTo>
                      <a:pt x="14727" y="7196"/>
                      <a:pt x="15387" y="7855"/>
                      <a:pt x="16200" y="7855"/>
                    </a:cubicBezTo>
                    <a:moveTo>
                      <a:pt x="8422" y="8135"/>
                    </a:moveTo>
                    <a:lnTo>
                      <a:pt x="11926" y="11638"/>
                    </a:lnTo>
                    <a:cubicBezTo>
                      <a:pt x="12015" y="11727"/>
                      <a:pt x="12138" y="11782"/>
                      <a:pt x="12273" y="11782"/>
                    </a:cubicBezTo>
                    <a:cubicBezTo>
                      <a:pt x="12408" y="11782"/>
                      <a:pt x="12531" y="11727"/>
                      <a:pt x="12620" y="11638"/>
                    </a:cubicBezTo>
                    <a:lnTo>
                      <a:pt x="14183" y="10075"/>
                    </a:lnTo>
                    <a:lnTo>
                      <a:pt x="16200" y="12764"/>
                    </a:lnTo>
                    <a:lnTo>
                      <a:pt x="5336" y="12764"/>
                    </a:lnTo>
                    <a:cubicBezTo>
                      <a:pt x="5336" y="12764"/>
                      <a:pt x="8422" y="8135"/>
                      <a:pt x="8422" y="8135"/>
                    </a:cubicBezTo>
                    <a:close/>
                    <a:moveTo>
                      <a:pt x="4418" y="13745"/>
                    </a:moveTo>
                    <a:lnTo>
                      <a:pt x="17182" y="13745"/>
                    </a:lnTo>
                    <a:cubicBezTo>
                      <a:pt x="17453" y="13745"/>
                      <a:pt x="17673" y="13526"/>
                      <a:pt x="17673" y="13255"/>
                    </a:cubicBezTo>
                    <a:cubicBezTo>
                      <a:pt x="17673" y="13144"/>
                      <a:pt x="17630" y="13047"/>
                      <a:pt x="17568" y="12965"/>
                    </a:cubicBezTo>
                    <a:lnTo>
                      <a:pt x="17575" y="12960"/>
                    </a:lnTo>
                    <a:lnTo>
                      <a:pt x="14629" y="9033"/>
                    </a:lnTo>
                    <a:lnTo>
                      <a:pt x="14622" y="9038"/>
                    </a:lnTo>
                    <a:cubicBezTo>
                      <a:pt x="14533" y="8919"/>
                      <a:pt x="14397" y="8836"/>
                      <a:pt x="14236" y="8836"/>
                    </a:cubicBezTo>
                    <a:cubicBezTo>
                      <a:pt x="14101" y="8836"/>
                      <a:pt x="13978" y="8891"/>
                      <a:pt x="13889" y="8980"/>
                    </a:cubicBezTo>
                    <a:lnTo>
                      <a:pt x="12273" y="10597"/>
                    </a:lnTo>
                    <a:lnTo>
                      <a:pt x="8693" y="7017"/>
                    </a:lnTo>
                    <a:cubicBezTo>
                      <a:pt x="8604" y="6928"/>
                      <a:pt x="8481" y="6873"/>
                      <a:pt x="8345" y="6873"/>
                    </a:cubicBezTo>
                    <a:cubicBezTo>
                      <a:pt x="8175" y="6873"/>
                      <a:pt x="8033" y="6965"/>
                      <a:pt x="7945" y="7097"/>
                    </a:cubicBezTo>
                    <a:lnTo>
                      <a:pt x="7937" y="7091"/>
                    </a:lnTo>
                    <a:lnTo>
                      <a:pt x="4010" y="12982"/>
                    </a:lnTo>
                    <a:lnTo>
                      <a:pt x="4017" y="12988"/>
                    </a:lnTo>
                    <a:cubicBezTo>
                      <a:pt x="3965" y="13066"/>
                      <a:pt x="3927" y="13154"/>
                      <a:pt x="3927" y="13255"/>
                    </a:cubicBezTo>
                    <a:cubicBezTo>
                      <a:pt x="3927" y="13526"/>
                      <a:pt x="4147" y="13745"/>
                      <a:pt x="4418" y="13745"/>
                    </a:cubicBezTo>
                  </a:path>
                </a:pathLst>
              </a:custGeom>
              <a:solidFill>
                <a:schemeClr val="accent1"/>
              </a:solidFill>
              <a:ln w="12700">
                <a:miter lim="400000"/>
              </a:ln>
              <a:effectLst/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  <p:sp>
          <p:nvSpPr>
            <p:cNvPr id="25" name="TextBox 24">
              <a:extLst>
                <a:ext uri="{FF2B5EF4-FFF2-40B4-BE49-F238E27FC236}">
                  <a16:creationId xmlns:a16="http://schemas.microsoft.com/office/drawing/2014/main" id="{11A81FBE-16B2-EA11-4A3F-AA9888989438}"/>
                </a:ext>
              </a:extLst>
            </p:cNvPr>
            <p:cNvSpPr txBox="1"/>
            <p:nvPr/>
          </p:nvSpPr>
          <p:spPr>
            <a:xfrm>
              <a:off x="679938" y="2451091"/>
              <a:ext cx="195420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rtl="1"/>
              <a:r>
                <a:rPr lang="fa-IR" sz="2000" b="1" dirty="0">
                  <a:solidFill>
                    <a:srgbClr val="FFC32B"/>
                  </a:solidFill>
                  <a:latin typeface="Shabnam" panose="020B0603030804020204" pitchFamily="34" charset="-78"/>
                  <a:cs typeface="Shabnam" panose="020B0603030804020204" pitchFamily="34" charset="-78"/>
                </a:rPr>
                <a:t>تیتر عنوان</a:t>
              </a:r>
              <a:endParaRPr lang="en-US" sz="2000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EBAA822D-1E53-A6B7-3149-8137E9586580}"/>
                </a:ext>
              </a:extLst>
            </p:cNvPr>
            <p:cNvSpPr txBox="1"/>
            <p:nvPr/>
          </p:nvSpPr>
          <p:spPr>
            <a:xfrm>
              <a:off x="608370" y="3336087"/>
              <a:ext cx="2025770" cy="133113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fa-IR" sz="1400" dirty="0">
                  <a:solidFill>
                    <a:srgbClr val="27394E"/>
                  </a:solidFill>
                  <a:latin typeface="Vazir" panose="020B0603030804020204" pitchFamily="34" charset="-78"/>
                  <a:ea typeface="Yekan Bakh Heavy" panose="01000504000000020004" pitchFamily="2" charset="-78"/>
                  <a:cs typeface="Vazir" panose="020B0603030804020204" pitchFamily="34" charset="-78"/>
                </a:rPr>
                <a:t>فروشگاه مینارو ارائه دهنده انواع فایل های کاربردی</a:t>
              </a:r>
              <a:endParaRPr lang="en-US" sz="1400" dirty="0"/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E8FB803C-9342-A996-29E0-F23D11F2D4D4}"/>
                </a:ext>
              </a:extLst>
            </p:cNvPr>
            <p:cNvSpPr txBox="1"/>
            <p:nvPr/>
          </p:nvSpPr>
          <p:spPr>
            <a:xfrm>
              <a:off x="1391476" y="2891775"/>
              <a:ext cx="50115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fa-IR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微软雅黑"/>
                  <a:cs typeface="B Titr" panose="00000700000000000000" pitchFamily="2" charset="-78"/>
                </a:rPr>
                <a:t>05</a:t>
              </a:r>
              <a:endPara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575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75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7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75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7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750"/>
                            </p:stCondLst>
                            <p:childTnLst>
                              <p:par>
                                <p:cTn id="2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75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3" dur="75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250"/>
                            </p:stCondLst>
                            <p:childTnLst>
                              <p:par>
                                <p:cTn id="3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75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75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88A22ABA-702E-E1AF-D4E3-6E38DE9994D0}"/>
              </a:ext>
            </a:extLst>
          </p:cNvPr>
          <p:cNvPicPr>
            <a:picLocks noGrp="1" noChangeAspect="1"/>
          </p:cNvPicPr>
          <p:nvPr>
            <p:ph type="pic" sz="quarter" idx="35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1" r="441"/>
          <a:stretch>
            <a:fillRect/>
          </a:stretch>
        </p:blipFill>
        <p:spPr>
          <a:xfrm>
            <a:off x="7160039" y="546100"/>
            <a:ext cx="3810000" cy="5765800"/>
          </a:xfr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3105719-3F1B-0D73-A955-67323F864436}"/>
              </a:ext>
            </a:extLst>
          </p:cNvPr>
          <p:cNvGrpSpPr/>
          <p:nvPr/>
        </p:nvGrpSpPr>
        <p:grpSpPr>
          <a:xfrm>
            <a:off x="681066" y="833385"/>
            <a:ext cx="1297858" cy="5191227"/>
            <a:chOff x="681066" y="833385"/>
            <a:chExt cx="1297858" cy="5191227"/>
          </a:xfrm>
        </p:grpSpPr>
        <p:sp>
          <p:nvSpPr>
            <p:cNvPr id="3" name="Rectangle: Rounded Corners 2">
              <a:extLst>
                <a:ext uri="{FF2B5EF4-FFF2-40B4-BE49-F238E27FC236}">
                  <a16:creationId xmlns:a16="http://schemas.microsoft.com/office/drawing/2014/main" id="{2AC05E7D-448A-CC0D-94BB-F3DF9603D8BA}"/>
                </a:ext>
              </a:extLst>
            </p:cNvPr>
            <p:cNvSpPr/>
            <p:nvPr/>
          </p:nvSpPr>
          <p:spPr>
            <a:xfrm>
              <a:off x="681066" y="833385"/>
              <a:ext cx="1297858" cy="5191227"/>
            </a:xfrm>
            <a:prstGeom prst="roundRect">
              <a:avLst/>
            </a:prstGeom>
            <a:solidFill>
              <a:srgbClr val="FFC32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D"/>
            </a:p>
          </p:txBody>
        </p:sp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C4CC80AB-5A76-E5E9-5C2B-4E942C22C2A4}"/>
                </a:ext>
              </a:extLst>
            </p:cNvPr>
            <p:cNvGrpSpPr/>
            <p:nvPr/>
          </p:nvGrpSpPr>
          <p:grpSpPr>
            <a:xfrm>
              <a:off x="931788" y="1368633"/>
              <a:ext cx="806227" cy="4120731"/>
              <a:chOff x="3885351" y="1089100"/>
              <a:chExt cx="914400" cy="4673618"/>
            </a:xfrm>
          </p:grpSpPr>
          <p:pic>
            <p:nvPicPr>
              <p:cNvPr id="6" name="Graphic 15" descr="Handshake">
                <a:extLst>
                  <a:ext uri="{FF2B5EF4-FFF2-40B4-BE49-F238E27FC236}">
                    <a16:creationId xmlns:a16="http://schemas.microsoft.com/office/drawing/2014/main" id="{417D5B0E-1F46-3493-AA90-FCD7313DFC1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4"/>
                  </a:ext>
                </a:extLst>
              </a:blip>
              <a:stretch>
                <a:fillRect/>
              </a:stretch>
            </p:blipFill>
            <p:spPr>
              <a:xfrm>
                <a:off x="3885351" y="1089100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7" name="Graphic 17" descr="Bar chart">
                <a:extLst>
                  <a:ext uri="{FF2B5EF4-FFF2-40B4-BE49-F238E27FC236}">
                    <a16:creationId xmlns:a16="http://schemas.microsoft.com/office/drawing/2014/main" id="{22AE4323-226F-1623-46CB-8B5C67712894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6"/>
                  </a:ext>
                </a:extLst>
              </a:blip>
              <a:stretch>
                <a:fillRect/>
              </a:stretch>
            </p:blipFill>
            <p:spPr>
              <a:xfrm>
                <a:off x="3885351" y="2346591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8" name="Graphic 19" descr="Bullseye">
                <a:extLst>
                  <a:ext uri="{FF2B5EF4-FFF2-40B4-BE49-F238E27FC236}">
                    <a16:creationId xmlns:a16="http://schemas.microsoft.com/office/drawing/2014/main" id="{97E173FB-5503-14B0-1611-4B6DBBA65D7A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8"/>
                  </a:ext>
                </a:extLst>
              </a:blip>
              <a:stretch>
                <a:fillRect/>
              </a:stretch>
            </p:blipFill>
            <p:spPr>
              <a:xfrm>
                <a:off x="3885351" y="3592753"/>
                <a:ext cx="914400" cy="914400"/>
              </a:xfrm>
              <a:prstGeom prst="rect">
                <a:avLst/>
              </a:prstGeom>
            </p:spPr>
          </p:pic>
          <p:pic>
            <p:nvPicPr>
              <p:cNvPr id="9" name="Graphic 21" descr="Lightbulb">
                <a:extLst>
                  <a:ext uri="{FF2B5EF4-FFF2-40B4-BE49-F238E27FC236}">
                    <a16:creationId xmlns:a16="http://schemas.microsoft.com/office/drawing/2014/main" id="{692B9484-E74F-5BE7-0101-874951C07810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  <a:ext uri="{96DAC541-7B7A-43D3-8B79-37D633B846F1}">
                    <asvg:svgBlip xmlns:asvg="http://schemas.microsoft.com/office/drawing/2016/SVG/main" r:embed="rId10"/>
                  </a:ext>
                </a:extLst>
              </a:blip>
              <a:stretch>
                <a:fillRect/>
              </a:stretch>
            </p:blipFill>
            <p:spPr>
              <a:xfrm>
                <a:off x="3885351" y="4848318"/>
                <a:ext cx="914400" cy="914400"/>
              </a:xfrm>
              <a:prstGeom prst="rect">
                <a:avLst/>
              </a:prstGeom>
            </p:spPr>
          </p:pic>
        </p:grp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6152184A-4FBD-4EC4-05CE-F3E9CB7A8168}"/>
              </a:ext>
            </a:extLst>
          </p:cNvPr>
          <p:cNvSpPr txBox="1"/>
          <p:nvPr/>
        </p:nvSpPr>
        <p:spPr>
          <a:xfrm>
            <a:off x="718165" y="142972"/>
            <a:ext cx="55107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8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8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</a:t>
            </a:r>
            <a:endParaRPr lang="en-US" sz="32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42410A-E35D-60C2-BC8F-08B965E2F012}"/>
              </a:ext>
            </a:extLst>
          </p:cNvPr>
          <p:cNvSpPr txBox="1"/>
          <p:nvPr/>
        </p:nvSpPr>
        <p:spPr>
          <a:xfrm>
            <a:off x="2444511" y="959092"/>
            <a:ext cx="4036316" cy="493981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2C4B0F14-5D23-F664-508B-34EB80405E02}"/>
              </a:ext>
            </a:extLst>
          </p:cNvPr>
          <p:cNvGrpSpPr/>
          <p:nvPr/>
        </p:nvGrpSpPr>
        <p:grpSpPr>
          <a:xfrm>
            <a:off x="10369486" y="0"/>
            <a:ext cx="950451" cy="5242986"/>
            <a:chOff x="10369486" y="0"/>
            <a:chExt cx="950451" cy="5242986"/>
          </a:xfrm>
        </p:grpSpPr>
        <p:sp>
          <p:nvSpPr>
            <p:cNvPr id="4" name="Freeform: Shape 3">
              <a:extLst>
                <a:ext uri="{FF2B5EF4-FFF2-40B4-BE49-F238E27FC236}">
                  <a16:creationId xmlns:a16="http://schemas.microsoft.com/office/drawing/2014/main" id="{A69F386F-A38D-49EF-12B7-11BC152816A4}"/>
                </a:ext>
              </a:extLst>
            </p:cNvPr>
            <p:cNvSpPr/>
            <p:nvPr/>
          </p:nvSpPr>
          <p:spPr>
            <a:xfrm>
              <a:off x="10369486" y="0"/>
              <a:ext cx="950451" cy="5242986"/>
            </a:xfrm>
            <a:custGeom>
              <a:avLst/>
              <a:gdLst>
                <a:gd name="connsiteX0" fmla="*/ 0 w 950451"/>
                <a:gd name="connsiteY0" fmla="*/ 0 h 5242986"/>
                <a:gd name="connsiteX1" fmla="*/ 950451 w 950451"/>
                <a:gd name="connsiteY1" fmla="*/ 0 h 5242986"/>
                <a:gd name="connsiteX2" fmla="*/ 950451 w 950451"/>
                <a:gd name="connsiteY2" fmla="*/ 416443 h 5242986"/>
                <a:gd name="connsiteX3" fmla="*/ 950451 w 950451"/>
                <a:gd name="connsiteY3" fmla="*/ 4984955 h 5242986"/>
                <a:gd name="connsiteX4" fmla="*/ 950451 w 950451"/>
                <a:gd name="connsiteY4" fmla="*/ 5084574 h 5242986"/>
                <a:gd name="connsiteX5" fmla="*/ 792039 w 950451"/>
                <a:gd name="connsiteY5" fmla="*/ 5242986 h 5242986"/>
                <a:gd name="connsiteX6" fmla="*/ 158412 w 950451"/>
                <a:gd name="connsiteY6" fmla="*/ 5242986 h 5242986"/>
                <a:gd name="connsiteX7" fmla="*/ 0 w 950451"/>
                <a:gd name="connsiteY7" fmla="*/ 5084574 h 5242986"/>
                <a:gd name="connsiteX8" fmla="*/ 0 w 950451"/>
                <a:gd name="connsiteY8" fmla="*/ 4984955 h 5242986"/>
                <a:gd name="connsiteX9" fmla="*/ 0 w 950451"/>
                <a:gd name="connsiteY9" fmla="*/ 416443 h 52429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950451" h="5242986">
                  <a:moveTo>
                    <a:pt x="0" y="0"/>
                  </a:moveTo>
                  <a:lnTo>
                    <a:pt x="950451" y="0"/>
                  </a:lnTo>
                  <a:lnTo>
                    <a:pt x="950451" y="416443"/>
                  </a:lnTo>
                  <a:lnTo>
                    <a:pt x="950451" y="4984955"/>
                  </a:lnTo>
                  <a:lnTo>
                    <a:pt x="950451" y="5084574"/>
                  </a:lnTo>
                  <a:cubicBezTo>
                    <a:pt x="950451" y="5172063"/>
                    <a:pt x="879528" y="5242986"/>
                    <a:pt x="792039" y="5242986"/>
                  </a:cubicBezTo>
                  <a:lnTo>
                    <a:pt x="158412" y="5242986"/>
                  </a:lnTo>
                  <a:cubicBezTo>
                    <a:pt x="70923" y="5242986"/>
                    <a:pt x="0" y="5172063"/>
                    <a:pt x="0" y="5084574"/>
                  </a:cubicBezTo>
                  <a:lnTo>
                    <a:pt x="0" y="4984955"/>
                  </a:lnTo>
                  <a:lnTo>
                    <a:pt x="0" y="416443"/>
                  </a:lnTo>
                  <a:close/>
                </a:path>
              </a:pathLst>
            </a:custGeom>
            <a:solidFill>
              <a:srgbClr val="2739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ID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778A3ABC-E112-86D1-E8A1-E1878E8B529A}"/>
                </a:ext>
              </a:extLst>
            </p:cNvPr>
            <p:cNvSpPr txBox="1"/>
            <p:nvPr/>
          </p:nvSpPr>
          <p:spPr>
            <a:xfrm rot="16200000">
              <a:off x="8637703" y="2320126"/>
              <a:ext cx="4464847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 rtl="1"/>
              <a:r>
                <a:rPr lang="fa-IR" sz="2800" b="1" dirty="0">
                  <a:solidFill>
                    <a:schemeClr val="bg1"/>
                  </a:solidFill>
                  <a:effectLst/>
                  <a:latin typeface="Shabnam" panose="020B0603030804020204" pitchFamily="34" charset="-78"/>
                  <a:ea typeface="Calibri" panose="020F0502020204030204" pitchFamily="34" charset="0"/>
                  <a:cs typeface="Shabnam" panose="020B0603030804020204" pitchFamily="34" charset="-78"/>
                </a:rPr>
                <a:t>تیتر عنوان تصویر را وارد کنید</a:t>
              </a:r>
              <a:endParaRPr lang="en-US" sz="3200" b="1" dirty="0">
                <a:solidFill>
                  <a:schemeClr val="bg1"/>
                </a:solidFill>
                <a:latin typeface="Shabnam" panose="020B0603030804020204" pitchFamily="34" charset="-78"/>
                <a:cs typeface="Shabnam" panose="020B0603030804020204" pitchFamily="34" charset="-7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52801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25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08711b99-5076-42ab-8052-9c6e5b89f4ee">
            <a:extLst>
              <a:ext uri="{FF2B5EF4-FFF2-40B4-BE49-F238E27FC236}">
                <a16:creationId xmlns:a16="http://schemas.microsoft.com/office/drawing/2014/main" id="{43EC0B9D-23F2-427F-A96C-C8886C2BAEB6}"/>
              </a:ext>
            </a:extLst>
          </p:cNvPr>
          <p:cNvGrpSpPr>
            <a:grpSpLocks noChangeAspect="1"/>
          </p:cNvGrpSpPr>
          <p:nvPr/>
        </p:nvGrpSpPr>
        <p:grpSpPr>
          <a:xfrm>
            <a:off x="3357195" y="2066551"/>
            <a:ext cx="5589917" cy="4518112"/>
            <a:chOff x="3301042" y="1308654"/>
            <a:chExt cx="5589917" cy="4518112"/>
          </a:xfrm>
        </p:grpSpPr>
        <p:sp>
          <p:nvSpPr>
            <p:cNvPr id="3" name="iS1ide-Arc 12">
              <a:extLst>
                <a:ext uri="{FF2B5EF4-FFF2-40B4-BE49-F238E27FC236}">
                  <a16:creationId xmlns:a16="http://schemas.microsoft.com/office/drawing/2014/main" id="{7B19A821-4C28-4906-8C25-3F540D6C07A6}"/>
                </a:ext>
              </a:extLst>
            </p:cNvPr>
            <p:cNvSpPr/>
            <p:nvPr/>
          </p:nvSpPr>
          <p:spPr>
            <a:xfrm flipH="1" flipV="1">
              <a:off x="3975654" y="1586073"/>
              <a:ext cx="4240694" cy="4240693"/>
            </a:xfrm>
            <a:prstGeom prst="arc">
              <a:avLst>
                <a:gd name="adj1" fmla="val 12136914"/>
                <a:gd name="adj2" fmla="val 20239707"/>
              </a:avLst>
            </a:prstGeom>
            <a:ln w="19050">
              <a:solidFill>
                <a:schemeClr val="bg1">
                  <a:lumMod val="75000"/>
                </a:schemeClr>
              </a:solidFill>
              <a:prstDash val="dash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4" name="Group 1">
              <a:extLst>
                <a:ext uri="{FF2B5EF4-FFF2-40B4-BE49-F238E27FC236}">
                  <a16:creationId xmlns:a16="http://schemas.microsoft.com/office/drawing/2014/main" id="{ADC9E2C2-25C5-454A-A62D-743B076C9D4C}"/>
                </a:ext>
              </a:extLst>
            </p:cNvPr>
            <p:cNvGrpSpPr/>
            <p:nvPr/>
          </p:nvGrpSpPr>
          <p:grpSpPr>
            <a:xfrm>
              <a:off x="3301042" y="1308654"/>
              <a:ext cx="5589917" cy="4240693"/>
              <a:chOff x="3301042" y="1586073"/>
              <a:chExt cx="5589917" cy="4240693"/>
            </a:xfrm>
          </p:grpSpPr>
          <p:sp>
            <p:nvSpPr>
              <p:cNvPr id="5" name="iS1ide-Oval 8">
                <a:extLst>
                  <a:ext uri="{FF2B5EF4-FFF2-40B4-BE49-F238E27FC236}">
                    <a16:creationId xmlns:a16="http://schemas.microsoft.com/office/drawing/2014/main" id="{DBC1E670-3507-49E7-807C-7A6D355BAC4A}"/>
                  </a:ext>
                </a:extLst>
              </p:cNvPr>
              <p:cNvSpPr/>
              <p:nvPr/>
            </p:nvSpPr>
            <p:spPr>
              <a:xfrm>
                <a:off x="4535521" y="2145942"/>
                <a:ext cx="3120960" cy="3120955"/>
              </a:xfrm>
              <a:prstGeom prst="ellipse">
                <a:avLst/>
              </a:prstGeom>
              <a:solidFill>
                <a:schemeClr val="accent1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bIns="360000" anchor="b" anchorCtr="1">
                <a:norm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2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" name="iS1ide-Oval 9">
                <a:extLst>
                  <a:ext uri="{FF2B5EF4-FFF2-40B4-BE49-F238E27FC236}">
                    <a16:creationId xmlns:a16="http://schemas.microsoft.com/office/drawing/2014/main" id="{628A709D-D39B-4721-AECE-2D667A3FD4D6}"/>
                  </a:ext>
                </a:extLst>
              </p:cNvPr>
              <p:cNvSpPr/>
              <p:nvPr/>
            </p:nvSpPr>
            <p:spPr>
              <a:xfrm>
                <a:off x="3301042" y="2896402"/>
                <a:ext cx="1620039" cy="1620036"/>
              </a:xfrm>
              <a:prstGeom prst="ellipse">
                <a:avLst/>
              </a:prstGeom>
              <a:solidFill>
                <a:schemeClr val="accent2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" name="iS1ide-Oval 10">
                <a:extLst>
                  <a:ext uri="{FF2B5EF4-FFF2-40B4-BE49-F238E27FC236}">
                    <a16:creationId xmlns:a16="http://schemas.microsoft.com/office/drawing/2014/main" id="{5535710B-4AB9-4740-BCFB-56BEBFE584C2}"/>
                  </a:ext>
                </a:extLst>
              </p:cNvPr>
              <p:cNvSpPr/>
              <p:nvPr/>
            </p:nvSpPr>
            <p:spPr>
              <a:xfrm>
                <a:off x="7270920" y="2896402"/>
                <a:ext cx="1620039" cy="1620036"/>
              </a:xfrm>
              <a:prstGeom prst="ellipse">
                <a:avLst/>
              </a:prstGeom>
              <a:solidFill>
                <a:schemeClr val="accent4"/>
              </a:solidFill>
              <a:ln w="3175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" name="iS1ide-Arc 11">
                <a:extLst>
                  <a:ext uri="{FF2B5EF4-FFF2-40B4-BE49-F238E27FC236}">
                    <a16:creationId xmlns:a16="http://schemas.microsoft.com/office/drawing/2014/main" id="{3ACFA4EE-F74E-43E4-82DA-6636912114EF}"/>
                  </a:ext>
                </a:extLst>
              </p:cNvPr>
              <p:cNvSpPr/>
              <p:nvPr/>
            </p:nvSpPr>
            <p:spPr>
              <a:xfrm>
                <a:off x="3975654" y="1586073"/>
                <a:ext cx="4240694" cy="4240693"/>
              </a:xfrm>
              <a:prstGeom prst="arc">
                <a:avLst>
                  <a:gd name="adj1" fmla="val 12136914"/>
                  <a:gd name="adj2" fmla="val 20239707"/>
                </a:avLst>
              </a:prstGeom>
              <a:ln w="19050">
                <a:solidFill>
                  <a:schemeClr val="bg1">
                    <a:lumMod val="75000"/>
                  </a:schemeClr>
                </a:solidFill>
                <a:prstDash val="dash"/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" name="iS1ide-Freeform: Shape 15">
                <a:extLst>
                  <a:ext uri="{FF2B5EF4-FFF2-40B4-BE49-F238E27FC236}">
                    <a16:creationId xmlns:a16="http://schemas.microsoft.com/office/drawing/2014/main" id="{652DB46B-0057-4013-B2F6-F6475B9198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2393" y="3441049"/>
                <a:ext cx="637337" cy="530742"/>
              </a:xfrm>
              <a:custGeom>
                <a:avLst/>
                <a:gdLst>
                  <a:gd name="T0" fmla="*/ 1028 w 1149"/>
                  <a:gd name="T1" fmla="*/ 541 h 955"/>
                  <a:gd name="T2" fmla="*/ 1044 w 1149"/>
                  <a:gd name="T3" fmla="*/ 661 h 955"/>
                  <a:gd name="T4" fmla="*/ 1005 w 1149"/>
                  <a:gd name="T5" fmla="*/ 753 h 955"/>
                  <a:gd name="T6" fmla="*/ 915 w 1149"/>
                  <a:gd name="T7" fmla="*/ 813 h 955"/>
                  <a:gd name="T8" fmla="*/ 862 w 1149"/>
                  <a:gd name="T9" fmla="*/ 882 h 955"/>
                  <a:gd name="T10" fmla="*/ 786 w 1149"/>
                  <a:gd name="T11" fmla="*/ 926 h 955"/>
                  <a:gd name="T12" fmla="*/ 670 w 1149"/>
                  <a:gd name="T13" fmla="*/ 944 h 955"/>
                  <a:gd name="T14" fmla="*/ 702 w 1149"/>
                  <a:gd name="T15" fmla="*/ 895 h 955"/>
                  <a:gd name="T16" fmla="*/ 752 w 1149"/>
                  <a:gd name="T17" fmla="*/ 876 h 955"/>
                  <a:gd name="T18" fmla="*/ 670 w 1149"/>
                  <a:gd name="T19" fmla="*/ 761 h 955"/>
                  <a:gd name="T20" fmla="*/ 793 w 1149"/>
                  <a:gd name="T21" fmla="*/ 816 h 955"/>
                  <a:gd name="T22" fmla="*/ 854 w 1149"/>
                  <a:gd name="T23" fmla="*/ 819 h 955"/>
                  <a:gd name="T24" fmla="*/ 754 w 1149"/>
                  <a:gd name="T25" fmla="*/ 707 h 955"/>
                  <a:gd name="T26" fmla="*/ 767 w 1149"/>
                  <a:gd name="T27" fmla="*/ 662 h 955"/>
                  <a:gd name="T28" fmla="*/ 909 w 1149"/>
                  <a:gd name="T29" fmla="*/ 755 h 955"/>
                  <a:gd name="T30" fmla="*/ 948 w 1149"/>
                  <a:gd name="T31" fmla="*/ 714 h 955"/>
                  <a:gd name="T32" fmla="*/ 813 w 1149"/>
                  <a:gd name="T33" fmla="*/ 581 h 955"/>
                  <a:gd name="T34" fmla="*/ 858 w 1149"/>
                  <a:gd name="T35" fmla="*/ 566 h 955"/>
                  <a:gd name="T36" fmla="*/ 998 w 1149"/>
                  <a:gd name="T37" fmla="*/ 628 h 955"/>
                  <a:gd name="T38" fmla="*/ 683 w 1149"/>
                  <a:gd name="T39" fmla="*/ 301 h 955"/>
                  <a:gd name="T40" fmla="*/ 730 w 1149"/>
                  <a:gd name="T41" fmla="*/ 285 h 955"/>
                  <a:gd name="T42" fmla="*/ 97 w 1149"/>
                  <a:gd name="T43" fmla="*/ 439 h 955"/>
                  <a:gd name="T44" fmla="*/ 0 w 1149"/>
                  <a:gd name="T45" fmla="*/ 254 h 955"/>
                  <a:gd name="T46" fmla="*/ 174 w 1149"/>
                  <a:gd name="T47" fmla="*/ 32 h 955"/>
                  <a:gd name="T48" fmla="*/ 260 w 1149"/>
                  <a:gd name="T49" fmla="*/ 2 h 955"/>
                  <a:gd name="T50" fmla="*/ 362 w 1149"/>
                  <a:gd name="T51" fmla="*/ 59 h 955"/>
                  <a:gd name="T52" fmla="*/ 525 w 1149"/>
                  <a:gd name="T53" fmla="*/ 40 h 955"/>
                  <a:gd name="T54" fmla="*/ 338 w 1149"/>
                  <a:gd name="T55" fmla="*/ 112 h 955"/>
                  <a:gd name="T56" fmla="*/ 233 w 1149"/>
                  <a:gd name="T57" fmla="*/ 59 h 955"/>
                  <a:gd name="T58" fmla="*/ 60 w 1149"/>
                  <a:gd name="T59" fmla="*/ 267 h 955"/>
                  <a:gd name="T60" fmla="*/ 143 w 1149"/>
                  <a:gd name="T61" fmla="*/ 367 h 955"/>
                  <a:gd name="T62" fmla="*/ 149 w 1149"/>
                  <a:gd name="T63" fmla="*/ 500 h 955"/>
                  <a:gd name="T64" fmla="*/ 538 w 1149"/>
                  <a:gd name="T65" fmla="*/ 788 h 955"/>
                  <a:gd name="T66" fmla="*/ 512 w 1149"/>
                  <a:gd name="T67" fmla="*/ 773 h 955"/>
                  <a:gd name="T68" fmla="*/ 456 w 1149"/>
                  <a:gd name="T69" fmla="*/ 707 h 955"/>
                  <a:gd name="T70" fmla="*/ 394 w 1149"/>
                  <a:gd name="T71" fmla="*/ 710 h 955"/>
                  <a:gd name="T72" fmla="*/ 370 w 1149"/>
                  <a:gd name="T73" fmla="*/ 642 h 955"/>
                  <a:gd name="T74" fmla="*/ 295 w 1149"/>
                  <a:gd name="T75" fmla="*/ 627 h 955"/>
                  <a:gd name="T76" fmla="*/ 283 w 1149"/>
                  <a:gd name="T77" fmla="*/ 546 h 955"/>
                  <a:gd name="T78" fmla="*/ 195 w 1149"/>
                  <a:gd name="T79" fmla="*/ 527 h 955"/>
                  <a:gd name="T80" fmla="*/ 135 w 1149"/>
                  <a:gd name="T81" fmla="*/ 607 h 955"/>
                  <a:gd name="T82" fmla="*/ 174 w 1149"/>
                  <a:gd name="T83" fmla="*/ 681 h 955"/>
                  <a:gd name="T84" fmla="*/ 230 w 1149"/>
                  <a:gd name="T85" fmla="*/ 692 h 955"/>
                  <a:gd name="T86" fmla="*/ 239 w 1149"/>
                  <a:gd name="T87" fmla="*/ 794 h 955"/>
                  <a:gd name="T88" fmla="*/ 341 w 1149"/>
                  <a:gd name="T89" fmla="*/ 789 h 955"/>
                  <a:gd name="T90" fmla="*/ 358 w 1149"/>
                  <a:gd name="T91" fmla="*/ 843 h 955"/>
                  <a:gd name="T92" fmla="*/ 458 w 1149"/>
                  <a:gd name="T93" fmla="*/ 862 h 955"/>
                  <a:gd name="T94" fmla="*/ 478 w 1149"/>
                  <a:gd name="T95" fmla="*/ 883 h 955"/>
                  <a:gd name="T96" fmla="*/ 540 w 1149"/>
                  <a:gd name="T97" fmla="*/ 937 h 955"/>
                  <a:gd name="T98" fmla="*/ 618 w 1149"/>
                  <a:gd name="T99" fmla="*/ 894 h 955"/>
                  <a:gd name="T100" fmla="*/ 602 w 1149"/>
                  <a:gd name="T101" fmla="*/ 804 h 955"/>
                  <a:gd name="T102" fmla="*/ 1035 w 1149"/>
                  <a:gd name="T103" fmla="*/ 442 h 955"/>
                  <a:gd name="T104" fmla="*/ 1090 w 1149"/>
                  <a:gd name="T105" fmla="*/ 313 h 955"/>
                  <a:gd name="T106" fmla="*/ 1130 w 1149"/>
                  <a:gd name="T107" fmla="*/ 172 h 955"/>
                  <a:gd name="T108" fmla="*/ 864 w 1149"/>
                  <a:gd name="T109" fmla="*/ 42 h 955"/>
                  <a:gd name="T110" fmla="*/ 685 w 1149"/>
                  <a:gd name="T111" fmla="*/ 43 h 955"/>
                  <a:gd name="T112" fmla="*/ 333 w 1149"/>
                  <a:gd name="T113" fmla="*/ 247 h 955"/>
                  <a:gd name="T114" fmla="*/ 358 w 1149"/>
                  <a:gd name="T115" fmla="*/ 338 h 955"/>
                  <a:gd name="T116" fmla="*/ 609 w 1149"/>
                  <a:gd name="T117" fmla="*/ 222 h 955"/>
                  <a:gd name="T118" fmla="*/ 713 w 1149"/>
                  <a:gd name="T119" fmla="*/ 240 h 955"/>
                  <a:gd name="T120" fmla="*/ 797 w 1149"/>
                  <a:gd name="T121" fmla="*/ 256 h 9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149" h="955">
                    <a:moveTo>
                      <a:pt x="748" y="284"/>
                    </a:moveTo>
                    <a:lnTo>
                      <a:pt x="748" y="284"/>
                    </a:lnTo>
                    <a:lnTo>
                      <a:pt x="852" y="378"/>
                    </a:lnTo>
                    <a:lnTo>
                      <a:pt x="903" y="424"/>
                    </a:lnTo>
                    <a:lnTo>
                      <a:pt x="954" y="473"/>
                    </a:lnTo>
                    <a:lnTo>
                      <a:pt x="954" y="473"/>
                    </a:lnTo>
                    <a:lnTo>
                      <a:pt x="961" y="478"/>
                    </a:lnTo>
                    <a:lnTo>
                      <a:pt x="968" y="484"/>
                    </a:lnTo>
                    <a:lnTo>
                      <a:pt x="1006" y="518"/>
                    </a:lnTo>
                    <a:lnTo>
                      <a:pt x="1028" y="541"/>
                    </a:lnTo>
                    <a:lnTo>
                      <a:pt x="1028" y="541"/>
                    </a:lnTo>
                    <a:lnTo>
                      <a:pt x="1037" y="552"/>
                    </a:lnTo>
                    <a:lnTo>
                      <a:pt x="1044" y="562"/>
                    </a:lnTo>
                    <a:lnTo>
                      <a:pt x="1050" y="573"/>
                    </a:lnTo>
                    <a:lnTo>
                      <a:pt x="1054" y="585"/>
                    </a:lnTo>
                    <a:lnTo>
                      <a:pt x="1057" y="596"/>
                    </a:lnTo>
                    <a:lnTo>
                      <a:pt x="1057" y="607"/>
                    </a:lnTo>
                    <a:lnTo>
                      <a:pt x="1057" y="618"/>
                    </a:lnTo>
                    <a:lnTo>
                      <a:pt x="1056" y="630"/>
                    </a:lnTo>
                    <a:lnTo>
                      <a:pt x="1054" y="641"/>
                    </a:lnTo>
                    <a:lnTo>
                      <a:pt x="1049" y="651"/>
                    </a:lnTo>
                    <a:lnTo>
                      <a:pt x="1044" y="661"/>
                    </a:lnTo>
                    <a:lnTo>
                      <a:pt x="1038" y="671"/>
                    </a:lnTo>
                    <a:lnTo>
                      <a:pt x="1030" y="679"/>
                    </a:lnTo>
                    <a:lnTo>
                      <a:pt x="1022" y="686"/>
                    </a:lnTo>
                    <a:lnTo>
                      <a:pt x="1013" y="692"/>
                    </a:lnTo>
                    <a:lnTo>
                      <a:pt x="1003" y="697"/>
                    </a:lnTo>
                    <a:lnTo>
                      <a:pt x="1003" y="697"/>
                    </a:lnTo>
                    <a:lnTo>
                      <a:pt x="1006" y="709"/>
                    </a:lnTo>
                    <a:lnTo>
                      <a:pt x="1009" y="720"/>
                    </a:lnTo>
                    <a:lnTo>
                      <a:pt x="1009" y="731"/>
                    </a:lnTo>
                    <a:lnTo>
                      <a:pt x="1008" y="742"/>
                    </a:lnTo>
                    <a:lnTo>
                      <a:pt x="1005" y="753"/>
                    </a:lnTo>
                    <a:lnTo>
                      <a:pt x="1002" y="762"/>
                    </a:lnTo>
                    <a:lnTo>
                      <a:pt x="997" y="772"/>
                    </a:lnTo>
                    <a:lnTo>
                      <a:pt x="991" y="780"/>
                    </a:lnTo>
                    <a:lnTo>
                      <a:pt x="984" y="787"/>
                    </a:lnTo>
                    <a:lnTo>
                      <a:pt x="977" y="794"/>
                    </a:lnTo>
                    <a:lnTo>
                      <a:pt x="967" y="800"/>
                    </a:lnTo>
                    <a:lnTo>
                      <a:pt x="958" y="806"/>
                    </a:lnTo>
                    <a:lnTo>
                      <a:pt x="948" y="810"/>
                    </a:lnTo>
                    <a:lnTo>
                      <a:pt x="937" y="812"/>
                    </a:lnTo>
                    <a:lnTo>
                      <a:pt x="927" y="813"/>
                    </a:lnTo>
                    <a:lnTo>
                      <a:pt x="915" y="813"/>
                    </a:lnTo>
                    <a:lnTo>
                      <a:pt x="915" y="813"/>
                    </a:lnTo>
                    <a:lnTo>
                      <a:pt x="914" y="823"/>
                    </a:lnTo>
                    <a:lnTo>
                      <a:pt x="911" y="832"/>
                    </a:lnTo>
                    <a:lnTo>
                      <a:pt x="908" y="841"/>
                    </a:lnTo>
                    <a:lnTo>
                      <a:pt x="903" y="849"/>
                    </a:lnTo>
                    <a:lnTo>
                      <a:pt x="898" y="856"/>
                    </a:lnTo>
                    <a:lnTo>
                      <a:pt x="892" y="862"/>
                    </a:lnTo>
                    <a:lnTo>
                      <a:pt x="885" y="869"/>
                    </a:lnTo>
                    <a:lnTo>
                      <a:pt x="878" y="874"/>
                    </a:lnTo>
                    <a:lnTo>
                      <a:pt x="871" y="879"/>
                    </a:lnTo>
                    <a:lnTo>
                      <a:pt x="862" y="882"/>
                    </a:lnTo>
                    <a:lnTo>
                      <a:pt x="854" y="886"/>
                    </a:lnTo>
                    <a:lnTo>
                      <a:pt x="846" y="888"/>
                    </a:lnTo>
                    <a:lnTo>
                      <a:pt x="836" y="889"/>
                    </a:lnTo>
                    <a:lnTo>
                      <a:pt x="827" y="889"/>
                    </a:lnTo>
                    <a:lnTo>
                      <a:pt x="817" y="888"/>
                    </a:lnTo>
                    <a:lnTo>
                      <a:pt x="808" y="887"/>
                    </a:lnTo>
                    <a:lnTo>
                      <a:pt x="808" y="887"/>
                    </a:lnTo>
                    <a:lnTo>
                      <a:pt x="804" y="898"/>
                    </a:lnTo>
                    <a:lnTo>
                      <a:pt x="799" y="908"/>
                    </a:lnTo>
                    <a:lnTo>
                      <a:pt x="793" y="918"/>
                    </a:lnTo>
                    <a:lnTo>
                      <a:pt x="786" y="926"/>
                    </a:lnTo>
                    <a:lnTo>
                      <a:pt x="778" y="934"/>
                    </a:lnTo>
                    <a:lnTo>
                      <a:pt x="770" y="940"/>
                    </a:lnTo>
                    <a:lnTo>
                      <a:pt x="760" y="945"/>
                    </a:lnTo>
                    <a:lnTo>
                      <a:pt x="750" y="950"/>
                    </a:lnTo>
                    <a:lnTo>
                      <a:pt x="739" y="952"/>
                    </a:lnTo>
                    <a:lnTo>
                      <a:pt x="728" y="955"/>
                    </a:lnTo>
                    <a:lnTo>
                      <a:pt x="716" y="955"/>
                    </a:lnTo>
                    <a:lnTo>
                      <a:pt x="704" y="953"/>
                    </a:lnTo>
                    <a:lnTo>
                      <a:pt x="692" y="952"/>
                    </a:lnTo>
                    <a:lnTo>
                      <a:pt x="681" y="949"/>
                    </a:lnTo>
                    <a:lnTo>
                      <a:pt x="670" y="944"/>
                    </a:lnTo>
                    <a:lnTo>
                      <a:pt x="658" y="938"/>
                    </a:lnTo>
                    <a:lnTo>
                      <a:pt x="650" y="932"/>
                    </a:lnTo>
                    <a:lnTo>
                      <a:pt x="650" y="932"/>
                    </a:lnTo>
                    <a:lnTo>
                      <a:pt x="658" y="920"/>
                    </a:lnTo>
                    <a:lnTo>
                      <a:pt x="664" y="907"/>
                    </a:lnTo>
                    <a:lnTo>
                      <a:pt x="669" y="894"/>
                    </a:lnTo>
                    <a:lnTo>
                      <a:pt x="672" y="880"/>
                    </a:lnTo>
                    <a:lnTo>
                      <a:pt x="672" y="880"/>
                    </a:lnTo>
                    <a:lnTo>
                      <a:pt x="684" y="887"/>
                    </a:lnTo>
                    <a:lnTo>
                      <a:pt x="696" y="893"/>
                    </a:lnTo>
                    <a:lnTo>
                      <a:pt x="702" y="895"/>
                    </a:lnTo>
                    <a:lnTo>
                      <a:pt x="708" y="896"/>
                    </a:lnTo>
                    <a:lnTo>
                      <a:pt x="714" y="898"/>
                    </a:lnTo>
                    <a:lnTo>
                      <a:pt x="721" y="898"/>
                    </a:lnTo>
                    <a:lnTo>
                      <a:pt x="721" y="898"/>
                    </a:lnTo>
                    <a:lnTo>
                      <a:pt x="732" y="895"/>
                    </a:lnTo>
                    <a:lnTo>
                      <a:pt x="740" y="892"/>
                    </a:lnTo>
                    <a:lnTo>
                      <a:pt x="744" y="888"/>
                    </a:lnTo>
                    <a:lnTo>
                      <a:pt x="747" y="885"/>
                    </a:lnTo>
                    <a:lnTo>
                      <a:pt x="750" y="881"/>
                    </a:lnTo>
                    <a:lnTo>
                      <a:pt x="752" y="876"/>
                    </a:lnTo>
                    <a:lnTo>
                      <a:pt x="752" y="876"/>
                    </a:lnTo>
                    <a:lnTo>
                      <a:pt x="753" y="867"/>
                    </a:lnTo>
                    <a:lnTo>
                      <a:pt x="751" y="855"/>
                    </a:lnTo>
                    <a:lnTo>
                      <a:pt x="677" y="795"/>
                    </a:lnTo>
                    <a:lnTo>
                      <a:pt x="677" y="795"/>
                    </a:lnTo>
                    <a:lnTo>
                      <a:pt x="673" y="792"/>
                    </a:lnTo>
                    <a:lnTo>
                      <a:pt x="670" y="787"/>
                    </a:lnTo>
                    <a:lnTo>
                      <a:pt x="667" y="782"/>
                    </a:lnTo>
                    <a:lnTo>
                      <a:pt x="666" y="776"/>
                    </a:lnTo>
                    <a:lnTo>
                      <a:pt x="666" y="772"/>
                    </a:lnTo>
                    <a:lnTo>
                      <a:pt x="667" y="766"/>
                    </a:lnTo>
                    <a:lnTo>
                      <a:pt x="670" y="761"/>
                    </a:lnTo>
                    <a:lnTo>
                      <a:pt x="672" y="756"/>
                    </a:lnTo>
                    <a:lnTo>
                      <a:pt x="672" y="756"/>
                    </a:lnTo>
                    <a:lnTo>
                      <a:pt x="677" y="751"/>
                    </a:lnTo>
                    <a:lnTo>
                      <a:pt x="682" y="749"/>
                    </a:lnTo>
                    <a:lnTo>
                      <a:pt x="686" y="747"/>
                    </a:lnTo>
                    <a:lnTo>
                      <a:pt x="691" y="745"/>
                    </a:lnTo>
                    <a:lnTo>
                      <a:pt x="697" y="745"/>
                    </a:lnTo>
                    <a:lnTo>
                      <a:pt x="702" y="747"/>
                    </a:lnTo>
                    <a:lnTo>
                      <a:pt x="708" y="748"/>
                    </a:lnTo>
                    <a:lnTo>
                      <a:pt x="713" y="751"/>
                    </a:lnTo>
                    <a:lnTo>
                      <a:pt x="793" y="816"/>
                    </a:lnTo>
                    <a:lnTo>
                      <a:pt x="793" y="816"/>
                    </a:lnTo>
                    <a:lnTo>
                      <a:pt x="801" y="821"/>
                    </a:lnTo>
                    <a:lnTo>
                      <a:pt x="808" y="826"/>
                    </a:lnTo>
                    <a:lnTo>
                      <a:pt x="816" y="830"/>
                    </a:lnTo>
                    <a:lnTo>
                      <a:pt x="823" y="831"/>
                    </a:lnTo>
                    <a:lnTo>
                      <a:pt x="829" y="832"/>
                    </a:lnTo>
                    <a:lnTo>
                      <a:pt x="836" y="831"/>
                    </a:lnTo>
                    <a:lnTo>
                      <a:pt x="843" y="829"/>
                    </a:lnTo>
                    <a:lnTo>
                      <a:pt x="849" y="825"/>
                    </a:lnTo>
                    <a:lnTo>
                      <a:pt x="849" y="825"/>
                    </a:lnTo>
                    <a:lnTo>
                      <a:pt x="854" y="819"/>
                    </a:lnTo>
                    <a:lnTo>
                      <a:pt x="858" y="813"/>
                    </a:lnTo>
                    <a:lnTo>
                      <a:pt x="858" y="813"/>
                    </a:lnTo>
                    <a:lnTo>
                      <a:pt x="859" y="806"/>
                    </a:lnTo>
                    <a:lnTo>
                      <a:pt x="860" y="799"/>
                    </a:lnTo>
                    <a:lnTo>
                      <a:pt x="860" y="795"/>
                    </a:lnTo>
                    <a:lnTo>
                      <a:pt x="859" y="792"/>
                    </a:lnTo>
                    <a:lnTo>
                      <a:pt x="857" y="789"/>
                    </a:lnTo>
                    <a:lnTo>
                      <a:pt x="854" y="786"/>
                    </a:lnTo>
                    <a:lnTo>
                      <a:pt x="758" y="711"/>
                    </a:lnTo>
                    <a:lnTo>
                      <a:pt x="758" y="711"/>
                    </a:lnTo>
                    <a:lnTo>
                      <a:pt x="754" y="707"/>
                    </a:lnTo>
                    <a:lnTo>
                      <a:pt x="751" y="703"/>
                    </a:lnTo>
                    <a:lnTo>
                      <a:pt x="748" y="698"/>
                    </a:lnTo>
                    <a:lnTo>
                      <a:pt x="747" y="692"/>
                    </a:lnTo>
                    <a:lnTo>
                      <a:pt x="747" y="687"/>
                    </a:lnTo>
                    <a:lnTo>
                      <a:pt x="748" y="681"/>
                    </a:lnTo>
                    <a:lnTo>
                      <a:pt x="751" y="676"/>
                    </a:lnTo>
                    <a:lnTo>
                      <a:pt x="753" y="672"/>
                    </a:lnTo>
                    <a:lnTo>
                      <a:pt x="753" y="672"/>
                    </a:lnTo>
                    <a:lnTo>
                      <a:pt x="758" y="667"/>
                    </a:lnTo>
                    <a:lnTo>
                      <a:pt x="763" y="665"/>
                    </a:lnTo>
                    <a:lnTo>
                      <a:pt x="767" y="662"/>
                    </a:lnTo>
                    <a:lnTo>
                      <a:pt x="772" y="661"/>
                    </a:lnTo>
                    <a:lnTo>
                      <a:pt x="778" y="661"/>
                    </a:lnTo>
                    <a:lnTo>
                      <a:pt x="783" y="661"/>
                    </a:lnTo>
                    <a:lnTo>
                      <a:pt x="789" y="663"/>
                    </a:lnTo>
                    <a:lnTo>
                      <a:pt x="793" y="667"/>
                    </a:lnTo>
                    <a:lnTo>
                      <a:pt x="893" y="745"/>
                    </a:lnTo>
                    <a:lnTo>
                      <a:pt x="893" y="745"/>
                    </a:lnTo>
                    <a:lnTo>
                      <a:pt x="896" y="747"/>
                    </a:lnTo>
                    <a:lnTo>
                      <a:pt x="896" y="747"/>
                    </a:lnTo>
                    <a:lnTo>
                      <a:pt x="902" y="751"/>
                    </a:lnTo>
                    <a:lnTo>
                      <a:pt x="909" y="755"/>
                    </a:lnTo>
                    <a:lnTo>
                      <a:pt x="916" y="756"/>
                    </a:lnTo>
                    <a:lnTo>
                      <a:pt x="922" y="757"/>
                    </a:lnTo>
                    <a:lnTo>
                      <a:pt x="929" y="756"/>
                    </a:lnTo>
                    <a:lnTo>
                      <a:pt x="935" y="754"/>
                    </a:lnTo>
                    <a:lnTo>
                      <a:pt x="940" y="750"/>
                    </a:lnTo>
                    <a:lnTo>
                      <a:pt x="944" y="747"/>
                    </a:lnTo>
                    <a:lnTo>
                      <a:pt x="948" y="741"/>
                    </a:lnTo>
                    <a:lnTo>
                      <a:pt x="950" y="735"/>
                    </a:lnTo>
                    <a:lnTo>
                      <a:pt x="952" y="729"/>
                    </a:lnTo>
                    <a:lnTo>
                      <a:pt x="950" y="722"/>
                    </a:lnTo>
                    <a:lnTo>
                      <a:pt x="948" y="714"/>
                    </a:lnTo>
                    <a:lnTo>
                      <a:pt x="944" y="706"/>
                    </a:lnTo>
                    <a:lnTo>
                      <a:pt x="937" y="699"/>
                    </a:lnTo>
                    <a:lnTo>
                      <a:pt x="929" y="691"/>
                    </a:lnTo>
                    <a:lnTo>
                      <a:pt x="823" y="611"/>
                    </a:lnTo>
                    <a:lnTo>
                      <a:pt x="823" y="611"/>
                    </a:lnTo>
                    <a:lnTo>
                      <a:pt x="818" y="607"/>
                    </a:lnTo>
                    <a:lnTo>
                      <a:pt x="816" y="603"/>
                    </a:lnTo>
                    <a:lnTo>
                      <a:pt x="814" y="598"/>
                    </a:lnTo>
                    <a:lnTo>
                      <a:pt x="813" y="592"/>
                    </a:lnTo>
                    <a:lnTo>
                      <a:pt x="813" y="587"/>
                    </a:lnTo>
                    <a:lnTo>
                      <a:pt x="813" y="581"/>
                    </a:lnTo>
                    <a:lnTo>
                      <a:pt x="815" y="577"/>
                    </a:lnTo>
                    <a:lnTo>
                      <a:pt x="817" y="572"/>
                    </a:lnTo>
                    <a:lnTo>
                      <a:pt x="817" y="572"/>
                    </a:lnTo>
                    <a:lnTo>
                      <a:pt x="822" y="567"/>
                    </a:lnTo>
                    <a:lnTo>
                      <a:pt x="826" y="564"/>
                    </a:lnTo>
                    <a:lnTo>
                      <a:pt x="832" y="561"/>
                    </a:lnTo>
                    <a:lnTo>
                      <a:pt x="836" y="560"/>
                    </a:lnTo>
                    <a:lnTo>
                      <a:pt x="842" y="560"/>
                    </a:lnTo>
                    <a:lnTo>
                      <a:pt x="847" y="561"/>
                    </a:lnTo>
                    <a:lnTo>
                      <a:pt x="853" y="562"/>
                    </a:lnTo>
                    <a:lnTo>
                      <a:pt x="858" y="566"/>
                    </a:lnTo>
                    <a:lnTo>
                      <a:pt x="962" y="644"/>
                    </a:lnTo>
                    <a:lnTo>
                      <a:pt x="962" y="644"/>
                    </a:lnTo>
                    <a:lnTo>
                      <a:pt x="967" y="647"/>
                    </a:lnTo>
                    <a:lnTo>
                      <a:pt x="971" y="647"/>
                    </a:lnTo>
                    <a:lnTo>
                      <a:pt x="975" y="647"/>
                    </a:lnTo>
                    <a:lnTo>
                      <a:pt x="979" y="646"/>
                    </a:lnTo>
                    <a:lnTo>
                      <a:pt x="984" y="643"/>
                    </a:lnTo>
                    <a:lnTo>
                      <a:pt x="987" y="641"/>
                    </a:lnTo>
                    <a:lnTo>
                      <a:pt x="994" y="634"/>
                    </a:lnTo>
                    <a:lnTo>
                      <a:pt x="994" y="634"/>
                    </a:lnTo>
                    <a:lnTo>
                      <a:pt x="998" y="628"/>
                    </a:lnTo>
                    <a:lnTo>
                      <a:pt x="1000" y="621"/>
                    </a:lnTo>
                    <a:lnTo>
                      <a:pt x="1002" y="615"/>
                    </a:lnTo>
                    <a:lnTo>
                      <a:pt x="1002" y="607"/>
                    </a:lnTo>
                    <a:lnTo>
                      <a:pt x="999" y="600"/>
                    </a:lnTo>
                    <a:lnTo>
                      <a:pt x="997" y="593"/>
                    </a:lnTo>
                    <a:lnTo>
                      <a:pt x="993" y="587"/>
                    </a:lnTo>
                    <a:lnTo>
                      <a:pt x="987" y="581"/>
                    </a:lnTo>
                    <a:lnTo>
                      <a:pt x="966" y="559"/>
                    </a:lnTo>
                    <a:lnTo>
                      <a:pt x="685" y="303"/>
                    </a:lnTo>
                    <a:lnTo>
                      <a:pt x="685" y="303"/>
                    </a:lnTo>
                    <a:lnTo>
                      <a:pt x="683" y="301"/>
                    </a:lnTo>
                    <a:lnTo>
                      <a:pt x="683" y="298"/>
                    </a:lnTo>
                    <a:lnTo>
                      <a:pt x="682" y="296"/>
                    </a:lnTo>
                    <a:lnTo>
                      <a:pt x="683" y="292"/>
                    </a:lnTo>
                    <a:lnTo>
                      <a:pt x="684" y="290"/>
                    </a:lnTo>
                    <a:lnTo>
                      <a:pt x="686" y="289"/>
                    </a:lnTo>
                    <a:lnTo>
                      <a:pt x="689" y="288"/>
                    </a:lnTo>
                    <a:lnTo>
                      <a:pt x="692" y="288"/>
                    </a:lnTo>
                    <a:lnTo>
                      <a:pt x="692" y="288"/>
                    </a:lnTo>
                    <a:lnTo>
                      <a:pt x="706" y="288"/>
                    </a:lnTo>
                    <a:lnTo>
                      <a:pt x="719" y="286"/>
                    </a:lnTo>
                    <a:lnTo>
                      <a:pt x="730" y="285"/>
                    </a:lnTo>
                    <a:lnTo>
                      <a:pt x="744" y="284"/>
                    </a:lnTo>
                    <a:lnTo>
                      <a:pt x="744" y="284"/>
                    </a:lnTo>
                    <a:lnTo>
                      <a:pt x="748" y="284"/>
                    </a:lnTo>
                    <a:lnTo>
                      <a:pt x="748" y="284"/>
                    </a:lnTo>
                    <a:close/>
                    <a:moveTo>
                      <a:pt x="129" y="522"/>
                    </a:moveTo>
                    <a:lnTo>
                      <a:pt x="129" y="522"/>
                    </a:lnTo>
                    <a:lnTo>
                      <a:pt x="119" y="506"/>
                    </a:lnTo>
                    <a:lnTo>
                      <a:pt x="112" y="491"/>
                    </a:lnTo>
                    <a:lnTo>
                      <a:pt x="106" y="474"/>
                    </a:lnTo>
                    <a:lnTo>
                      <a:pt x="102" y="457"/>
                    </a:lnTo>
                    <a:lnTo>
                      <a:pt x="97" y="439"/>
                    </a:lnTo>
                    <a:lnTo>
                      <a:pt x="94" y="421"/>
                    </a:lnTo>
                    <a:lnTo>
                      <a:pt x="90" y="383"/>
                    </a:lnTo>
                    <a:lnTo>
                      <a:pt x="54" y="350"/>
                    </a:lnTo>
                    <a:lnTo>
                      <a:pt x="54" y="350"/>
                    </a:lnTo>
                    <a:lnTo>
                      <a:pt x="34" y="328"/>
                    </a:lnTo>
                    <a:lnTo>
                      <a:pt x="24" y="317"/>
                    </a:lnTo>
                    <a:lnTo>
                      <a:pt x="17" y="307"/>
                    </a:lnTo>
                    <a:lnTo>
                      <a:pt x="10" y="296"/>
                    </a:lnTo>
                    <a:lnTo>
                      <a:pt x="5" y="283"/>
                    </a:lnTo>
                    <a:lnTo>
                      <a:pt x="2" y="270"/>
                    </a:lnTo>
                    <a:lnTo>
                      <a:pt x="0" y="254"/>
                    </a:lnTo>
                    <a:lnTo>
                      <a:pt x="0" y="254"/>
                    </a:lnTo>
                    <a:lnTo>
                      <a:pt x="2" y="246"/>
                    </a:lnTo>
                    <a:lnTo>
                      <a:pt x="3" y="238"/>
                    </a:lnTo>
                    <a:lnTo>
                      <a:pt x="4" y="229"/>
                    </a:lnTo>
                    <a:lnTo>
                      <a:pt x="8" y="222"/>
                    </a:lnTo>
                    <a:lnTo>
                      <a:pt x="11" y="214"/>
                    </a:lnTo>
                    <a:lnTo>
                      <a:pt x="15" y="207"/>
                    </a:lnTo>
                    <a:lnTo>
                      <a:pt x="19" y="200"/>
                    </a:lnTo>
                    <a:lnTo>
                      <a:pt x="25" y="193"/>
                    </a:lnTo>
                    <a:lnTo>
                      <a:pt x="174" y="32"/>
                    </a:lnTo>
                    <a:lnTo>
                      <a:pt x="174" y="32"/>
                    </a:lnTo>
                    <a:lnTo>
                      <a:pt x="180" y="25"/>
                    </a:lnTo>
                    <a:lnTo>
                      <a:pt x="187" y="20"/>
                    </a:lnTo>
                    <a:lnTo>
                      <a:pt x="194" y="15"/>
                    </a:lnTo>
                    <a:lnTo>
                      <a:pt x="203" y="11"/>
                    </a:lnTo>
                    <a:lnTo>
                      <a:pt x="210" y="7"/>
                    </a:lnTo>
                    <a:lnTo>
                      <a:pt x="218" y="5"/>
                    </a:lnTo>
                    <a:lnTo>
                      <a:pt x="226" y="2"/>
                    </a:lnTo>
                    <a:lnTo>
                      <a:pt x="235" y="1"/>
                    </a:lnTo>
                    <a:lnTo>
                      <a:pt x="243" y="1"/>
                    </a:lnTo>
                    <a:lnTo>
                      <a:pt x="251" y="1"/>
                    </a:lnTo>
                    <a:lnTo>
                      <a:pt x="260" y="2"/>
                    </a:lnTo>
                    <a:lnTo>
                      <a:pt x="268" y="5"/>
                    </a:lnTo>
                    <a:lnTo>
                      <a:pt x="276" y="7"/>
                    </a:lnTo>
                    <a:lnTo>
                      <a:pt x="285" y="11"/>
                    </a:lnTo>
                    <a:lnTo>
                      <a:pt x="292" y="15"/>
                    </a:lnTo>
                    <a:lnTo>
                      <a:pt x="299" y="20"/>
                    </a:lnTo>
                    <a:lnTo>
                      <a:pt x="299" y="20"/>
                    </a:lnTo>
                    <a:lnTo>
                      <a:pt x="314" y="32"/>
                    </a:lnTo>
                    <a:lnTo>
                      <a:pt x="329" y="42"/>
                    </a:lnTo>
                    <a:lnTo>
                      <a:pt x="343" y="51"/>
                    </a:lnTo>
                    <a:lnTo>
                      <a:pt x="362" y="59"/>
                    </a:lnTo>
                    <a:lnTo>
                      <a:pt x="362" y="59"/>
                    </a:lnTo>
                    <a:lnTo>
                      <a:pt x="375" y="64"/>
                    </a:lnTo>
                    <a:lnTo>
                      <a:pt x="382" y="65"/>
                    </a:lnTo>
                    <a:lnTo>
                      <a:pt x="382" y="65"/>
                    </a:lnTo>
                    <a:lnTo>
                      <a:pt x="399" y="62"/>
                    </a:lnTo>
                    <a:lnTo>
                      <a:pt x="415" y="58"/>
                    </a:lnTo>
                    <a:lnTo>
                      <a:pt x="451" y="50"/>
                    </a:lnTo>
                    <a:lnTo>
                      <a:pt x="469" y="46"/>
                    </a:lnTo>
                    <a:lnTo>
                      <a:pt x="488" y="43"/>
                    </a:lnTo>
                    <a:lnTo>
                      <a:pt x="506" y="40"/>
                    </a:lnTo>
                    <a:lnTo>
                      <a:pt x="525" y="40"/>
                    </a:lnTo>
                    <a:lnTo>
                      <a:pt x="525" y="40"/>
                    </a:lnTo>
                    <a:lnTo>
                      <a:pt x="501" y="57"/>
                    </a:lnTo>
                    <a:lnTo>
                      <a:pt x="469" y="82"/>
                    </a:lnTo>
                    <a:lnTo>
                      <a:pt x="426" y="114"/>
                    </a:lnTo>
                    <a:lnTo>
                      <a:pt x="426" y="114"/>
                    </a:lnTo>
                    <a:lnTo>
                      <a:pt x="407" y="119"/>
                    </a:lnTo>
                    <a:lnTo>
                      <a:pt x="389" y="121"/>
                    </a:lnTo>
                    <a:lnTo>
                      <a:pt x="389" y="121"/>
                    </a:lnTo>
                    <a:lnTo>
                      <a:pt x="379" y="121"/>
                    </a:lnTo>
                    <a:lnTo>
                      <a:pt x="365" y="120"/>
                    </a:lnTo>
                    <a:lnTo>
                      <a:pt x="352" y="116"/>
                    </a:lnTo>
                    <a:lnTo>
                      <a:pt x="338" y="112"/>
                    </a:lnTo>
                    <a:lnTo>
                      <a:pt x="325" y="106"/>
                    </a:lnTo>
                    <a:lnTo>
                      <a:pt x="313" y="100"/>
                    </a:lnTo>
                    <a:lnTo>
                      <a:pt x="302" y="93"/>
                    </a:lnTo>
                    <a:lnTo>
                      <a:pt x="293" y="88"/>
                    </a:lnTo>
                    <a:lnTo>
                      <a:pt x="264" y="65"/>
                    </a:lnTo>
                    <a:lnTo>
                      <a:pt x="264" y="65"/>
                    </a:lnTo>
                    <a:lnTo>
                      <a:pt x="258" y="62"/>
                    </a:lnTo>
                    <a:lnTo>
                      <a:pt x="253" y="59"/>
                    </a:lnTo>
                    <a:lnTo>
                      <a:pt x="247" y="58"/>
                    </a:lnTo>
                    <a:lnTo>
                      <a:pt x="239" y="58"/>
                    </a:lnTo>
                    <a:lnTo>
                      <a:pt x="233" y="59"/>
                    </a:lnTo>
                    <a:lnTo>
                      <a:pt x="228" y="62"/>
                    </a:lnTo>
                    <a:lnTo>
                      <a:pt x="222" y="65"/>
                    </a:lnTo>
                    <a:lnTo>
                      <a:pt x="216" y="70"/>
                    </a:lnTo>
                    <a:lnTo>
                      <a:pt x="67" y="231"/>
                    </a:lnTo>
                    <a:lnTo>
                      <a:pt x="67" y="231"/>
                    </a:lnTo>
                    <a:lnTo>
                      <a:pt x="63" y="237"/>
                    </a:lnTo>
                    <a:lnTo>
                      <a:pt x="60" y="243"/>
                    </a:lnTo>
                    <a:lnTo>
                      <a:pt x="59" y="248"/>
                    </a:lnTo>
                    <a:lnTo>
                      <a:pt x="58" y="256"/>
                    </a:lnTo>
                    <a:lnTo>
                      <a:pt x="59" y="262"/>
                    </a:lnTo>
                    <a:lnTo>
                      <a:pt x="60" y="267"/>
                    </a:lnTo>
                    <a:lnTo>
                      <a:pt x="63" y="273"/>
                    </a:lnTo>
                    <a:lnTo>
                      <a:pt x="67" y="279"/>
                    </a:lnTo>
                    <a:lnTo>
                      <a:pt x="67" y="279"/>
                    </a:lnTo>
                    <a:lnTo>
                      <a:pt x="85" y="300"/>
                    </a:lnTo>
                    <a:lnTo>
                      <a:pt x="105" y="320"/>
                    </a:lnTo>
                    <a:lnTo>
                      <a:pt x="105" y="320"/>
                    </a:lnTo>
                    <a:lnTo>
                      <a:pt x="117" y="332"/>
                    </a:lnTo>
                    <a:lnTo>
                      <a:pt x="130" y="346"/>
                    </a:lnTo>
                    <a:lnTo>
                      <a:pt x="136" y="353"/>
                    </a:lnTo>
                    <a:lnTo>
                      <a:pt x="140" y="360"/>
                    </a:lnTo>
                    <a:lnTo>
                      <a:pt x="143" y="367"/>
                    </a:lnTo>
                    <a:lnTo>
                      <a:pt x="146" y="374"/>
                    </a:lnTo>
                    <a:lnTo>
                      <a:pt x="146" y="374"/>
                    </a:lnTo>
                    <a:lnTo>
                      <a:pt x="149" y="403"/>
                    </a:lnTo>
                    <a:lnTo>
                      <a:pt x="154" y="433"/>
                    </a:lnTo>
                    <a:lnTo>
                      <a:pt x="157" y="448"/>
                    </a:lnTo>
                    <a:lnTo>
                      <a:pt x="161" y="461"/>
                    </a:lnTo>
                    <a:lnTo>
                      <a:pt x="167" y="474"/>
                    </a:lnTo>
                    <a:lnTo>
                      <a:pt x="173" y="485"/>
                    </a:lnTo>
                    <a:lnTo>
                      <a:pt x="173" y="485"/>
                    </a:lnTo>
                    <a:lnTo>
                      <a:pt x="160" y="492"/>
                    </a:lnTo>
                    <a:lnTo>
                      <a:pt x="149" y="500"/>
                    </a:lnTo>
                    <a:lnTo>
                      <a:pt x="140" y="510"/>
                    </a:lnTo>
                    <a:lnTo>
                      <a:pt x="129" y="522"/>
                    </a:lnTo>
                    <a:lnTo>
                      <a:pt x="129" y="522"/>
                    </a:lnTo>
                    <a:close/>
                    <a:moveTo>
                      <a:pt x="602" y="804"/>
                    </a:moveTo>
                    <a:lnTo>
                      <a:pt x="602" y="804"/>
                    </a:lnTo>
                    <a:lnTo>
                      <a:pt x="593" y="797"/>
                    </a:lnTo>
                    <a:lnTo>
                      <a:pt x="582" y="792"/>
                    </a:lnTo>
                    <a:lnTo>
                      <a:pt x="571" y="788"/>
                    </a:lnTo>
                    <a:lnTo>
                      <a:pt x="560" y="786"/>
                    </a:lnTo>
                    <a:lnTo>
                      <a:pt x="549" y="786"/>
                    </a:lnTo>
                    <a:lnTo>
                      <a:pt x="538" y="788"/>
                    </a:lnTo>
                    <a:lnTo>
                      <a:pt x="527" y="791"/>
                    </a:lnTo>
                    <a:lnTo>
                      <a:pt x="518" y="797"/>
                    </a:lnTo>
                    <a:lnTo>
                      <a:pt x="518" y="797"/>
                    </a:lnTo>
                    <a:lnTo>
                      <a:pt x="514" y="797"/>
                    </a:lnTo>
                    <a:lnTo>
                      <a:pt x="512" y="795"/>
                    </a:lnTo>
                    <a:lnTo>
                      <a:pt x="512" y="795"/>
                    </a:lnTo>
                    <a:lnTo>
                      <a:pt x="511" y="794"/>
                    </a:lnTo>
                    <a:lnTo>
                      <a:pt x="511" y="791"/>
                    </a:lnTo>
                    <a:lnTo>
                      <a:pt x="511" y="791"/>
                    </a:lnTo>
                    <a:lnTo>
                      <a:pt x="512" y="782"/>
                    </a:lnTo>
                    <a:lnTo>
                      <a:pt x="512" y="773"/>
                    </a:lnTo>
                    <a:lnTo>
                      <a:pt x="509" y="763"/>
                    </a:lnTo>
                    <a:lnTo>
                      <a:pt x="507" y="754"/>
                    </a:lnTo>
                    <a:lnTo>
                      <a:pt x="503" y="745"/>
                    </a:lnTo>
                    <a:lnTo>
                      <a:pt x="499" y="737"/>
                    </a:lnTo>
                    <a:lnTo>
                      <a:pt x="493" y="729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87" y="723"/>
                    </a:lnTo>
                    <a:lnTo>
                      <a:pt x="477" y="716"/>
                    </a:lnTo>
                    <a:lnTo>
                      <a:pt x="467" y="710"/>
                    </a:lnTo>
                    <a:lnTo>
                      <a:pt x="456" y="707"/>
                    </a:lnTo>
                    <a:lnTo>
                      <a:pt x="444" y="705"/>
                    </a:lnTo>
                    <a:lnTo>
                      <a:pt x="433" y="705"/>
                    </a:lnTo>
                    <a:lnTo>
                      <a:pt x="423" y="706"/>
                    </a:lnTo>
                    <a:lnTo>
                      <a:pt x="412" y="710"/>
                    </a:lnTo>
                    <a:lnTo>
                      <a:pt x="401" y="716"/>
                    </a:lnTo>
                    <a:lnTo>
                      <a:pt x="401" y="716"/>
                    </a:lnTo>
                    <a:lnTo>
                      <a:pt x="399" y="716"/>
                    </a:lnTo>
                    <a:lnTo>
                      <a:pt x="396" y="714"/>
                    </a:lnTo>
                    <a:lnTo>
                      <a:pt x="396" y="714"/>
                    </a:lnTo>
                    <a:lnTo>
                      <a:pt x="394" y="713"/>
                    </a:lnTo>
                    <a:lnTo>
                      <a:pt x="394" y="710"/>
                    </a:lnTo>
                    <a:lnTo>
                      <a:pt x="394" y="710"/>
                    </a:lnTo>
                    <a:lnTo>
                      <a:pt x="395" y="700"/>
                    </a:lnTo>
                    <a:lnTo>
                      <a:pt x="395" y="692"/>
                    </a:lnTo>
                    <a:lnTo>
                      <a:pt x="394" y="682"/>
                    </a:lnTo>
                    <a:lnTo>
                      <a:pt x="392" y="673"/>
                    </a:lnTo>
                    <a:lnTo>
                      <a:pt x="388" y="665"/>
                    </a:lnTo>
                    <a:lnTo>
                      <a:pt x="383" y="656"/>
                    </a:lnTo>
                    <a:lnTo>
                      <a:pt x="377" y="648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70" y="642"/>
                    </a:lnTo>
                    <a:lnTo>
                      <a:pt x="363" y="636"/>
                    </a:lnTo>
                    <a:lnTo>
                      <a:pt x="355" y="631"/>
                    </a:lnTo>
                    <a:lnTo>
                      <a:pt x="345" y="628"/>
                    </a:lnTo>
                    <a:lnTo>
                      <a:pt x="337" y="625"/>
                    </a:lnTo>
                    <a:lnTo>
                      <a:pt x="327" y="624"/>
                    </a:lnTo>
                    <a:lnTo>
                      <a:pt x="318" y="624"/>
                    </a:lnTo>
                    <a:lnTo>
                      <a:pt x="308" y="625"/>
                    </a:lnTo>
                    <a:lnTo>
                      <a:pt x="300" y="628"/>
                    </a:lnTo>
                    <a:lnTo>
                      <a:pt x="300" y="628"/>
                    </a:lnTo>
                    <a:lnTo>
                      <a:pt x="298" y="628"/>
                    </a:lnTo>
                    <a:lnTo>
                      <a:pt x="295" y="627"/>
                    </a:lnTo>
                    <a:lnTo>
                      <a:pt x="295" y="627"/>
                    </a:lnTo>
                    <a:lnTo>
                      <a:pt x="294" y="624"/>
                    </a:lnTo>
                    <a:lnTo>
                      <a:pt x="294" y="622"/>
                    </a:lnTo>
                    <a:lnTo>
                      <a:pt x="294" y="622"/>
                    </a:lnTo>
                    <a:lnTo>
                      <a:pt x="298" y="610"/>
                    </a:lnTo>
                    <a:lnTo>
                      <a:pt x="300" y="599"/>
                    </a:lnTo>
                    <a:lnTo>
                      <a:pt x="300" y="587"/>
                    </a:lnTo>
                    <a:lnTo>
                      <a:pt x="299" y="577"/>
                    </a:lnTo>
                    <a:lnTo>
                      <a:pt x="295" y="566"/>
                    </a:lnTo>
                    <a:lnTo>
                      <a:pt x="291" y="555"/>
                    </a:lnTo>
                    <a:lnTo>
                      <a:pt x="283" y="546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75" y="537"/>
                    </a:lnTo>
                    <a:lnTo>
                      <a:pt x="269" y="533"/>
                    </a:lnTo>
                    <a:lnTo>
                      <a:pt x="263" y="529"/>
                    </a:lnTo>
                    <a:lnTo>
                      <a:pt x="256" y="525"/>
                    </a:lnTo>
                    <a:lnTo>
                      <a:pt x="250" y="523"/>
                    </a:lnTo>
                    <a:lnTo>
                      <a:pt x="236" y="520"/>
                    </a:lnTo>
                    <a:lnTo>
                      <a:pt x="222" y="520"/>
                    </a:lnTo>
                    <a:lnTo>
                      <a:pt x="209" y="522"/>
                    </a:lnTo>
                    <a:lnTo>
                      <a:pt x="195" y="527"/>
                    </a:lnTo>
                    <a:lnTo>
                      <a:pt x="190" y="530"/>
                    </a:lnTo>
                    <a:lnTo>
                      <a:pt x="184" y="535"/>
                    </a:lnTo>
                    <a:lnTo>
                      <a:pt x="178" y="540"/>
                    </a:lnTo>
                    <a:lnTo>
                      <a:pt x="173" y="544"/>
                    </a:lnTo>
                    <a:lnTo>
                      <a:pt x="151" y="568"/>
                    </a:lnTo>
                    <a:lnTo>
                      <a:pt x="151" y="568"/>
                    </a:lnTo>
                    <a:lnTo>
                      <a:pt x="147" y="574"/>
                    </a:lnTo>
                    <a:lnTo>
                      <a:pt x="143" y="581"/>
                    </a:lnTo>
                    <a:lnTo>
                      <a:pt x="140" y="587"/>
                    </a:lnTo>
                    <a:lnTo>
                      <a:pt x="137" y="594"/>
                    </a:lnTo>
                    <a:lnTo>
                      <a:pt x="135" y="607"/>
                    </a:lnTo>
                    <a:lnTo>
                      <a:pt x="134" y="622"/>
                    </a:lnTo>
                    <a:lnTo>
                      <a:pt x="136" y="635"/>
                    </a:lnTo>
                    <a:lnTo>
                      <a:pt x="142" y="648"/>
                    </a:lnTo>
                    <a:lnTo>
                      <a:pt x="146" y="655"/>
                    </a:lnTo>
                    <a:lnTo>
                      <a:pt x="149" y="661"/>
                    </a:lnTo>
                    <a:lnTo>
                      <a:pt x="154" y="666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59" y="672"/>
                    </a:lnTo>
                    <a:lnTo>
                      <a:pt x="166" y="676"/>
                    </a:lnTo>
                    <a:lnTo>
                      <a:pt x="174" y="681"/>
                    </a:lnTo>
                    <a:lnTo>
                      <a:pt x="182" y="685"/>
                    </a:lnTo>
                    <a:lnTo>
                      <a:pt x="191" y="687"/>
                    </a:lnTo>
                    <a:lnTo>
                      <a:pt x="199" y="688"/>
                    </a:lnTo>
                    <a:lnTo>
                      <a:pt x="207" y="688"/>
                    </a:lnTo>
                    <a:lnTo>
                      <a:pt x="216" y="688"/>
                    </a:lnTo>
                    <a:lnTo>
                      <a:pt x="224" y="687"/>
                    </a:lnTo>
                    <a:lnTo>
                      <a:pt x="224" y="687"/>
                    </a:lnTo>
                    <a:lnTo>
                      <a:pt x="228" y="687"/>
                    </a:lnTo>
                    <a:lnTo>
                      <a:pt x="230" y="688"/>
                    </a:lnTo>
                    <a:lnTo>
                      <a:pt x="230" y="688"/>
                    </a:lnTo>
                    <a:lnTo>
                      <a:pt x="230" y="692"/>
                    </a:lnTo>
                    <a:lnTo>
                      <a:pt x="229" y="694"/>
                    </a:lnTo>
                    <a:lnTo>
                      <a:pt x="229" y="694"/>
                    </a:lnTo>
                    <a:lnTo>
                      <a:pt x="222" y="706"/>
                    </a:lnTo>
                    <a:lnTo>
                      <a:pt x="217" y="719"/>
                    </a:lnTo>
                    <a:lnTo>
                      <a:pt x="214" y="732"/>
                    </a:lnTo>
                    <a:lnTo>
                      <a:pt x="214" y="745"/>
                    </a:lnTo>
                    <a:lnTo>
                      <a:pt x="217" y="758"/>
                    </a:lnTo>
                    <a:lnTo>
                      <a:pt x="222" y="772"/>
                    </a:lnTo>
                    <a:lnTo>
                      <a:pt x="229" y="783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39" y="794"/>
                    </a:lnTo>
                    <a:lnTo>
                      <a:pt x="250" y="801"/>
                    </a:lnTo>
                    <a:lnTo>
                      <a:pt x="263" y="807"/>
                    </a:lnTo>
                    <a:lnTo>
                      <a:pt x="276" y="811"/>
                    </a:lnTo>
                    <a:lnTo>
                      <a:pt x="289" y="811"/>
                    </a:lnTo>
                    <a:lnTo>
                      <a:pt x="302" y="810"/>
                    </a:lnTo>
                    <a:lnTo>
                      <a:pt x="316" y="805"/>
                    </a:lnTo>
                    <a:lnTo>
                      <a:pt x="327" y="799"/>
                    </a:lnTo>
                    <a:lnTo>
                      <a:pt x="338" y="791"/>
                    </a:lnTo>
                    <a:lnTo>
                      <a:pt x="338" y="791"/>
                    </a:lnTo>
                    <a:lnTo>
                      <a:pt x="341" y="789"/>
                    </a:lnTo>
                    <a:lnTo>
                      <a:pt x="343" y="789"/>
                    </a:lnTo>
                    <a:lnTo>
                      <a:pt x="343" y="789"/>
                    </a:lnTo>
                    <a:lnTo>
                      <a:pt x="345" y="792"/>
                    </a:lnTo>
                    <a:lnTo>
                      <a:pt x="345" y="794"/>
                    </a:lnTo>
                    <a:lnTo>
                      <a:pt x="345" y="794"/>
                    </a:lnTo>
                    <a:lnTo>
                      <a:pt x="345" y="802"/>
                    </a:lnTo>
                    <a:lnTo>
                      <a:pt x="346" y="811"/>
                    </a:lnTo>
                    <a:lnTo>
                      <a:pt x="348" y="820"/>
                    </a:lnTo>
                    <a:lnTo>
                      <a:pt x="350" y="827"/>
                    </a:lnTo>
                    <a:lnTo>
                      <a:pt x="354" y="836"/>
                    </a:lnTo>
                    <a:lnTo>
                      <a:pt x="358" y="843"/>
                    </a:lnTo>
                    <a:lnTo>
                      <a:pt x="364" y="850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70" y="857"/>
                    </a:lnTo>
                    <a:lnTo>
                      <a:pt x="382" y="864"/>
                    </a:lnTo>
                    <a:lnTo>
                      <a:pt x="394" y="870"/>
                    </a:lnTo>
                    <a:lnTo>
                      <a:pt x="407" y="874"/>
                    </a:lnTo>
                    <a:lnTo>
                      <a:pt x="420" y="874"/>
                    </a:lnTo>
                    <a:lnTo>
                      <a:pt x="433" y="873"/>
                    </a:lnTo>
                    <a:lnTo>
                      <a:pt x="446" y="868"/>
                    </a:lnTo>
                    <a:lnTo>
                      <a:pt x="458" y="862"/>
                    </a:lnTo>
                    <a:lnTo>
                      <a:pt x="469" y="854"/>
                    </a:lnTo>
                    <a:lnTo>
                      <a:pt x="469" y="854"/>
                    </a:lnTo>
                    <a:lnTo>
                      <a:pt x="471" y="852"/>
                    </a:lnTo>
                    <a:lnTo>
                      <a:pt x="474" y="852"/>
                    </a:lnTo>
                    <a:lnTo>
                      <a:pt x="474" y="852"/>
                    </a:lnTo>
                    <a:lnTo>
                      <a:pt x="476" y="855"/>
                    </a:lnTo>
                    <a:lnTo>
                      <a:pt x="477" y="857"/>
                    </a:lnTo>
                    <a:lnTo>
                      <a:pt x="477" y="857"/>
                    </a:lnTo>
                    <a:lnTo>
                      <a:pt x="476" y="865"/>
                    </a:lnTo>
                    <a:lnTo>
                      <a:pt x="477" y="874"/>
                    </a:lnTo>
                    <a:lnTo>
                      <a:pt x="478" y="883"/>
                    </a:lnTo>
                    <a:lnTo>
                      <a:pt x="482" y="890"/>
                    </a:lnTo>
                    <a:lnTo>
                      <a:pt x="486" y="899"/>
                    </a:lnTo>
                    <a:lnTo>
                      <a:pt x="489" y="906"/>
                    </a:lnTo>
                    <a:lnTo>
                      <a:pt x="495" y="913"/>
                    </a:lnTo>
                    <a:lnTo>
                      <a:pt x="502" y="920"/>
                    </a:lnTo>
                    <a:lnTo>
                      <a:pt x="502" y="920"/>
                    </a:lnTo>
                    <a:lnTo>
                      <a:pt x="507" y="924"/>
                    </a:lnTo>
                    <a:lnTo>
                      <a:pt x="514" y="928"/>
                    </a:lnTo>
                    <a:lnTo>
                      <a:pt x="520" y="931"/>
                    </a:lnTo>
                    <a:lnTo>
                      <a:pt x="527" y="933"/>
                    </a:lnTo>
                    <a:lnTo>
                      <a:pt x="540" y="937"/>
                    </a:lnTo>
                    <a:lnTo>
                      <a:pt x="555" y="937"/>
                    </a:lnTo>
                    <a:lnTo>
                      <a:pt x="569" y="934"/>
                    </a:lnTo>
                    <a:lnTo>
                      <a:pt x="582" y="930"/>
                    </a:lnTo>
                    <a:lnTo>
                      <a:pt x="588" y="926"/>
                    </a:lnTo>
                    <a:lnTo>
                      <a:pt x="594" y="923"/>
                    </a:lnTo>
                    <a:lnTo>
                      <a:pt x="599" y="918"/>
                    </a:lnTo>
                    <a:lnTo>
                      <a:pt x="604" y="912"/>
                    </a:lnTo>
                    <a:lnTo>
                      <a:pt x="609" y="906"/>
                    </a:lnTo>
                    <a:lnTo>
                      <a:pt x="609" y="906"/>
                    </a:lnTo>
                    <a:lnTo>
                      <a:pt x="614" y="900"/>
                    </a:lnTo>
                    <a:lnTo>
                      <a:pt x="618" y="894"/>
                    </a:lnTo>
                    <a:lnTo>
                      <a:pt x="621" y="887"/>
                    </a:lnTo>
                    <a:lnTo>
                      <a:pt x="623" y="881"/>
                    </a:lnTo>
                    <a:lnTo>
                      <a:pt x="627" y="867"/>
                    </a:lnTo>
                    <a:lnTo>
                      <a:pt x="627" y="854"/>
                    </a:lnTo>
                    <a:lnTo>
                      <a:pt x="625" y="839"/>
                    </a:lnTo>
                    <a:lnTo>
                      <a:pt x="620" y="826"/>
                    </a:lnTo>
                    <a:lnTo>
                      <a:pt x="616" y="820"/>
                    </a:lnTo>
                    <a:lnTo>
                      <a:pt x="612" y="814"/>
                    </a:lnTo>
                    <a:lnTo>
                      <a:pt x="607" y="808"/>
                    </a:lnTo>
                    <a:lnTo>
                      <a:pt x="602" y="804"/>
                    </a:lnTo>
                    <a:lnTo>
                      <a:pt x="602" y="804"/>
                    </a:lnTo>
                    <a:close/>
                    <a:moveTo>
                      <a:pt x="797" y="256"/>
                    </a:moveTo>
                    <a:lnTo>
                      <a:pt x="797" y="256"/>
                    </a:lnTo>
                    <a:lnTo>
                      <a:pt x="987" y="439"/>
                    </a:lnTo>
                    <a:lnTo>
                      <a:pt x="987" y="439"/>
                    </a:lnTo>
                    <a:lnTo>
                      <a:pt x="994" y="443"/>
                    </a:lnTo>
                    <a:lnTo>
                      <a:pt x="1002" y="447"/>
                    </a:lnTo>
                    <a:lnTo>
                      <a:pt x="1010" y="449"/>
                    </a:lnTo>
                    <a:lnTo>
                      <a:pt x="1019" y="448"/>
                    </a:lnTo>
                    <a:lnTo>
                      <a:pt x="1019" y="448"/>
                    </a:lnTo>
                    <a:lnTo>
                      <a:pt x="1028" y="446"/>
                    </a:lnTo>
                    <a:lnTo>
                      <a:pt x="1035" y="442"/>
                    </a:lnTo>
                    <a:lnTo>
                      <a:pt x="1042" y="436"/>
                    </a:lnTo>
                    <a:lnTo>
                      <a:pt x="1047" y="429"/>
                    </a:lnTo>
                    <a:lnTo>
                      <a:pt x="1047" y="429"/>
                    </a:lnTo>
                    <a:lnTo>
                      <a:pt x="1057" y="409"/>
                    </a:lnTo>
                    <a:lnTo>
                      <a:pt x="1066" y="388"/>
                    </a:lnTo>
                    <a:lnTo>
                      <a:pt x="1072" y="365"/>
                    </a:lnTo>
                    <a:lnTo>
                      <a:pt x="1078" y="341"/>
                    </a:lnTo>
                    <a:lnTo>
                      <a:pt x="1078" y="341"/>
                    </a:lnTo>
                    <a:lnTo>
                      <a:pt x="1080" y="330"/>
                    </a:lnTo>
                    <a:lnTo>
                      <a:pt x="1084" y="321"/>
                    </a:lnTo>
                    <a:lnTo>
                      <a:pt x="1090" y="313"/>
                    </a:lnTo>
                    <a:lnTo>
                      <a:pt x="1095" y="304"/>
                    </a:lnTo>
                    <a:lnTo>
                      <a:pt x="1129" y="269"/>
                    </a:lnTo>
                    <a:lnTo>
                      <a:pt x="1129" y="269"/>
                    </a:lnTo>
                    <a:lnTo>
                      <a:pt x="1138" y="258"/>
                    </a:lnTo>
                    <a:lnTo>
                      <a:pt x="1144" y="246"/>
                    </a:lnTo>
                    <a:lnTo>
                      <a:pt x="1148" y="233"/>
                    </a:lnTo>
                    <a:lnTo>
                      <a:pt x="1149" y="220"/>
                    </a:lnTo>
                    <a:lnTo>
                      <a:pt x="1148" y="208"/>
                    </a:lnTo>
                    <a:lnTo>
                      <a:pt x="1144" y="195"/>
                    </a:lnTo>
                    <a:lnTo>
                      <a:pt x="1138" y="183"/>
                    </a:lnTo>
                    <a:lnTo>
                      <a:pt x="1130" y="172"/>
                    </a:lnTo>
                    <a:lnTo>
                      <a:pt x="993" y="23"/>
                    </a:lnTo>
                    <a:lnTo>
                      <a:pt x="993" y="23"/>
                    </a:lnTo>
                    <a:lnTo>
                      <a:pt x="983" y="13"/>
                    </a:lnTo>
                    <a:lnTo>
                      <a:pt x="972" y="7"/>
                    </a:lnTo>
                    <a:lnTo>
                      <a:pt x="959" y="2"/>
                    </a:lnTo>
                    <a:lnTo>
                      <a:pt x="946" y="0"/>
                    </a:lnTo>
                    <a:lnTo>
                      <a:pt x="933" y="0"/>
                    </a:lnTo>
                    <a:lnTo>
                      <a:pt x="920" y="2"/>
                    </a:lnTo>
                    <a:lnTo>
                      <a:pt x="908" y="7"/>
                    </a:lnTo>
                    <a:lnTo>
                      <a:pt x="896" y="15"/>
                    </a:lnTo>
                    <a:lnTo>
                      <a:pt x="864" y="42"/>
                    </a:lnTo>
                    <a:lnTo>
                      <a:pt x="864" y="42"/>
                    </a:lnTo>
                    <a:lnTo>
                      <a:pt x="852" y="49"/>
                    </a:lnTo>
                    <a:lnTo>
                      <a:pt x="845" y="52"/>
                    </a:lnTo>
                    <a:lnTo>
                      <a:pt x="839" y="55"/>
                    </a:lnTo>
                    <a:lnTo>
                      <a:pt x="832" y="56"/>
                    </a:lnTo>
                    <a:lnTo>
                      <a:pt x="824" y="57"/>
                    </a:lnTo>
                    <a:lnTo>
                      <a:pt x="810" y="57"/>
                    </a:lnTo>
                    <a:lnTo>
                      <a:pt x="810" y="57"/>
                    </a:lnTo>
                    <a:lnTo>
                      <a:pt x="708" y="44"/>
                    </a:lnTo>
                    <a:lnTo>
                      <a:pt x="708" y="44"/>
                    </a:lnTo>
                    <a:lnTo>
                      <a:pt x="685" y="43"/>
                    </a:lnTo>
                    <a:lnTo>
                      <a:pt x="662" y="43"/>
                    </a:lnTo>
                    <a:lnTo>
                      <a:pt x="639" y="45"/>
                    </a:lnTo>
                    <a:lnTo>
                      <a:pt x="618" y="50"/>
                    </a:lnTo>
                    <a:lnTo>
                      <a:pt x="596" y="57"/>
                    </a:lnTo>
                    <a:lnTo>
                      <a:pt x="575" y="67"/>
                    </a:lnTo>
                    <a:lnTo>
                      <a:pt x="555" y="77"/>
                    </a:lnTo>
                    <a:lnTo>
                      <a:pt x="535" y="92"/>
                    </a:lnTo>
                    <a:lnTo>
                      <a:pt x="535" y="92"/>
                    </a:lnTo>
                    <a:lnTo>
                      <a:pt x="434" y="169"/>
                    </a:lnTo>
                    <a:lnTo>
                      <a:pt x="333" y="247"/>
                    </a:lnTo>
                    <a:lnTo>
                      <a:pt x="333" y="247"/>
                    </a:lnTo>
                    <a:lnTo>
                      <a:pt x="323" y="257"/>
                    </a:lnTo>
                    <a:lnTo>
                      <a:pt x="316" y="267"/>
                    </a:lnTo>
                    <a:lnTo>
                      <a:pt x="311" y="278"/>
                    </a:lnTo>
                    <a:lnTo>
                      <a:pt x="310" y="288"/>
                    </a:lnTo>
                    <a:lnTo>
                      <a:pt x="311" y="298"/>
                    </a:lnTo>
                    <a:lnTo>
                      <a:pt x="314" y="308"/>
                    </a:lnTo>
                    <a:lnTo>
                      <a:pt x="320" y="316"/>
                    </a:lnTo>
                    <a:lnTo>
                      <a:pt x="327" y="323"/>
                    </a:lnTo>
                    <a:lnTo>
                      <a:pt x="336" y="329"/>
                    </a:lnTo>
                    <a:lnTo>
                      <a:pt x="346" y="335"/>
                    </a:lnTo>
                    <a:lnTo>
                      <a:pt x="358" y="338"/>
                    </a:lnTo>
                    <a:lnTo>
                      <a:pt x="371" y="340"/>
                    </a:lnTo>
                    <a:lnTo>
                      <a:pt x="386" y="339"/>
                    </a:lnTo>
                    <a:lnTo>
                      <a:pt x="400" y="336"/>
                    </a:lnTo>
                    <a:lnTo>
                      <a:pt x="414" y="332"/>
                    </a:lnTo>
                    <a:lnTo>
                      <a:pt x="430" y="323"/>
                    </a:lnTo>
                    <a:lnTo>
                      <a:pt x="576" y="233"/>
                    </a:lnTo>
                    <a:lnTo>
                      <a:pt x="576" y="233"/>
                    </a:lnTo>
                    <a:lnTo>
                      <a:pt x="584" y="228"/>
                    </a:lnTo>
                    <a:lnTo>
                      <a:pt x="593" y="225"/>
                    </a:lnTo>
                    <a:lnTo>
                      <a:pt x="601" y="223"/>
                    </a:lnTo>
                    <a:lnTo>
                      <a:pt x="609" y="222"/>
                    </a:lnTo>
                    <a:lnTo>
                      <a:pt x="618" y="222"/>
                    </a:lnTo>
                    <a:lnTo>
                      <a:pt x="626" y="222"/>
                    </a:lnTo>
                    <a:lnTo>
                      <a:pt x="634" y="225"/>
                    </a:lnTo>
                    <a:lnTo>
                      <a:pt x="643" y="228"/>
                    </a:lnTo>
                    <a:lnTo>
                      <a:pt x="643" y="228"/>
                    </a:lnTo>
                    <a:lnTo>
                      <a:pt x="653" y="232"/>
                    </a:lnTo>
                    <a:lnTo>
                      <a:pt x="665" y="235"/>
                    </a:lnTo>
                    <a:lnTo>
                      <a:pt x="677" y="238"/>
                    </a:lnTo>
                    <a:lnTo>
                      <a:pt x="689" y="239"/>
                    </a:lnTo>
                    <a:lnTo>
                      <a:pt x="701" y="240"/>
                    </a:lnTo>
                    <a:lnTo>
                      <a:pt x="713" y="240"/>
                    </a:lnTo>
                    <a:lnTo>
                      <a:pt x="725" y="239"/>
                    </a:lnTo>
                    <a:lnTo>
                      <a:pt x="735" y="238"/>
                    </a:lnTo>
                    <a:lnTo>
                      <a:pt x="735" y="238"/>
                    </a:lnTo>
                    <a:lnTo>
                      <a:pt x="744" y="237"/>
                    </a:lnTo>
                    <a:lnTo>
                      <a:pt x="752" y="237"/>
                    </a:lnTo>
                    <a:lnTo>
                      <a:pt x="760" y="237"/>
                    </a:lnTo>
                    <a:lnTo>
                      <a:pt x="769" y="239"/>
                    </a:lnTo>
                    <a:lnTo>
                      <a:pt x="776" y="241"/>
                    </a:lnTo>
                    <a:lnTo>
                      <a:pt x="783" y="246"/>
                    </a:lnTo>
                    <a:lnTo>
                      <a:pt x="790" y="251"/>
                    </a:lnTo>
                    <a:lnTo>
                      <a:pt x="797" y="256"/>
                    </a:lnTo>
                    <a:lnTo>
                      <a:pt x="797" y="256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" name="iS1ide-Freeform: Shape 16">
                <a:extLst>
                  <a:ext uri="{FF2B5EF4-FFF2-40B4-BE49-F238E27FC236}">
                    <a16:creationId xmlns:a16="http://schemas.microsoft.com/office/drawing/2014/main" id="{6C848E96-7CC7-499E-9C2E-C9DABD7498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26670" y="3368320"/>
                <a:ext cx="508539" cy="676199"/>
              </a:xfrm>
              <a:custGeom>
                <a:avLst/>
                <a:gdLst>
                  <a:gd name="T0" fmla="*/ 560 w 915"/>
                  <a:gd name="T1" fmla="*/ 881 h 1218"/>
                  <a:gd name="T2" fmla="*/ 900 w 915"/>
                  <a:gd name="T3" fmla="*/ 652 h 1218"/>
                  <a:gd name="T4" fmla="*/ 887 w 915"/>
                  <a:gd name="T5" fmla="*/ 898 h 1218"/>
                  <a:gd name="T6" fmla="*/ 379 w 915"/>
                  <a:gd name="T7" fmla="*/ 67 h 1218"/>
                  <a:gd name="T8" fmla="*/ 380 w 915"/>
                  <a:gd name="T9" fmla="*/ 54 h 1218"/>
                  <a:gd name="T10" fmla="*/ 391 w 915"/>
                  <a:gd name="T11" fmla="*/ 30 h 1218"/>
                  <a:gd name="T12" fmla="*/ 409 w 915"/>
                  <a:gd name="T13" fmla="*/ 12 h 1218"/>
                  <a:gd name="T14" fmla="*/ 433 w 915"/>
                  <a:gd name="T15" fmla="*/ 1 h 1218"/>
                  <a:gd name="T16" fmla="*/ 446 w 915"/>
                  <a:gd name="T17" fmla="*/ 0 h 1218"/>
                  <a:gd name="T18" fmla="*/ 472 w 915"/>
                  <a:gd name="T19" fmla="*/ 5 h 1218"/>
                  <a:gd name="T20" fmla="*/ 493 w 915"/>
                  <a:gd name="T21" fmla="*/ 19 h 1218"/>
                  <a:gd name="T22" fmla="*/ 508 w 915"/>
                  <a:gd name="T23" fmla="*/ 41 h 1218"/>
                  <a:gd name="T24" fmla="*/ 512 w 915"/>
                  <a:gd name="T25" fmla="*/ 67 h 1218"/>
                  <a:gd name="T26" fmla="*/ 379 w 915"/>
                  <a:gd name="T27" fmla="*/ 161 h 1218"/>
                  <a:gd name="T28" fmla="*/ 379 w 915"/>
                  <a:gd name="T29" fmla="*/ 67 h 1218"/>
                  <a:gd name="T30" fmla="*/ 512 w 915"/>
                  <a:gd name="T31" fmla="*/ 1103 h 1218"/>
                  <a:gd name="T32" fmla="*/ 514 w 915"/>
                  <a:gd name="T33" fmla="*/ 1107 h 1218"/>
                  <a:gd name="T34" fmla="*/ 518 w 915"/>
                  <a:gd name="T35" fmla="*/ 1116 h 1218"/>
                  <a:gd name="T36" fmla="*/ 528 w 915"/>
                  <a:gd name="T37" fmla="*/ 1122 h 1218"/>
                  <a:gd name="T38" fmla="*/ 568 w 915"/>
                  <a:gd name="T39" fmla="*/ 1122 h 1218"/>
                  <a:gd name="T40" fmla="*/ 579 w 915"/>
                  <a:gd name="T41" fmla="*/ 1124 h 1218"/>
                  <a:gd name="T42" fmla="*/ 598 w 915"/>
                  <a:gd name="T43" fmla="*/ 1132 h 1218"/>
                  <a:gd name="T44" fmla="*/ 613 w 915"/>
                  <a:gd name="T45" fmla="*/ 1146 h 1218"/>
                  <a:gd name="T46" fmla="*/ 621 w 915"/>
                  <a:gd name="T47" fmla="*/ 1165 h 1218"/>
                  <a:gd name="T48" fmla="*/ 622 w 915"/>
                  <a:gd name="T49" fmla="*/ 1218 h 1218"/>
                  <a:gd name="T50" fmla="*/ 270 w 915"/>
                  <a:gd name="T51" fmla="*/ 1176 h 1218"/>
                  <a:gd name="T52" fmla="*/ 271 w 915"/>
                  <a:gd name="T53" fmla="*/ 1165 h 1218"/>
                  <a:gd name="T54" fmla="*/ 279 w 915"/>
                  <a:gd name="T55" fmla="*/ 1146 h 1218"/>
                  <a:gd name="T56" fmla="*/ 294 w 915"/>
                  <a:gd name="T57" fmla="*/ 1132 h 1218"/>
                  <a:gd name="T58" fmla="*/ 313 w 915"/>
                  <a:gd name="T59" fmla="*/ 1124 h 1218"/>
                  <a:gd name="T60" fmla="*/ 360 w 915"/>
                  <a:gd name="T61" fmla="*/ 1122 h 1218"/>
                  <a:gd name="T62" fmla="*/ 364 w 915"/>
                  <a:gd name="T63" fmla="*/ 1122 h 1218"/>
                  <a:gd name="T64" fmla="*/ 375 w 915"/>
                  <a:gd name="T65" fmla="*/ 1116 h 1218"/>
                  <a:gd name="T66" fmla="*/ 379 w 915"/>
                  <a:gd name="T67" fmla="*/ 1107 h 1218"/>
                  <a:gd name="T68" fmla="*/ 379 w 915"/>
                  <a:gd name="T69" fmla="*/ 504 h 1218"/>
                  <a:gd name="T70" fmla="*/ 512 w 915"/>
                  <a:gd name="T71" fmla="*/ 497 h 1218"/>
                  <a:gd name="T72" fmla="*/ 89 w 915"/>
                  <a:gd name="T73" fmla="*/ 856 h 1218"/>
                  <a:gd name="T74" fmla="*/ 102 w 915"/>
                  <a:gd name="T75" fmla="*/ 610 h 1218"/>
                  <a:gd name="T76" fmla="*/ 332 w 915"/>
                  <a:gd name="T77" fmla="*/ 869 h 1218"/>
                  <a:gd name="T78" fmla="*/ 15 w 915"/>
                  <a:gd name="T79" fmla="*/ 228 h 1218"/>
                  <a:gd name="T80" fmla="*/ 814 w 915"/>
                  <a:gd name="T81" fmla="*/ 186 h 1218"/>
                  <a:gd name="T82" fmla="*/ 827 w 915"/>
                  <a:gd name="T83" fmla="*/ 433 h 1218"/>
                  <a:gd name="T84" fmla="*/ 29 w 915"/>
                  <a:gd name="T85" fmla="*/ 476 h 1218"/>
                  <a:gd name="T86" fmla="*/ 15 w 915"/>
                  <a:gd name="T87" fmla="*/ 22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915" h="1218">
                    <a:moveTo>
                      <a:pt x="887" y="898"/>
                    </a:moveTo>
                    <a:lnTo>
                      <a:pt x="560" y="881"/>
                    </a:lnTo>
                    <a:lnTo>
                      <a:pt x="560" y="634"/>
                    </a:lnTo>
                    <a:lnTo>
                      <a:pt x="900" y="652"/>
                    </a:lnTo>
                    <a:lnTo>
                      <a:pt x="799" y="769"/>
                    </a:lnTo>
                    <a:lnTo>
                      <a:pt x="887" y="898"/>
                    </a:lnTo>
                    <a:lnTo>
                      <a:pt x="887" y="898"/>
                    </a:lnTo>
                    <a:close/>
                    <a:moveTo>
                      <a:pt x="379" y="67"/>
                    </a:moveTo>
                    <a:lnTo>
                      <a:pt x="379" y="67"/>
                    </a:lnTo>
                    <a:lnTo>
                      <a:pt x="380" y="54"/>
                    </a:lnTo>
                    <a:lnTo>
                      <a:pt x="385" y="41"/>
                    </a:lnTo>
                    <a:lnTo>
                      <a:pt x="391" y="30"/>
                    </a:lnTo>
                    <a:lnTo>
                      <a:pt x="399" y="19"/>
                    </a:lnTo>
                    <a:lnTo>
                      <a:pt x="409" y="12"/>
                    </a:lnTo>
                    <a:lnTo>
                      <a:pt x="420" y="5"/>
                    </a:lnTo>
                    <a:lnTo>
                      <a:pt x="433" y="1"/>
                    </a:lnTo>
                    <a:lnTo>
                      <a:pt x="446" y="0"/>
                    </a:lnTo>
                    <a:lnTo>
                      <a:pt x="446" y="0"/>
                    </a:lnTo>
                    <a:lnTo>
                      <a:pt x="460" y="1"/>
                    </a:lnTo>
                    <a:lnTo>
                      <a:pt x="472" y="5"/>
                    </a:lnTo>
                    <a:lnTo>
                      <a:pt x="484" y="12"/>
                    </a:lnTo>
                    <a:lnTo>
                      <a:pt x="493" y="19"/>
                    </a:lnTo>
                    <a:lnTo>
                      <a:pt x="502" y="30"/>
                    </a:lnTo>
                    <a:lnTo>
                      <a:pt x="508" y="41"/>
                    </a:lnTo>
                    <a:lnTo>
                      <a:pt x="511" y="54"/>
                    </a:lnTo>
                    <a:lnTo>
                      <a:pt x="512" y="67"/>
                    </a:lnTo>
                    <a:lnTo>
                      <a:pt x="512" y="155"/>
                    </a:lnTo>
                    <a:lnTo>
                      <a:pt x="379" y="161"/>
                    </a:lnTo>
                    <a:lnTo>
                      <a:pt x="379" y="67"/>
                    </a:lnTo>
                    <a:lnTo>
                      <a:pt x="379" y="67"/>
                    </a:lnTo>
                    <a:close/>
                    <a:moveTo>
                      <a:pt x="512" y="497"/>
                    </a:moveTo>
                    <a:lnTo>
                      <a:pt x="512" y="1103"/>
                    </a:lnTo>
                    <a:lnTo>
                      <a:pt x="512" y="1103"/>
                    </a:lnTo>
                    <a:lnTo>
                      <a:pt x="514" y="1107"/>
                    </a:lnTo>
                    <a:lnTo>
                      <a:pt x="515" y="1111"/>
                    </a:lnTo>
                    <a:lnTo>
                      <a:pt x="518" y="1116"/>
                    </a:lnTo>
                    <a:lnTo>
                      <a:pt x="524" y="1121"/>
                    </a:lnTo>
                    <a:lnTo>
                      <a:pt x="528" y="1122"/>
                    </a:lnTo>
                    <a:lnTo>
                      <a:pt x="531" y="1122"/>
                    </a:lnTo>
                    <a:lnTo>
                      <a:pt x="568" y="1122"/>
                    </a:lnTo>
                    <a:lnTo>
                      <a:pt x="568" y="1122"/>
                    </a:lnTo>
                    <a:lnTo>
                      <a:pt x="579" y="1124"/>
                    </a:lnTo>
                    <a:lnTo>
                      <a:pt x="590" y="1127"/>
                    </a:lnTo>
                    <a:lnTo>
                      <a:pt x="598" y="1132"/>
                    </a:lnTo>
                    <a:lnTo>
                      <a:pt x="606" y="1138"/>
                    </a:lnTo>
                    <a:lnTo>
                      <a:pt x="613" y="1146"/>
                    </a:lnTo>
                    <a:lnTo>
                      <a:pt x="618" y="1156"/>
                    </a:lnTo>
                    <a:lnTo>
                      <a:pt x="621" y="1165"/>
                    </a:lnTo>
                    <a:lnTo>
                      <a:pt x="622" y="1176"/>
                    </a:lnTo>
                    <a:lnTo>
                      <a:pt x="622" y="1218"/>
                    </a:lnTo>
                    <a:lnTo>
                      <a:pt x="270" y="1218"/>
                    </a:lnTo>
                    <a:lnTo>
                      <a:pt x="270" y="1176"/>
                    </a:lnTo>
                    <a:lnTo>
                      <a:pt x="270" y="1176"/>
                    </a:lnTo>
                    <a:lnTo>
                      <a:pt x="271" y="1165"/>
                    </a:lnTo>
                    <a:lnTo>
                      <a:pt x="275" y="1156"/>
                    </a:lnTo>
                    <a:lnTo>
                      <a:pt x="279" y="1146"/>
                    </a:lnTo>
                    <a:lnTo>
                      <a:pt x="285" y="1138"/>
                    </a:lnTo>
                    <a:lnTo>
                      <a:pt x="294" y="1132"/>
                    </a:lnTo>
                    <a:lnTo>
                      <a:pt x="303" y="1127"/>
                    </a:lnTo>
                    <a:lnTo>
                      <a:pt x="313" y="1124"/>
                    </a:lnTo>
                    <a:lnTo>
                      <a:pt x="323" y="1122"/>
                    </a:lnTo>
                    <a:lnTo>
                      <a:pt x="360" y="1122"/>
                    </a:lnTo>
                    <a:lnTo>
                      <a:pt x="360" y="1122"/>
                    </a:lnTo>
                    <a:lnTo>
                      <a:pt x="364" y="1122"/>
                    </a:lnTo>
                    <a:lnTo>
                      <a:pt x="367" y="1121"/>
                    </a:lnTo>
                    <a:lnTo>
                      <a:pt x="375" y="1116"/>
                    </a:lnTo>
                    <a:lnTo>
                      <a:pt x="378" y="1111"/>
                    </a:lnTo>
                    <a:lnTo>
                      <a:pt x="379" y="1107"/>
                    </a:lnTo>
                    <a:lnTo>
                      <a:pt x="379" y="1103"/>
                    </a:lnTo>
                    <a:lnTo>
                      <a:pt x="379" y="504"/>
                    </a:lnTo>
                    <a:lnTo>
                      <a:pt x="512" y="497"/>
                    </a:lnTo>
                    <a:lnTo>
                      <a:pt x="512" y="497"/>
                    </a:lnTo>
                    <a:close/>
                    <a:moveTo>
                      <a:pt x="332" y="869"/>
                    </a:moveTo>
                    <a:lnTo>
                      <a:pt x="89" y="856"/>
                    </a:lnTo>
                    <a:lnTo>
                      <a:pt x="0" y="728"/>
                    </a:lnTo>
                    <a:lnTo>
                      <a:pt x="102" y="610"/>
                    </a:lnTo>
                    <a:lnTo>
                      <a:pt x="332" y="622"/>
                    </a:lnTo>
                    <a:lnTo>
                      <a:pt x="332" y="869"/>
                    </a:lnTo>
                    <a:lnTo>
                      <a:pt x="332" y="869"/>
                    </a:lnTo>
                    <a:close/>
                    <a:moveTo>
                      <a:pt x="15" y="228"/>
                    </a:moveTo>
                    <a:lnTo>
                      <a:pt x="415" y="207"/>
                    </a:lnTo>
                    <a:lnTo>
                      <a:pt x="814" y="186"/>
                    </a:lnTo>
                    <a:lnTo>
                      <a:pt x="915" y="304"/>
                    </a:lnTo>
                    <a:lnTo>
                      <a:pt x="827" y="433"/>
                    </a:lnTo>
                    <a:lnTo>
                      <a:pt x="428" y="454"/>
                    </a:lnTo>
                    <a:lnTo>
                      <a:pt x="29" y="476"/>
                    </a:lnTo>
                    <a:lnTo>
                      <a:pt x="118" y="346"/>
                    </a:lnTo>
                    <a:lnTo>
                      <a:pt x="15" y="228"/>
                    </a:lnTo>
                    <a:lnTo>
                      <a:pt x="15" y="228"/>
                    </a:ln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A4EE19C5-4E19-54FF-2A13-032AEF449183}"/>
              </a:ext>
            </a:extLst>
          </p:cNvPr>
          <p:cNvSpPr txBox="1"/>
          <p:nvPr/>
        </p:nvSpPr>
        <p:spPr>
          <a:xfrm>
            <a:off x="5098758" y="3878666"/>
            <a:ext cx="211739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sz="3600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</a:t>
            </a:r>
            <a:endParaRPr lang="en-US" sz="3600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9F681DF-6506-73AA-1983-29113753FD19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D670DDC-1259-0A24-4351-B5FA64EFE893}"/>
              </a:ext>
            </a:extLst>
          </p:cNvPr>
          <p:cNvSpPr txBox="1"/>
          <p:nvPr/>
        </p:nvSpPr>
        <p:spPr>
          <a:xfrm>
            <a:off x="480766" y="773276"/>
            <a:ext cx="1115190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276ED1-BE80-FAB1-30D3-A24A8745FF88}"/>
              </a:ext>
            </a:extLst>
          </p:cNvPr>
          <p:cNvSpPr txBox="1"/>
          <p:nvPr/>
        </p:nvSpPr>
        <p:spPr>
          <a:xfrm>
            <a:off x="9149904" y="2028390"/>
            <a:ext cx="2799173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DBC3300D-64A6-14A1-64D0-27ABE9975294}"/>
              </a:ext>
            </a:extLst>
          </p:cNvPr>
          <p:cNvSpPr txBox="1"/>
          <p:nvPr/>
        </p:nvSpPr>
        <p:spPr>
          <a:xfrm>
            <a:off x="346554" y="2028390"/>
            <a:ext cx="2799173" cy="38625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Low" rtl="1">
              <a:lnSpc>
                <a:spcPct val="3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723272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75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BC921CAA-1372-470F-AADA-F884DCDFC91C}"/>
              </a:ext>
            </a:extLst>
          </p:cNvPr>
          <p:cNvGrpSpPr/>
          <p:nvPr/>
        </p:nvGrpSpPr>
        <p:grpSpPr>
          <a:xfrm>
            <a:off x="1543050" y="2019300"/>
            <a:ext cx="2552700" cy="4067175"/>
            <a:chOff x="1543050" y="2019300"/>
            <a:chExt cx="2552700" cy="4067175"/>
          </a:xfrm>
        </p:grpSpPr>
        <p:sp>
          <p:nvSpPr>
            <p:cNvPr id="7" name="îṣļîḑé-Rounded Rectangle 6">
              <a:extLst>
                <a:ext uri="{FF2B5EF4-FFF2-40B4-BE49-F238E27FC236}">
                  <a16:creationId xmlns:a16="http://schemas.microsoft.com/office/drawing/2014/main" id="{BDE797CD-F9A8-49FF-85A7-97827E36CC3D}"/>
                </a:ext>
              </a:extLst>
            </p:cNvPr>
            <p:cNvSpPr/>
            <p:nvPr/>
          </p:nvSpPr>
          <p:spPr>
            <a:xfrm>
              <a:off x="1543050" y="2019300"/>
              <a:ext cx="2552700" cy="4067175"/>
            </a:xfrm>
            <a:prstGeom prst="roundRect">
              <a:avLst>
                <a:gd name="adj" fmla="val 129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8" name="îṣļîḑé-Oval 7">
              <a:extLst>
                <a:ext uri="{FF2B5EF4-FFF2-40B4-BE49-F238E27FC236}">
                  <a16:creationId xmlns:a16="http://schemas.microsoft.com/office/drawing/2014/main" id="{9362CE7E-15B4-4E94-9550-EA514B584129}"/>
                </a:ext>
              </a:extLst>
            </p:cNvPr>
            <p:cNvSpPr/>
            <p:nvPr/>
          </p:nvSpPr>
          <p:spPr>
            <a:xfrm>
              <a:off x="1952625" y="2386012"/>
              <a:ext cx="1733550" cy="1733550"/>
            </a:xfrm>
            <a:prstGeom prst="ellipse">
              <a:avLst/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9" name="îṣļîḑé-Oval 8">
              <a:extLst>
                <a:ext uri="{FF2B5EF4-FFF2-40B4-BE49-F238E27FC236}">
                  <a16:creationId xmlns:a16="http://schemas.microsoft.com/office/drawing/2014/main" id="{93B95010-5CA0-49C7-9687-2F391490FBD2}"/>
                </a:ext>
              </a:extLst>
            </p:cNvPr>
            <p:cNvSpPr/>
            <p:nvPr/>
          </p:nvSpPr>
          <p:spPr>
            <a:xfrm>
              <a:off x="3192463" y="2287588"/>
              <a:ext cx="493712" cy="493712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3" name="Freeform 23">
              <a:extLst>
                <a:ext uri="{FF2B5EF4-FFF2-40B4-BE49-F238E27FC236}">
                  <a16:creationId xmlns:a16="http://schemas.microsoft.com/office/drawing/2014/main" id="{FB80CD75-B6D2-4B5B-B28F-7B8ED53AA75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2398713" y="2925444"/>
              <a:ext cx="793750" cy="727075"/>
            </a:xfrm>
            <a:custGeom>
              <a:avLst/>
              <a:gdLst>
                <a:gd name="T0" fmla="*/ 239 w 267"/>
                <a:gd name="T1" fmla="*/ 44 h 245"/>
                <a:gd name="T2" fmla="*/ 200 w 267"/>
                <a:gd name="T3" fmla="*/ 44 h 245"/>
                <a:gd name="T4" fmla="*/ 200 w 267"/>
                <a:gd name="T5" fmla="*/ 39 h 245"/>
                <a:gd name="T6" fmla="*/ 161 w 267"/>
                <a:gd name="T7" fmla="*/ 0 h 245"/>
                <a:gd name="T8" fmla="*/ 106 w 267"/>
                <a:gd name="T9" fmla="*/ 0 h 245"/>
                <a:gd name="T10" fmla="*/ 67 w 267"/>
                <a:gd name="T11" fmla="*/ 39 h 245"/>
                <a:gd name="T12" fmla="*/ 67 w 267"/>
                <a:gd name="T13" fmla="*/ 44 h 245"/>
                <a:gd name="T14" fmla="*/ 28 w 267"/>
                <a:gd name="T15" fmla="*/ 44 h 245"/>
                <a:gd name="T16" fmla="*/ 0 w 267"/>
                <a:gd name="T17" fmla="*/ 72 h 245"/>
                <a:gd name="T18" fmla="*/ 0 w 267"/>
                <a:gd name="T19" fmla="*/ 207 h 245"/>
                <a:gd name="T20" fmla="*/ 25 w 267"/>
                <a:gd name="T21" fmla="*/ 235 h 245"/>
                <a:gd name="T22" fmla="*/ 25 w 267"/>
                <a:gd name="T23" fmla="*/ 238 h 245"/>
                <a:gd name="T24" fmla="*/ 33 w 267"/>
                <a:gd name="T25" fmla="*/ 245 h 245"/>
                <a:gd name="T26" fmla="*/ 46 w 267"/>
                <a:gd name="T27" fmla="*/ 245 h 245"/>
                <a:gd name="T28" fmla="*/ 54 w 267"/>
                <a:gd name="T29" fmla="*/ 238 h 245"/>
                <a:gd name="T30" fmla="*/ 53 w 267"/>
                <a:gd name="T31" fmla="*/ 235 h 245"/>
                <a:gd name="T32" fmla="*/ 214 w 267"/>
                <a:gd name="T33" fmla="*/ 235 h 245"/>
                <a:gd name="T34" fmla="*/ 214 w 267"/>
                <a:gd name="T35" fmla="*/ 238 h 245"/>
                <a:gd name="T36" fmla="*/ 221 w 267"/>
                <a:gd name="T37" fmla="*/ 245 h 245"/>
                <a:gd name="T38" fmla="*/ 235 w 267"/>
                <a:gd name="T39" fmla="*/ 245 h 245"/>
                <a:gd name="T40" fmla="*/ 243 w 267"/>
                <a:gd name="T41" fmla="*/ 238 h 245"/>
                <a:gd name="T42" fmla="*/ 242 w 267"/>
                <a:gd name="T43" fmla="*/ 235 h 245"/>
                <a:gd name="T44" fmla="*/ 267 w 267"/>
                <a:gd name="T45" fmla="*/ 207 h 245"/>
                <a:gd name="T46" fmla="*/ 267 w 267"/>
                <a:gd name="T47" fmla="*/ 72 h 245"/>
                <a:gd name="T48" fmla="*/ 239 w 267"/>
                <a:gd name="T49" fmla="*/ 44 h 245"/>
                <a:gd name="T50" fmla="*/ 216 w 267"/>
                <a:gd name="T51" fmla="*/ 53 h 245"/>
                <a:gd name="T52" fmla="*/ 229 w 267"/>
                <a:gd name="T53" fmla="*/ 53 h 245"/>
                <a:gd name="T54" fmla="*/ 229 w 267"/>
                <a:gd name="T55" fmla="*/ 222 h 245"/>
                <a:gd name="T56" fmla="*/ 216 w 267"/>
                <a:gd name="T57" fmla="*/ 222 h 245"/>
                <a:gd name="T58" fmla="*/ 216 w 267"/>
                <a:gd name="T59" fmla="*/ 53 h 245"/>
                <a:gd name="T60" fmla="*/ 89 w 267"/>
                <a:gd name="T61" fmla="*/ 39 h 245"/>
                <a:gd name="T62" fmla="*/ 106 w 267"/>
                <a:gd name="T63" fmla="*/ 21 h 245"/>
                <a:gd name="T64" fmla="*/ 161 w 267"/>
                <a:gd name="T65" fmla="*/ 21 h 245"/>
                <a:gd name="T66" fmla="*/ 179 w 267"/>
                <a:gd name="T67" fmla="*/ 39 h 245"/>
                <a:gd name="T68" fmla="*/ 179 w 267"/>
                <a:gd name="T69" fmla="*/ 44 h 245"/>
                <a:gd name="T70" fmla="*/ 89 w 267"/>
                <a:gd name="T71" fmla="*/ 44 h 245"/>
                <a:gd name="T72" fmla="*/ 89 w 267"/>
                <a:gd name="T73" fmla="*/ 39 h 245"/>
                <a:gd name="T74" fmla="*/ 38 w 267"/>
                <a:gd name="T75" fmla="*/ 53 h 245"/>
                <a:gd name="T76" fmla="*/ 52 w 267"/>
                <a:gd name="T77" fmla="*/ 53 h 245"/>
                <a:gd name="T78" fmla="*/ 52 w 267"/>
                <a:gd name="T79" fmla="*/ 222 h 245"/>
                <a:gd name="T80" fmla="*/ 38 w 267"/>
                <a:gd name="T81" fmla="*/ 222 h 245"/>
                <a:gd name="T82" fmla="*/ 38 w 267"/>
                <a:gd name="T83" fmla="*/ 53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267" h="245">
                  <a:moveTo>
                    <a:pt x="239" y="44"/>
                  </a:moveTo>
                  <a:cubicBezTo>
                    <a:pt x="200" y="44"/>
                    <a:pt x="200" y="44"/>
                    <a:pt x="200" y="44"/>
                  </a:cubicBezTo>
                  <a:cubicBezTo>
                    <a:pt x="200" y="39"/>
                    <a:pt x="200" y="39"/>
                    <a:pt x="200" y="39"/>
                  </a:cubicBezTo>
                  <a:cubicBezTo>
                    <a:pt x="200" y="17"/>
                    <a:pt x="182" y="0"/>
                    <a:pt x="161" y="0"/>
                  </a:cubicBezTo>
                  <a:cubicBezTo>
                    <a:pt x="106" y="0"/>
                    <a:pt x="106" y="0"/>
                    <a:pt x="106" y="0"/>
                  </a:cubicBezTo>
                  <a:cubicBezTo>
                    <a:pt x="85" y="0"/>
                    <a:pt x="67" y="17"/>
                    <a:pt x="67" y="39"/>
                  </a:cubicBezTo>
                  <a:cubicBezTo>
                    <a:pt x="67" y="44"/>
                    <a:pt x="67" y="44"/>
                    <a:pt x="67" y="44"/>
                  </a:cubicBezTo>
                  <a:cubicBezTo>
                    <a:pt x="28" y="44"/>
                    <a:pt x="28" y="44"/>
                    <a:pt x="28" y="44"/>
                  </a:cubicBezTo>
                  <a:cubicBezTo>
                    <a:pt x="13" y="44"/>
                    <a:pt x="0" y="56"/>
                    <a:pt x="0" y="72"/>
                  </a:cubicBezTo>
                  <a:cubicBezTo>
                    <a:pt x="0" y="207"/>
                    <a:pt x="0" y="207"/>
                    <a:pt x="0" y="207"/>
                  </a:cubicBezTo>
                  <a:cubicBezTo>
                    <a:pt x="0" y="222"/>
                    <a:pt x="11" y="234"/>
                    <a:pt x="25" y="235"/>
                  </a:cubicBezTo>
                  <a:cubicBezTo>
                    <a:pt x="25" y="236"/>
                    <a:pt x="25" y="237"/>
                    <a:pt x="25" y="238"/>
                  </a:cubicBezTo>
                  <a:cubicBezTo>
                    <a:pt x="25" y="242"/>
                    <a:pt x="28" y="245"/>
                    <a:pt x="33" y="245"/>
                  </a:cubicBezTo>
                  <a:cubicBezTo>
                    <a:pt x="46" y="245"/>
                    <a:pt x="46" y="245"/>
                    <a:pt x="46" y="245"/>
                  </a:cubicBezTo>
                  <a:cubicBezTo>
                    <a:pt x="50" y="245"/>
                    <a:pt x="54" y="242"/>
                    <a:pt x="54" y="238"/>
                  </a:cubicBezTo>
                  <a:cubicBezTo>
                    <a:pt x="54" y="237"/>
                    <a:pt x="54" y="236"/>
                    <a:pt x="53" y="235"/>
                  </a:cubicBezTo>
                  <a:cubicBezTo>
                    <a:pt x="214" y="235"/>
                    <a:pt x="214" y="235"/>
                    <a:pt x="214" y="235"/>
                  </a:cubicBezTo>
                  <a:cubicBezTo>
                    <a:pt x="214" y="236"/>
                    <a:pt x="214" y="237"/>
                    <a:pt x="214" y="238"/>
                  </a:cubicBezTo>
                  <a:cubicBezTo>
                    <a:pt x="214" y="242"/>
                    <a:pt x="217" y="245"/>
                    <a:pt x="221" y="245"/>
                  </a:cubicBezTo>
                  <a:cubicBezTo>
                    <a:pt x="235" y="245"/>
                    <a:pt x="235" y="245"/>
                    <a:pt x="235" y="245"/>
                  </a:cubicBezTo>
                  <a:cubicBezTo>
                    <a:pt x="239" y="245"/>
                    <a:pt x="243" y="242"/>
                    <a:pt x="243" y="238"/>
                  </a:cubicBezTo>
                  <a:cubicBezTo>
                    <a:pt x="243" y="237"/>
                    <a:pt x="242" y="236"/>
                    <a:pt x="242" y="235"/>
                  </a:cubicBezTo>
                  <a:cubicBezTo>
                    <a:pt x="256" y="234"/>
                    <a:pt x="267" y="222"/>
                    <a:pt x="267" y="207"/>
                  </a:cubicBezTo>
                  <a:cubicBezTo>
                    <a:pt x="267" y="72"/>
                    <a:pt x="267" y="72"/>
                    <a:pt x="267" y="72"/>
                  </a:cubicBezTo>
                  <a:cubicBezTo>
                    <a:pt x="267" y="56"/>
                    <a:pt x="255" y="44"/>
                    <a:pt x="239" y="44"/>
                  </a:cubicBezTo>
                  <a:close/>
                  <a:moveTo>
                    <a:pt x="216" y="53"/>
                  </a:moveTo>
                  <a:cubicBezTo>
                    <a:pt x="229" y="53"/>
                    <a:pt x="229" y="53"/>
                    <a:pt x="229" y="53"/>
                  </a:cubicBezTo>
                  <a:cubicBezTo>
                    <a:pt x="229" y="222"/>
                    <a:pt x="229" y="222"/>
                    <a:pt x="229" y="222"/>
                  </a:cubicBezTo>
                  <a:cubicBezTo>
                    <a:pt x="216" y="222"/>
                    <a:pt x="216" y="222"/>
                    <a:pt x="216" y="222"/>
                  </a:cubicBezTo>
                  <a:lnTo>
                    <a:pt x="216" y="53"/>
                  </a:lnTo>
                  <a:close/>
                  <a:moveTo>
                    <a:pt x="89" y="39"/>
                  </a:moveTo>
                  <a:cubicBezTo>
                    <a:pt x="89" y="29"/>
                    <a:pt x="97" y="21"/>
                    <a:pt x="106" y="21"/>
                  </a:cubicBezTo>
                  <a:cubicBezTo>
                    <a:pt x="161" y="21"/>
                    <a:pt x="161" y="21"/>
                    <a:pt x="161" y="21"/>
                  </a:cubicBezTo>
                  <a:cubicBezTo>
                    <a:pt x="171" y="21"/>
                    <a:pt x="179" y="29"/>
                    <a:pt x="179" y="39"/>
                  </a:cubicBezTo>
                  <a:cubicBezTo>
                    <a:pt x="179" y="44"/>
                    <a:pt x="179" y="44"/>
                    <a:pt x="179" y="44"/>
                  </a:cubicBezTo>
                  <a:cubicBezTo>
                    <a:pt x="89" y="44"/>
                    <a:pt x="89" y="44"/>
                    <a:pt x="89" y="44"/>
                  </a:cubicBezTo>
                  <a:lnTo>
                    <a:pt x="89" y="39"/>
                  </a:lnTo>
                  <a:close/>
                  <a:moveTo>
                    <a:pt x="38" y="53"/>
                  </a:moveTo>
                  <a:cubicBezTo>
                    <a:pt x="52" y="53"/>
                    <a:pt x="52" y="53"/>
                    <a:pt x="52" y="53"/>
                  </a:cubicBezTo>
                  <a:cubicBezTo>
                    <a:pt x="52" y="222"/>
                    <a:pt x="52" y="222"/>
                    <a:pt x="52" y="222"/>
                  </a:cubicBezTo>
                  <a:cubicBezTo>
                    <a:pt x="38" y="222"/>
                    <a:pt x="38" y="222"/>
                    <a:pt x="38" y="222"/>
                  </a:cubicBezTo>
                  <a:lnTo>
                    <a:pt x="38" y="53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微软雅黑"/>
                <a:cs typeface="+mn-cs"/>
              </a:endParaRP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DB119725-8645-4F82-A013-CCF3DA8797EB}"/>
              </a:ext>
            </a:extLst>
          </p:cNvPr>
          <p:cNvGrpSpPr/>
          <p:nvPr/>
        </p:nvGrpSpPr>
        <p:grpSpPr>
          <a:xfrm>
            <a:off x="8096250" y="2019300"/>
            <a:ext cx="2552700" cy="4067175"/>
            <a:chOff x="8096250" y="2019300"/>
            <a:chExt cx="2552700" cy="4067175"/>
          </a:xfrm>
        </p:grpSpPr>
        <p:sp>
          <p:nvSpPr>
            <p:cNvPr id="3" name="îṣļîḑé-Rounded Rectangle 2">
              <a:extLst>
                <a:ext uri="{FF2B5EF4-FFF2-40B4-BE49-F238E27FC236}">
                  <a16:creationId xmlns:a16="http://schemas.microsoft.com/office/drawing/2014/main" id="{FF84E841-E821-48F9-BFEF-F900C581311F}"/>
                </a:ext>
              </a:extLst>
            </p:cNvPr>
            <p:cNvSpPr/>
            <p:nvPr/>
          </p:nvSpPr>
          <p:spPr>
            <a:xfrm>
              <a:off x="8096250" y="2019300"/>
              <a:ext cx="2552700" cy="4067175"/>
            </a:xfrm>
            <a:prstGeom prst="roundRect">
              <a:avLst>
                <a:gd name="adj" fmla="val 129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4" name="îṣļîḑé-Oval 3">
              <a:extLst>
                <a:ext uri="{FF2B5EF4-FFF2-40B4-BE49-F238E27FC236}">
                  <a16:creationId xmlns:a16="http://schemas.microsoft.com/office/drawing/2014/main" id="{EE68848F-34E2-418D-A54B-F09E9C44BB71}"/>
                </a:ext>
              </a:extLst>
            </p:cNvPr>
            <p:cNvSpPr/>
            <p:nvPr/>
          </p:nvSpPr>
          <p:spPr>
            <a:xfrm>
              <a:off x="8505825" y="2386012"/>
              <a:ext cx="1733550" cy="1733550"/>
            </a:xfrm>
            <a:prstGeom prst="ellipse">
              <a:avLst/>
            </a:prstGeom>
            <a:solidFill>
              <a:schemeClr val="accent3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1" name="îṣļîḑé-Oval 10">
              <a:extLst>
                <a:ext uri="{FF2B5EF4-FFF2-40B4-BE49-F238E27FC236}">
                  <a16:creationId xmlns:a16="http://schemas.microsoft.com/office/drawing/2014/main" id="{01CE501B-8F29-41F3-BB5A-32709A753818}"/>
                </a:ext>
              </a:extLst>
            </p:cNvPr>
            <p:cNvSpPr/>
            <p:nvPr/>
          </p:nvSpPr>
          <p:spPr>
            <a:xfrm>
              <a:off x="9745663" y="2287588"/>
              <a:ext cx="493712" cy="493712"/>
            </a:xfrm>
            <a:prstGeom prst="ellipse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E14BF0CD-0417-4A87-9B96-DB816BF93E07}"/>
                </a:ext>
              </a:extLst>
            </p:cNvPr>
            <p:cNvGrpSpPr/>
            <p:nvPr/>
          </p:nvGrpSpPr>
          <p:grpSpPr>
            <a:xfrm>
              <a:off x="8935244" y="2837656"/>
              <a:ext cx="874713" cy="830263"/>
              <a:chOff x="10437813" y="4480719"/>
              <a:chExt cx="874713" cy="830263"/>
            </a:xfrm>
            <a:solidFill>
              <a:schemeClr val="bg1"/>
            </a:solidFill>
          </p:grpSpPr>
          <p:sp>
            <p:nvSpPr>
              <p:cNvPr id="25" name="Freeform 72">
                <a:extLst>
                  <a:ext uri="{FF2B5EF4-FFF2-40B4-BE49-F238E27FC236}">
                    <a16:creationId xmlns:a16="http://schemas.microsoft.com/office/drawing/2014/main" id="{1BD686D8-DA4B-4BDD-B2E8-EE667332BF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0518776" y="4582319"/>
                <a:ext cx="715963" cy="728663"/>
              </a:xfrm>
              <a:custGeom>
                <a:avLst/>
                <a:gdLst>
                  <a:gd name="T0" fmla="*/ 241 w 241"/>
                  <a:gd name="T1" fmla="*/ 117 h 245"/>
                  <a:gd name="T2" fmla="*/ 120 w 241"/>
                  <a:gd name="T3" fmla="*/ 0 h 245"/>
                  <a:gd name="T4" fmla="*/ 0 w 241"/>
                  <a:gd name="T5" fmla="*/ 117 h 245"/>
                  <a:gd name="T6" fmla="*/ 46 w 241"/>
                  <a:gd name="T7" fmla="*/ 209 h 245"/>
                  <a:gd name="T8" fmla="*/ 31 w 241"/>
                  <a:gd name="T9" fmla="*/ 232 h 245"/>
                  <a:gd name="T10" fmla="*/ 33 w 241"/>
                  <a:gd name="T11" fmla="*/ 244 h 245"/>
                  <a:gd name="T12" fmla="*/ 38 w 241"/>
                  <a:gd name="T13" fmla="*/ 245 h 245"/>
                  <a:gd name="T14" fmla="*/ 45 w 241"/>
                  <a:gd name="T15" fmla="*/ 241 h 245"/>
                  <a:gd name="T16" fmla="*/ 60 w 241"/>
                  <a:gd name="T17" fmla="*/ 218 h 245"/>
                  <a:gd name="T18" fmla="*/ 120 w 241"/>
                  <a:gd name="T19" fmla="*/ 234 h 245"/>
                  <a:gd name="T20" fmla="*/ 181 w 241"/>
                  <a:gd name="T21" fmla="*/ 218 h 245"/>
                  <a:gd name="T22" fmla="*/ 196 w 241"/>
                  <a:gd name="T23" fmla="*/ 241 h 245"/>
                  <a:gd name="T24" fmla="*/ 203 w 241"/>
                  <a:gd name="T25" fmla="*/ 245 h 245"/>
                  <a:gd name="T26" fmla="*/ 208 w 241"/>
                  <a:gd name="T27" fmla="*/ 244 h 245"/>
                  <a:gd name="T28" fmla="*/ 210 w 241"/>
                  <a:gd name="T29" fmla="*/ 232 h 245"/>
                  <a:gd name="T30" fmla="*/ 195 w 241"/>
                  <a:gd name="T31" fmla="*/ 209 h 245"/>
                  <a:gd name="T32" fmla="*/ 241 w 241"/>
                  <a:gd name="T33" fmla="*/ 117 h 245"/>
                  <a:gd name="T34" fmla="*/ 120 w 241"/>
                  <a:gd name="T35" fmla="*/ 198 h 245"/>
                  <a:gd name="T36" fmla="*/ 37 w 241"/>
                  <a:gd name="T37" fmla="*/ 117 h 245"/>
                  <a:gd name="T38" fmla="*/ 120 w 241"/>
                  <a:gd name="T39" fmla="*/ 37 h 245"/>
                  <a:gd name="T40" fmla="*/ 203 w 241"/>
                  <a:gd name="T41" fmla="*/ 117 h 245"/>
                  <a:gd name="T42" fmla="*/ 120 w 241"/>
                  <a:gd name="T43" fmla="*/ 198 h 2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241" h="245">
                    <a:moveTo>
                      <a:pt x="241" y="117"/>
                    </a:moveTo>
                    <a:cubicBezTo>
                      <a:pt x="241" y="53"/>
                      <a:pt x="187" y="0"/>
                      <a:pt x="120" y="0"/>
                    </a:cubicBezTo>
                    <a:cubicBezTo>
                      <a:pt x="54" y="0"/>
                      <a:pt x="0" y="53"/>
                      <a:pt x="0" y="117"/>
                    </a:cubicBezTo>
                    <a:cubicBezTo>
                      <a:pt x="0" y="154"/>
                      <a:pt x="18" y="187"/>
                      <a:pt x="46" y="209"/>
                    </a:cubicBezTo>
                    <a:cubicBezTo>
                      <a:pt x="31" y="232"/>
                      <a:pt x="31" y="232"/>
                      <a:pt x="31" y="232"/>
                    </a:cubicBezTo>
                    <a:cubicBezTo>
                      <a:pt x="28" y="236"/>
                      <a:pt x="29" y="241"/>
                      <a:pt x="33" y="244"/>
                    </a:cubicBezTo>
                    <a:cubicBezTo>
                      <a:pt x="35" y="245"/>
                      <a:pt x="36" y="245"/>
                      <a:pt x="38" y="245"/>
                    </a:cubicBezTo>
                    <a:cubicBezTo>
                      <a:pt x="41" y="245"/>
                      <a:pt x="43" y="244"/>
                      <a:pt x="45" y="241"/>
                    </a:cubicBezTo>
                    <a:cubicBezTo>
                      <a:pt x="60" y="218"/>
                      <a:pt x="60" y="218"/>
                      <a:pt x="60" y="218"/>
                    </a:cubicBezTo>
                    <a:cubicBezTo>
                      <a:pt x="78" y="228"/>
                      <a:pt x="98" y="234"/>
                      <a:pt x="120" y="234"/>
                    </a:cubicBezTo>
                    <a:cubicBezTo>
                      <a:pt x="142" y="234"/>
                      <a:pt x="163" y="228"/>
                      <a:pt x="181" y="218"/>
                    </a:cubicBezTo>
                    <a:cubicBezTo>
                      <a:pt x="196" y="241"/>
                      <a:pt x="196" y="241"/>
                      <a:pt x="196" y="241"/>
                    </a:cubicBezTo>
                    <a:cubicBezTo>
                      <a:pt x="197" y="244"/>
                      <a:pt x="200" y="245"/>
                      <a:pt x="203" y="245"/>
                    </a:cubicBezTo>
                    <a:cubicBezTo>
                      <a:pt x="205" y="245"/>
                      <a:pt x="206" y="245"/>
                      <a:pt x="208" y="244"/>
                    </a:cubicBezTo>
                    <a:cubicBezTo>
                      <a:pt x="212" y="241"/>
                      <a:pt x="213" y="236"/>
                      <a:pt x="210" y="232"/>
                    </a:cubicBezTo>
                    <a:cubicBezTo>
                      <a:pt x="195" y="209"/>
                      <a:pt x="195" y="209"/>
                      <a:pt x="195" y="209"/>
                    </a:cubicBezTo>
                    <a:cubicBezTo>
                      <a:pt x="223" y="187"/>
                      <a:pt x="241" y="154"/>
                      <a:pt x="241" y="117"/>
                    </a:cubicBezTo>
                    <a:close/>
                    <a:moveTo>
                      <a:pt x="120" y="198"/>
                    </a:moveTo>
                    <a:cubicBezTo>
                      <a:pt x="75" y="198"/>
                      <a:pt x="37" y="162"/>
                      <a:pt x="37" y="117"/>
                    </a:cubicBezTo>
                    <a:cubicBezTo>
                      <a:pt x="37" y="73"/>
                      <a:pt x="75" y="37"/>
                      <a:pt x="120" y="37"/>
                    </a:cubicBezTo>
                    <a:cubicBezTo>
                      <a:pt x="166" y="37"/>
                      <a:pt x="203" y="73"/>
                      <a:pt x="203" y="117"/>
                    </a:cubicBezTo>
                    <a:cubicBezTo>
                      <a:pt x="203" y="162"/>
                      <a:pt x="166" y="198"/>
                      <a:pt x="120" y="19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6" name="Freeform 73">
                <a:extLst>
                  <a:ext uri="{FF2B5EF4-FFF2-40B4-BE49-F238E27FC236}">
                    <a16:creationId xmlns:a16="http://schemas.microsoft.com/office/drawing/2014/main" id="{37561A60-E418-449D-9788-366AB981AA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437813" y="4480719"/>
                <a:ext cx="309563" cy="288925"/>
              </a:xfrm>
              <a:custGeom>
                <a:avLst/>
                <a:gdLst>
                  <a:gd name="T0" fmla="*/ 102 w 104"/>
                  <a:gd name="T1" fmla="*/ 19 h 97"/>
                  <a:gd name="T2" fmla="*/ 93 w 104"/>
                  <a:gd name="T3" fmla="*/ 17 h 97"/>
                  <a:gd name="T4" fmla="*/ 25 w 104"/>
                  <a:gd name="T5" fmla="*/ 17 h 97"/>
                  <a:gd name="T6" fmla="*/ 14 w 104"/>
                  <a:gd name="T7" fmla="*/ 83 h 97"/>
                  <a:gd name="T8" fmla="*/ 14 w 104"/>
                  <a:gd name="T9" fmla="*/ 93 h 97"/>
                  <a:gd name="T10" fmla="*/ 25 w 104"/>
                  <a:gd name="T11" fmla="*/ 94 h 97"/>
                  <a:gd name="T12" fmla="*/ 101 w 104"/>
                  <a:gd name="T13" fmla="*/ 30 h 97"/>
                  <a:gd name="T14" fmla="*/ 102 w 104"/>
                  <a:gd name="T15" fmla="*/ 19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97">
                    <a:moveTo>
                      <a:pt x="102" y="19"/>
                    </a:moveTo>
                    <a:cubicBezTo>
                      <a:pt x="99" y="16"/>
                      <a:pt x="96" y="16"/>
                      <a:pt x="93" y="17"/>
                    </a:cubicBezTo>
                    <a:cubicBezTo>
                      <a:pt x="74" y="0"/>
                      <a:pt x="45" y="0"/>
                      <a:pt x="25" y="17"/>
                    </a:cubicBezTo>
                    <a:cubicBezTo>
                      <a:pt x="5" y="34"/>
                      <a:pt x="0" y="62"/>
                      <a:pt x="14" y="83"/>
                    </a:cubicBezTo>
                    <a:cubicBezTo>
                      <a:pt x="12" y="86"/>
                      <a:pt x="12" y="90"/>
                      <a:pt x="14" y="93"/>
                    </a:cubicBezTo>
                    <a:cubicBezTo>
                      <a:pt x="17" y="96"/>
                      <a:pt x="22" y="97"/>
                      <a:pt x="25" y="94"/>
                    </a:cubicBezTo>
                    <a:cubicBezTo>
                      <a:pt x="101" y="30"/>
                      <a:pt x="101" y="30"/>
                      <a:pt x="101" y="30"/>
                    </a:cubicBezTo>
                    <a:cubicBezTo>
                      <a:pt x="104" y="27"/>
                      <a:pt x="104" y="23"/>
                      <a:pt x="10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7" name="Freeform 74">
                <a:extLst>
                  <a:ext uri="{FF2B5EF4-FFF2-40B4-BE49-F238E27FC236}">
                    <a16:creationId xmlns:a16="http://schemas.microsoft.com/office/drawing/2014/main" id="{1C186484-220C-4753-9888-6ACCE17E7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002963" y="4480719"/>
                <a:ext cx="309563" cy="288925"/>
              </a:xfrm>
              <a:custGeom>
                <a:avLst/>
                <a:gdLst>
                  <a:gd name="T0" fmla="*/ 80 w 104"/>
                  <a:gd name="T1" fmla="*/ 17 h 97"/>
                  <a:gd name="T2" fmla="*/ 12 w 104"/>
                  <a:gd name="T3" fmla="*/ 17 h 97"/>
                  <a:gd name="T4" fmla="*/ 3 w 104"/>
                  <a:gd name="T5" fmla="*/ 19 h 97"/>
                  <a:gd name="T6" fmla="*/ 4 w 104"/>
                  <a:gd name="T7" fmla="*/ 30 h 97"/>
                  <a:gd name="T8" fmla="*/ 80 w 104"/>
                  <a:gd name="T9" fmla="*/ 94 h 97"/>
                  <a:gd name="T10" fmla="*/ 91 w 104"/>
                  <a:gd name="T11" fmla="*/ 93 h 97"/>
                  <a:gd name="T12" fmla="*/ 91 w 104"/>
                  <a:gd name="T13" fmla="*/ 83 h 97"/>
                  <a:gd name="T14" fmla="*/ 80 w 104"/>
                  <a:gd name="T15" fmla="*/ 17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4" h="97">
                    <a:moveTo>
                      <a:pt x="80" y="17"/>
                    </a:moveTo>
                    <a:cubicBezTo>
                      <a:pt x="60" y="0"/>
                      <a:pt x="31" y="0"/>
                      <a:pt x="12" y="17"/>
                    </a:cubicBezTo>
                    <a:cubicBezTo>
                      <a:pt x="9" y="16"/>
                      <a:pt x="5" y="16"/>
                      <a:pt x="3" y="19"/>
                    </a:cubicBezTo>
                    <a:cubicBezTo>
                      <a:pt x="0" y="23"/>
                      <a:pt x="1" y="27"/>
                      <a:pt x="4" y="30"/>
                    </a:cubicBezTo>
                    <a:cubicBezTo>
                      <a:pt x="80" y="94"/>
                      <a:pt x="80" y="94"/>
                      <a:pt x="80" y="94"/>
                    </a:cubicBezTo>
                    <a:cubicBezTo>
                      <a:pt x="83" y="97"/>
                      <a:pt x="88" y="96"/>
                      <a:pt x="91" y="93"/>
                    </a:cubicBezTo>
                    <a:cubicBezTo>
                      <a:pt x="93" y="90"/>
                      <a:pt x="93" y="86"/>
                      <a:pt x="91" y="83"/>
                    </a:cubicBezTo>
                    <a:cubicBezTo>
                      <a:pt x="104" y="62"/>
                      <a:pt x="100" y="34"/>
                      <a:pt x="80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28" name="Freeform 75">
                <a:extLst>
                  <a:ext uri="{FF2B5EF4-FFF2-40B4-BE49-F238E27FC236}">
                    <a16:creationId xmlns:a16="http://schemas.microsoft.com/office/drawing/2014/main" id="{58DE6144-A2BC-462C-A4D4-94AD64F075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80713" y="4707731"/>
                <a:ext cx="119063" cy="376238"/>
              </a:xfrm>
              <a:custGeom>
                <a:avLst/>
                <a:gdLst>
                  <a:gd name="T0" fmla="*/ 32 w 40"/>
                  <a:gd name="T1" fmla="*/ 0 h 127"/>
                  <a:gd name="T2" fmla="*/ 32 w 40"/>
                  <a:gd name="T3" fmla="*/ 0 h 127"/>
                  <a:gd name="T4" fmla="*/ 23 w 40"/>
                  <a:gd name="T5" fmla="*/ 9 h 127"/>
                  <a:gd name="T6" fmla="*/ 22 w 40"/>
                  <a:gd name="T7" fmla="*/ 73 h 127"/>
                  <a:gd name="T8" fmla="*/ 2 w 40"/>
                  <a:gd name="T9" fmla="*/ 115 h 127"/>
                  <a:gd name="T10" fmla="*/ 6 w 40"/>
                  <a:gd name="T11" fmla="*/ 126 h 127"/>
                  <a:gd name="T12" fmla="*/ 10 w 40"/>
                  <a:gd name="T13" fmla="*/ 127 h 127"/>
                  <a:gd name="T14" fmla="*/ 18 w 40"/>
                  <a:gd name="T15" fmla="*/ 122 h 127"/>
                  <a:gd name="T16" fmla="*/ 39 w 40"/>
                  <a:gd name="T17" fmla="*/ 79 h 127"/>
                  <a:gd name="T18" fmla="*/ 39 w 40"/>
                  <a:gd name="T19" fmla="*/ 75 h 127"/>
                  <a:gd name="T20" fmla="*/ 40 w 40"/>
                  <a:gd name="T21" fmla="*/ 9 h 127"/>
                  <a:gd name="T22" fmla="*/ 32 w 40"/>
                  <a:gd name="T23" fmla="*/ 0 h 1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0" h="127">
                    <a:moveTo>
                      <a:pt x="32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27" y="0"/>
                      <a:pt x="23" y="4"/>
                      <a:pt x="23" y="9"/>
                    </a:cubicBezTo>
                    <a:cubicBezTo>
                      <a:pt x="22" y="73"/>
                      <a:pt x="22" y="73"/>
                      <a:pt x="22" y="73"/>
                    </a:cubicBezTo>
                    <a:cubicBezTo>
                      <a:pt x="2" y="115"/>
                      <a:pt x="2" y="115"/>
                      <a:pt x="2" y="115"/>
                    </a:cubicBezTo>
                    <a:cubicBezTo>
                      <a:pt x="0" y="119"/>
                      <a:pt x="2" y="124"/>
                      <a:pt x="6" y="126"/>
                    </a:cubicBezTo>
                    <a:cubicBezTo>
                      <a:pt x="7" y="127"/>
                      <a:pt x="9" y="127"/>
                      <a:pt x="10" y="127"/>
                    </a:cubicBezTo>
                    <a:cubicBezTo>
                      <a:pt x="13" y="127"/>
                      <a:pt x="16" y="125"/>
                      <a:pt x="18" y="122"/>
                    </a:cubicBezTo>
                    <a:cubicBezTo>
                      <a:pt x="39" y="79"/>
                      <a:pt x="39" y="79"/>
                      <a:pt x="39" y="79"/>
                    </a:cubicBezTo>
                    <a:cubicBezTo>
                      <a:pt x="39" y="78"/>
                      <a:pt x="39" y="77"/>
                      <a:pt x="39" y="75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40" y="4"/>
                      <a:pt x="37" y="0"/>
                      <a:pt x="3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0660A537-1EB3-4B60-A27E-BA7701F0DC7C}"/>
              </a:ext>
            </a:extLst>
          </p:cNvPr>
          <p:cNvGrpSpPr/>
          <p:nvPr/>
        </p:nvGrpSpPr>
        <p:grpSpPr>
          <a:xfrm>
            <a:off x="4819650" y="2019300"/>
            <a:ext cx="2552700" cy="4067175"/>
            <a:chOff x="4819650" y="2019300"/>
            <a:chExt cx="2552700" cy="4067175"/>
          </a:xfrm>
        </p:grpSpPr>
        <p:sp>
          <p:nvSpPr>
            <p:cNvPr id="5" name="îṣļîḑé-Rounded Rectangle 4">
              <a:extLst>
                <a:ext uri="{FF2B5EF4-FFF2-40B4-BE49-F238E27FC236}">
                  <a16:creationId xmlns:a16="http://schemas.microsoft.com/office/drawing/2014/main" id="{AB5D6459-1019-446A-9C6C-4D9BF01E4509}"/>
                </a:ext>
              </a:extLst>
            </p:cNvPr>
            <p:cNvSpPr/>
            <p:nvPr/>
          </p:nvSpPr>
          <p:spPr>
            <a:xfrm>
              <a:off x="4819650" y="2019300"/>
              <a:ext cx="2552700" cy="4067175"/>
            </a:xfrm>
            <a:prstGeom prst="roundRect">
              <a:avLst>
                <a:gd name="adj" fmla="val 12936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tIns="2628000" anchor="t" anchorCtr="1">
              <a:normAutofit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2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1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6" name="îṣļîḑé-Oval 5">
              <a:extLst>
                <a:ext uri="{FF2B5EF4-FFF2-40B4-BE49-F238E27FC236}">
                  <a16:creationId xmlns:a16="http://schemas.microsoft.com/office/drawing/2014/main" id="{05619E04-294A-4B72-85EC-858710444A5B}"/>
                </a:ext>
              </a:extLst>
            </p:cNvPr>
            <p:cNvSpPr/>
            <p:nvPr/>
          </p:nvSpPr>
          <p:spPr>
            <a:xfrm>
              <a:off x="5229225" y="2386012"/>
              <a:ext cx="1733550" cy="1733550"/>
            </a:xfrm>
            <a:prstGeom prst="ellipse">
              <a:avLst/>
            </a:prstGeom>
            <a:solidFill>
              <a:schemeClr val="accent2"/>
            </a:solidFill>
            <a:ln w="1270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0" name="îṣļîḑé-Oval 9">
              <a:extLst>
                <a:ext uri="{FF2B5EF4-FFF2-40B4-BE49-F238E27FC236}">
                  <a16:creationId xmlns:a16="http://schemas.microsoft.com/office/drawing/2014/main" id="{BBA9D7ED-746C-446E-BB85-24D31490C706}"/>
                </a:ext>
              </a:extLst>
            </p:cNvPr>
            <p:cNvSpPr/>
            <p:nvPr/>
          </p:nvSpPr>
          <p:spPr>
            <a:xfrm>
              <a:off x="6469063" y="2287588"/>
              <a:ext cx="493712" cy="49371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13" name="îṣļîḑé-Rectangle 12">
              <a:extLst>
                <a:ext uri="{FF2B5EF4-FFF2-40B4-BE49-F238E27FC236}">
                  <a16:creationId xmlns:a16="http://schemas.microsoft.com/office/drawing/2014/main" id="{CDD48C23-C049-46DF-89CA-B661CE13D2AF}"/>
                </a:ext>
              </a:extLst>
            </p:cNvPr>
            <p:cNvSpPr/>
            <p:nvPr/>
          </p:nvSpPr>
          <p:spPr>
            <a:xfrm>
              <a:off x="5371408" y="4263706"/>
              <a:ext cx="1449184" cy="411897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marL="0" marR="0" lvl="0" indent="0" algn="ctr" defTabSz="914378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1BBA4142-7827-4539-B045-BAF8F3B77C39}"/>
                </a:ext>
              </a:extLst>
            </p:cNvPr>
            <p:cNvGrpSpPr/>
            <p:nvPr/>
          </p:nvGrpSpPr>
          <p:grpSpPr>
            <a:xfrm>
              <a:off x="5684838" y="2891631"/>
              <a:ext cx="822325" cy="722313"/>
              <a:chOff x="7545388" y="1652587"/>
              <a:chExt cx="822325" cy="722313"/>
            </a:xfrm>
            <a:solidFill>
              <a:schemeClr val="bg1"/>
            </a:solidFill>
          </p:grpSpPr>
          <p:sp>
            <p:nvSpPr>
              <p:cNvPr id="30" name="Freeform 58">
                <a:extLst>
                  <a:ext uri="{FF2B5EF4-FFF2-40B4-BE49-F238E27FC236}">
                    <a16:creationId xmlns:a16="http://schemas.microsoft.com/office/drawing/2014/main" id="{0C59E37D-690D-4740-B7F7-5CB4442F9A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73988" y="2282825"/>
                <a:ext cx="365125" cy="92075"/>
              </a:xfrm>
              <a:custGeom>
                <a:avLst/>
                <a:gdLst>
                  <a:gd name="T0" fmla="*/ 106 w 120"/>
                  <a:gd name="T1" fmla="*/ 11 h 30"/>
                  <a:gd name="T2" fmla="*/ 97 w 120"/>
                  <a:gd name="T3" fmla="*/ 11 h 30"/>
                  <a:gd name="T4" fmla="*/ 97 w 120"/>
                  <a:gd name="T5" fmla="*/ 0 h 30"/>
                  <a:gd name="T6" fmla="*/ 23 w 120"/>
                  <a:gd name="T7" fmla="*/ 0 h 30"/>
                  <a:gd name="T8" fmla="*/ 23 w 120"/>
                  <a:gd name="T9" fmla="*/ 11 h 30"/>
                  <a:gd name="T10" fmla="*/ 14 w 120"/>
                  <a:gd name="T11" fmla="*/ 11 h 30"/>
                  <a:gd name="T12" fmla="*/ 0 w 120"/>
                  <a:gd name="T13" fmla="*/ 30 h 30"/>
                  <a:gd name="T14" fmla="*/ 120 w 120"/>
                  <a:gd name="T15" fmla="*/ 30 h 30"/>
                  <a:gd name="T16" fmla="*/ 106 w 120"/>
                  <a:gd name="T17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0" h="30">
                    <a:moveTo>
                      <a:pt x="106" y="11"/>
                    </a:moveTo>
                    <a:cubicBezTo>
                      <a:pt x="97" y="11"/>
                      <a:pt x="97" y="11"/>
                      <a:pt x="97" y="11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6" y="11"/>
                      <a:pt x="0" y="20"/>
                      <a:pt x="0" y="30"/>
                    </a:cubicBezTo>
                    <a:cubicBezTo>
                      <a:pt x="120" y="30"/>
                      <a:pt x="120" y="30"/>
                      <a:pt x="120" y="30"/>
                    </a:cubicBezTo>
                    <a:cubicBezTo>
                      <a:pt x="120" y="20"/>
                      <a:pt x="114" y="11"/>
                      <a:pt x="106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1" name="Freeform 59">
                <a:extLst>
                  <a:ext uri="{FF2B5EF4-FFF2-40B4-BE49-F238E27FC236}">
                    <a16:creationId xmlns:a16="http://schemas.microsoft.com/office/drawing/2014/main" id="{72F68E90-FC33-4E20-B342-864B9AD3CA5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7545388" y="1652587"/>
                <a:ext cx="822325" cy="612775"/>
              </a:xfrm>
              <a:custGeom>
                <a:avLst/>
                <a:gdLst>
                  <a:gd name="T0" fmla="*/ 251 w 270"/>
                  <a:gd name="T1" fmla="*/ 0 h 201"/>
                  <a:gd name="T2" fmla="*/ 19 w 270"/>
                  <a:gd name="T3" fmla="*/ 0 h 201"/>
                  <a:gd name="T4" fmla="*/ 0 w 270"/>
                  <a:gd name="T5" fmla="*/ 19 h 201"/>
                  <a:gd name="T6" fmla="*/ 0 w 270"/>
                  <a:gd name="T7" fmla="*/ 183 h 201"/>
                  <a:gd name="T8" fmla="*/ 19 w 270"/>
                  <a:gd name="T9" fmla="*/ 201 h 201"/>
                  <a:gd name="T10" fmla="*/ 251 w 270"/>
                  <a:gd name="T11" fmla="*/ 201 h 201"/>
                  <a:gd name="T12" fmla="*/ 270 w 270"/>
                  <a:gd name="T13" fmla="*/ 183 h 201"/>
                  <a:gd name="T14" fmla="*/ 270 w 270"/>
                  <a:gd name="T15" fmla="*/ 19 h 201"/>
                  <a:gd name="T16" fmla="*/ 251 w 270"/>
                  <a:gd name="T17" fmla="*/ 0 h 201"/>
                  <a:gd name="T18" fmla="*/ 135 w 270"/>
                  <a:gd name="T19" fmla="*/ 183 h 201"/>
                  <a:gd name="T20" fmla="*/ 128 w 270"/>
                  <a:gd name="T21" fmla="*/ 176 h 201"/>
                  <a:gd name="T22" fmla="*/ 135 w 270"/>
                  <a:gd name="T23" fmla="*/ 169 h 201"/>
                  <a:gd name="T24" fmla="*/ 142 w 270"/>
                  <a:gd name="T25" fmla="*/ 176 h 201"/>
                  <a:gd name="T26" fmla="*/ 135 w 270"/>
                  <a:gd name="T27" fmla="*/ 183 h 201"/>
                  <a:gd name="T28" fmla="*/ 254 w 270"/>
                  <a:gd name="T29" fmla="*/ 146 h 201"/>
                  <a:gd name="T30" fmla="*/ 252 w 270"/>
                  <a:gd name="T31" fmla="*/ 148 h 201"/>
                  <a:gd name="T32" fmla="*/ 18 w 270"/>
                  <a:gd name="T33" fmla="*/ 148 h 201"/>
                  <a:gd name="T34" fmla="*/ 16 w 270"/>
                  <a:gd name="T35" fmla="*/ 146 h 201"/>
                  <a:gd name="T36" fmla="*/ 16 w 270"/>
                  <a:gd name="T37" fmla="*/ 20 h 201"/>
                  <a:gd name="T38" fmla="*/ 18 w 270"/>
                  <a:gd name="T39" fmla="*/ 18 h 201"/>
                  <a:gd name="T40" fmla="*/ 252 w 270"/>
                  <a:gd name="T41" fmla="*/ 18 h 201"/>
                  <a:gd name="T42" fmla="*/ 254 w 270"/>
                  <a:gd name="T43" fmla="*/ 20 h 201"/>
                  <a:gd name="T44" fmla="*/ 254 w 270"/>
                  <a:gd name="T45" fmla="*/ 146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0" h="201">
                    <a:moveTo>
                      <a:pt x="251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9" y="0"/>
                      <a:pt x="0" y="9"/>
                      <a:pt x="0" y="19"/>
                    </a:cubicBezTo>
                    <a:cubicBezTo>
                      <a:pt x="0" y="183"/>
                      <a:pt x="0" y="183"/>
                      <a:pt x="0" y="183"/>
                    </a:cubicBezTo>
                    <a:cubicBezTo>
                      <a:pt x="0" y="193"/>
                      <a:pt x="9" y="201"/>
                      <a:pt x="19" y="201"/>
                    </a:cubicBezTo>
                    <a:cubicBezTo>
                      <a:pt x="251" y="201"/>
                      <a:pt x="251" y="201"/>
                      <a:pt x="251" y="201"/>
                    </a:cubicBezTo>
                    <a:cubicBezTo>
                      <a:pt x="261" y="201"/>
                      <a:pt x="270" y="193"/>
                      <a:pt x="270" y="183"/>
                    </a:cubicBezTo>
                    <a:cubicBezTo>
                      <a:pt x="270" y="19"/>
                      <a:pt x="270" y="19"/>
                      <a:pt x="270" y="19"/>
                    </a:cubicBezTo>
                    <a:cubicBezTo>
                      <a:pt x="270" y="9"/>
                      <a:pt x="261" y="0"/>
                      <a:pt x="251" y="0"/>
                    </a:cubicBezTo>
                    <a:close/>
                    <a:moveTo>
                      <a:pt x="135" y="183"/>
                    </a:moveTo>
                    <a:cubicBezTo>
                      <a:pt x="131" y="183"/>
                      <a:pt x="128" y="180"/>
                      <a:pt x="128" y="176"/>
                    </a:cubicBezTo>
                    <a:cubicBezTo>
                      <a:pt x="128" y="172"/>
                      <a:pt x="131" y="169"/>
                      <a:pt x="135" y="169"/>
                    </a:cubicBezTo>
                    <a:cubicBezTo>
                      <a:pt x="139" y="169"/>
                      <a:pt x="142" y="172"/>
                      <a:pt x="142" y="176"/>
                    </a:cubicBezTo>
                    <a:cubicBezTo>
                      <a:pt x="142" y="180"/>
                      <a:pt x="139" y="183"/>
                      <a:pt x="135" y="183"/>
                    </a:cubicBezTo>
                    <a:close/>
                    <a:moveTo>
                      <a:pt x="254" y="146"/>
                    </a:moveTo>
                    <a:cubicBezTo>
                      <a:pt x="254" y="147"/>
                      <a:pt x="253" y="148"/>
                      <a:pt x="252" y="148"/>
                    </a:cubicBezTo>
                    <a:cubicBezTo>
                      <a:pt x="18" y="148"/>
                      <a:pt x="18" y="148"/>
                      <a:pt x="18" y="148"/>
                    </a:cubicBezTo>
                    <a:cubicBezTo>
                      <a:pt x="17" y="148"/>
                      <a:pt x="16" y="147"/>
                      <a:pt x="16" y="146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19"/>
                      <a:pt x="17" y="18"/>
                      <a:pt x="18" y="18"/>
                    </a:cubicBezTo>
                    <a:cubicBezTo>
                      <a:pt x="252" y="18"/>
                      <a:pt x="252" y="18"/>
                      <a:pt x="252" y="18"/>
                    </a:cubicBezTo>
                    <a:cubicBezTo>
                      <a:pt x="253" y="18"/>
                      <a:pt x="254" y="19"/>
                      <a:pt x="254" y="20"/>
                    </a:cubicBezTo>
                    <a:lnTo>
                      <a:pt x="254" y="14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2" name="Freeform 60">
                <a:extLst>
                  <a:ext uri="{FF2B5EF4-FFF2-40B4-BE49-F238E27FC236}">
                    <a16:creationId xmlns:a16="http://schemas.microsoft.com/office/drawing/2014/main" id="{319DC678-80AB-4EB0-AE51-A6C84BE4604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34313" y="1828800"/>
                <a:ext cx="244475" cy="115888"/>
              </a:xfrm>
              <a:custGeom>
                <a:avLst/>
                <a:gdLst>
                  <a:gd name="T0" fmla="*/ 4 w 80"/>
                  <a:gd name="T1" fmla="*/ 20 h 38"/>
                  <a:gd name="T2" fmla="*/ 4 w 80"/>
                  <a:gd name="T3" fmla="*/ 34 h 38"/>
                  <a:gd name="T4" fmla="*/ 11 w 80"/>
                  <a:gd name="T5" fmla="*/ 37 h 38"/>
                  <a:gd name="T6" fmla="*/ 18 w 80"/>
                  <a:gd name="T7" fmla="*/ 34 h 38"/>
                  <a:gd name="T8" fmla="*/ 62 w 80"/>
                  <a:gd name="T9" fmla="*/ 34 h 38"/>
                  <a:gd name="T10" fmla="*/ 76 w 80"/>
                  <a:gd name="T11" fmla="*/ 34 h 38"/>
                  <a:gd name="T12" fmla="*/ 76 w 80"/>
                  <a:gd name="T13" fmla="*/ 20 h 38"/>
                  <a:gd name="T14" fmla="*/ 4 w 80"/>
                  <a:gd name="T15" fmla="*/ 2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80" h="38">
                    <a:moveTo>
                      <a:pt x="4" y="20"/>
                    </a:moveTo>
                    <a:cubicBezTo>
                      <a:pt x="0" y="24"/>
                      <a:pt x="0" y="30"/>
                      <a:pt x="4" y="34"/>
                    </a:cubicBezTo>
                    <a:cubicBezTo>
                      <a:pt x="6" y="36"/>
                      <a:pt x="8" y="37"/>
                      <a:pt x="11" y="37"/>
                    </a:cubicBezTo>
                    <a:cubicBezTo>
                      <a:pt x="13" y="37"/>
                      <a:pt x="16" y="36"/>
                      <a:pt x="18" y="34"/>
                    </a:cubicBezTo>
                    <a:cubicBezTo>
                      <a:pt x="30" y="22"/>
                      <a:pt x="50" y="22"/>
                      <a:pt x="62" y="34"/>
                    </a:cubicBezTo>
                    <a:cubicBezTo>
                      <a:pt x="66" y="38"/>
                      <a:pt x="72" y="38"/>
                      <a:pt x="76" y="34"/>
                    </a:cubicBezTo>
                    <a:cubicBezTo>
                      <a:pt x="80" y="30"/>
                      <a:pt x="80" y="24"/>
                      <a:pt x="76" y="20"/>
                    </a:cubicBezTo>
                    <a:cubicBezTo>
                      <a:pt x="56" y="0"/>
                      <a:pt x="24" y="0"/>
                      <a:pt x="4" y="2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3" name="Freeform 61">
                <a:extLst>
                  <a:ext uri="{FF2B5EF4-FFF2-40B4-BE49-F238E27FC236}">
                    <a16:creationId xmlns:a16="http://schemas.microsoft.com/office/drawing/2014/main" id="{5A6E0A34-8D3F-40E4-A94D-6121F57352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61288" y="1744662"/>
                <a:ext cx="390525" cy="127000"/>
              </a:xfrm>
              <a:custGeom>
                <a:avLst/>
                <a:gdLst>
                  <a:gd name="T0" fmla="*/ 64 w 128"/>
                  <a:gd name="T1" fmla="*/ 0 h 42"/>
                  <a:gd name="T2" fmla="*/ 4 w 128"/>
                  <a:gd name="T3" fmla="*/ 24 h 42"/>
                  <a:gd name="T4" fmla="*/ 4 w 128"/>
                  <a:gd name="T5" fmla="*/ 39 h 42"/>
                  <a:gd name="T6" fmla="*/ 18 w 128"/>
                  <a:gd name="T7" fmla="*/ 39 h 42"/>
                  <a:gd name="T8" fmla="*/ 64 w 128"/>
                  <a:gd name="T9" fmla="*/ 20 h 42"/>
                  <a:gd name="T10" fmla="*/ 110 w 128"/>
                  <a:gd name="T11" fmla="*/ 39 h 42"/>
                  <a:gd name="T12" fmla="*/ 117 w 128"/>
                  <a:gd name="T13" fmla="*/ 41 h 42"/>
                  <a:gd name="T14" fmla="*/ 124 w 128"/>
                  <a:gd name="T15" fmla="*/ 39 h 42"/>
                  <a:gd name="T16" fmla="*/ 124 w 128"/>
                  <a:gd name="T17" fmla="*/ 24 h 42"/>
                  <a:gd name="T18" fmla="*/ 64 w 128"/>
                  <a:gd name="T19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8" h="42">
                    <a:moveTo>
                      <a:pt x="64" y="0"/>
                    </a:moveTo>
                    <a:cubicBezTo>
                      <a:pt x="41" y="0"/>
                      <a:pt x="20" y="8"/>
                      <a:pt x="4" y="24"/>
                    </a:cubicBezTo>
                    <a:cubicBezTo>
                      <a:pt x="0" y="28"/>
                      <a:pt x="0" y="35"/>
                      <a:pt x="4" y="39"/>
                    </a:cubicBezTo>
                    <a:cubicBezTo>
                      <a:pt x="8" y="42"/>
                      <a:pt x="14" y="42"/>
                      <a:pt x="18" y="39"/>
                    </a:cubicBezTo>
                    <a:cubicBezTo>
                      <a:pt x="30" y="26"/>
                      <a:pt x="47" y="20"/>
                      <a:pt x="64" y="20"/>
                    </a:cubicBezTo>
                    <a:cubicBezTo>
                      <a:pt x="81" y="20"/>
                      <a:pt x="97" y="26"/>
                      <a:pt x="110" y="39"/>
                    </a:cubicBezTo>
                    <a:cubicBezTo>
                      <a:pt x="112" y="41"/>
                      <a:pt x="114" y="41"/>
                      <a:pt x="117" y="41"/>
                    </a:cubicBezTo>
                    <a:cubicBezTo>
                      <a:pt x="119" y="41"/>
                      <a:pt x="122" y="41"/>
                      <a:pt x="124" y="39"/>
                    </a:cubicBezTo>
                    <a:cubicBezTo>
                      <a:pt x="128" y="35"/>
                      <a:pt x="128" y="28"/>
                      <a:pt x="124" y="24"/>
                    </a:cubicBezTo>
                    <a:cubicBezTo>
                      <a:pt x="108" y="8"/>
                      <a:pt x="87" y="0"/>
                      <a:pt x="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  <p:sp>
            <p:nvSpPr>
              <p:cNvPr id="34" name="Freeform 62">
                <a:extLst>
                  <a:ext uri="{FF2B5EF4-FFF2-40B4-BE49-F238E27FC236}">
                    <a16:creationId xmlns:a16="http://schemas.microsoft.com/office/drawing/2014/main" id="{579EDCCD-74D4-4ECB-B919-12F933CE2B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07338" y="1954212"/>
                <a:ext cx="104775" cy="100013"/>
              </a:xfrm>
              <a:custGeom>
                <a:avLst/>
                <a:gdLst>
                  <a:gd name="T0" fmla="*/ 6 w 34"/>
                  <a:gd name="T1" fmla="*/ 6 h 33"/>
                  <a:gd name="T2" fmla="*/ 6 w 34"/>
                  <a:gd name="T3" fmla="*/ 27 h 33"/>
                  <a:gd name="T4" fmla="*/ 28 w 34"/>
                  <a:gd name="T5" fmla="*/ 27 h 33"/>
                  <a:gd name="T6" fmla="*/ 28 w 34"/>
                  <a:gd name="T7" fmla="*/ 6 h 33"/>
                  <a:gd name="T8" fmla="*/ 6 w 34"/>
                  <a:gd name="T9" fmla="*/ 6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" h="33">
                    <a:moveTo>
                      <a:pt x="6" y="6"/>
                    </a:moveTo>
                    <a:cubicBezTo>
                      <a:pt x="0" y="12"/>
                      <a:pt x="0" y="21"/>
                      <a:pt x="6" y="27"/>
                    </a:cubicBezTo>
                    <a:cubicBezTo>
                      <a:pt x="12" y="33"/>
                      <a:pt x="22" y="33"/>
                      <a:pt x="28" y="27"/>
                    </a:cubicBezTo>
                    <a:cubicBezTo>
                      <a:pt x="34" y="21"/>
                      <a:pt x="34" y="12"/>
                      <a:pt x="28" y="6"/>
                    </a:cubicBezTo>
                    <a:cubicBezTo>
                      <a:pt x="22" y="0"/>
                      <a:pt x="12" y="0"/>
                      <a:pt x="6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  <a:ea typeface="微软雅黑"/>
                  <a:cs typeface="+mn-cs"/>
                </a:endParaRPr>
              </a:p>
            </p:txBody>
          </p:sp>
        </p:grp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EDDAF5B7-7BDB-7043-642C-999A27AFAC89}"/>
              </a:ext>
            </a:extLst>
          </p:cNvPr>
          <p:cNvSpPr txBox="1"/>
          <p:nvPr/>
        </p:nvSpPr>
        <p:spPr>
          <a:xfrm>
            <a:off x="299691" y="201874"/>
            <a:ext cx="1159261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/>
            <a:r>
              <a:rPr lang="fa-IR" sz="2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قالب پاورپوینت </a:t>
            </a:r>
            <a:r>
              <a:rPr lang="fa-IR" sz="2400" b="1" dirty="0">
                <a:solidFill>
                  <a:srgbClr val="27394E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انتزاعی ساده و شیک | متحرک</a:t>
            </a:r>
            <a:endParaRPr lang="en-US" sz="2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251F4187-6275-1291-F97E-3EC3B2B1DC7B}"/>
              </a:ext>
            </a:extLst>
          </p:cNvPr>
          <p:cNvSpPr txBox="1"/>
          <p:nvPr/>
        </p:nvSpPr>
        <p:spPr>
          <a:xfrm>
            <a:off x="480766" y="773276"/>
            <a:ext cx="11151909" cy="9002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 با بهترین کیفیت این متن تست می باشد</a:t>
            </a:r>
            <a:r>
              <a:rPr lang="en-US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</a:t>
            </a:r>
            <a:r>
              <a:rPr lang="fa-IR" sz="1400" dirty="0">
                <a:solidFill>
                  <a:srgbClr val="11354D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 که شما به راحتی میتوانید بعد از خرید فایل آن را به راحتی تغییر داده و متن دلخواه خود را در این قسمت جایگزین کنید. </a:t>
            </a:r>
            <a:endParaRPr lang="en-US" sz="14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2A9ACAB-7851-EBE9-D670-8A5D28BF0DC4}"/>
              </a:ext>
            </a:extLst>
          </p:cNvPr>
          <p:cNvSpPr txBox="1"/>
          <p:nvPr/>
        </p:nvSpPr>
        <p:spPr>
          <a:xfrm>
            <a:off x="1601465" y="4346285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741634FD-0986-E9B9-E562-38A1C16B50DE}"/>
              </a:ext>
            </a:extLst>
          </p:cNvPr>
          <p:cNvSpPr txBox="1"/>
          <p:nvPr/>
        </p:nvSpPr>
        <p:spPr>
          <a:xfrm>
            <a:off x="4888612" y="4346285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7E5AB627-85E8-BD67-F358-55585385B3F5}"/>
              </a:ext>
            </a:extLst>
          </p:cNvPr>
          <p:cNvSpPr txBox="1"/>
          <p:nvPr/>
        </p:nvSpPr>
        <p:spPr>
          <a:xfrm>
            <a:off x="8130288" y="4346285"/>
            <a:ext cx="2414773" cy="14542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>
              <a:lnSpc>
                <a:spcPct val="200000"/>
              </a:lnSpc>
            </a:pPr>
            <a:r>
              <a:rPr lang="fa-IR" b="1" dirty="0">
                <a:solidFill>
                  <a:srgbClr val="FFC32B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تیتر عنوان را بنویسید</a:t>
            </a:r>
            <a:endParaRPr lang="en-US" b="1" dirty="0">
              <a:solidFill>
                <a:srgbClr val="FFC32B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  <a:p>
            <a:pPr algn="ctr" rtl="1">
              <a:lnSpc>
                <a:spcPct val="200000"/>
              </a:lnSpc>
            </a:pPr>
            <a:r>
              <a:rPr lang="fa-IR" sz="1400" dirty="0">
                <a:solidFill>
                  <a:srgbClr val="27394E"/>
                </a:solidFill>
                <a:latin typeface="Vazir" panose="020B0603030804020204" pitchFamily="34" charset="-78"/>
                <a:cs typeface="Vazir" panose="020B0603030804020204" pitchFamily="34" charset="-78"/>
              </a:rPr>
              <a:t>فروشگاه مینارو ارائه دهنده انواع فایل های کاربردی</a:t>
            </a:r>
            <a:endParaRPr lang="en-US" sz="1400" dirty="0">
              <a:solidFill>
                <a:srgbClr val="27394E"/>
              </a:solidFill>
              <a:latin typeface="Vazir" panose="020B0603030804020204" pitchFamily="34" charset="-78"/>
              <a:cs typeface="Vazir" panose="020B0603030804020204" pitchFamily="34" charset="-78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217531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25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 0.0926 " pathEditMode="relative" rAng="0" ptsTypes="AA">
                                      <p:cBhvr>
                                        <p:cTn id="19" dur="1000" spd="-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25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22222E-6 L 0 0.09259 " pathEditMode="relative" rAng="0" ptsTypes="AA">
                                      <p:cBhvr>
                                        <p:cTn id="25" dur="1000" spd="-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25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4" presetClass="path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0 0.0926 " pathEditMode="relative" rAng="0" ptsTypes="AA">
                                      <p:cBhvr>
                                        <p:cTn id="31" dur="1000" spd="-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250"/>
                            </p:stCondLst>
                            <p:childTnLst>
                              <p:par>
                                <p:cTn id="33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125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500"/>
                            </p:stCondLst>
                            <p:childTnLst>
                              <p:par>
                                <p:cTn id="40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125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750"/>
                            </p:stCondLst>
                            <p:childTnLst>
                              <p:par>
                                <p:cTn id="47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125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" accel="100000" fill="hold">
                                          <p:stCondLst>
                                            <p:cond delay="124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: 形状 33">
            <a:extLst>
              <a:ext uri="{FF2B5EF4-FFF2-40B4-BE49-F238E27FC236}">
                <a16:creationId xmlns:a16="http://schemas.microsoft.com/office/drawing/2014/main" id="{D0403777-86B1-F849-DD97-46F6FAC4C876}"/>
              </a:ext>
            </a:extLst>
          </p:cNvPr>
          <p:cNvSpPr/>
          <p:nvPr/>
        </p:nvSpPr>
        <p:spPr>
          <a:xfrm>
            <a:off x="2573639" y="1131217"/>
            <a:ext cx="2156381" cy="2156381"/>
          </a:xfrm>
          <a:custGeom>
            <a:avLst/>
            <a:gdLst>
              <a:gd name="connsiteX0" fmla="*/ 839310 w 1678620"/>
              <a:gd name="connsiteY0" fmla="*/ 0 h 1678620"/>
              <a:gd name="connsiteX1" fmla="*/ 1092846 w 1678620"/>
              <a:gd name="connsiteY1" fmla="*/ 105018 h 1678620"/>
              <a:gd name="connsiteX2" fmla="*/ 1573602 w 1678620"/>
              <a:gd name="connsiteY2" fmla="*/ 585774 h 1678620"/>
              <a:gd name="connsiteX3" fmla="*/ 1573602 w 1678620"/>
              <a:gd name="connsiteY3" fmla="*/ 1092846 h 1678620"/>
              <a:gd name="connsiteX4" fmla="*/ 1092846 w 1678620"/>
              <a:gd name="connsiteY4" fmla="*/ 1573602 h 1678620"/>
              <a:gd name="connsiteX5" fmla="*/ 585774 w 1678620"/>
              <a:gd name="connsiteY5" fmla="*/ 1573602 h 1678620"/>
              <a:gd name="connsiteX6" fmla="*/ 105018 w 1678620"/>
              <a:gd name="connsiteY6" fmla="*/ 1092846 h 1678620"/>
              <a:gd name="connsiteX7" fmla="*/ 105018 w 1678620"/>
              <a:gd name="connsiteY7" fmla="*/ 585774 h 1678620"/>
              <a:gd name="connsiteX8" fmla="*/ 585774 w 1678620"/>
              <a:gd name="connsiteY8" fmla="*/ 105018 h 1678620"/>
              <a:gd name="connsiteX9" fmla="*/ 839310 w 1678620"/>
              <a:gd name="connsiteY9" fmla="*/ 0 h 16786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678620" h="1678620">
                <a:moveTo>
                  <a:pt x="839310" y="0"/>
                </a:moveTo>
                <a:cubicBezTo>
                  <a:pt x="931072" y="0"/>
                  <a:pt x="1022834" y="35006"/>
                  <a:pt x="1092846" y="105018"/>
                </a:cubicBezTo>
                <a:lnTo>
                  <a:pt x="1573602" y="585774"/>
                </a:lnTo>
                <a:cubicBezTo>
                  <a:pt x="1713626" y="725798"/>
                  <a:pt x="1713626" y="952822"/>
                  <a:pt x="1573602" y="1092846"/>
                </a:cubicBezTo>
                <a:lnTo>
                  <a:pt x="1092846" y="1573602"/>
                </a:lnTo>
                <a:cubicBezTo>
                  <a:pt x="952822" y="1713627"/>
                  <a:pt x="725798" y="1713627"/>
                  <a:pt x="585774" y="1573602"/>
                </a:cubicBezTo>
                <a:lnTo>
                  <a:pt x="105018" y="1092846"/>
                </a:lnTo>
                <a:cubicBezTo>
                  <a:pt x="-35006" y="952822"/>
                  <a:pt x="-35006" y="725798"/>
                  <a:pt x="105018" y="585774"/>
                </a:cubicBezTo>
                <a:lnTo>
                  <a:pt x="585774" y="105018"/>
                </a:lnTo>
                <a:cubicBezTo>
                  <a:pt x="655786" y="35006"/>
                  <a:pt x="747548" y="0"/>
                  <a:pt x="83931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altLang="zh-CN" sz="8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微软雅黑"/>
                <a:cs typeface="B Titr" panose="00000700000000000000" pitchFamily="2" charset="-78"/>
              </a:rPr>
              <a:t>02</a:t>
            </a:r>
            <a:endParaRPr kumimoji="0" lang="zh-CN" altLang="en-US" sz="8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微软雅黑"/>
              <a:cs typeface="B Titr" panose="00000700000000000000" pitchFamily="2" charset="-78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CBF72FA-AE4B-622C-3BE6-C4AF2161307E}"/>
              </a:ext>
            </a:extLst>
          </p:cNvPr>
          <p:cNvSpPr txBox="1"/>
          <p:nvPr/>
        </p:nvSpPr>
        <p:spPr>
          <a:xfrm>
            <a:off x="224296" y="3429000"/>
            <a:ext cx="6855065" cy="20390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rtl="1">
              <a:lnSpc>
                <a:spcPct val="150000"/>
              </a:lnSpc>
            </a:pPr>
            <a:r>
              <a:rPr lang="fa-IR" sz="4400" b="1" dirty="0">
                <a:solidFill>
                  <a:srgbClr val="FFC32B"/>
                </a:solidFill>
                <a:effectLst/>
                <a:latin typeface="Shabnam" panose="020B0603030804020204" pitchFamily="34" charset="-78"/>
                <a:ea typeface="Calibri" panose="020F0502020204030204" pitchFamily="34" charset="0"/>
                <a:cs typeface="Shabnam" panose="020B0603030804020204" pitchFamily="34" charset="-78"/>
              </a:rPr>
              <a:t>تیتر عنوان را </a:t>
            </a:r>
          </a:p>
          <a:p>
            <a:pPr algn="ctr" rtl="1">
              <a:lnSpc>
                <a:spcPct val="150000"/>
              </a:lnSpc>
            </a:pPr>
            <a:r>
              <a:rPr lang="fa-IR" sz="4400" b="1" dirty="0">
                <a:solidFill>
                  <a:srgbClr val="27394E"/>
                </a:solidFill>
                <a:latin typeface="Shabnam" panose="020B0603030804020204" pitchFamily="34" charset="-78"/>
                <a:cs typeface="Shabnam" panose="020B0603030804020204" pitchFamily="34" charset="-78"/>
              </a:rPr>
              <a:t>در این قسمت وارد نمایید</a:t>
            </a:r>
            <a:endParaRPr lang="en-US" sz="4800" b="1" dirty="0">
              <a:solidFill>
                <a:srgbClr val="27394E"/>
              </a:solidFill>
              <a:latin typeface="Shabnam" panose="020B0603030804020204" pitchFamily="34" charset="-78"/>
              <a:cs typeface="Shabnam" panose="020B0603030804020204" pitchFamily="34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7317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:blinds/>
      </p:transition>
    </mc:Choice>
    <mc:Fallback xmlns="">
      <p:transition spd="slow">
        <p:blinds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7bd5707-9e31-4108-a577-177cc64f512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303f056-f6ef-4406-8009-c90050541b5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3ebfac25-c337-4e0b-a384-01d7df213eb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b1cc8a-aa60-42c0-b04b-c20fe1c73a0f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08711b99-5076-42ab-8052-9c6e5b89f4e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7aff1e6-ba62-4db5-bc46-5734bc3cdd76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4086cdaa-01db-4197-84fe-e9915ad9ba6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e8066064-0b4e-4747-9412-2aa624795e9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2423eb35-cf63-4c82-bb56-a82ce45bbff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d9c545fc-501a-4c84-96b4-155e0cd2b054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7379900-8b21-4e0f-89eb-20dba8d5354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44ecbe1-b9da-4c0e-bae8-b00cb955d28f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آکادمی مینارو">
  <a:themeElements>
    <a:clrScheme name="0008">
      <a:dk1>
        <a:srgbClr val="000000"/>
      </a:dk1>
      <a:lt1>
        <a:srgbClr val="FFFFFF"/>
      </a:lt1>
      <a:dk2>
        <a:srgbClr val="3F3F3F"/>
      </a:dk2>
      <a:lt2>
        <a:srgbClr val="E7E6E6"/>
      </a:lt2>
      <a:accent1>
        <a:srgbClr val="273A4F"/>
      </a:accent1>
      <a:accent2>
        <a:srgbClr val="FFC32B"/>
      </a:accent2>
      <a:accent3>
        <a:srgbClr val="273A4F"/>
      </a:accent3>
      <a:accent4>
        <a:srgbClr val="FFC32B"/>
      </a:accent4>
      <a:accent5>
        <a:srgbClr val="273A4F"/>
      </a:accent5>
      <a:accent6>
        <a:srgbClr val="FFC32B"/>
      </a:accent6>
      <a:hlink>
        <a:srgbClr val="273A4F"/>
      </a:hlink>
      <a:folHlink>
        <a:srgbClr val="FFC32B"/>
      </a:folHlink>
    </a:clrScheme>
    <a:fontScheme name="vnqhzbk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blipFill dpi="0" rotWithShape="1">
          <a:blip xmlns:r="http://schemas.openxmlformats.org/officeDocument/2006/relationships" r:embed="rId1"/>
          <a:srcRect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a:spPr>
      <a:bodyPr anchor="ctr"/>
      <a:lstStyle>
        <a:defPPr algn="ctr">
          <a:defRPr>
            <a:latin typeface="Arial" panose="020B0604020202020204" pitchFamily="34" charset="0"/>
            <a:ea typeface="微软雅黑" panose="020B0503020204020204" pitchFamily="34" charset="-122"/>
            <a:sym typeface="Arial" panose="020B0604020202020204" pitchFamily="34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0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1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2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3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4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5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6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7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18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2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3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4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5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6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7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8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ppt/theme/themeOverride9.xml><?xml version="1.0" encoding="utf-8"?>
<a:themeOverride xmlns:a="http://schemas.openxmlformats.org/drawingml/2006/main">
  <a:clrScheme name="0008">
    <a:dk1>
      <a:srgbClr val="000000"/>
    </a:dk1>
    <a:lt1>
      <a:srgbClr val="FFFFFF"/>
    </a:lt1>
    <a:dk2>
      <a:srgbClr val="3F3F3F"/>
    </a:dk2>
    <a:lt2>
      <a:srgbClr val="E7E6E6"/>
    </a:lt2>
    <a:accent1>
      <a:srgbClr val="273A4F"/>
    </a:accent1>
    <a:accent2>
      <a:srgbClr val="FFC32B"/>
    </a:accent2>
    <a:accent3>
      <a:srgbClr val="273A4F"/>
    </a:accent3>
    <a:accent4>
      <a:srgbClr val="FFC32B"/>
    </a:accent4>
    <a:accent5>
      <a:srgbClr val="273A4F"/>
    </a:accent5>
    <a:accent6>
      <a:srgbClr val="FFC32B"/>
    </a:accent6>
    <a:hlink>
      <a:srgbClr val="273A4F"/>
    </a:hlink>
    <a:folHlink>
      <a:srgbClr val="FFC32B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140</TotalTime>
  <Words>1691</Words>
  <Application>Microsoft Office PowerPoint</Application>
  <PresentationFormat>Widescreen</PresentationFormat>
  <Paragraphs>182</Paragraphs>
  <Slides>24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30" baseType="lpstr">
      <vt:lpstr>等线</vt:lpstr>
      <vt:lpstr>Arial</vt:lpstr>
      <vt:lpstr>Roboto</vt:lpstr>
      <vt:lpstr>Shabnam</vt:lpstr>
      <vt:lpstr>Vazir</vt:lpstr>
      <vt:lpstr>آکادمی مینارو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摄图网</dc:creator>
  <cp:lastModifiedBy>Mobotop</cp:lastModifiedBy>
  <cp:revision>21</cp:revision>
  <dcterms:created xsi:type="dcterms:W3CDTF">2018-03-15T13:24:16Z</dcterms:created>
  <dcterms:modified xsi:type="dcterms:W3CDTF">2024-05-29T13:31:29Z</dcterms:modified>
</cp:coreProperties>
</file>