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6" r:id="rId18"/>
    <p:sldId id="287" r:id="rId19"/>
    <p:sldId id="289" r:id="rId20"/>
    <p:sldId id="292" r:id="rId21"/>
    <p:sldId id="291" r:id="rId22"/>
  </p:sldIdLst>
  <p:sldSz cx="9144000" cy="5143500" type="screen16x9"/>
  <p:notesSz cx="6858000" cy="9144000"/>
  <p:embeddedFontLst>
    <p:embeddedFont>
      <p:font typeface="Anaheim" panose="020B0604020202020204" charset="0"/>
      <p:regular r:id="rId24"/>
    </p:embeddedFont>
    <p:embeddedFont>
      <p:font typeface="Montserrat Black" panose="00000A00000000000000" pitchFamily="2" charset="0"/>
      <p:bold r:id="rId25"/>
      <p:boldItalic r:id="rId26"/>
    </p:embeddedFont>
    <p:embeddedFont>
      <p:font typeface="Montserrat Medium" panose="00000600000000000000" pitchFamily="2" charset="0"/>
      <p:regular r:id="rId27"/>
      <p:bold r:id="rId28"/>
      <p:italic r:id="rId29"/>
      <p:boldItalic r:id="rId30"/>
    </p:embeddedFont>
    <p:embeddedFont>
      <p:font typeface="Shabnam" panose="020B0603030804020204" pitchFamily="34" charset="-78"/>
      <p:regular r:id="rId31"/>
      <p:bold r:id="rId32"/>
    </p:embeddedFont>
    <p:embeddedFont>
      <p:font typeface="Vazir" panose="020B0603030804020204" pitchFamily="34" charset="-78"/>
      <p:regular r:id="rId33"/>
      <p:bold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2349"/>
    <a:srgbClr val="008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FC99709-1D84-409C-95F2-2A8B481254EB}">
  <a:tblStyle styleId="{3FC99709-1D84-409C-95F2-2A8B481254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1" name="Google Shape;821;g54dda1946d_4_2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54dda1946d_6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9" name="Google Shape;849;g54dda1946d_6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g54dda1946d_6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4" name="Google Shape;1034;g54dda1946d_6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54dda1946d_6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54dda1946d_6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g54dda1946d_4_2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8" name="Google Shape;1118;g54dda1946d_4_2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g54dda1946d_4_27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8" name="Google Shape;1208;g54dda1946d_4_27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g2492181979b_0_1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7" name="Google Shape;1867;g2492181979b_0_1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9" name="Google Shape;1899;g2492181979b_0_1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0" name="Google Shape;1900;g2492181979b_0_1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1" name="Google Shape;1951;gd5260bdd8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2" name="Google Shape;1952;gd5260bdd8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g54dda1946d_4_2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8" name="Google Shape;1118;g54dda1946d_4_2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06359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Google Shape;2053;g1e34742af24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4" name="Google Shape;2054;g1e34742af24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54dda1946d_6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54dda1946d_6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3" name="Google Shape;663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54dda1946d_6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d5260bdd85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1" name="Google Shape;761;gd5260bdd85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-699783" y="-875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5552542" y="0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6142250" y="2815773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-241275" y="-565700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1_1_1_1_1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/>
          <p:nvPr/>
        </p:nvSpPr>
        <p:spPr>
          <a:xfrm flipH="1">
            <a:off x="4638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/>
          <p:nvPr/>
        </p:nvSpPr>
        <p:spPr>
          <a:xfrm flipH="1">
            <a:off x="8573190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3"/>
          <p:cNvSpPr/>
          <p:nvPr/>
        </p:nvSpPr>
        <p:spPr>
          <a:xfrm>
            <a:off x="-89075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/>
          <p:nvPr/>
        </p:nvSpPr>
        <p:spPr>
          <a:xfrm rot="10800000" flipH="1">
            <a:off x="7525848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10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/>
          <p:nvPr/>
        </p:nvSpPr>
        <p:spPr>
          <a:xfrm flipH="1">
            <a:off x="4638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4"/>
          <p:cNvSpPr/>
          <p:nvPr/>
        </p:nvSpPr>
        <p:spPr>
          <a:xfrm flipH="1">
            <a:off x="8573190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-89075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4"/>
          <p:cNvSpPr/>
          <p:nvPr/>
        </p:nvSpPr>
        <p:spPr>
          <a:xfrm rot="10800000" flipH="1">
            <a:off x="7525848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BLANK_1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/>
          <p:nvPr/>
        </p:nvSpPr>
        <p:spPr>
          <a:xfrm rot="10800000" flipH="1">
            <a:off x="5118100" y="-24854"/>
            <a:ext cx="4318034" cy="517545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5"/>
          <p:cNvSpPr/>
          <p:nvPr/>
        </p:nvSpPr>
        <p:spPr>
          <a:xfrm flipH="1">
            <a:off x="6027950" y="-7620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5"/>
          <p:cNvSpPr/>
          <p:nvPr/>
        </p:nvSpPr>
        <p:spPr>
          <a:xfrm rot="10800000">
            <a:off x="-266675" y="3913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6564473" y="-1068000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6"/>
          <p:cNvSpPr/>
          <p:nvPr/>
        </p:nvSpPr>
        <p:spPr>
          <a:xfrm flipH="1">
            <a:off x="-33284" y="-12700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6"/>
          <p:cNvSpPr/>
          <p:nvPr/>
        </p:nvSpPr>
        <p:spPr>
          <a:xfrm rot="10800000" flipH="1">
            <a:off x="-88912" y="2803073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6"/>
          <p:cNvSpPr>
            <a:spLocks noGrp="1"/>
          </p:cNvSpPr>
          <p:nvPr>
            <p:ph type="pic" idx="2"/>
          </p:nvPr>
        </p:nvSpPr>
        <p:spPr>
          <a:xfrm rot="313121">
            <a:off x="793664" y="678702"/>
            <a:ext cx="3271863" cy="378579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userDrawn="1">
  <p:cSld name="TITLE_AND_TWO_COLUMNS_1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8573190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463815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/>
          <p:nvPr/>
        </p:nvSpPr>
        <p:spPr>
          <a:xfrm>
            <a:off x="7886125" y="-182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/>
          <p:nvPr/>
        </p:nvSpPr>
        <p:spPr>
          <a:xfrm rot="10800000">
            <a:off x="-1368495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 userDrawn="1">
  <p:cSld name="TITLE_AND_TWO_COLUMNS_1_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/>
          <p:nvPr/>
        </p:nvSpPr>
        <p:spPr>
          <a:xfrm>
            <a:off x="8573190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463815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7886125" y="-182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0"/>
          <p:cNvSpPr/>
          <p:nvPr/>
        </p:nvSpPr>
        <p:spPr>
          <a:xfrm rot="10800000">
            <a:off x="-1368495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CUSTOM_6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/>
          <p:nvPr/>
        </p:nvSpPr>
        <p:spPr>
          <a:xfrm flipH="1">
            <a:off x="4638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1"/>
          <p:cNvSpPr/>
          <p:nvPr/>
        </p:nvSpPr>
        <p:spPr>
          <a:xfrm flipH="1">
            <a:off x="8573190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1"/>
          <p:cNvSpPr/>
          <p:nvPr/>
        </p:nvSpPr>
        <p:spPr>
          <a:xfrm>
            <a:off x="-89075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/>
          <p:nvPr/>
        </p:nvSpPr>
        <p:spPr>
          <a:xfrm rot="10800000" flipH="1">
            <a:off x="7525848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5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/>
          <p:nvPr/>
        </p:nvSpPr>
        <p:spPr>
          <a:xfrm>
            <a:off x="8573190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2"/>
          <p:cNvSpPr/>
          <p:nvPr/>
        </p:nvSpPr>
        <p:spPr>
          <a:xfrm>
            <a:off x="7886125" y="-182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2"/>
          <p:cNvSpPr/>
          <p:nvPr/>
        </p:nvSpPr>
        <p:spPr>
          <a:xfrm rot="10800000">
            <a:off x="-1368495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160;p22">
            <a:extLst>
              <a:ext uri="{FF2B5EF4-FFF2-40B4-BE49-F238E27FC236}">
                <a16:creationId xmlns:a16="http://schemas.microsoft.com/office/drawing/2014/main" id="{DA3C030D-BB90-04F6-E635-1683D2070C35}"/>
              </a:ext>
            </a:extLst>
          </p:cNvPr>
          <p:cNvSpPr/>
          <p:nvPr userDrawn="1"/>
        </p:nvSpPr>
        <p:spPr>
          <a:xfrm>
            <a:off x="463815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userDrawn="1">
  <p:cSld name="CUSTOM_7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/>
          <p:nvPr/>
        </p:nvSpPr>
        <p:spPr>
          <a:xfrm flipH="1">
            <a:off x="4638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3"/>
          <p:cNvSpPr/>
          <p:nvPr/>
        </p:nvSpPr>
        <p:spPr>
          <a:xfrm flipH="1">
            <a:off x="8573190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3"/>
          <p:cNvSpPr/>
          <p:nvPr/>
        </p:nvSpPr>
        <p:spPr>
          <a:xfrm>
            <a:off x="-89075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3"/>
          <p:cNvSpPr/>
          <p:nvPr/>
        </p:nvSpPr>
        <p:spPr>
          <a:xfrm rot="10800000" flipH="1">
            <a:off x="7525848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-241275" y="-1055300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4852617" y="0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rot="10800000">
            <a:off x="6142250" y="2815773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1518403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2221040" y="4685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 userDrawn="1">
  <p:cSld name="CUSTOM_8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/>
          <p:nvPr/>
        </p:nvSpPr>
        <p:spPr>
          <a:xfrm rot="10800000" flipH="1">
            <a:off x="5092700" y="-12117"/>
            <a:ext cx="4343370" cy="5205867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4"/>
          <p:cNvSpPr/>
          <p:nvPr/>
        </p:nvSpPr>
        <p:spPr>
          <a:xfrm flipH="1">
            <a:off x="6027950" y="-7620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/>
          <p:nvPr/>
        </p:nvSpPr>
        <p:spPr>
          <a:xfrm>
            <a:off x="8573190" y="393892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8"/>
          <p:cNvSpPr/>
          <p:nvPr/>
        </p:nvSpPr>
        <p:spPr>
          <a:xfrm>
            <a:off x="463815" y="8800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8"/>
          <p:cNvSpPr/>
          <p:nvPr/>
        </p:nvSpPr>
        <p:spPr>
          <a:xfrm>
            <a:off x="7508875" y="-47527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8"/>
          <p:cNvSpPr/>
          <p:nvPr/>
        </p:nvSpPr>
        <p:spPr>
          <a:xfrm rot="10800000">
            <a:off x="-67073" y="2173189"/>
            <a:ext cx="4046821" cy="2985508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/>
          <p:nvPr/>
        </p:nvSpPr>
        <p:spPr>
          <a:xfrm rot="10800000" flipH="1">
            <a:off x="5385137" y="-12117"/>
            <a:ext cx="4343370" cy="5205867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9"/>
          <p:cNvSpPr/>
          <p:nvPr/>
        </p:nvSpPr>
        <p:spPr>
          <a:xfrm flipH="1">
            <a:off x="6320388" y="-7620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/>
          <p:nvPr/>
        </p:nvSpPr>
        <p:spPr>
          <a:xfrm flipH="1">
            <a:off x="-584513" y="-29047"/>
            <a:ext cx="4343370" cy="5205867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9"/>
          <p:cNvSpPr/>
          <p:nvPr/>
        </p:nvSpPr>
        <p:spPr>
          <a:xfrm rot="10800000" flipH="1">
            <a:off x="-232797" y="2849073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8573190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5"/>
          <p:cNvSpPr/>
          <p:nvPr/>
        </p:nvSpPr>
        <p:spPr>
          <a:xfrm>
            <a:off x="463815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5"/>
          <p:cNvSpPr/>
          <p:nvPr/>
        </p:nvSpPr>
        <p:spPr>
          <a:xfrm>
            <a:off x="7886125" y="-182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5"/>
          <p:cNvSpPr/>
          <p:nvPr/>
        </p:nvSpPr>
        <p:spPr>
          <a:xfrm rot="10800000">
            <a:off x="-1368495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8573190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6"/>
          <p:cNvSpPr/>
          <p:nvPr/>
        </p:nvSpPr>
        <p:spPr>
          <a:xfrm>
            <a:off x="463815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7886125" y="-18292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 rot="10800000">
            <a:off x="-1368495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 flipH="1">
            <a:off x="4638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7"/>
          <p:cNvSpPr/>
          <p:nvPr/>
        </p:nvSpPr>
        <p:spPr>
          <a:xfrm flipH="1">
            <a:off x="8573190" y="1219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7"/>
          <p:cNvSpPr/>
          <p:nvPr/>
        </p:nvSpPr>
        <p:spPr>
          <a:xfrm>
            <a:off x="-89075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7"/>
          <p:cNvSpPr/>
          <p:nvPr/>
        </p:nvSpPr>
        <p:spPr>
          <a:xfrm rot="10800000" flipH="1">
            <a:off x="7525848" y="30621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pic" idx="2"/>
          </p:nvPr>
        </p:nvSpPr>
        <p:spPr>
          <a:xfrm rot="-154716">
            <a:off x="825447" y="1650432"/>
            <a:ext cx="2573906" cy="2654686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/>
          <p:nvPr/>
        </p:nvSpPr>
        <p:spPr>
          <a:xfrm flipH="1">
            <a:off x="-3" y="-8482"/>
            <a:ext cx="4291384" cy="5163320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8"/>
          <p:cNvSpPr/>
          <p:nvPr/>
        </p:nvSpPr>
        <p:spPr>
          <a:xfrm>
            <a:off x="4852619" y="-7603"/>
            <a:ext cx="4291384" cy="5163320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8"/>
          <p:cNvSpPr/>
          <p:nvPr/>
        </p:nvSpPr>
        <p:spPr>
          <a:xfrm rot="10800000">
            <a:off x="6142250" y="2763874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8"/>
          <p:cNvSpPr/>
          <p:nvPr/>
        </p:nvSpPr>
        <p:spPr>
          <a:xfrm flipH="1">
            <a:off x="-241275" y="-617599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 rot="10800000">
            <a:off x="-393678" y="-19821"/>
            <a:ext cx="4291384" cy="5163320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9"/>
          <p:cNvSpPr/>
          <p:nvPr/>
        </p:nvSpPr>
        <p:spPr>
          <a:xfrm rot="10800000" flipH="1">
            <a:off x="5291119" y="-20699"/>
            <a:ext cx="4291384" cy="5163320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9"/>
          <p:cNvSpPr/>
          <p:nvPr/>
        </p:nvSpPr>
        <p:spPr>
          <a:xfrm flipH="1">
            <a:off x="6142250" y="-20686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/>
          <p:nvPr/>
        </p:nvSpPr>
        <p:spPr>
          <a:xfrm rot="10800000">
            <a:off x="-241275" y="3360795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>
            <a:spLocks noGrp="1"/>
          </p:cNvSpPr>
          <p:nvPr>
            <p:ph type="pic" idx="2"/>
          </p:nvPr>
        </p:nvSpPr>
        <p:spPr>
          <a:xfrm>
            <a:off x="-25" y="-13725"/>
            <a:ext cx="9144000" cy="5157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 flipH="1">
            <a:off x="-153683" y="-875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1"/>
          <p:cNvSpPr/>
          <p:nvPr/>
        </p:nvSpPr>
        <p:spPr>
          <a:xfrm>
            <a:off x="4852617" y="0"/>
            <a:ext cx="4291384" cy="5143524"/>
          </a:xfrm>
          <a:custGeom>
            <a:avLst/>
            <a:gdLst/>
            <a:ahLst/>
            <a:cxnLst/>
            <a:rect l="l" t="t" r="r" b="b"/>
            <a:pathLst>
              <a:path w="29206" h="31930" extrusionOk="0">
                <a:moveTo>
                  <a:pt x="247" y="0"/>
                </a:moveTo>
                <a:cubicBezTo>
                  <a:pt x="0" y="1054"/>
                  <a:pt x="873" y="2099"/>
                  <a:pt x="1893" y="2444"/>
                </a:cubicBezTo>
                <a:cubicBezTo>
                  <a:pt x="2319" y="2587"/>
                  <a:pt x="2758" y="2640"/>
                  <a:pt x="3203" y="2640"/>
                </a:cubicBezTo>
                <a:cubicBezTo>
                  <a:pt x="3834" y="2640"/>
                  <a:pt x="4475" y="2534"/>
                  <a:pt x="5103" y="2428"/>
                </a:cubicBezTo>
                <a:cubicBezTo>
                  <a:pt x="5749" y="2313"/>
                  <a:pt x="6414" y="2197"/>
                  <a:pt x="7067" y="2197"/>
                </a:cubicBezTo>
                <a:cubicBezTo>
                  <a:pt x="7487" y="2197"/>
                  <a:pt x="7902" y="2245"/>
                  <a:pt x="8304" y="2370"/>
                </a:cubicBezTo>
                <a:cubicBezTo>
                  <a:pt x="9324" y="2683"/>
                  <a:pt x="10163" y="3481"/>
                  <a:pt x="11217" y="3646"/>
                </a:cubicBezTo>
                <a:cubicBezTo>
                  <a:pt x="11372" y="3672"/>
                  <a:pt x="11526" y="3683"/>
                  <a:pt x="11681" y="3683"/>
                </a:cubicBezTo>
                <a:cubicBezTo>
                  <a:pt x="12511" y="3683"/>
                  <a:pt x="13336" y="3352"/>
                  <a:pt x="14155" y="3144"/>
                </a:cubicBezTo>
                <a:cubicBezTo>
                  <a:pt x="14503" y="3058"/>
                  <a:pt x="14878" y="3003"/>
                  <a:pt x="15246" y="3003"/>
                </a:cubicBezTo>
                <a:cubicBezTo>
                  <a:pt x="15905" y="3003"/>
                  <a:pt x="16541" y="3179"/>
                  <a:pt x="16953" y="3671"/>
                </a:cubicBezTo>
                <a:cubicBezTo>
                  <a:pt x="17833" y="4716"/>
                  <a:pt x="17166" y="6518"/>
                  <a:pt x="18088" y="7530"/>
                </a:cubicBezTo>
                <a:cubicBezTo>
                  <a:pt x="18664" y="8172"/>
                  <a:pt x="19627" y="8221"/>
                  <a:pt x="20483" y="8336"/>
                </a:cubicBezTo>
                <a:cubicBezTo>
                  <a:pt x="21339" y="8452"/>
                  <a:pt x="22326" y="8838"/>
                  <a:pt x="22499" y="9686"/>
                </a:cubicBezTo>
                <a:cubicBezTo>
                  <a:pt x="22812" y="11225"/>
                  <a:pt x="20162" y="12064"/>
                  <a:pt x="20302" y="13636"/>
                </a:cubicBezTo>
                <a:cubicBezTo>
                  <a:pt x="20384" y="14533"/>
                  <a:pt x="21363" y="15051"/>
                  <a:pt x="22244" y="15265"/>
                </a:cubicBezTo>
                <a:cubicBezTo>
                  <a:pt x="23124" y="15488"/>
                  <a:pt x="24120" y="15611"/>
                  <a:pt x="24704" y="16311"/>
                </a:cubicBezTo>
                <a:cubicBezTo>
                  <a:pt x="25486" y="17249"/>
                  <a:pt x="25009" y="18779"/>
                  <a:pt x="24054" y="19545"/>
                </a:cubicBezTo>
                <a:cubicBezTo>
                  <a:pt x="23380" y="20079"/>
                  <a:pt x="22540" y="20351"/>
                  <a:pt x="21775" y="20746"/>
                </a:cubicBezTo>
                <a:cubicBezTo>
                  <a:pt x="21010" y="21149"/>
                  <a:pt x="20269" y="21750"/>
                  <a:pt x="20096" y="22598"/>
                </a:cubicBezTo>
                <a:cubicBezTo>
                  <a:pt x="19833" y="23840"/>
                  <a:pt x="20903" y="25173"/>
                  <a:pt x="20409" y="26350"/>
                </a:cubicBezTo>
                <a:cubicBezTo>
                  <a:pt x="20080" y="27132"/>
                  <a:pt x="19158" y="27510"/>
                  <a:pt x="18310" y="27510"/>
                </a:cubicBezTo>
                <a:cubicBezTo>
                  <a:pt x="18298" y="27511"/>
                  <a:pt x="18287" y="27511"/>
                  <a:pt x="18275" y="27511"/>
                </a:cubicBezTo>
                <a:cubicBezTo>
                  <a:pt x="17440" y="27511"/>
                  <a:pt x="16628" y="27228"/>
                  <a:pt x="15809" y="27074"/>
                </a:cubicBezTo>
                <a:cubicBezTo>
                  <a:pt x="15482" y="27010"/>
                  <a:pt x="15141" y="26967"/>
                  <a:pt x="14805" y="26967"/>
                </a:cubicBezTo>
                <a:cubicBezTo>
                  <a:pt x="14286" y="26967"/>
                  <a:pt x="13778" y="27069"/>
                  <a:pt x="13348" y="27354"/>
                </a:cubicBezTo>
                <a:cubicBezTo>
                  <a:pt x="12558" y="27881"/>
                  <a:pt x="12221" y="28893"/>
                  <a:pt x="11464" y="29461"/>
                </a:cubicBezTo>
                <a:cubicBezTo>
                  <a:pt x="10567" y="30127"/>
                  <a:pt x="9349" y="30020"/>
                  <a:pt x="8238" y="30127"/>
                </a:cubicBezTo>
                <a:cubicBezTo>
                  <a:pt x="7127" y="30226"/>
                  <a:pt x="5835" y="30819"/>
                  <a:pt x="5761" y="31929"/>
                </a:cubicBezTo>
                <a:lnTo>
                  <a:pt x="29206" y="31880"/>
                </a:lnTo>
                <a:lnTo>
                  <a:pt x="2920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1"/>
          <p:cNvSpPr/>
          <p:nvPr/>
        </p:nvSpPr>
        <p:spPr>
          <a:xfrm rot="10800000">
            <a:off x="6142200" y="2815773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1"/>
          <p:cNvSpPr/>
          <p:nvPr/>
        </p:nvSpPr>
        <p:spPr>
          <a:xfrm flipH="1">
            <a:off x="-165075" y="-57700"/>
            <a:ext cx="2786544" cy="2391823"/>
          </a:xfrm>
          <a:custGeom>
            <a:avLst/>
            <a:gdLst/>
            <a:ahLst/>
            <a:cxnLst/>
            <a:rect l="l" t="t" r="r" b="b"/>
            <a:pathLst>
              <a:path w="36653" h="31461" extrusionOk="0">
                <a:moveTo>
                  <a:pt x="0" y="0"/>
                </a:moveTo>
                <a:cubicBezTo>
                  <a:pt x="0" y="404"/>
                  <a:pt x="41" y="815"/>
                  <a:pt x="124" y="1243"/>
                </a:cubicBezTo>
                <a:cubicBezTo>
                  <a:pt x="395" y="2584"/>
                  <a:pt x="1078" y="3835"/>
                  <a:pt x="1992" y="4683"/>
                </a:cubicBezTo>
                <a:cubicBezTo>
                  <a:pt x="2864" y="5489"/>
                  <a:pt x="3901" y="6032"/>
                  <a:pt x="4897" y="6559"/>
                </a:cubicBezTo>
                <a:cubicBezTo>
                  <a:pt x="5366" y="6806"/>
                  <a:pt x="5851" y="7061"/>
                  <a:pt x="6312" y="7333"/>
                </a:cubicBezTo>
                <a:cubicBezTo>
                  <a:pt x="7546" y="8081"/>
                  <a:pt x="9093" y="9382"/>
                  <a:pt x="9447" y="11315"/>
                </a:cubicBezTo>
                <a:cubicBezTo>
                  <a:pt x="9670" y="12566"/>
                  <a:pt x="9357" y="13866"/>
                  <a:pt x="9061" y="15134"/>
                </a:cubicBezTo>
                <a:cubicBezTo>
                  <a:pt x="8715" y="16615"/>
                  <a:pt x="8353" y="18137"/>
                  <a:pt x="8855" y="19545"/>
                </a:cubicBezTo>
                <a:cubicBezTo>
                  <a:pt x="9151" y="20368"/>
                  <a:pt x="9727" y="21042"/>
                  <a:pt x="10509" y="21503"/>
                </a:cubicBezTo>
                <a:cubicBezTo>
                  <a:pt x="11208" y="21915"/>
                  <a:pt x="12056" y="22145"/>
                  <a:pt x="12904" y="22153"/>
                </a:cubicBezTo>
                <a:lnTo>
                  <a:pt x="12937" y="22153"/>
                </a:lnTo>
                <a:cubicBezTo>
                  <a:pt x="14056" y="22153"/>
                  <a:pt x="15167" y="21849"/>
                  <a:pt x="16236" y="21553"/>
                </a:cubicBezTo>
                <a:cubicBezTo>
                  <a:pt x="16697" y="21421"/>
                  <a:pt x="17175" y="21289"/>
                  <a:pt x="17635" y="21190"/>
                </a:cubicBezTo>
                <a:cubicBezTo>
                  <a:pt x="18316" y="21037"/>
                  <a:pt x="18940" y="20960"/>
                  <a:pt x="19511" y="20960"/>
                </a:cubicBezTo>
                <a:cubicBezTo>
                  <a:pt x="20596" y="20960"/>
                  <a:pt x="21488" y="21239"/>
                  <a:pt x="22211" y="21799"/>
                </a:cubicBezTo>
                <a:cubicBezTo>
                  <a:pt x="22976" y="22384"/>
                  <a:pt x="23527" y="23281"/>
                  <a:pt x="24054" y="24145"/>
                </a:cubicBezTo>
                <a:cubicBezTo>
                  <a:pt x="24556" y="24951"/>
                  <a:pt x="25075" y="25791"/>
                  <a:pt x="25774" y="26400"/>
                </a:cubicBezTo>
                <a:cubicBezTo>
                  <a:pt x="27115" y="27568"/>
                  <a:pt x="28860" y="27667"/>
                  <a:pt x="30547" y="27766"/>
                </a:cubicBezTo>
                <a:cubicBezTo>
                  <a:pt x="30991" y="27790"/>
                  <a:pt x="31460" y="27823"/>
                  <a:pt x="31905" y="27873"/>
                </a:cubicBezTo>
                <a:cubicBezTo>
                  <a:pt x="34769" y="28177"/>
                  <a:pt x="36242" y="29889"/>
                  <a:pt x="36480" y="31460"/>
                </a:cubicBezTo>
                <a:cubicBezTo>
                  <a:pt x="36538" y="31452"/>
                  <a:pt x="36595" y="31452"/>
                  <a:pt x="36653" y="31452"/>
                </a:cubicBezTo>
                <a:cubicBezTo>
                  <a:pt x="36357" y="29189"/>
                  <a:pt x="34036" y="27922"/>
                  <a:pt x="31929" y="27691"/>
                </a:cubicBezTo>
                <a:cubicBezTo>
                  <a:pt x="31477" y="27650"/>
                  <a:pt x="31008" y="27617"/>
                  <a:pt x="30555" y="27593"/>
                </a:cubicBezTo>
                <a:cubicBezTo>
                  <a:pt x="28901" y="27494"/>
                  <a:pt x="27189" y="27395"/>
                  <a:pt x="25881" y="26268"/>
                </a:cubicBezTo>
                <a:cubicBezTo>
                  <a:pt x="25206" y="25684"/>
                  <a:pt x="24696" y="24852"/>
                  <a:pt x="24202" y="24054"/>
                </a:cubicBezTo>
                <a:cubicBezTo>
                  <a:pt x="23667" y="23174"/>
                  <a:pt x="23108" y="22260"/>
                  <a:pt x="22318" y="21660"/>
                </a:cubicBezTo>
                <a:cubicBezTo>
                  <a:pt x="21559" y="21074"/>
                  <a:pt x="20633" y="20785"/>
                  <a:pt x="19511" y="20785"/>
                </a:cubicBezTo>
                <a:cubicBezTo>
                  <a:pt x="18929" y="20785"/>
                  <a:pt x="18294" y="20863"/>
                  <a:pt x="17602" y="21018"/>
                </a:cubicBezTo>
                <a:cubicBezTo>
                  <a:pt x="17125" y="21125"/>
                  <a:pt x="16656" y="21256"/>
                  <a:pt x="16195" y="21380"/>
                </a:cubicBezTo>
                <a:cubicBezTo>
                  <a:pt x="15134" y="21676"/>
                  <a:pt x="14031" y="21980"/>
                  <a:pt x="12937" y="21980"/>
                </a:cubicBezTo>
                <a:lnTo>
                  <a:pt x="12904" y="21980"/>
                </a:lnTo>
                <a:cubicBezTo>
                  <a:pt x="10698" y="21964"/>
                  <a:pt x="9431" y="20631"/>
                  <a:pt x="9019" y="19487"/>
                </a:cubicBezTo>
                <a:cubicBezTo>
                  <a:pt x="8534" y="18129"/>
                  <a:pt x="8871" y="16689"/>
                  <a:pt x="9233" y="15175"/>
                </a:cubicBezTo>
                <a:cubicBezTo>
                  <a:pt x="9538" y="13891"/>
                  <a:pt x="9851" y="12566"/>
                  <a:pt x="9620" y="11283"/>
                </a:cubicBezTo>
                <a:cubicBezTo>
                  <a:pt x="9258" y="9283"/>
                  <a:pt x="7670" y="7950"/>
                  <a:pt x="6403" y="7184"/>
                </a:cubicBezTo>
                <a:cubicBezTo>
                  <a:pt x="5933" y="6905"/>
                  <a:pt x="5448" y="6649"/>
                  <a:pt x="4979" y="6403"/>
                </a:cubicBezTo>
                <a:cubicBezTo>
                  <a:pt x="3991" y="5884"/>
                  <a:pt x="2963" y="5349"/>
                  <a:pt x="2115" y="4551"/>
                </a:cubicBezTo>
                <a:cubicBezTo>
                  <a:pt x="1226" y="3728"/>
                  <a:pt x="560" y="2510"/>
                  <a:pt x="296" y="1210"/>
                </a:cubicBezTo>
                <a:cubicBezTo>
                  <a:pt x="214" y="799"/>
                  <a:pt x="173" y="387"/>
                  <a:pt x="18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4" r:id="rId21"/>
    <p:sldLayoutId id="2147483675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p33"/>
          <p:cNvGrpSpPr/>
          <p:nvPr/>
        </p:nvGrpSpPr>
        <p:grpSpPr>
          <a:xfrm rot="-1762500">
            <a:off x="8021755" y="1954269"/>
            <a:ext cx="818039" cy="1234975"/>
            <a:chOff x="2689275" y="-2085950"/>
            <a:chExt cx="414575" cy="625875"/>
          </a:xfrm>
        </p:grpSpPr>
        <p:sp>
          <p:nvSpPr>
            <p:cNvPr id="258" name="Google Shape;258;p33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3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3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3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3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3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3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3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3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3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" name="Google Shape;270;p33"/>
          <p:cNvGrpSpPr/>
          <p:nvPr/>
        </p:nvGrpSpPr>
        <p:grpSpPr>
          <a:xfrm rot="-934093">
            <a:off x="254363" y="2152133"/>
            <a:ext cx="2209100" cy="2261670"/>
            <a:chOff x="1823775" y="-1222075"/>
            <a:chExt cx="760600" cy="778700"/>
          </a:xfrm>
        </p:grpSpPr>
        <p:sp>
          <p:nvSpPr>
            <p:cNvPr id="271" name="Google Shape;271;p33"/>
            <p:cNvSpPr/>
            <p:nvPr/>
          </p:nvSpPr>
          <p:spPr>
            <a:xfrm>
              <a:off x="1827250" y="-1218575"/>
              <a:ext cx="753625" cy="771700"/>
            </a:xfrm>
            <a:custGeom>
              <a:avLst/>
              <a:gdLst/>
              <a:ahLst/>
              <a:cxnLst/>
              <a:rect l="l" t="t" r="r" b="b"/>
              <a:pathLst>
                <a:path w="30145" h="30868" extrusionOk="0">
                  <a:moveTo>
                    <a:pt x="16369" y="11389"/>
                  </a:moveTo>
                  <a:cubicBezTo>
                    <a:pt x="16402" y="11389"/>
                    <a:pt x="16426" y="11397"/>
                    <a:pt x="16459" y="11414"/>
                  </a:cubicBezTo>
                  <a:lnTo>
                    <a:pt x="16772" y="11595"/>
                  </a:lnTo>
                  <a:lnTo>
                    <a:pt x="16665" y="11784"/>
                  </a:lnTo>
                  <a:cubicBezTo>
                    <a:pt x="16344" y="11817"/>
                    <a:pt x="16048" y="11957"/>
                    <a:pt x="15809" y="12163"/>
                  </a:cubicBezTo>
                  <a:lnTo>
                    <a:pt x="16212" y="11480"/>
                  </a:lnTo>
                  <a:cubicBezTo>
                    <a:pt x="16237" y="11430"/>
                    <a:pt x="16270" y="11406"/>
                    <a:pt x="16319" y="11389"/>
                  </a:cubicBezTo>
                  <a:close/>
                  <a:moveTo>
                    <a:pt x="14707" y="14064"/>
                  </a:moveTo>
                  <a:cubicBezTo>
                    <a:pt x="14657" y="14302"/>
                    <a:pt x="14665" y="14541"/>
                    <a:pt x="14731" y="14780"/>
                  </a:cubicBezTo>
                  <a:cubicBezTo>
                    <a:pt x="14748" y="14854"/>
                    <a:pt x="14772" y="14920"/>
                    <a:pt x="14797" y="14994"/>
                  </a:cubicBezTo>
                  <a:lnTo>
                    <a:pt x="14600" y="15339"/>
                  </a:lnTo>
                  <a:cubicBezTo>
                    <a:pt x="14394" y="15693"/>
                    <a:pt x="14336" y="16113"/>
                    <a:pt x="14443" y="16516"/>
                  </a:cubicBezTo>
                  <a:cubicBezTo>
                    <a:pt x="14443" y="16532"/>
                    <a:pt x="14451" y="16549"/>
                    <a:pt x="14451" y="16565"/>
                  </a:cubicBezTo>
                  <a:lnTo>
                    <a:pt x="13735" y="16154"/>
                  </a:lnTo>
                  <a:cubicBezTo>
                    <a:pt x="13678" y="16113"/>
                    <a:pt x="13612" y="16088"/>
                    <a:pt x="13554" y="16063"/>
                  </a:cubicBezTo>
                  <a:lnTo>
                    <a:pt x="14707" y="14064"/>
                  </a:lnTo>
                  <a:close/>
                  <a:moveTo>
                    <a:pt x="23676" y="0"/>
                  </a:moveTo>
                  <a:cubicBezTo>
                    <a:pt x="23125" y="0"/>
                    <a:pt x="22607" y="296"/>
                    <a:pt x="22335" y="774"/>
                  </a:cubicBezTo>
                  <a:lnTo>
                    <a:pt x="21718" y="1835"/>
                  </a:lnTo>
                  <a:cubicBezTo>
                    <a:pt x="21553" y="2115"/>
                    <a:pt x="21479" y="2444"/>
                    <a:pt x="21512" y="2765"/>
                  </a:cubicBezTo>
                  <a:cubicBezTo>
                    <a:pt x="21224" y="2897"/>
                    <a:pt x="20969" y="3119"/>
                    <a:pt x="20804" y="3407"/>
                  </a:cubicBezTo>
                  <a:lnTo>
                    <a:pt x="20195" y="4460"/>
                  </a:lnTo>
                  <a:cubicBezTo>
                    <a:pt x="20162" y="4518"/>
                    <a:pt x="20130" y="4576"/>
                    <a:pt x="20105" y="4625"/>
                  </a:cubicBezTo>
                  <a:cubicBezTo>
                    <a:pt x="19809" y="4682"/>
                    <a:pt x="19512" y="4773"/>
                    <a:pt x="19241" y="4905"/>
                  </a:cubicBezTo>
                  <a:lnTo>
                    <a:pt x="17760" y="4041"/>
                  </a:lnTo>
                  <a:cubicBezTo>
                    <a:pt x="16920" y="3555"/>
                    <a:pt x="15966" y="3300"/>
                    <a:pt x="15003" y="3300"/>
                  </a:cubicBezTo>
                  <a:cubicBezTo>
                    <a:pt x="14525" y="3300"/>
                    <a:pt x="14048" y="3358"/>
                    <a:pt x="13587" y="3481"/>
                  </a:cubicBezTo>
                  <a:cubicBezTo>
                    <a:pt x="12172" y="3860"/>
                    <a:pt x="10979" y="4765"/>
                    <a:pt x="10246" y="6040"/>
                  </a:cubicBezTo>
                  <a:lnTo>
                    <a:pt x="6033" y="13290"/>
                  </a:lnTo>
                  <a:cubicBezTo>
                    <a:pt x="5301" y="14566"/>
                    <a:pt x="5095" y="16039"/>
                    <a:pt x="5473" y="17462"/>
                  </a:cubicBezTo>
                  <a:cubicBezTo>
                    <a:pt x="5597" y="17931"/>
                    <a:pt x="5786" y="18376"/>
                    <a:pt x="6017" y="18787"/>
                  </a:cubicBezTo>
                  <a:lnTo>
                    <a:pt x="3260" y="17183"/>
                  </a:lnTo>
                  <a:cubicBezTo>
                    <a:pt x="3021" y="17051"/>
                    <a:pt x="2750" y="16977"/>
                    <a:pt x="2478" y="16977"/>
                  </a:cubicBezTo>
                  <a:cubicBezTo>
                    <a:pt x="1927" y="16977"/>
                    <a:pt x="1408" y="17273"/>
                    <a:pt x="1137" y="17750"/>
                  </a:cubicBezTo>
                  <a:lnTo>
                    <a:pt x="264" y="19248"/>
                  </a:lnTo>
                  <a:cubicBezTo>
                    <a:pt x="59" y="19602"/>
                    <a:pt x="1" y="20022"/>
                    <a:pt x="108" y="20425"/>
                  </a:cubicBezTo>
                  <a:cubicBezTo>
                    <a:pt x="207" y="20820"/>
                    <a:pt x="470" y="21166"/>
                    <a:pt x="824" y="21371"/>
                  </a:cubicBezTo>
                  <a:lnTo>
                    <a:pt x="16830" y="30654"/>
                  </a:lnTo>
                  <a:cubicBezTo>
                    <a:pt x="17068" y="30794"/>
                    <a:pt x="17332" y="30868"/>
                    <a:pt x="17611" y="30868"/>
                  </a:cubicBezTo>
                  <a:cubicBezTo>
                    <a:pt x="18163" y="30868"/>
                    <a:pt x="18673" y="30571"/>
                    <a:pt x="18953" y="30094"/>
                  </a:cubicBezTo>
                  <a:lnTo>
                    <a:pt x="19825" y="28596"/>
                  </a:lnTo>
                  <a:cubicBezTo>
                    <a:pt x="20031" y="28243"/>
                    <a:pt x="20088" y="27823"/>
                    <a:pt x="19981" y="27420"/>
                  </a:cubicBezTo>
                  <a:cubicBezTo>
                    <a:pt x="19874" y="27025"/>
                    <a:pt x="19611" y="26679"/>
                    <a:pt x="19257" y="26473"/>
                  </a:cubicBezTo>
                  <a:lnTo>
                    <a:pt x="17208" y="25280"/>
                  </a:lnTo>
                  <a:cubicBezTo>
                    <a:pt x="17455" y="25148"/>
                    <a:pt x="17669" y="24943"/>
                    <a:pt x="17817" y="24696"/>
                  </a:cubicBezTo>
                  <a:lnTo>
                    <a:pt x="18401" y="23692"/>
                  </a:lnTo>
                  <a:cubicBezTo>
                    <a:pt x="18640" y="23774"/>
                    <a:pt x="18895" y="23824"/>
                    <a:pt x="19159" y="23824"/>
                  </a:cubicBezTo>
                  <a:cubicBezTo>
                    <a:pt x="19348" y="23824"/>
                    <a:pt x="19545" y="23799"/>
                    <a:pt x="19726" y="23741"/>
                  </a:cubicBezTo>
                  <a:cubicBezTo>
                    <a:pt x="20311" y="23593"/>
                    <a:pt x="20788" y="23223"/>
                    <a:pt x="21092" y="22704"/>
                  </a:cubicBezTo>
                  <a:lnTo>
                    <a:pt x="21331" y="22293"/>
                  </a:lnTo>
                  <a:cubicBezTo>
                    <a:pt x="21742" y="21577"/>
                    <a:pt x="21504" y="20655"/>
                    <a:pt x="20788" y="20244"/>
                  </a:cubicBezTo>
                  <a:lnTo>
                    <a:pt x="20072" y="19824"/>
                  </a:lnTo>
                  <a:cubicBezTo>
                    <a:pt x="20088" y="19824"/>
                    <a:pt x="20105" y="19824"/>
                    <a:pt x="20121" y="19816"/>
                  </a:cubicBezTo>
                  <a:cubicBezTo>
                    <a:pt x="20516" y="19709"/>
                    <a:pt x="20862" y="19446"/>
                    <a:pt x="21068" y="19092"/>
                  </a:cubicBezTo>
                  <a:lnTo>
                    <a:pt x="21273" y="18746"/>
                  </a:lnTo>
                  <a:cubicBezTo>
                    <a:pt x="21751" y="18689"/>
                    <a:pt x="22187" y="18409"/>
                    <a:pt x="22434" y="17981"/>
                  </a:cubicBezTo>
                  <a:lnTo>
                    <a:pt x="23043" y="16927"/>
                  </a:lnTo>
                  <a:cubicBezTo>
                    <a:pt x="23257" y="16565"/>
                    <a:pt x="23314" y="16146"/>
                    <a:pt x="23207" y="15751"/>
                  </a:cubicBezTo>
                  <a:cubicBezTo>
                    <a:pt x="23183" y="15677"/>
                    <a:pt x="23158" y="15611"/>
                    <a:pt x="23133" y="15537"/>
                  </a:cubicBezTo>
                  <a:lnTo>
                    <a:pt x="26573" y="9604"/>
                  </a:lnTo>
                  <a:cubicBezTo>
                    <a:pt x="27059" y="9546"/>
                    <a:pt x="27495" y="9266"/>
                    <a:pt x="27733" y="8846"/>
                  </a:cubicBezTo>
                  <a:lnTo>
                    <a:pt x="28351" y="7785"/>
                  </a:lnTo>
                  <a:cubicBezTo>
                    <a:pt x="28515" y="7497"/>
                    <a:pt x="28589" y="7176"/>
                    <a:pt x="28556" y="6847"/>
                  </a:cubicBezTo>
                  <a:cubicBezTo>
                    <a:pt x="28844" y="6715"/>
                    <a:pt x="29099" y="6501"/>
                    <a:pt x="29264" y="6213"/>
                  </a:cubicBezTo>
                  <a:lnTo>
                    <a:pt x="29873" y="5152"/>
                  </a:lnTo>
                  <a:cubicBezTo>
                    <a:pt x="30087" y="4798"/>
                    <a:pt x="30144" y="4378"/>
                    <a:pt x="30037" y="3975"/>
                  </a:cubicBezTo>
                  <a:cubicBezTo>
                    <a:pt x="29931" y="3580"/>
                    <a:pt x="29667" y="3234"/>
                    <a:pt x="29313" y="3028"/>
                  </a:cubicBezTo>
                  <a:lnTo>
                    <a:pt x="24458" y="214"/>
                  </a:lnTo>
                  <a:cubicBezTo>
                    <a:pt x="24219" y="74"/>
                    <a:pt x="23948" y="0"/>
                    <a:pt x="236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3"/>
            <p:cNvSpPr/>
            <p:nvPr/>
          </p:nvSpPr>
          <p:spPr>
            <a:xfrm>
              <a:off x="1823775" y="-1222075"/>
              <a:ext cx="760600" cy="778700"/>
            </a:xfrm>
            <a:custGeom>
              <a:avLst/>
              <a:gdLst/>
              <a:ahLst/>
              <a:cxnLst/>
              <a:rect l="l" t="t" r="r" b="b"/>
              <a:pathLst>
                <a:path w="30424" h="31148" extrusionOk="0">
                  <a:moveTo>
                    <a:pt x="23815" y="0"/>
                  </a:moveTo>
                  <a:cubicBezTo>
                    <a:pt x="23215" y="0"/>
                    <a:pt x="22655" y="329"/>
                    <a:pt x="22351" y="848"/>
                  </a:cubicBezTo>
                  <a:lnTo>
                    <a:pt x="21742" y="1901"/>
                  </a:lnTo>
                  <a:cubicBezTo>
                    <a:pt x="21577" y="2189"/>
                    <a:pt x="21495" y="2502"/>
                    <a:pt x="21511" y="2823"/>
                  </a:cubicBezTo>
                  <a:cubicBezTo>
                    <a:pt x="21223" y="2971"/>
                    <a:pt x="20993" y="3193"/>
                    <a:pt x="20828" y="3473"/>
                  </a:cubicBezTo>
                  <a:lnTo>
                    <a:pt x="20211" y="4534"/>
                  </a:lnTo>
                  <a:cubicBezTo>
                    <a:pt x="20195" y="4567"/>
                    <a:pt x="20170" y="4609"/>
                    <a:pt x="20153" y="4650"/>
                  </a:cubicBezTo>
                  <a:cubicBezTo>
                    <a:pt x="19890" y="4699"/>
                    <a:pt x="19627" y="4773"/>
                    <a:pt x="19380" y="4888"/>
                  </a:cubicBezTo>
                  <a:lnTo>
                    <a:pt x="17964" y="4065"/>
                  </a:lnTo>
                  <a:cubicBezTo>
                    <a:pt x="17109" y="3563"/>
                    <a:pt x="16129" y="3300"/>
                    <a:pt x="15142" y="3300"/>
                  </a:cubicBezTo>
                  <a:cubicBezTo>
                    <a:pt x="14656" y="3300"/>
                    <a:pt x="14171" y="3366"/>
                    <a:pt x="13693" y="3489"/>
                  </a:cubicBezTo>
                  <a:cubicBezTo>
                    <a:pt x="12237" y="3876"/>
                    <a:pt x="11019" y="4806"/>
                    <a:pt x="10262" y="6106"/>
                  </a:cubicBezTo>
                  <a:lnTo>
                    <a:pt x="6057" y="13364"/>
                  </a:lnTo>
                  <a:cubicBezTo>
                    <a:pt x="5300" y="14665"/>
                    <a:pt x="5094" y="16179"/>
                    <a:pt x="5481" y="17635"/>
                  </a:cubicBezTo>
                  <a:cubicBezTo>
                    <a:pt x="5571" y="17956"/>
                    <a:pt x="5678" y="18277"/>
                    <a:pt x="5818" y="18573"/>
                  </a:cubicBezTo>
                  <a:lnTo>
                    <a:pt x="3465" y="17207"/>
                  </a:lnTo>
                  <a:cubicBezTo>
                    <a:pt x="3209" y="17059"/>
                    <a:pt x="2913" y="16977"/>
                    <a:pt x="2617" y="16977"/>
                  </a:cubicBezTo>
                  <a:cubicBezTo>
                    <a:pt x="2016" y="16977"/>
                    <a:pt x="1457" y="17298"/>
                    <a:pt x="1152" y="17816"/>
                  </a:cubicBezTo>
                  <a:lnTo>
                    <a:pt x="288" y="19314"/>
                  </a:lnTo>
                  <a:cubicBezTo>
                    <a:pt x="58" y="19709"/>
                    <a:pt x="0" y="20162"/>
                    <a:pt x="115" y="20598"/>
                  </a:cubicBezTo>
                  <a:cubicBezTo>
                    <a:pt x="222" y="21026"/>
                    <a:pt x="510" y="21404"/>
                    <a:pt x="897" y="21626"/>
                  </a:cubicBezTo>
                  <a:lnTo>
                    <a:pt x="16895" y="30917"/>
                  </a:lnTo>
                  <a:cubicBezTo>
                    <a:pt x="17158" y="31065"/>
                    <a:pt x="17454" y="31148"/>
                    <a:pt x="17750" y="31148"/>
                  </a:cubicBezTo>
                  <a:cubicBezTo>
                    <a:pt x="18351" y="31148"/>
                    <a:pt x="18911" y="30827"/>
                    <a:pt x="19207" y="30300"/>
                  </a:cubicBezTo>
                  <a:lnTo>
                    <a:pt x="20079" y="28811"/>
                  </a:lnTo>
                  <a:cubicBezTo>
                    <a:pt x="20310" y="28416"/>
                    <a:pt x="20367" y="27963"/>
                    <a:pt x="20252" y="27527"/>
                  </a:cubicBezTo>
                  <a:cubicBezTo>
                    <a:pt x="20137" y="27091"/>
                    <a:pt x="19857" y="26720"/>
                    <a:pt x="19470" y="26498"/>
                  </a:cubicBezTo>
                  <a:lnTo>
                    <a:pt x="17611" y="25420"/>
                  </a:lnTo>
                  <a:cubicBezTo>
                    <a:pt x="17800" y="25280"/>
                    <a:pt x="17956" y="25107"/>
                    <a:pt x="18080" y="24902"/>
                  </a:cubicBezTo>
                  <a:lnTo>
                    <a:pt x="18606" y="23996"/>
                  </a:lnTo>
                  <a:cubicBezTo>
                    <a:pt x="18828" y="24062"/>
                    <a:pt x="19059" y="24095"/>
                    <a:pt x="19298" y="24095"/>
                  </a:cubicBezTo>
                  <a:cubicBezTo>
                    <a:pt x="19495" y="24095"/>
                    <a:pt x="19701" y="24071"/>
                    <a:pt x="19906" y="24021"/>
                  </a:cubicBezTo>
                  <a:cubicBezTo>
                    <a:pt x="20515" y="23857"/>
                    <a:pt x="21026" y="23462"/>
                    <a:pt x="21347" y="22918"/>
                  </a:cubicBezTo>
                  <a:lnTo>
                    <a:pt x="21593" y="22499"/>
                  </a:lnTo>
                  <a:cubicBezTo>
                    <a:pt x="22038" y="21717"/>
                    <a:pt x="21775" y="20713"/>
                    <a:pt x="20993" y="20260"/>
                  </a:cubicBezTo>
                  <a:lnTo>
                    <a:pt x="20540" y="20005"/>
                  </a:lnTo>
                  <a:cubicBezTo>
                    <a:pt x="20869" y="19857"/>
                    <a:pt x="21149" y="19610"/>
                    <a:pt x="21322" y="19306"/>
                  </a:cubicBezTo>
                  <a:lnTo>
                    <a:pt x="21495" y="19010"/>
                  </a:lnTo>
                  <a:cubicBezTo>
                    <a:pt x="21988" y="18936"/>
                    <a:pt x="22433" y="18631"/>
                    <a:pt x="22688" y="18195"/>
                  </a:cubicBezTo>
                  <a:lnTo>
                    <a:pt x="23305" y="17133"/>
                  </a:lnTo>
                  <a:cubicBezTo>
                    <a:pt x="23527" y="16747"/>
                    <a:pt x="23593" y="16286"/>
                    <a:pt x="23478" y="15858"/>
                  </a:cubicBezTo>
                  <a:cubicBezTo>
                    <a:pt x="23461" y="15800"/>
                    <a:pt x="23445" y="15743"/>
                    <a:pt x="23420" y="15693"/>
                  </a:cubicBezTo>
                  <a:lnTo>
                    <a:pt x="26803" y="9875"/>
                  </a:lnTo>
                  <a:cubicBezTo>
                    <a:pt x="27296" y="9793"/>
                    <a:pt x="27741" y="9488"/>
                    <a:pt x="27996" y="9052"/>
                  </a:cubicBezTo>
                  <a:lnTo>
                    <a:pt x="28605" y="7991"/>
                  </a:lnTo>
                  <a:cubicBezTo>
                    <a:pt x="28769" y="7711"/>
                    <a:pt x="28852" y="7390"/>
                    <a:pt x="28835" y="7069"/>
                  </a:cubicBezTo>
                  <a:cubicBezTo>
                    <a:pt x="29123" y="6921"/>
                    <a:pt x="29362" y="6699"/>
                    <a:pt x="29518" y="6419"/>
                  </a:cubicBezTo>
                  <a:lnTo>
                    <a:pt x="30135" y="5366"/>
                  </a:lnTo>
                  <a:cubicBezTo>
                    <a:pt x="30366" y="4971"/>
                    <a:pt x="30423" y="4518"/>
                    <a:pt x="30308" y="4082"/>
                  </a:cubicBezTo>
                  <a:cubicBezTo>
                    <a:pt x="30193" y="3654"/>
                    <a:pt x="29905" y="3275"/>
                    <a:pt x="29526" y="3053"/>
                  </a:cubicBezTo>
                  <a:lnTo>
                    <a:pt x="24663" y="231"/>
                  </a:lnTo>
                  <a:cubicBezTo>
                    <a:pt x="24408" y="82"/>
                    <a:pt x="24112" y="0"/>
                    <a:pt x="238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44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3"/>
            <p:cNvSpPr/>
            <p:nvPr/>
          </p:nvSpPr>
          <p:spPr>
            <a:xfrm>
              <a:off x="1984225" y="-1097400"/>
              <a:ext cx="384325" cy="476700"/>
            </a:xfrm>
            <a:custGeom>
              <a:avLst/>
              <a:gdLst/>
              <a:ahLst/>
              <a:cxnLst/>
              <a:rect l="l" t="t" r="r" b="b"/>
              <a:pathLst>
                <a:path w="15373" h="19068" extrusionOk="0">
                  <a:moveTo>
                    <a:pt x="8723" y="1"/>
                  </a:moveTo>
                  <a:cubicBezTo>
                    <a:pt x="7364" y="1"/>
                    <a:pt x="6041" y="706"/>
                    <a:pt x="5309" y="1967"/>
                  </a:cubicBezTo>
                  <a:lnTo>
                    <a:pt x="1095" y="9225"/>
                  </a:lnTo>
                  <a:cubicBezTo>
                    <a:pt x="1" y="11109"/>
                    <a:pt x="643" y="13521"/>
                    <a:pt x="2527" y="14615"/>
                  </a:cubicBezTo>
                  <a:lnTo>
                    <a:pt x="10197" y="19067"/>
                  </a:lnTo>
                  <a:lnTo>
                    <a:pt x="11629" y="16598"/>
                  </a:lnTo>
                  <a:lnTo>
                    <a:pt x="9250" y="15224"/>
                  </a:lnTo>
                  <a:lnTo>
                    <a:pt x="8872" y="15874"/>
                  </a:lnTo>
                  <a:lnTo>
                    <a:pt x="5811" y="14097"/>
                  </a:lnTo>
                  <a:cubicBezTo>
                    <a:pt x="4980" y="13611"/>
                    <a:pt x="4700" y="12550"/>
                    <a:pt x="5177" y="11727"/>
                  </a:cubicBezTo>
                  <a:lnTo>
                    <a:pt x="8592" y="5851"/>
                  </a:lnTo>
                  <a:cubicBezTo>
                    <a:pt x="8911" y="5296"/>
                    <a:pt x="9489" y="4987"/>
                    <a:pt x="10086" y="4987"/>
                  </a:cubicBezTo>
                  <a:cubicBezTo>
                    <a:pt x="10384" y="4987"/>
                    <a:pt x="10686" y="5064"/>
                    <a:pt x="10962" y="5226"/>
                  </a:cubicBezTo>
                  <a:lnTo>
                    <a:pt x="13406" y="6641"/>
                  </a:lnTo>
                  <a:lnTo>
                    <a:pt x="15373" y="3251"/>
                  </a:lnTo>
                  <a:lnTo>
                    <a:pt x="14048" y="2477"/>
                  </a:lnTo>
                  <a:lnTo>
                    <a:pt x="10699" y="535"/>
                  </a:lnTo>
                  <a:cubicBezTo>
                    <a:pt x="10076" y="173"/>
                    <a:pt x="9395" y="1"/>
                    <a:pt x="87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3"/>
            <p:cNvSpPr/>
            <p:nvPr/>
          </p:nvSpPr>
          <p:spPr>
            <a:xfrm>
              <a:off x="1990200" y="-1101900"/>
              <a:ext cx="382875" cy="485725"/>
            </a:xfrm>
            <a:custGeom>
              <a:avLst/>
              <a:gdLst/>
              <a:ahLst/>
              <a:cxnLst/>
              <a:rect l="l" t="t" r="r" b="b"/>
              <a:pathLst>
                <a:path w="15315" h="19429" extrusionOk="0">
                  <a:moveTo>
                    <a:pt x="8485" y="361"/>
                  </a:moveTo>
                  <a:cubicBezTo>
                    <a:pt x="9143" y="361"/>
                    <a:pt x="9785" y="534"/>
                    <a:pt x="10369" y="871"/>
                  </a:cubicBezTo>
                  <a:lnTo>
                    <a:pt x="13719" y="2813"/>
                  </a:lnTo>
                  <a:lnTo>
                    <a:pt x="14887" y="3496"/>
                  </a:lnTo>
                  <a:lnTo>
                    <a:pt x="13101" y="6574"/>
                  </a:lnTo>
                  <a:lnTo>
                    <a:pt x="10814" y="5249"/>
                  </a:lnTo>
                  <a:cubicBezTo>
                    <a:pt x="10511" y="5072"/>
                    <a:pt x="10179" y="4988"/>
                    <a:pt x="9852" y="4988"/>
                  </a:cubicBezTo>
                  <a:cubicBezTo>
                    <a:pt x="9191" y="4988"/>
                    <a:pt x="8549" y="5330"/>
                    <a:pt x="8197" y="5940"/>
                  </a:cubicBezTo>
                  <a:lnTo>
                    <a:pt x="4782" y="11816"/>
                  </a:lnTo>
                  <a:cubicBezTo>
                    <a:pt x="4255" y="12730"/>
                    <a:pt x="4568" y="13898"/>
                    <a:pt x="5481" y="14433"/>
                  </a:cubicBezTo>
                  <a:lnTo>
                    <a:pt x="8542" y="16210"/>
                  </a:lnTo>
                  <a:cubicBezTo>
                    <a:pt x="8569" y="16226"/>
                    <a:pt x="8599" y="16236"/>
                    <a:pt x="8630" y="16236"/>
                  </a:cubicBezTo>
                  <a:cubicBezTo>
                    <a:pt x="8647" y="16236"/>
                    <a:pt x="8665" y="16233"/>
                    <a:pt x="8682" y="16227"/>
                  </a:cubicBezTo>
                  <a:cubicBezTo>
                    <a:pt x="8732" y="16219"/>
                    <a:pt x="8765" y="16186"/>
                    <a:pt x="8789" y="16145"/>
                  </a:cubicBezTo>
                  <a:lnTo>
                    <a:pt x="9077" y="15651"/>
                  </a:lnTo>
                  <a:lnTo>
                    <a:pt x="11143" y="16844"/>
                  </a:lnTo>
                  <a:lnTo>
                    <a:pt x="9892" y="19000"/>
                  </a:lnTo>
                  <a:lnTo>
                    <a:pt x="2379" y="14639"/>
                  </a:lnTo>
                  <a:cubicBezTo>
                    <a:pt x="1506" y="14137"/>
                    <a:pt x="889" y="13322"/>
                    <a:pt x="634" y="12351"/>
                  </a:cubicBezTo>
                  <a:cubicBezTo>
                    <a:pt x="371" y="11380"/>
                    <a:pt x="511" y="10368"/>
                    <a:pt x="1013" y="9495"/>
                  </a:cubicBezTo>
                  <a:lnTo>
                    <a:pt x="5226" y="2237"/>
                  </a:lnTo>
                  <a:cubicBezTo>
                    <a:pt x="5728" y="1373"/>
                    <a:pt x="6543" y="748"/>
                    <a:pt x="7514" y="493"/>
                  </a:cubicBezTo>
                  <a:cubicBezTo>
                    <a:pt x="7835" y="402"/>
                    <a:pt x="8164" y="361"/>
                    <a:pt x="8485" y="361"/>
                  </a:cubicBezTo>
                  <a:close/>
                  <a:moveTo>
                    <a:pt x="8483" y="1"/>
                  </a:moveTo>
                  <a:cubicBezTo>
                    <a:pt x="8129" y="1"/>
                    <a:pt x="7774" y="47"/>
                    <a:pt x="7423" y="139"/>
                  </a:cubicBezTo>
                  <a:cubicBezTo>
                    <a:pt x="6353" y="427"/>
                    <a:pt x="5465" y="1102"/>
                    <a:pt x="4913" y="2056"/>
                  </a:cubicBezTo>
                  <a:lnTo>
                    <a:pt x="700" y="9314"/>
                  </a:lnTo>
                  <a:cubicBezTo>
                    <a:pt x="149" y="10269"/>
                    <a:pt x="1" y="11380"/>
                    <a:pt x="280" y="12442"/>
                  </a:cubicBezTo>
                  <a:cubicBezTo>
                    <a:pt x="568" y="13503"/>
                    <a:pt x="1243" y="14400"/>
                    <a:pt x="2198" y="14951"/>
                  </a:cubicBezTo>
                  <a:lnTo>
                    <a:pt x="9867" y="19403"/>
                  </a:lnTo>
                  <a:cubicBezTo>
                    <a:pt x="9900" y="19420"/>
                    <a:pt x="9925" y="19428"/>
                    <a:pt x="9958" y="19428"/>
                  </a:cubicBezTo>
                  <a:cubicBezTo>
                    <a:pt x="10024" y="19428"/>
                    <a:pt x="10081" y="19395"/>
                    <a:pt x="10114" y="19338"/>
                  </a:cubicBezTo>
                  <a:lnTo>
                    <a:pt x="11546" y="16869"/>
                  </a:lnTo>
                  <a:cubicBezTo>
                    <a:pt x="11595" y="16787"/>
                    <a:pt x="11562" y="16680"/>
                    <a:pt x="11480" y="16622"/>
                  </a:cubicBezTo>
                  <a:lnTo>
                    <a:pt x="9102" y="15248"/>
                  </a:lnTo>
                  <a:cubicBezTo>
                    <a:pt x="9075" y="15232"/>
                    <a:pt x="9045" y="15223"/>
                    <a:pt x="9016" y="15223"/>
                  </a:cubicBezTo>
                  <a:cubicBezTo>
                    <a:pt x="9000" y="15223"/>
                    <a:pt x="8985" y="15225"/>
                    <a:pt x="8970" y="15231"/>
                  </a:cubicBezTo>
                  <a:cubicBezTo>
                    <a:pt x="8921" y="15239"/>
                    <a:pt x="8880" y="15272"/>
                    <a:pt x="8855" y="15314"/>
                  </a:cubicBezTo>
                  <a:lnTo>
                    <a:pt x="8567" y="15807"/>
                  </a:lnTo>
                  <a:lnTo>
                    <a:pt x="5662" y="14120"/>
                  </a:lnTo>
                  <a:cubicBezTo>
                    <a:pt x="5300" y="13906"/>
                    <a:pt x="5045" y="13577"/>
                    <a:pt x="4938" y="13174"/>
                  </a:cubicBezTo>
                  <a:cubicBezTo>
                    <a:pt x="4831" y="12771"/>
                    <a:pt x="4889" y="12359"/>
                    <a:pt x="5094" y="11997"/>
                  </a:cubicBezTo>
                  <a:lnTo>
                    <a:pt x="8509" y="6122"/>
                  </a:lnTo>
                  <a:cubicBezTo>
                    <a:pt x="8715" y="5759"/>
                    <a:pt x="9053" y="5504"/>
                    <a:pt x="9448" y="5397"/>
                  </a:cubicBezTo>
                  <a:cubicBezTo>
                    <a:pt x="9580" y="5362"/>
                    <a:pt x="9714" y="5345"/>
                    <a:pt x="9847" y="5345"/>
                  </a:cubicBezTo>
                  <a:cubicBezTo>
                    <a:pt x="10120" y="5345"/>
                    <a:pt x="10389" y="5418"/>
                    <a:pt x="10633" y="5562"/>
                  </a:cubicBezTo>
                  <a:lnTo>
                    <a:pt x="13077" y="6977"/>
                  </a:lnTo>
                  <a:cubicBezTo>
                    <a:pt x="13103" y="6993"/>
                    <a:pt x="13133" y="7002"/>
                    <a:pt x="13162" y="7002"/>
                  </a:cubicBezTo>
                  <a:cubicBezTo>
                    <a:pt x="13178" y="7002"/>
                    <a:pt x="13194" y="7000"/>
                    <a:pt x="13208" y="6994"/>
                  </a:cubicBezTo>
                  <a:cubicBezTo>
                    <a:pt x="13258" y="6986"/>
                    <a:pt x="13299" y="6953"/>
                    <a:pt x="13324" y="6912"/>
                  </a:cubicBezTo>
                  <a:lnTo>
                    <a:pt x="15290" y="3521"/>
                  </a:lnTo>
                  <a:cubicBezTo>
                    <a:pt x="15315" y="3480"/>
                    <a:pt x="15315" y="3431"/>
                    <a:pt x="15307" y="3381"/>
                  </a:cubicBezTo>
                  <a:cubicBezTo>
                    <a:pt x="15299" y="3340"/>
                    <a:pt x="15266" y="3299"/>
                    <a:pt x="15224" y="3274"/>
                  </a:cubicBezTo>
                  <a:lnTo>
                    <a:pt x="10550" y="559"/>
                  </a:lnTo>
                  <a:cubicBezTo>
                    <a:pt x="9911" y="189"/>
                    <a:pt x="9201" y="1"/>
                    <a:pt x="84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3"/>
            <p:cNvSpPr/>
            <p:nvPr/>
          </p:nvSpPr>
          <p:spPr>
            <a:xfrm>
              <a:off x="2404125" y="-1151100"/>
              <a:ext cx="102275" cy="98150"/>
            </a:xfrm>
            <a:custGeom>
              <a:avLst/>
              <a:gdLst/>
              <a:ahLst/>
              <a:cxnLst/>
              <a:rect l="l" t="t" r="r" b="b"/>
              <a:pathLst>
                <a:path w="4091" h="3926" extrusionOk="0">
                  <a:moveTo>
                    <a:pt x="1358" y="0"/>
                  </a:moveTo>
                  <a:lnTo>
                    <a:pt x="1" y="2337"/>
                  </a:lnTo>
                  <a:lnTo>
                    <a:pt x="2733" y="3926"/>
                  </a:lnTo>
                  <a:lnTo>
                    <a:pt x="4091" y="1588"/>
                  </a:lnTo>
                  <a:lnTo>
                    <a:pt x="13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2398975" y="-1155600"/>
              <a:ext cx="112575" cy="107175"/>
            </a:xfrm>
            <a:custGeom>
              <a:avLst/>
              <a:gdLst/>
              <a:ahLst/>
              <a:cxnLst/>
              <a:rect l="l" t="t" r="r" b="b"/>
              <a:pathLst>
                <a:path w="4503" h="4287" extrusionOk="0">
                  <a:moveTo>
                    <a:pt x="1630" y="427"/>
                  </a:moveTo>
                  <a:lnTo>
                    <a:pt x="4050" y="1834"/>
                  </a:lnTo>
                  <a:lnTo>
                    <a:pt x="2873" y="3859"/>
                  </a:lnTo>
                  <a:lnTo>
                    <a:pt x="453" y="2452"/>
                  </a:lnTo>
                  <a:lnTo>
                    <a:pt x="1630" y="427"/>
                  </a:lnTo>
                  <a:close/>
                  <a:moveTo>
                    <a:pt x="1569" y="1"/>
                  </a:moveTo>
                  <a:cubicBezTo>
                    <a:pt x="1506" y="1"/>
                    <a:pt x="1442" y="34"/>
                    <a:pt x="1408" y="90"/>
                  </a:cubicBezTo>
                  <a:lnTo>
                    <a:pt x="50" y="2427"/>
                  </a:lnTo>
                  <a:cubicBezTo>
                    <a:pt x="1" y="2517"/>
                    <a:pt x="34" y="2624"/>
                    <a:pt x="116" y="2674"/>
                  </a:cubicBezTo>
                  <a:lnTo>
                    <a:pt x="2848" y="4262"/>
                  </a:lnTo>
                  <a:cubicBezTo>
                    <a:pt x="2873" y="4278"/>
                    <a:pt x="2906" y="4287"/>
                    <a:pt x="2939" y="4287"/>
                  </a:cubicBezTo>
                  <a:cubicBezTo>
                    <a:pt x="2955" y="4287"/>
                    <a:pt x="2972" y="4278"/>
                    <a:pt x="2988" y="4278"/>
                  </a:cubicBezTo>
                  <a:cubicBezTo>
                    <a:pt x="3029" y="4262"/>
                    <a:pt x="3070" y="4237"/>
                    <a:pt x="3095" y="4196"/>
                  </a:cubicBezTo>
                  <a:lnTo>
                    <a:pt x="4453" y="1859"/>
                  </a:lnTo>
                  <a:cubicBezTo>
                    <a:pt x="4502" y="1768"/>
                    <a:pt x="4469" y="1662"/>
                    <a:pt x="4387" y="1612"/>
                  </a:cubicBezTo>
                  <a:lnTo>
                    <a:pt x="1655" y="24"/>
                  </a:lnTo>
                  <a:cubicBezTo>
                    <a:pt x="1629" y="8"/>
                    <a:pt x="1599" y="1"/>
                    <a:pt x="1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2225750" y="-1098450"/>
              <a:ext cx="258850" cy="337850"/>
            </a:xfrm>
            <a:custGeom>
              <a:avLst/>
              <a:gdLst/>
              <a:ahLst/>
              <a:cxnLst/>
              <a:rect l="l" t="t" r="r" b="b"/>
              <a:pathLst>
                <a:path w="10354" h="13514" extrusionOk="0">
                  <a:moveTo>
                    <a:pt x="6568" y="1"/>
                  </a:moveTo>
                  <a:lnTo>
                    <a:pt x="1" y="11316"/>
                  </a:lnTo>
                  <a:lnTo>
                    <a:pt x="3786" y="13513"/>
                  </a:lnTo>
                  <a:lnTo>
                    <a:pt x="10353" y="2198"/>
                  </a:lnTo>
                  <a:lnTo>
                    <a:pt x="65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2220625" y="-1102975"/>
              <a:ext cx="268700" cy="346900"/>
            </a:xfrm>
            <a:custGeom>
              <a:avLst/>
              <a:gdLst/>
              <a:ahLst/>
              <a:cxnLst/>
              <a:rect l="l" t="t" r="r" b="b"/>
              <a:pathLst>
                <a:path w="10748" h="13876" extrusionOk="0">
                  <a:moveTo>
                    <a:pt x="6839" y="429"/>
                  </a:moveTo>
                  <a:lnTo>
                    <a:pt x="10311" y="2445"/>
                  </a:lnTo>
                  <a:lnTo>
                    <a:pt x="3926" y="13447"/>
                  </a:lnTo>
                  <a:lnTo>
                    <a:pt x="453" y="11431"/>
                  </a:lnTo>
                  <a:lnTo>
                    <a:pt x="6839" y="429"/>
                  </a:lnTo>
                  <a:close/>
                  <a:moveTo>
                    <a:pt x="6768" y="1"/>
                  </a:moveTo>
                  <a:cubicBezTo>
                    <a:pt x="6707" y="1"/>
                    <a:pt x="6649" y="32"/>
                    <a:pt x="6616" y="91"/>
                  </a:cubicBezTo>
                  <a:lnTo>
                    <a:pt x="50" y="11407"/>
                  </a:lnTo>
                  <a:cubicBezTo>
                    <a:pt x="0" y="11489"/>
                    <a:pt x="25" y="11604"/>
                    <a:pt x="115" y="11653"/>
                  </a:cubicBezTo>
                  <a:lnTo>
                    <a:pt x="3901" y="13851"/>
                  </a:lnTo>
                  <a:cubicBezTo>
                    <a:pt x="3926" y="13867"/>
                    <a:pt x="3958" y="13875"/>
                    <a:pt x="3991" y="13875"/>
                  </a:cubicBezTo>
                  <a:cubicBezTo>
                    <a:pt x="4008" y="13875"/>
                    <a:pt x="4024" y="13867"/>
                    <a:pt x="4041" y="13867"/>
                  </a:cubicBezTo>
                  <a:cubicBezTo>
                    <a:pt x="4082" y="13851"/>
                    <a:pt x="4123" y="13826"/>
                    <a:pt x="4148" y="13785"/>
                  </a:cubicBezTo>
                  <a:lnTo>
                    <a:pt x="10715" y="2470"/>
                  </a:lnTo>
                  <a:cubicBezTo>
                    <a:pt x="10739" y="2428"/>
                    <a:pt x="10747" y="2379"/>
                    <a:pt x="10731" y="2330"/>
                  </a:cubicBezTo>
                  <a:cubicBezTo>
                    <a:pt x="10723" y="2289"/>
                    <a:pt x="10690" y="2247"/>
                    <a:pt x="10649" y="2223"/>
                  </a:cubicBezTo>
                  <a:lnTo>
                    <a:pt x="6863" y="26"/>
                  </a:lnTo>
                  <a:cubicBezTo>
                    <a:pt x="6833" y="9"/>
                    <a:pt x="6800" y="1"/>
                    <a:pt x="67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2365650" y="-1114075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0" y="1"/>
                  </a:moveTo>
                  <a:lnTo>
                    <a:pt x="1" y="1062"/>
                  </a:lnTo>
                  <a:lnTo>
                    <a:pt x="4856" y="3885"/>
                  </a:lnTo>
                  <a:lnTo>
                    <a:pt x="5473" y="2823"/>
                  </a:lnTo>
                  <a:lnTo>
                    <a:pt x="6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2360925" y="-1118575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65" y="427"/>
                  </a:moveTo>
                  <a:lnTo>
                    <a:pt x="5415" y="3069"/>
                  </a:lnTo>
                  <a:lnTo>
                    <a:pt x="4979" y="3818"/>
                  </a:lnTo>
                  <a:lnTo>
                    <a:pt x="437" y="1176"/>
                  </a:lnTo>
                  <a:lnTo>
                    <a:pt x="865" y="427"/>
                  </a:lnTo>
                  <a:close/>
                  <a:moveTo>
                    <a:pt x="805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3" y="1152"/>
                  </a:lnTo>
                  <a:cubicBezTo>
                    <a:pt x="9" y="1193"/>
                    <a:pt x="0" y="1242"/>
                    <a:pt x="17" y="1291"/>
                  </a:cubicBezTo>
                  <a:cubicBezTo>
                    <a:pt x="25" y="1333"/>
                    <a:pt x="58" y="1374"/>
                    <a:pt x="99" y="1398"/>
                  </a:cubicBezTo>
                  <a:lnTo>
                    <a:pt x="4954" y="4221"/>
                  </a:lnTo>
                  <a:cubicBezTo>
                    <a:pt x="4987" y="4237"/>
                    <a:pt x="5020" y="4246"/>
                    <a:pt x="5045" y="4246"/>
                  </a:cubicBezTo>
                  <a:cubicBezTo>
                    <a:pt x="5111" y="4246"/>
                    <a:pt x="5168" y="4213"/>
                    <a:pt x="5201" y="4155"/>
                  </a:cubicBezTo>
                  <a:lnTo>
                    <a:pt x="5819" y="3094"/>
                  </a:lnTo>
                  <a:cubicBezTo>
                    <a:pt x="5843" y="3052"/>
                    <a:pt x="5851" y="3003"/>
                    <a:pt x="5835" y="2954"/>
                  </a:cubicBezTo>
                  <a:cubicBezTo>
                    <a:pt x="5827" y="2913"/>
                    <a:pt x="5794" y="2871"/>
                    <a:pt x="5753" y="2847"/>
                  </a:cubicBezTo>
                  <a:lnTo>
                    <a:pt x="889" y="24"/>
                  </a:lnTo>
                  <a:cubicBezTo>
                    <a:pt x="863" y="8"/>
                    <a:pt x="834" y="1"/>
                    <a:pt x="8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2403725" y="-1179700"/>
              <a:ext cx="137025" cy="96925"/>
            </a:xfrm>
            <a:custGeom>
              <a:avLst/>
              <a:gdLst/>
              <a:ahLst/>
              <a:cxnLst/>
              <a:rect l="l" t="t" r="r" b="b"/>
              <a:pathLst>
                <a:path w="5481" h="3877" extrusionOk="0">
                  <a:moveTo>
                    <a:pt x="617" y="0"/>
                  </a:moveTo>
                  <a:lnTo>
                    <a:pt x="0" y="1062"/>
                  </a:lnTo>
                  <a:lnTo>
                    <a:pt x="4864" y="3876"/>
                  </a:lnTo>
                  <a:lnTo>
                    <a:pt x="5481" y="2823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2399200" y="-1184225"/>
              <a:ext cx="146075" cy="105975"/>
            </a:xfrm>
            <a:custGeom>
              <a:avLst/>
              <a:gdLst/>
              <a:ahLst/>
              <a:cxnLst/>
              <a:rect l="l" t="t" r="r" b="b"/>
              <a:pathLst>
                <a:path w="5843" h="4239" extrusionOk="0">
                  <a:moveTo>
                    <a:pt x="864" y="428"/>
                  </a:moveTo>
                  <a:lnTo>
                    <a:pt x="5415" y="3062"/>
                  </a:lnTo>
                  <a:lnTo>
                    <a:pt x="4979" y="3810"/>
                  </a:lnTo>
                  <a:lnTo>
                    <a:pt x="428" y="1177"/>
                  </a:lnTo>
                  <a:lnTo>
                    <a:pt x="864" y="428"/>
                  </a:lnTo>
                  <a:close/>
                  <a:moveTo>
                    <a:pt x="797" y="0"/>
                  </a:moveTo>
                  <a:cubicBezTo>
                    <a:pt x="736" y="0"/>
                    <a:pt x="675" y="31"/>
                    <a:pt x="642" y="91"/>
                  </a:cubicBezTo>
                  <a:lnTo>
                    <a:pt x="25" y="1144"/>
                  </a:lnTo>
                  <a:cubicBezTo>
                    <a:pt x="0" y="1194"/>
                    <a:pt x="0" y="1243"/>
                    <a:pt x="8" y="1284"/>
                  </a:cubicBezTo>
                  <a:cubicBezTo>
                    <a:pt x="17" y="1333"/>
                    <a:pt x="49" y="1375"/>
                    <a:pt x="91" y="1391"/>
                  </a:cubicBezTo>
                  <a:lnTo>
                    <a:pt x="4954" y="4214"/>
                  </a:lnTo>
                  <a:cubicBezTo>
                    <a:pt x="4979" y="4230"/>
                    <a:pt x="5012" y="4238"/>
                    <a:pt x="5045" y="4238"/>
                  </a:cubicBezTo>
                  <a:cubicBezTo>
                    <a:pt x="5102" y="4238"/>
                    <a:pt x="5168" y="4205"/>
                    <a:pt x="5201" y="4148"/>
                  </a:cubicBezTo>
                  <a:lnTo>
                    <a:pt x="5810" y="3095"/>
                  </a:lnTo>
                  <a:cubicBezTo>
                    <a:pt x="5835" y="3045"/>
                    <a:pt x="5843" y="3004"/>
                    <a:pt x="5835" y="2955"/>
                  </a:cubicBezTo>
                  <a:cubicBezTo>
                    <a:pt x="5818" y="2905"/>
                    <a:pt x="5793" y="2864"/>
                    <a:pt x="5752" y="2848"/>
                  </a:cubicBezTo>
                  <a:lnTo>
                    <a:pt x="889" y="25"/>
                  </a:lnTo>
                  <a:cubicBezTo>
                    <a:pt x="861" y="8"/>
                    <a:pt x="829" y="0"/>
                    <a:pt x="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2232950" y="-885500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8" y="0"/>
                  </a:moveTo>
                  <a:lnTo>
                    <a:pt x="1" y="1062"/>
                  </a:lnTo>
                  <a:lnTo>
                    <a:pt x="4864" y="3884"/>
                  </a:lnTo>
                  <a:lnTo>
                    <a:pt x="5473" y="282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2228225" y="-890000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73" y="427"/>
                  </a:moveTo>
                  <a:lnTo>
                    <a:pt x="5415" y="3069"/>
                  </a:lnTo>
                  <a:lnTo>
                    <a:pt x="4988" y="3817"/>
                  </a:lnTo>
                  <a:lnTo>
                    <a:pt x="437" y="1176"/>
                  </a:lnTo>
                  <a:lnTo>
                    <a:pt x="873" y="427"/>
                  </a:lnTo>
                  <a:close/>
                  <a:moveTo>
                    <a:pt x="808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4" y="1151"/>
                  </a:lnTo>
                  <a:cubicBezTo>
                    <a:pt x="9" y="1192"/>
                    <a:pt x="1" y="1242"/>
                    <a:pt x="17" y="1291"/>
                  </a:cubicBezTo>
                  <a:cubicBezTo>
                    <a:pt x="25" y="1332"/>
                    <a:pt x="58" y="1373"/>
                    <a:pt x="99" y="1398"/>
                  </a:cubicBezTo>
                  <a:lnTo>
                    <a:pt x="4963" y="4221"/>
                  </a:lnTo>
                  <a:cubicBezTo>
                    <a:pt x="4988" y="4237"/>
                    <a:pt x="5020" y="4245"/>
                    <a:pt x="5053" y="4245"/>
                  </a:cubicBezTo>
                  <a:cubicBezTo>
                    <a:pt x="5111" y="4245"/>
                    <a:pt x="5169" y="4212"/>
                    <a:pt x="5202" y="4155"/>
                  </a:cubicBezTo>
                  <a:lnTo>
                    <a:pt x="5819" y="3093"/>
                  </a:lnTo>
                  <a:cubicBezTo>
                    <a:pt x="5843" y="3052"/>
                    <a:pt x="5852" y="3003"/>
                    <a:pt x="5835" y="2953"/>
                  </a:cubicBezTo>
                  <a:cubicBezTo>
                    <a:pt x="5827" y="2912"/>
                    <a:pt x="5794" y="2871"/>
                    <a:pt x="5753" y="2846"/>
                  </a:cubicBezTo>
                  <a:lnTo>
                    <a:pt x="898" y="24"/>
                  </a:lnTo>
                  <a:cubicBezTo>
                    <a:pt x="869" y="8"/>
                    <a:pt x="838" y="1"/>
                    <a:pt x="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2227600" y="-809600"/>
              <a:ext cx="82525" cy="58175"/>
            </a:xfrm>
            <a:custGeom>
              <a:avLst/>
              <a:gdLst/>
              <a:ahLst/>
              <a:cxnLst/>
              <a:rect l="l" t="t" r="r" b="b"/>
              <a:pathLst>
                <a:path w="3301" h="2327" extrusionOk="0">
                  <a:moveTo>
                    <a:pt x="338" y="1"/>
                  </a:moveTo>
                  <a:lnTo>
                    <a:pt x="338" y="1"/>
                  </a:lnTo>
                  <a:cubicBezTo>
                    <a:pt x="1" y="585"/>
                    <a:pt x="198" y="1334"/>
                    <a:pt x="783" y="1671"/>
                  </a:cubicBezTo>
                  <a:lnTo>
                    <a:pt x="1622" y="2157"/>
                  </a:lnTo>
                  <a:cubicBezTo>
                    <a:pt x="1817" y="2272"/>
                    <a:pt x="2030" y="2327"/>
                    <a:pt x="2240" y="2327"/>
                  </a:cubicBezTo>
                  <a:cubicBezTo>
                    <a:pt x="2661" y="2327"/>
                    <a:pt x="3070" y="2107"/>
                    <a:pt x="3301" y="1712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2223075" y="-813675"/>
              <a:ext cx="91175" cy="66225"/>
            </a:xfrm>
            <a:custGeom>
              <a:avLst/>
              <a:gdLst/>
              <a:ahLst/>
              <a:cxnLst/>
              <a:rect l="l" t="t" r="r" b="b"/>
              <a:pathLst>
                <a:path w="3647" h="2649" extrusionOk="0">
                  <a:moveTo>
                    <a:pt x="593" y="386"/>
                  </a:moveTo>
                  <a:lnTo>
                    <a:pt x="3251" y="1933"/>
                  </a:lnTo>
                  <a:cubicBezTo>
                    <a:pt x="3042" y="2190"/>
                    <a:pt x="2733" y="2330"/>
                    <a:pt x="2416" y="2330"/>
                  </a:cubicBezTo>
                  <a:cubicBezTo>
                    <a:pt x="2236" y="2330"/>
                    <a:pt x="2053" y="2284"/>
                    <a:pt x="1885" y="2188"/>
                  </a:cubicBezTo>
                  <a:lnTo>
                    <a:pt x="1046" y="1694"/>
                  </a:lnTo>
                  <a:cubicBezTo>
                    <a:pt x="585" y="1431"/>
                    <a:pt x="404" y="871"/>
                    <a:pt x="593" y="386"/>
                  </a:cubicBezTo>
                  <a:close/>
                  <a:moveTo>
                    <a:pt x="524" y="0"/>
                  </a:moveTo>
                  <a:cubicBezTo>
                    <a:pt x="468" y="0"/>
                    <a:pt x="413" y="32"/>
                    <a:pt x="379" y="81"/>
                  </a:cubicBezTo>
                  <a:cubicBezTo>
                    <a:pt x="1" y="740"/>
                    <a:pt x="223" y="1596"/>
                    <a:pt x="881" y="1974"/>
                  </a:cubicBezTo>
                  <a:lnTo>
                    <a:pt x="1721" y="2460"/>
                  </a:lnTo>
                  <a:cubicBezTo>
                    <a:pt x="1943" y="2591"/>
                    <a:pt x="2182" y="2649"/>
                    <a:pt x="2420" y="2649"/>
                  </a:cubicBezTo>
                  <a:cubicBezTo>
                    <a:pt x="2898" y="2649"/>
                    <a:pt x="3358" y="2402"/>
                    <a:pt x="3622" y="1958"/>
                  </a:cubicBezTo>
                  <a:cubicBezTo>
                    <a:pt x="3638" y="1925"/>
                    <a:pt x="3646" y="1875"/>
                    <a:pt x="3638" y="1834"/>
                  </a:cubicBezTo>
                  <a:cubicBezTo>
                    <a:pt x="3622" y="1793"/>
                    <a:pt x="3597" y="1760"/>
                    <a:pt x="3556" y="1744"/>
                  </a:cubicBezTo>
                  <a:lnTo>
                    <a:pt x="602" y="24"/>
                  </a:lnTo>
                  <a:cubicBezTo>
                    <a:pt x="577" y="8"/>
                    <a:pt x="551" y="0"/>
                    <a:pt x="5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2293650" y="-1066125"/>
              <a:ext cx="98775" cy="86675"/>
            </a:xfrm>
            <a:custGeom>
              <a:avLst/>
              <a:gdLst/>
              <a:ahLst/>
              <a:cxnLst/>
              <a:rect l="l" t="t" r="r" b="b"/>
              <a:pathLst>
                <a:path w="3951" h="3467" extrusionOk="0">
                  <a:moveTo>
                    <a:pt x="1972" y="0"/>
                  </a:moveTo>
                  <a:cubicBezTo>
                    <a:pt x="1375" y="0"/>
                    <a:pt x="796" y="309"/>
                    <a:pt x="478" y="864"/>
                  </a:cubicBezTo>
                  <a:cubicBezTo>
                    <a:pt x="1" y="1695"/>
                    <a:pt x="280" y="2748"/>
                    <a:pt x="1103" y="3234"/>
                  </a:cubicBezTo>
                  <a:cubicBezTo>
                    <a:pt x="1378" y="3391"/>
                    <a:pt x="1677" y="3467"/>
                    <a:pt x="1972" y="3467"/>
                  </a:cubicBezTo>
                  <a:cubicBezTo>
                    <a:pt x="2571" y="3467"/>
                    <a:pt x="3153" y="3157"/>
                    <a:pt x="3473" y="2600"/>
                  </a:cubicBezTo>
                  <a:cubicBezTo>
                    <a:pt x="3951" y="1777"/>
                    <a:pt x="3671" y="716"/>
                    <a:pt x="2848" y="239"/>
                  </a:cubicBezTo>
                  <a:cubicBezTo>
                    <a:pt x="2571" y="77"/>
                    <a:pt x="2269" y="0"/>
                    <a:pt x="19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2294475" y="-1069775"/>
              <a:ext cx="97125" cy="93975"/>
            </a:xfrm>
            <a:custGeom>
              <a:avLst/>
              <a:gdLst/>
              <a:ahLst/>
              <a:cxnLst/>
              <a:rect l="l" t="t" r="r" b="b"/>
              <a:pathLst>
                <a:path w="3885" h="3759" extrusionOk="0">
                  <a:moveTo>
                    <a:pt x="1943" y="294"/>
                  </a:moveTo>
                  <a:cubicBezTo>
                    <a:pt x="2214" y="294"/>
                    <a:pt x="2486" y="360"/>
                    <a:pt x="2741" y="508"/>
                  </a:cubicBezTo>
                  <a:cubicBezTo>
                    <a:pt x="3103" y="722"/>
                    <a:pt x="3366" y="1059"/>
                    <a:pt x="3473" y="1471"/>
                  </a:cubicBezTo>
                  <a:cubicBezTo>
                    <a:pt x="3588" y="1882"/>
                    <a:pt x="3531" y="2310"/>
                    <a:pt x="3317" y="2672"/>
                  </a:cubicBezTo>
                  <a:cubicBezTo>
                    <a:pt x="3103" y="3043"/>
                    <a:pt x="2757" y="3306"/>
                    <a:pt x="2354" y="3413"/>
                  </a:cubicBezTo>
                  <a:cubicBezTo>
                    <a:pt x="2218" y="3448"/>
                    <a:pt x="2080" y="3466"/>
                    <a:pt x="1943" y="3466"/>
                  </a:cubicBezTo>
                  <a:cubicBezTo>
                    <a:pt x="1666" y="3466"/>
                    <a:pt x="1392" y="3394"/>
                    <a:pt x="1144" y="3257"/>
                  </a:cubicBezTo>
                  <a:cubicBezTo>
                    <a:pt x="782" y="3043"/>
                    <a:pt x="519" y="2697"/>
                    <a:pt x="412" y="2285"/>
                  </a:cubicBezTo>
                  <a:cubicBezTo>
                    <a:pt x="297" y="1874"/>
                    <a:pt x="354" y="1446"/>
                    <a:pt x="568" y="1084"/>
                  </a:cubicBezTo>
                  <a:cubicBezTo>
                    <a:pt x="865" y="574"/>
                    <a:pt x="1399" y="294"/>
                    <a:pt x="1943" y="294"/>
                  </a:cubicBezTo>
                  <a:close/>
                  <a:moveTo>
                    <a:pt x="1949" y="0"/>
                  </a:moveTo>
                  <a:cubicBezTo>
                    <a:pt x="1300" y="0"/>
                    <a:pt x="669" y="335"/>
                    <a:pt x="321" y="936"/>
                  </a:cubicBezTo>
                  <a:cubicBezTo>
                    <a:pt x="66" y="1372"/>
                    <a:pt x="0" y="1874"/>
                    <a:pt x="132" y="2360"/>
                  </a:cubicBezTo>
                  <a:cubicBezTo>
                    <a:pt x="256" y="2845"/>
                    <a:pt x="568" y="3248"/>
                    <a:pt x="996" y="3503"/>
                  </a:cubicBezTo>
                  <a:cubicBezTo>
                    <a:pt x="1292" y="3668"/>
                    <a:pt x="1613" y="3759"/>
                    <a:pt x="1943" y="3759"/>
                  </a:cubicBezTo>
                  <a:cubicBezTo>
                    <a:pt x="2099" y="3759"/>
                    <a:pt x="2263" y="3734"/>
                    <a:pt x="2428" y="3693"/>
                  </a:cubicBezTo>
                  <a:cubicBezTo>
                    <a:pt x="2905" y="3561"/>
                    <a:pt x="3317" y="3257"/>
                    <a:pt x="3564" y="2820"/>
                  </a:cubicBezTo>
                  <a:cubicBezTo>
                    <a:pt x="3819" y="2384"/>
                    <a:pt x="3885" y="1882"/>
                    <a:pt x="3753" y="1397"/>
                  </a:cubicBezTo>
                  <a:cubicBezTo>
                    <a:pt x="3630" y="911"/>
                    <a:pt x="3317" y="508"/>
                    <a:pt x="2889" y="253"/>
                  </a:cubicBezTo>
                  <a:cubicBezTo>
                    <a:pt x="2593" y="82"/>
                    <a:pt x="2269" y="0"/>
                    <a:pt x="19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2314025" y="-1048150"/>
              <a:ext cx="58025" cy="50675"/>
            </a:xfrm>
            <a:custGeom>
              <a:avLst/>
              <a:gdLst/>
              <a:ahLst/>
              <a:cxnLst/>
              <a:rect l="l" t="t" r="r" b="b"/>
              <a:pathLst>
                <a:path w="2321" h="2027" extrusionOk="0">
                  <a:moveTo>
                    <a:pt x="1164" y="0"/>
                  </a:moveTo>
                  <a:cubicBezTo>
                    <a:pt x="814" y="0"/>
                    <a:pt x="473" y="182"/>
                    <a:pt x="280" y="507"/>
                  </a:cubicBezTo>
                  <a:cubicBezTo>
                    <a:pt x="0" y="993"/>
                    <a:pt x="165" y="1610"/>
                    <a:pt x="650" y="1890"/>
                  </a:cubicBezTo>
                  <a:cubicBezTo>
                    <a:pt x="811" y="1982"/>
                    <a:pt x="986" y="2026"/>
                    <a:pt x="1159" y="2026"/>
                  </a:cubicBezTo>
                  <a:cubicBezTo>
                    <a:pt x="1508" y="2026"/>
                    <a:pt x="1848" y="1847"/>
                    <a:pt x="2041" y="1527"/>
                  </a:cubicBezTo>
                  <a:cubicBezTo>
                    <a:pt x="2321" y="1042"/>
                    <a:pt x="2156" y="417"/>
                    <a:pt x="1671" y="137"/>
                  </a:cubicBezTo>
                  <a:cubicBezTo>
                    <a:pt x="1511" y="44"/>
                    <a:pt x="1336" y="0"/>
                    <a:pt x="1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2311750" y="-1050325"/>
              <a:ext cx="62575" cy="54975"/>
            </a:xfrm>
            <a:custGeom>
              <a:avLst/>
              <a:gdLst/>
              <a:ahLst/>
              <a:cxnLst/>
              <a:rect l="l" t="t" r="r" b="b"/>
              <a:pathLst>
                <a:path w="2503" h="2199" extrusionOk="0">
                  <a:moveTo>
                    <a:pt x="1252" y="174"/>
                  </a:moveTo>
                  <a:cubicBezTo>
                    <a:pt x="1416" y="174"/>
                    <a:pt x="1572" y="216"/>
                    <a:pt x="1721" y="298"/>
                  </a:cubicBezTo>
                  <a:cubicBezTo>
                    <a:pt x="2165" y="553"/>
                    <a:pt x="2313" y="1121"/>
                    <a:pt x="2058" y="1565"/>
                  </a:cubicBezTo>
                  <a:cubicBezTo>
                    <a:pt x="1882" y="1862"/>
                    <a:pt x="1569" y="2031"/>
                    <a:pt x="1249" y="2031"/>
                  </a:cubicBezTo>
                  <a:cubicBezTo>
                    <a:pt x="1090" y="2031"/>
                    <a:pt x="930" y="1990"/>
                    <a:pt x="782" y="1902"/>
                  </a:cubicBezTo>
                  <a:cubicBezTo>
                    <a:pt x="338" y="1647"/>
                    <a:pt x="190" y="1080"/>
                    <a:pt x="445" y="635"/>
                  </a:cubicBezTo>
                  <a:cubicBezTo>
                    <a:pt x="569" y="421"/>
                    <a:pt x="774" y="265"/>
                    <a:pt x="1013" y="199"/>
                  </a:cubicBezTo>
                  <a:cubicBezTo>
                    <a:pt x="1095" y="183"/>
                    <a:pt x="1169" y="174"/>
                    <a:pt x="1252" y="174"/>
                  </a:cubicBezTo>
                  <a:close/>
                  <a:moveTo>
                    <a:pt x="1262" y="1"/>
                  </a:moveTo>
                  <a:cubicBezTo>
                    <a:pt x="1165" y="1"/>
                    <a:pt x="1067" y="15"/>
                    <a:pt x="972" y="43"/>
                  </a:cubicBezTo>
                  <a:cubicBezTo>
                    <a:pt x="684" y="117"/>
                    <a:pt x="445" y="298"/>
                    <a:pt x="297" y="553"/>
                  </a:cubicBezTo>
                  <a:cubicBezTo>
                    <a:pt x="1" y="1071"/>
                    <a:pt x="174" y="1746"/>
                    <a:pt x="700" y="2051"/>
                  </a:cubicBezTo>
                  <a:cubicBezTo>
                    <a:pt x="873" y="2149"/>
                    <a:pt x="1062" y="2199"/>
                    <a:pt x="1252" y="2199"/>
                  </a:cubicBezTo>
                  <a:cubicBezTo>
                    <a:pt x="1630" y="2199"/>
                    <a:pt x="2000" y="2001"/>
                    <a:pt x="2206" y="1656"/>
                  </a:cubicBezTo>
                  <a:cubicBezTo>
                    <a:pt x="2502" y="1129"/>
                    <a:pt x="2330" y="454"/>
                    <a:pt x="1803" y="150"/>
                  </a:cubicBezTo>
                  <a:cubicBezTo>
                    <a:pt x="1635" y="52"/>
                    <a:pt x="1449" y="1"/>
                    <a:pt x="1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1990825" y="-723900"/>
              <a:ext cx="182900" cy="149475"/>
            </a:xfrm>
            <a:custGeom>
              <a:avLst/>
              <a:gdLst/>
              <a:ahLst/>
              <a:cxnLst/>
              <a:rect l="l" t="t" r="r" b="b"/>
              <a:pathLst>
                <a:path w="7316" h="5979" extrusionOk="0">
                  <a:moveTo>
                    <a:pt x="5279" y="1"/>
                  </a:moveTo>
                  <a:cubicBezTo>
                    <a:pt x="5171" y="1"/>
                    <a:pt x="5061" y="18"/>
                    <a:pt x="4954" y="54"/>
                  </a:cubicBezTo>
                  <a:lnTo>
                    <a:pt x="0" y="1741"/>
                  </a:lnTo>
                  <a:lnTo>
                    <a:pt x="7316" y="5979"/>
                  </a:lnTo>
                  <a:lnTo>
                    <a:pt x="7316" y="5979"/>
                  </a:lnTo>
                  <a:lnTo>
                    <a:pt x="6320" y="852"/>
                  </a:lnTo>
                  <a:cubicBezTo>
                    <a:pt x="6226" y="346"/>
                    <a:pt x="5767" y="1"/>
                    <a:pt x="52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1986300" y="-728425"/>
              <a:ext cx="192175" cy="158525"/>
            </a:xfrm>
            <a:custGeom>
              <a:avLst/>
              <a:gdLst/>
              <a:ahLst/>
              <a:cxnLst/>
              <a:rect l="l" t="t" r="r" b="b"/>
              <a:pathLst>
                <a:path w="7687" h="6341" extrusionOk="0">
                  <a:moveTo>
                    <a:pt x="5460" y="362"/>
                  </a:moveTo>
                  <a:cubicBezTo>
                    <a:pt x="5613" y="362"/>
                    <a:pt x="5769" y="404"/>
                    <a:pt x="5909" y="481"/>
                  </a:cubicBezTo>
                  <a:cubicBezTo>
                    <a:pt x="6123" y="613"/>
                    <a:pt x="6279" y="827"/>
                    <a:pt x="6328" y="1066"/>
                  </a:cubicBezTo>
                  <a:lnTo>
                    <a:pt x="7242" y="5806"/>
                  </a:lnTo>
                  <a:lnTo>
                    <a:pt x="617" y="1963"/>
                  </a:lnTo>
                  <a:lnTo>
                    <a:pt x="5193" y="407"/>
                  </a:lnTo>
                  <a:cubicBezTo>
                    <a:pt x="5278" y="377"/>
                    <a:pt x="5369" y="362"/>
                    <a:pt x="5460" y="362"/>
                  </a:cubicBezTo>
                  <a:close/>
                  <a:moveTo>
                    <a:pt x="5463" y="1"/>
                  </a:moveTo>
                  <a:cubicBezTo>
                    <a:pt x="5332" y="1"/>
                    <a:pt x="5202" y="21"/>
                    <a:pt x="5078" y="62"/>
                  </a:cubicBezTo>
                  <a:lnTo>
                    <a:pt x="124" y="1749"/>
                  </a:lnTo>
                  <a:cubicBezTo>
                    <a:pt x="58" y="1773"/>
                    <a:pt x="8" y="1831"/>
                    <a:pt x="8" y="1905"/>
                  </a:cubicBezTo>
                  <a:cubicBezTo>
                    <a:pt x="0" y="1971"/>
                    <a:pt x="33" y="2037"/>
                    <a:pt x="91" y="2078"/>
                  </a:cubicBezTo>
                  <a:lnTo>
                    <a:pt x="7406" y="6316"/>
                  </a:lnTo>
                  <a:cubicBezTo>
                    <a:pt x="7431" y="6332"/>
                    <a:pt x="7464" y="6341"/>
                    <a:pt x="7497" y="6341"/>
                  </a:cubicBezTo>
                  <a:cubicBezTo>
                    <a:pt x="7530" y="6341"/>
                    <a:pt x="7571" y="6332"/>
                    <a:pt x="7604" y="6308"/>
                  </a:cubicBezTo>
                  <a:cubicBezTo>
                    <a:pt x="7662" y="6267"/>
                    <a:pt x="7686" y="6201"/>
                    <a:pt x="7678" y="6127"/>
                  </a:cubicBezTo>
                  <a:lnTo>
                    <a:pt x="6682" y="1000"/>
                  </a:lnTo>
                  <a:cubicBezTo>
                    <a:pt x="6616" y="654"/>
                    <a:pt x="6394" y="350"/>
                    <a:pt x="6090" y="169"/>
                  </a:cubicBezTo>
                  <a:cubicBezTo>
                    <a:pt x="5895" y="56"/>
                    <a:pt x="5679" y="1"/>
                    <a:pt x="5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1867375" y="-755500"/>
              <a:ext cx="421975" cy="269750"/>
            </a:xfrm>
            <a:custGeom>
              <a:avLst/>
              <a:gdLst/>
              <a:ahLst/>
              <a:cxnLst/>
              <a:rect l="l" t="t" r="r" b="b"/>
              <a:pathLst>
                <a:path w="16879" h="10790" extrusionOk="0">
                  <a:moveTo>
                    <a:pt x="873" y="1"/>
                  </a:moveTo>
                  <a:lnTo>
                    <a:pt x="1" y="1507"/>
                  </a:lnTo>
                  <a:lnTo>
                    <a:pt x="16006" y="10789"/>
                  </a:lnTo>
                  <a:lnTo>
                    <a:pt x="16879" y="9292"/>
                  </a:lnTo>
                  <a:lnTo>
                    <a:pt x="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1862650" y="-759975"/>
              <a:ext cx="431225" cy="278750"/>
            </a:xfrm>
            <a:custGeom>
              <a:avLst/>
              <a:gdLst/>
              <a:ahLst/>
              <a:cxnLst/>
              <a:rect l="l" t="t" r="r" b="b"/>
              <a:pathLst>
                <a:path w="17249" h="11150" extrusionOk="0">
                  <a:moveTo>
                    <a:pt x="1128" y="427"/>
                  </a:moveTo>
                  <a:lnTo>
                    <a:pt x="16821" y="9537"/>
                  </a:lnTo>
                  <a:lnTo>
                    <a:pt x="16130" y="10722"/>
                  </a:lnTo>
                  <a:lnTo>
                    <a:pt x="437" y="1620"/>
                  </a:lnTo>
                  <a:lnTo>
                    <a:pt x="1128" y="427"/>
                  </a:lnTo>
                  <a:close/>
                  <a:moveTo>
                    <a:pt x="1063" y="0"/>
                  </a:moveTo>
                  <a:cubicBezTo>
                    <a:pt x="999" y="0"/>
                    <a:pt x="939" y="34"/>
                    <a:pt x="906" y="89"/>
                  </a:cubicBezTo>
                  <a:lnTo>
                    <a:pt x="33" y="1595"/>
                  </a:lnTo>
                  <a:cubicBezTo>
                    <a:pt x="9" y="1637"/>
                    <a:pt x="0" y="1686"/>
                    <a:pt x="17" y="1727"/>
                  </a:cubicBezTo>
                  <a:cubicBezTo>
                    <a:pt x="25" y="1776"/>
                    <a:pt x="58" y="1818"/>
                    <a:pt x="99" y="1842"/>
                  </a:cubicBezTo>
                  <a:lnTo>
                    <a:pt x="16105" y="11125"/>
                  </a:lnTo>
                  <a:cubicBezTo>
                    <a:pt x="16130" y="11141"/>
                    <a:pt x="16163" y="11149"/>
                    <a:pt x="16195" y="11149"/>
                  </a:cubicBezTo>
                  <a:cubicBezTo>
                    <a:pt x="16253" y="11149"/>
                    <a:pt x="16319" y="11117"/>
                    <a:pt x="16352" y="11059"/>
                  </a:cubicBezTo>
                  <a:lnTo>
                    <a:pt x="17224" y="9561"/>
                  </a:lnTo>
                  <a:cubicBezTo>
                    <a:pt x="17249" y="9520"/>
                    <a:pt x="17249" y="9471"/>
                    <a:pt x="17241" y="9430"/>
                  </a:cubicBezTo>
                  <a:cubicBezTo>
                    <a:pt x="17224" y="9380"/>
                    <a:pt x="17199" y="9339"/>
                    <a:pt x="17158" y="9314"/>
                  </a:cubicBezTo>
                  <a:lnTo>
                    <a:pt x="1152" y="24"/>
                  </a:lnTo>
                  <a:cubicBezTo>
                    <a:pt x="1123" y="8"/>
                    <a:pt x="1093" y="0"/>
                    <a:pt x="10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2140800" y="-782450"/>
              <a:ext cx="187450" cy="121900"/>
            </a:xfrm>
            <a:custGeom>
              <a:avLst/>
              <a:gdLst/>
              <a:ahLst/>
              <a:cxnLst/>
              <a:rect l="l" t="t" r="r" b="b"/>
              <a:pathLst>
                <a:path w="7498" h="4876" extrusionOk="0">
                  <a:moveTo>
                    <a:pt x="445" y="1"/>
                  </a:moveTo>
                  <a:lnTo>
                    <a:pt x="206" y="421"/>
                  </a:lnTo>
                  <a:cubicBezTo>
                    <a:pt x="0" y="774"/>
                    <a:pt x="115" y="1219"/>
                    <a:pt x="469" y="1425"/>
                  </a:cubicBezTo>
                  <a:lnTo>
                    <a:pt x="6246" y="4774"/>
                  </a:lnTo>
                  <a:cubicBezTo>
                    <a:pt x="6365" y="4843"/>
                    <a:pt x="6493" y="4876"/>
                    <a:pt x="6620" y="4876"/>
                  </a:cubicBezTo>
                  <a:cubicBezTo>
                    <a:pt x="6871" y="4876"/>
                    <a:pt x="7113" y="4746"/>
                    <a:pt x="7250" y="4511"/>
                  </a:cubicBezTo>
                  <a:lnTo>
                    <a:pt x="7497" y="4091"/>
                  </a:lnTo>
                  <a:lnTo>
                    <a:pt x="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2137100" y="-785600"/>
              <a:ext cx="194625" cy="128275"/>
            </a:xfrm>
            <a:custGeom>
              <a:avLst/>
              <a:gdLst/>
              <a:ahLst/>
              <a:cxnLst/>
              <a:rect l="l" t="t" r="r" b="b"/>
              <a:pathLst>
                <a:path w="7785" h="5131" extrusionOk="0">
                  <a:moveTo>
                    <a:pt x="642" y="300"/>
                  </a:moveTo>
                  <a:lnTo>
                    <a:pt x="7472" y="4266"/>
                  </a:lnTo>
                  <a:lnTo>
                    <a:pt x="7291" y="4571"/>
                  </a:lnTo>
                  <a:cubicBezTo>
                    <a:pt x="7209" y="4711"/>
                    <a:pt x="7077" y="4818"/>
                    <a:pt x="6921" y="4859"/>
                  </a:cubicBezTo>
                  <a:cubicBezTo>
                    <a:pt x="6871" y="4872"/>
                    <a:pt x="6820" y="4878"/>
                    <a:pt x="6770" y="4878"/>
                  </a:cubicBezTo>
                  <a:cubicBezTo>
                    <a:pt x="6661" y="4878"/>
                    <a:pt x="6553" y="4849"/>
                    <a:pt x="6452" y="4793"/>
                  </a:cubicBezTo>
                  <a:lnTo>
                    <a:pt x="683" y="1444"/>
                  </a:lnTo>
                  <a:cubicBezTo>
                    <a:pt x="395" y="1279"/>
                    <a:pt x="288" y="900"/>
                    <a:pt x="461" y="604"/>
                  </a:cubicBezTo>
                  <a:lnTo>
                    <a:pt x="642" y="300"/>
                  </a:lnTo>
                  <a:close/>
                  <a:moveTo>
                    <a:pt x="586" y="0"/>
                  </a:moveTo>
                  <a:cubicBezTo>
                    <a:pt x="577" y="0"/>
                    <a:pt x="569" y="1"/>
                    <a:pt x="560" y="3"/>
                  </a:cubicBezTo>
                  <a:cubicBezTo>
                    <a:pt x="527" y="12"/>
                    <a:pt x="502" y="36"/>
                    <a:pt x="486" y="61"/>
                  </a:cubicBezTo>
                  <a:lnTo>
                    <a:pt x="239" y="481"/>
                  </a:lnTo>
                  <a:cubicBezTo>
                    <a:pt x="0" y="892"/>
                    <a:pt x="148" y="1427"/>
                    <a:pt x="560" y="1666"/>
                  </a:cubicBezTo>
                  <a:lnTo>
                    <a:pt x="6328" y="5015"/>
                  </a:lnTo>
                  <a:cubicBezTo>
                    <a:pt x="6460" y="5089"/>
                    <a:pt x="6608" y="5130"/>
                    <a:pt x="6765" y="5130"/>
                  </a:cubicBezTo>
                  <a:cubicBezTo>
                    <a:pt x="6839" y="5130"/>
                    <a:pt x="6913" y="5122"/>
                    <a:pt x="6987" y="5097"/>
                  </a:cubicBezTo>
                  <a:cubicBezTo>
                    <a:pt x="7209" y="5040"/>
                    <a:pt x="7390" y="4900"/>
                    <a:pt x="7513" y="4702"/>
                  </a:cubicBezTo>
                  <a:lnTo>
                    <a:pt x="7752" y="4283"/>
                  </a:lnTo>
                  <a:cubicBezTo>
                    <a:pt x="7785" y="4225"/>
                    <a:pt x="7768" y="4143"/>
                    <a:pt x="7703" y="4110"/>
                  </a:cubicBezTo>
                  <a:lnTo>
                    <a:pt x="658" y="20"/>
                  </a:lnTo>
                  <a:cubicBezTo>
                    <a:pt x="634" y="8"/>
                    <a:pt x="610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2106850" y="-699300"/>
              <a:ext cx="22850" cy="20000"/>
            </a:xfrm>
            <a:custGeom>
              <a:avLst/>
              <a:gdLst/>
              <a:ahLst/>
              <a:cxnLst/>
              <a:rect l="l" t="t" r="r" b="b"/>
              <a:pathLst>
                <a:path w="914" h="800" extrusionOk="0">
                  <a:moveTo>
                    <a:pt x="456" y="0"/>
                  </a:moveTo>
                  <a:cubicBezTo>
                    <a:pt x="318" y="0"/>
                    <a:pt x="184" y="71"/>
                    <a:pt x="107" y="197"/>
                  </a:cubicBezTo>
                  <a:cubicBezTo>
                    <a:pt x="0" y="395"/>
                    <a:pt x="66" y="633"/>
                    <a:pt x="256" y="748"/>
                  </a:cubicBezTo>
                  <a:cubicBezTo>
                    <a:pt x="317" y="783"/>
                    <a:pt x="384" y="800"/>
                    <a:pt x="451" y="800"/>
                  </a:cubicBezTo>
                  <a:cubicBezTo>
                    <a:pt x="590" y="800"/>
                    <a:pt x="726" y="728"/>
                    <a:pt x="799" y="600"/>
                  </a:cubicBezTo>
                  <a:cubicBezTo>
                    <a:pt x="914" y="411"/>
                    <a:pt x="848" y="164"/>
                    <a:pt x="659" y="57"/>
                  </a:cubicBezTo>
                  <a:cubicBezTo>
                    <a:pt x="595" y="18"/>
                    <a:pt x="525" y="0"/>
                    <a:pt x="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2105625" y="-701525"/>
              <a:ext cx="25325" cy="24450"/>
            </a:xfrm>
            <a:custGeom>
              <a:avLst/>
              <a:gdLst/>
              <a:ahLst/>
              <a:cxnLst/>
              <a:rect l="l" t="t" r="r" b="b"/>
              <a:pathLst>
                <a:path w="1013" h="978" extrusionOk="0">
                  <a:moveTo>
                    <a:pt x="502" y="179"/>
                  </a:moveTo>
                  <a:cubicBezTo>
                    <a:pt x="560" y="179"/>
                    <a:pt x="609" y="195"/>
                    <a:pt x="658" y="220"/>
                  </a:cubicBezTo>
                  <a:cubicBezTo>
                    <a:pt x="732" y="261"/>
                    <a:pt x="782" y="327"/>
                    <a:pt x="807" y="409"/>
                  </a:cubicBezTo>
                  <a:cubicBezTo>
                    <a:pt x="823" y="492"/>
                    <a:pt x="815" y="574"/>
                    <a:pt x="774" y="648"/>
                  </a:cubicBezTo>
                  <a:cubicBezTo>
                    <a:pt x="713" y="742"/>
                    <a:pt x="608" y="799"/>
                    <a:pt x="501" y="799"/>
                  </a:cubicBezTo>
                  <a:cubicBezTo>
                    <a:pt x="448" y="799"/>
                    <a:pt x="395" y="785"/>
                    <a:pt x="346" y="755"/>
                  </a:cubicBezTo>
                  <a:cubicBezTo>
                    <a:pt x="280" y="714"/>
                    <a:pt x="230" y="648"/>
                    <a:pt x="206" y="566"/>
                  </a:cubicBezTo>
                  <a:cubicBezTo>
                    <a:pt x="181" y="492"/>
                    <a:pt x="198" y="409"/>
                    <a:pt x="239" y="335"/>
                  </a:cubicBezTo>
                  <a:cubicBezTo>
                    <a:pt x="296" y="237"/>
                    <a:pt x="395" y="179"/>
                    <a:pt x="502" y="179"/>
                  </a:cubicBezTo>
                  <a:close/>
                  <a:moveTo>
                    <a:pt x="510" y="1"/>
                  </a:moveTo>
                  <a:cubicBezTo>
                    <a:pt x="339" y="1"/>
                    <a:pt x="171" y="89"/>
                    <a:pt x="82" y="245"/>
                  </a:cubicBezTo>
                  <a:cubicBezTo>
                    <a:pt x="17" y="360"/>
                    <a:pt x="0" y="492"/>
                    <a:pt x="33" y="615"/>
                  </a:cubicBezTo>
                  <a:cubicBezTo>
                    <a:pt x="66" y="739"/>
                    <a:pt x="148" y="846"/>
                    <a:pt x="255" y="911"/>
                  </a:cubicBezTo>
                  <a:cubicBezTo>
                    <a:pt x="337" y="961"/>
                    <a:pt x="420" y="977"/>
                    <a:pt x="502" y="977"/>
                  </a:cubicBezTo>
                  <a:cubicBezTo>
                    <a:pt x="675" y="977"/>
                    <a:pt x="839" y="895"/>
                    <a:pt x="930" y="739"/>
                  </a:cubicBezTo>
                  <a:cubicBezTo>
                    <a:pt x="996" y="623"/>
                    <a:pt x="1012" y="492"/>
                    <a:pt x="979" y="368"/>
                  </a:cubicBezTo>
                  <a:cubicBezTo>
                    <a:pt x="946" y="237"/>
                    <a:pt x="864" y="130"/>
                    <a:pt x="749" y="64"/>
                  </a:cubicBezTo>
                  <a:cubicBezTo>
                    <a:pt x="674" y="21"/>
                    <a:pt x="592" y="1"/>
                    <a:pt x="5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33"/>
          <p:cNvGrpSpPr/>
          <p:nvPr/>
        </p:nvGrpSpPr>
        <p:grpSpPr>
          <a:xfrm rot="-770047">
            <a:off x="872798" y="389482"/>
            <a:ext cx="884792" cy="955041"/>
            <a:chOff x="713225" y="-1539100"/>
            <a:chExt cx="414375" cy="447275"/>
          </a:xfrm>
        </p:grpSpPr>
        <p:sp>
          <p:nvSpPr>
            <p:cNvPr id="300" name="Google Shape;300;p33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4" name="Google Shape;314;p33"/>
          <p:cNvGrpSpPr/>
          <p:nvPr/>
        </p:nvGrpSpPr>
        <p:grpSpPr>
          <a:xfrm>
            <a:off x="7618565" y="891517"/>
            <a:ext cx="1074821" cy="1328405"/>
            <a:chOff x="1238675" y="-1705950"/>
            <a:chExt cx="468250" cy="578725"/>
          </a:xfrm>
        </p:grpSpPr>
        <p:sp>
          <p:nvSpPr>
            <p:cNvPr id="315" name="Google Shape;315;p33"/>
            <p:cNvSpPr/>
            <p:nvPr/>
          </p:nvSpPr>
          <p:spPr>
            <a:xfrm>
              <a:off x="1238675" y="-1705950"/>
              <a:ext cx="468250" cy="578725"/>
            </a:xfrm>
            <a:custGeom>
              <a:avLst/>
              <a:gdLst/>
              <a:ahLst/>
              <a:cxnLst/>
              <a:rect l="l" t="t" r="r" b="b"/>
              <a:pathLst>
                <a:path w="18730" h="23149" extrusionOk="0">
                  <a:moveTo>
                    <a:pt x="6921" y="0"/>
                  </a:moveTo>
                  <a:cubicBezTo>
                    <a:pt x="5588" y="0"/>
                    <a:pt x="4395" y="840"/>
                    <a:pt x="3950" y="2090"/>
                  </a:cubicBezTo>
                  <a:cubicBezTo>
                    <a:pt x="3547" y="3226"/>
                    <a:pt x="3827" y="4502"/>
                    <a:pt x="4674" y="5357"/>
                  </a:cubicBezTo>
                  <a:lnTo>
                    <a:pt x="1070" y="15455"/>
                  </a:lnTo>
                  <a:cubicBezTo>
                    <a:pt x="0" y="18450"/>
                    <a:pt x="1572" y="21750"/>
                    <a:pt x="4559" y="22820"/>
                  </a:cubicBezTo>
                  <a:cubicBezTo>
                    <a:pt x="5185" y="23042"/>
                    <a:pt x="5835" y="23149"/>
                    <a:pt x="6493" y="23149"/>
                  </a:cubicBezTo>
                  <a:cubicBezTo>
                    <a:pt x="8921" y="23149"/>
                    <a:pt x="11101" y="21618"/>
                    <a:pt x="11916" y="19331"/>
                  </a:cubicBezTo>
                  <a:lnTo>
                    <a:pt x="15521" y="9225"/>
                  </a:lnTo>
                  <a:cubicBezTo>
                    <a:pt x="16714" y="9093"/>
                    <a:pt x="17742" y="8295"/>
                    <a:pt x="18146" y="7160"/>
                  </a:cubicBezTo>
                  <a:cubicBezTo>
                    <a:pt x="18730" y="5522"/>
                    <a:pt x="17874" y="3712"/>
                    <a:pt x="16236" y="3127"/>
                  </a:cubicBezTo>
                  <a:lnTo>
                    <a:pt x="7974" y="189"/>
                  </a:lnTo>
                  <a:cubicBezTo>
                    <a:pt x="7637" y="66"/>
                    <a:pt x="7283" y="0"/>
                    <a:pt x="69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38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1286200" y="-1530275"/>
              <a:ext cx="290925" cy="360900"/>
            </a:xfrm>
            <a:custGeom>
              <a:avLst/>
              <a:gdLst/>
              <a:ahLst/>
              <a:cxnLst/>
              <a:rect l="l" t="t" r="r" b="b"/>
              <a:pathLst>
                <a:path w="11637" h="14436" extrusionOk="0">
                  <a:moveTo>
                    <a:pt x="3967" y="1"/>
                  </a:moveTo>
                  <a:lnTo>
                    <a:pt x="757" y="8995"/>
                  </a:lnTo>
                  <a:cubicBezTo>
                    <a:pt x="0" y="11119"/>
                    <a:pt x="1111" y="13447"/>
                    <a:pt x="3226" y="14196"/>
                  </a:cubicBezTo>
                  <a:cubicBezTo>
                    <a:pt x="3679" y="14358"/>
                    <a:pt x="4141" y="14435"/>
                    <a:pt x="4596" y="14435"/>
                  </a:cubicBezTo>
                  <a:cubicBezTo>
                    <a:pt x="6266" y="14435"/>
                    <a:pt x="7832" y="13398"/>
                    <a:pt x="8427" y="11736"/>
                  </a:cubicBezTo>
                  <a:lnTo>
                    <a:pt x="11636" y="2741"/>
                  </a:lnTo>
                  <a:lnTo>
                    <a:pt x="39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1281250" y="-1595900"/>
              <a:ext cx="323025" cy="431025"/>
            </a:xfrm>
            <a:custGeom>
              <a:avLst/>
              <a:gdLst/>
              <a:ahLst/>
              <a:cxnLst/>
              <a:rect l="l" t="t" r="r" b="b"/>
              <a:pathLst>
                <a:path w="12921" h="17241" extrusionOk="0">
                  <a:moveTo>
                    <a:pt x="5128" y="462"/>
                  </a:moveTo>
                  <a:lnTo>
                    <a:pt x="12460" y="3079"/>
                  </a:lnTo>
                  <a:lnTo>
                    <a:pt x="8452" y="14295"/>
                  </a:lnTo>
                  <a:cubicBezTo>
                    <a:pt x="7888" y="15889"/>
                    <a:pt x="6386" y="16881"/>
                    <a:pt x="4784" y="16881"/>
                  </a:cubicBezTo>
                  <a:cubicBezTo>
                    <a:pt x="4351" y="16881"/>
                    <a:pt x="3912" y="16809"/>
                    <a:pt x="3482" y="16657"/>
                  </a:cubicBezTo>
                  <a:cubicBezTo>
                    <a:pt x="1466" y="15932"/>
                    <a:pt x="404" y="13702"/>
                    <a:pt x="1128" y="11686"/>
                  </a:cubicBezTo>
                  <a:lnTo>
                    <a:pt x="5128" y="462"/>
                  </a:lnTo>
                  <a:close/>
                  <a:moveTo>
                    <a:pt x="4914" y="1"/>
                  </a:moveTo>
                  <a:lnTo>
                    <a:pt x="791" y="11563"/>
                  </a:lnTo>
                  <a:cubicBezTo>
                    <a:pt x="1" y="13768"/>
                    <a:pt x="1153" y="16204"/>
                    <a:pt x="3366" y="16994"/>
                  </a:cubicBezTo>
                  <a:cubicBezTo>
                    <a:pt x="3836" y="17159"/>
                    <a:pt x="4313" y="17241"/>
                    <a:pt x="4790" y="17241"/>
                  </a:cubicBezTo>
                  <a:cubicBezTo>
                    <a:pt x="6535" y="17241"/>
                    <a:pt x="8172" y="16155"/>
                    <a:pt x="8798" y="14418"/>
                  </a:cubicBezTo>
                  <a:lnTo>
                    <a:pt x="12921" y="2856"/>
                  </a:lnTo>
                  <a:lnTo>
                    <a:pt x="49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1365400" y="-1668250"/>
              <a:ext cx="298950" cy="155700"/>
            </a:xfrm>
            <a:custGeom>
              <a:avLst/>
              <a:gdLst/>
              <a:ahLst/>
              <a:cxnLst/>
              <a:rect l="l" t="t" r="r" b="b"/>
              <a:pathLst>
                <a:path w="11958" h="6228" extrusionOk="0">
                  <a:moveTo>
                    <a:pt x="1852" y="360"/>
                  </a:moveTo>
                  <a:cubicBezTo>
                    <a:pt x="1992" y="360"/>
                    <a:pt x="2140" y="385"/>
                    <a:pt x="2280" y="434"/>
                  </a:cubicBezTo>
                  <a:lnTo>
                    <a:pt x="10534" y="3380"/>
                  </a:lnTo>
                  <a:cubicBezTo>
                    <a:pt x="11200" y="3619"/>
                    <a:pt x="11554" y="4351"/>
                    <a:pt x="11316" y="5018"/>
                  </a:cubicBezTo>
                  <a:cubicBezTo>
                    <a:pt x="11127" y="5545"/>
                    <a:pt x="10630" y="5871"/>
                    <a:pt x="10101" y="5871"/>
                  </a:cubicBezTo>
                  <a:cubicBezTo>
                    <a:pt x="9961" y="5871"/>
                    <a:pt x="9818" y="5848"/>
                    <a:pt x="9678" y="5800"/>
                  </a:cubicBezTo>
                  <a:lnTo>
                    <a:pt x="1416" y="2854"/>
                  </a:lnTo>
                  <a:cubicBezTo>
                    <a:pt x="758" y="2615"/>
                    <a:pt x="404" y="1883"/>
                    <a:pt x="642" y="1216"/>
                  </a:cubicBezTo>
                  <a:cubicBezTo>
                    <a:pt x="832" y="689"/>
                    <a:pt x="1325" y="360"/>
                    <a:pt x="1852" y="360"/>
                  </a:cubicBezTo>
                  <a:close/>
                  <a:moveTo>
                    <a:pt x="1851" y="1"/>
                  </a:moveTo>
                  <a:cubicBezTo>
                    <a:pt x="1176" y="1"/>
                    <a:pt x="544" y="420"/>
                    <a:pt x="305" y="1093"/>
                  </a:cubicBezTo>
                  <a:cubicBezTo>
                    <a:pt x="0" y="1948"/>
                    <a:pt x="445" y="2887"/>
                    <a:pt x="1301" y="3191"/>
                  </a:cubicBezTo>
                  <a:lnTo>
                    <a:pt x="9555" y="6137"/>
                  </a:lnTo>
                  <a:cubicBezTo>
                    <a:pt x="9736" y="6203"/>
                    <a:pt x="9925" y="6228"/>
                    <a:pt x="10106" y="6228"/>
                  </a:cubicBezTo>
                  <a:cubicBezTo>
                    <a:pt x="10781" y="6228"/>
                    <a:pt x="11414" y="5816"/>
                    <a:pt x="11653" y="5141"/>
                  </a:cubicBezTo>
                  <a:cubicBezTo>
                    <a:pt x="11957" y="4286"/>
                    <a:pt x="11513" y="3347"/>
                    <a:pt x="10657" y="3043"/>
                  </a:cubicBezTo>
                  <a:lnTo>
                    <a:pt x="2403" y="97"/>
                  </a:lnTo>
                  <a:cubicBezTo>
                    <a:pt x="2221" y="32"/>
                    <a:pt x="2034" y="1"/>
                    <a:pt x="18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1492550" y="-1432600"/>
              <a:ext cx="50625" cy="47000"/>
            </a:xfrm>
            <a:custGeom>
              <a:avLst/>
              <a:gdLst/>
              <a:ahLst/>
              <a:cxnLst/>
              <a:rect l="l" t="t" r="r" b="b"/>
              <a:pathLst>
                <a:path w="2025" h="1880" extrusionOk="0">
                  <a:moveTo>
                    <a:pt x="963" y="365"/>
                  </a:moveTo>
                  <a:cubicBezTo>
                    <a:pt x="1029" y="365"/>
                    <a:pt x="1095" y="373"/>
                    <a:pt x="1160" y="398"/>
                  </a:cubicBezTo>
                  <a:cubicBezTo>
                    <a:pt x="1457" y="505"/>
                    <a:pt x="1613" y="834"/>
                    <a:pt x="1506" y="1130"/>
                  </a:cubicBezTo>
                  <a:cubicBezTo>
                    <a:pt x="1457" y="1278"/>
                    <a:pt x="1350" y="1393"/>
                    <a:pt x="1218" y="1459"/>
                  </a:cubicBezTo>
                  <a:cubicBezTo>
                    <a:pt x="1138" y="1497"/>
                    <a:pt x="1053" y="1516"/>
                    <a:pt x="967" y="1516"/>
                  </a:cubicBezTo>
                  <a:cubicBezTo>
                    <a:pt x="902" y="1516"/>
                    <a:pt x="837" y="1505"/>
                    <a:pt x="774" y="1484"/>
                  </a:cubicBezTo>
                  <a:cubicBezTo>
                    <a:pt x="626" y="1426"/>
                    <a:pt x="510" y="1328"/>
                    <a:pt x="444" y="1188"/>
                  </a:cubicBezTo>
                  <a:cubicBezTo>
                    <a:pt x="379" y="1048"/>
                    <a:pt x="370" y="892"/>
                    <a:pt x="428" y="743"/>
                  </a:cubicBezTo>
                  <a:cubicBezTo>
                    <a:pt x="477" y="603"/>
                    <a:pt x="584" y="480"/>
                    <a:pt x="724" y="414"/>
                  </a:cubicBezTo>
                  <a:cubicBezTo>
                    <a:pt x="798" y="381"/>
                    <a:pt x="881" y="365"/>
                    <a:pt x="963" y="365"/>
                  </a:cubicBezTo>
                  <a:close/>
                  <a:moveTo>
                    <a:pt x="975" y="0"/>
                  </a:moveTo>
                  <a:cubicBezTo>
                    <a:pt x="835" y="0"/>
                    <a:pt x="696" y="32"/>
                    <a:pt x="568" y="93"/>
                  </a:cubicBezTo>
                  <a:cubicBezTo>
                    <a:pt x="338" y="200"/>
                    <a:pt x="165" y="390"/>
                    <a:pt x="82" y="620"/>
                  </a:cubicBezTo>
                  <a:cubicBezTo>
                    <a:pt x="0" y="859"/>
                    <a:pt x="17" y="1114"/>
                    <a:pt x="124" y="1344"/>
                  </a:cubicBezTo>
                  <a:cubicBezTo>
                    <a:pt x="231" y="1566"/>
                    <a:pt x="420" y="1739"/>
                    <a:pt x="650" y="1821"/>
                  </a:cubicBezTo>
                  <a:cubicBezTo>
                    <a:pt x="757" y="1854"/>
                    <a:pt x="864" y="1879"/>
                    <a:pt x="971" y="1879"/>
                  </a:cubicBezTo>
                  <a:cubicBezTo>
                    <a:pt x="1103" y="1879"/>
                    <a:pt x="1243" y="1846"/>
                    <a:pt x="1366" y="1788"/>
                  </a:cubicBezTo>
                  <a:cubicBezTo>
                    <a:pt x="1597" y="1682"/>
                    <a:pt x="1769" y="1492"/>
                    <a:pt x="1852" y="1254"/>
                  </a:cubicBezTo>
                  <a:cubicBezTo>
                    <a:pt x="2024" y="768"/>
                    <a:pt x="1769" y="233"/>
                    <a:pt x="1284" y="52"/>
                  </a:cubicBezTo>
                  <a:cubicBezTo>
                    <a:pt x="1183" y="17"/>
                    <a:pt x="1078" y="0"/>
                    <a:pt x="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1356550" y="-1406350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72" y="360"/>
                  </a:moveTo>
                  <a:cubicBezTo>
                    <a:pt x="1038" y="360"/>
                    <a:pt x="1103" y="376"/>
                    <a:pt x="1161" y="393"/>
                  </a:cubicBezTo>
                  <a:cubicBezTo>
                    <a:pt x="1309" y="450"/>
                    <a:pt x="1424" y="549"/>
                    <a:pt x="1490" y="689"/>
                  </a:cubicBezTo>
                  <a:cubicBezTo>
                    <a:pt x="1556" y="829"/>
                    <a:pt x="1564" y="985"/>
                    <a:pt x="1515" y="1133"/>
                  </a:cubicBezTo>
                  <a:cubicBezTo>
                    <a:pt x="1465" y="1273"/>
                    <a:pt x="1358" y="1389"/>
                    <a:pt x="1219" y="1454"/>
                  </a:cubicBezTo>
                  <a:cubicBezTo>
                    <a:pt x="1139" y="1492"/>
                    <a:pt x="1053" y="1511"/>
                    <a:pt x="967" y="1511"/>
                  </a:cubicBezTo>
                  <a:cubicBezTo>
                    <a:pt x="903" y="1511"/>
                    <a:pt x="838" y="1500"/>
                    <a:pt x="774" y="1479"/>
                  </a:cubicBezTo>
                  <a:cubicBezTo>
                    <a:pt x="634" y="1430"/>
                    <a:pt x="519" y="1323"/>
                    <a:pt x="453" y="1183"/>
                  </a:cubicBezTo>
                  <a:cubicBezTo>
                    <a:pt x="387" y="1043"/>
                    <a:pt x="379" y="887"/>
                    <a:pt x="429" y="747"/>
                  </a:cubicBezTo>
                  <a:cubicBezTo>
                    <a:pt x="478" y="599"/>
                    <a:pt x="585" y="483"/>
                    <a:pt x="725" y="418"/>
                  </a:cubicBezTo>
                  <a:cubicBezTo>
                    <a:pt x="799" y="376"/>
                    <a:pt x="889" y="360"/>
                    <a:pt x="972" y="360"/>
                  </a:cubicBezTo>
                  <a:close/>
                  <a:moveTo>
                    <a:pt x="963" y="0"/>
                  </a:moveTo>
                  <a:cubicBezTo>
                    <a:pt x="829" y="0"/>
                    <a:pt x="696" y="29"/>
                    <a:pt x="568" y="88"/>
                  </a:cubicBezTo>
                  <a:cubicBezTo>
                    <a:pt x="346" y="195"/>
                    <a:pt x="173" y="385"/>
                    <a:pt x="91" y="623"/>
                  </a:cubicBezTo>
                  <a:cubicBezTo>
                    <a:pt x="1" y="862"/>
                    <a:pt x="17" y="1117"/>
                    <a:pt x="124" y="1339"/>
                  </a:cubicBezTo>
                  <a:cubicBezTo>
                    <a:pt x="231" y="1561"/>
                    <a:pt x="420" y="1734"/>
                    <a:pt x="659" y="1817"/>
                  </a:cubicBezTo>
                  <a:cubicBezTo>
                    <a:pt x="758" y="1858"/>
                    <a:pt x="865" y="1874"/>
                    <a:pt x="972" y="1874"/>
                  </a:cubicBezTo>
                  <a:cubicBezTo>
                    <a:pt x="1112" y="1874"/>
                    <a:pt x="1243" y="1841"/>
                    <a:pt x="1375" y="1784"/>
                  </a:cubicBezTo>
                  <a:cubicBezTo>
                    <a:pt x="1597" y="1677"/>
                    <a:pt x="1770" y="1487"/>
                    <a:pt x="1852" y="1249"/>
                  </a:cubicBezTo>
                  <a:cubicBezTo>
                    <a:pt x="1934" y="1018"/>
                    <a:pt x="1926" y="763"/>
                    <a:pt x="1819" y="533"/>
                  </a:cubicBezTo>
                  <a:cubicBezTo>
                    <a:pt x="1712" y="311"/>
                    <a:pt x="1523" y="138"/>
                    <a:pt x="1284" y="55"/>
                  </a:cubicBezTo>
                  <a:cubicBezTo>
                    <a:pt x="1178" y="19"/>
                    <a:pt x="1070" y="0"/>
                    <a:pt x="9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1464550" y="-1345550"/>
              <a:ext cx="30275" cy="28025"/>
            </a:xfrm>
            <a:custGeom>
              <a:avLst/>
              <a:gdLst/>
              <a:ahLst/>
              <a:cxnLst/>
              <a:rect l="l" t="t" r="r" b="b"/>
              <a:pathLst>
                <a:path w="1211" h="1121" extrusionOk="0">
                  <a:moveTo>
                    <a:pt x="577" y="364"/>
                  </a:moveTo>
                  <a:cubicBezTo>
                    <a:pt x="602" y="364"/>
                    <a:pt x="626" y="364"/>
                    <a:pt x="643" y="372"/>
                  </a:cubicBezTo>
                  <a:cubicBezTo>
                    <a:pt x="750" y="405"/>
                    <a:pt x="799" y="520"/>
                    <a:pt x="766" y="627"/>
                  </a:cubicBezTo>
                  <a:cubicBezTo>
                    <a:pt x="750" y="676"/>
                    <a:pt x="709" y="718"/>
                    <a:pt x="668" y="734"/>
                  </a:cubicBezTo>
                  <a:cubicBezTo>
                    <a:pt x="640" y="748"/>
                    <a:pt x="611" y="754"/>
                    <a:pt x="581" y="754"/>
                  </a:cubicBezTo>
                  <a:cubicBezTo>
                    <a:pt x="557" y="754"/>
                    <a:pt x="533" y="750"/>
                    <a:pt x="511" y="742"/>
                  </a:cubicBezTo>
                  <a:cubicBezTo>
                    <a:pt x="462" y="726"/>
                    <a:pt x="421" y="693"/>
                    <a:pt x="404" y="644"/>
                  </a:cubicBezTo>
                  <a:cubicBezTo>
                    <a:pt x="379" y="594"/>
                    <a:pt x="371" y="545"/>
                    <a:pt x="396" y="495"/>
                  </a:cubicBezTo>
                  <a:cubicBezTo>
                    <a:pt x="421" y="413"/>
                    <a:pt x="495" y="364"/>
                    <a:pt x="577" y="364"/>
                  </a:cubicBezTo>
                  <a:close/>
                  <a:moveTo>
                    <a:pt x="579" y="1"/>
                  </a:moveTo>
                  <a:cubicBezTo>
                    <a:pt x="350" y="1"/>
                    <a:pt x="134" y="146"/>
                    <a:pt x="50" y="372"/>
                  </a:cubicBezTo>
                  <a:cubicBezTo>
                    <a:pt x="1" y="512"/>
                    <a:pt x="9" y="660"/>
                    <a:pt x="75" y="800"/>
                  </a:cubicBezTo>
                  <a:cubicBezTo>
                    <a:pt x="141" y="932"/>
                    <a:pt x="248" y="1030"/>
                    <a:pt x="388" y="1088"/>
                  </a:cubicBezTo>
                  <a:cubicBezTo>
                    <a:pt x="454" y="1104"/>
                    <a:pt x="519" y="1121"/>
                    <a:pt x="577" y="1121"/>
                  </a:cubicBezTo>
                  <a:cubicBezTo>
                    <a:pt x="659" y="1121"/>
                    <a:pt x="742" y="1096"/>
                    <a:pt x="816" y="1063"/>
                  </a:cubicBezTo>
                  <a:cubicBezTo>
                    <a:pt x="956" y="997"/>
                    <a:pt x="1054" y="890"/>
                    <a:pt x="1104" y="742"/>
                  </a:cubicBezTo>
                  <a:cubicBezTo>
                    <a:pt x="1211" y="454"/>
                    <a:pt x="1054" y="133"/>
                    <a:pt x="766" y="35"/>
                  </a:cubicBezTo>
                  <a:cubicBezTo>
                    <a:pt x="704" y="12"/>
                    <a:pt x="641" y="1"/>
                    <a:pt x="5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1323850" y="-1292700"/>
              <a:ext cx="31500" cy="27850"/>
            </a:xfrm>
            <a:custGeom>
              <a:avLst/>
              <a:gdLst/>
              <a:ahLst/>
              <a:cxnLst/>
              <a:rect l="l" t="t" r="r" b="b"/>
              <a:pathLst>
                <a:path w="1260" h="1114" extrusionOk="0">
                  <a:moveTo>
                    <a:pt x="626" y="356"/>
                  </a:moveTo>
                  <a:cubicBezTo>
                    <a:pt x="650" y="356"/>
                    <a:pt x="675" y="365"/>
                    <a:pt x="691" y="373"/>
                  </a:cubicBezTo>
                  <a:cubicBezTo>
                    <a:pt x="798" y="406"/>
                    <a:pt x="848" y="521"/>
                    <a:pt x="815" y="628"/>
                  </a:cubicBezTo>
                  <a:cubicBezTo>
                    <a:pt x="798" y="677"/>
                    <a:pt x="757" y="719"/>
                    <a:pt x="716" y="735"/>
                  </a:cubicBezTo>
                  <a:cubicBezTo>
                    <a:pt x="689" y="749"/>
                    <a:pt x="659" y="755"/>
                    <a:pt x="630" y="755"/>
                  </a:cubicBezTo>
                  <a:cubicBezTo>
                    <a:pt x="606" y="755"/>
                    <a:pt x="582" y="751"/>
                    <a:pt x="560" y="743"/>
                  </a:cubicBezTo>
                  <a:cubicBezTo>
                    <a:pt x="461" y="710"/>
                    <a:pt x="403" y="595"/>
                    <a:pt x="445" y="488"/>
                  </a:cubicBezTo>
                  <a:cubicBezTo>
                    <a:pt x="469" y="414"/>
                    <a:pt x="543" y="356"/>
                    <a:pt x="626" y="356"/>
                  </a:cubicBezTo>
                  <a:close/>
                  <a:moveTo>
                    <a:pt x="623" y="1"/>
                  </a:moveTo>
                  <a:cubicBezTo>
                    <a:pt x="396" y="1"/>
                    <a:pt x="182" y="142"/>
                    <a:pt x="99" y="373"/>
                  </a:cubicBezTo>
                  <a:cubicBezTo>
                    <a:pt x="0" y="661"/>
                    <a:pt x="148" y="982"/>
                    <a:pt x="445" y="1081"/>
                  </a:cubicBezTo>
                  <a:cubicBezTo>
                    <a:pt x="502" y="1105"/>
                    <a:pt x="568" y="1114"/>
                    <a:pt x="626" y="1114"/>
                  </a:cubicBezTo>
                  <a:cubicBezTo>
                    <a:pt x="708" y="1114"/>
                    <a:pt x="790" y="1097"/>
                    <a:pt x="864" y="1064"/>
                  </a:cubicBezTo>
                  <a:cubicBezTo>
                    <a:pt x="1004" y="998"/>
                    <a:pt x="1103" y="883"/>
                    <a:pt x="1152" y="743"/>
                  </a:cubicBezTo>
                  <a:cubicBezTo>
                    <a:pt x="1259" y="455"/>
                    <a:pt x="1103" y="134"/>
                    <a:pt x="815" y="36"/>
                  </a:cubicBezTo>
                  <a:cubicBezTo>
                    <a:pt x="752" y="12"/>
                    <a:pt x="687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1391725" y="-1279825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64" y="360"/>
                  </a:moveTo>
                  <a:cubicBezTo>
                    <a:pt x="1029" y="360"/>
                    <a:pt x="1095" y="368"/>
                    <a:pt x="1161" y="393"/>
                  </a:cubicBezTo>
                  <a:cubicBezTo>
                    <a:pt x="1301" y="442"/>
                    <a:pt x="1416" y="549"/>
                    <a:pt x="1490" y="689"/>
                  </a:cubicBezTo>
                  <a:cubicBezTo>
                    <a:pt x="1556" y="829"/>
                    <a:pt x="1556" y="985"/>
                    <a:pt x="1507" y="1133"/>
                  </a:cubicBezTo>
                  <a:cubicBezTo>
                    <a:pt x="1423" y="1366"/>
                    <a:pt x="1201" y="1513"/>
                    <a:pt x="966" y="1513"/>
                  </a:cubicBezTo>
                  <a:cubicBezTo>
                    <a:pt x="903" y="1513"/>
                    <a:pt x="838" y="1502"/>
                    <a:pt x="774" y="1479"/>
                  </a:cubicBezTo>
                  <a:cubicBezTo>
                    <a:pt x="626" y="1430"/>
                    <a:pt x="511" y="1323"/>
                    <a:pt x="445" y="1183"/>
                  </a:cubicBezTo>
                  <a:cubicBezTo>
                    <a:pt x="379" y="1043"/>
                    <a:pt x="371" y="887"/>
                    <a:pt x="421" y="747"/>
                  </a:cubicBezTo>
                  <a:cubicBezTo>
                    <a:pt x="478" y="599"/>
                    <a:pt x="577" y="483"/>
                    <a:pt x="717" y="417"/>
                  </a:cubicBezTo>
                  <a:cubicBezTo>
                    <a:pt x="799" y="376"/>
                    <a:pt x="881" y="360"/>
                    <a:pt x="964" y="360"/>
                  </a:cubicBezTo>
                  <a:close/>
                  <a:moveTo>
                    <a:pt x="958" y="0"/>
                  </a:moveTo>
                  <a:cubicBezTo>
                    <a:pt x="824" y="0"/>
                    <a:pt x="688" y="29"/>
                    <a:pt x="560" y="88"/>
                  </a:cubicBezTo>
                  <a:cubicBezTo>
                    <a:pt x="338" y="195"/>
                    <a:pt x="165" y="385"/>
                    <a:pt x="83" y="623"/>
                  </a:cubicBezTo>
                  <a:cubicBezTo>
                    <a:pt x="1" y="854"/>
                    <a:pt x="9" y="1109"/>
                    <a:pt x="116" y="1339"/>
                  </a:cubicBezTo>
                  <a:cubicBezTo>
                    <a:pt x="223" y="1561"/>
                    <a:pt x="412" y="1734"/>
                    <a:pt x="651" y="1816"/>
                  </a:cubicBezTo>
                  <a:cubicBezTo>
                    <a:pt x="758" y="1858"/>
                    <a:pt x="857" y="1874"/>
                    <a:pt x="964" y="1874"/>
                  </a:cubicBezTo>
                  <a:cubicBezTo>
                    <a:pt x="1350" y="1874"/>
                    <a:pt x="1712" y="1635"/>
                    <a:pt x="1844" y="1249"/>
                  </a:cubicBezTo>
                  <a:cubicBezTo>
                    <a:pt x="1935" y="1018"/>
                    <a:pt x="1918" y="763"/>
                    <a:pt x="1811" y="533"/>
                  </a:cubicBezTo>
                  <a:cubicBezTo>
                    <a:pt x="1704" y="311"/>
                    <a:pt x="1515" y="138"/>
                    <a:pt x="1276" y="55"/>
                  </a:cubicBezTo>
                  <a:cubicBezTo>
                    <a:pt x="1174" y="19"/>
                    <a:pt x="1066" y="0"/>
                    <a:pt x="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1440900" y="-1514225"/>
              <a:ext cx="137650" cy="56600"/>
            </a:xfrm>
            <a:custGeom>
              <a:avLst/>
              <a:gdLst/>
              <a:ahLst/>
              <a:cxnLst/>
              <a:rect l="l" t="t" r="r" b="b"/>
              <a:pathLst>
                <a:path w="5506" h="2264" extrusionOk="0">
                  <a:moveTo>
                    <a:pt x="116" y="1"/>
                  </a:moveTo>
                  <a:lnTo>
                    <a:pt x="1" y="346"/>
                  </a:lnTo>
                  <a:lnTo>
                    <a:pt x="5382" y="2264"/>
                  </a:lnTo>
                  <a:lnTo>
                    <a:pt x="5506" y="1926"/>
                  </a:lnTo>
                  <a:lnTo>
                    <a:pt x="1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5" name="Google Shape;325;p33"/>
          <p:cNvGrpSpPr/>
          <p:nvPr/>
        </p:nvGrpSpPr>
        <p:grpSpPr>
          <a:xfrm>
            <a:off x="520322" y="1782370"/>
            <a:ext cx="584848" cy="547878"/>
            <a:chOff x="1221175" y="-304275"/>
            <a:chExt cx="193000" cy="180800"/>
          </a:xfrm>
        </p:grpSpPr>
        <p:sp>
          <p:nvSpPr>
            <p:cNvPr id="326" name="Google Shape;326;p33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6" name="Google Shape;336;p33"/>
          <p:cNvGrpSpPr/>
          <p:nvPr/>
        </p:nvGrpSpPr>
        <p:grpSpPr>
          <a:xfrm>
            <a:off x="1564364" y="4082923"/>
            <a:ext cx="636048" cy="884407"/>
            <a:chOff x="754175" y="-2051800"/>
            <a:chExt cx="263975" cy="367050"/>
          </a:xfrm>
        </p:grpSpPr>
        <p:sp>
          <p:nvSpPr>
            <p:cNvPr id="337" name="Google Shape;337;p33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6" name="Google Shape;346;p33"/>
          <p:cNvSpPr/>
          <p:nvPr/>
        </p:nvSpPr>
        <p:spPr>
          <a:xfrm>
            <a:off x="1179890" y="16404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7" name="Google Shape;347;p33"/>
          <p:cNvGrpSpPr/>
          <p:nvPr/>
        </p:nvGrpSpPr>
        <p:grpSpPr>
          <a:xfrm rot="-2293559">
            <a:off x="7543598" y="4104432"/>
            <a:ext cx="371021" cy="491187"/>
            <a:chOff x="1634870" y="-5372769"/>
            <a:chExt cx="3048801" cy="4036247"/>
          </a:xfrm>
        </p:grpSpPr>
        <p:sp>
          <p:nvSpPr>
            <p:cNvPr id="348" name="Google Shape;348;p33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9" name="Google Shape;349;p33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350" name="Google Shape;350;p33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33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33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33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54" name="Google Shape;354;p33"/>
          <p:cNvGrpSpPr/>
          <p:nvPr/>
        </p:nvGrpSpPr>
        <p:grpSpPr>
          <a:xfrm rot="2293559" flipH="1">
            <a:off x="7733598" y="3816957"/>
            <a:ext cx="371021" cy="491187"/>
            <a:chOff x="1634870" y="-5372769"/>
            <a:chExt cx="3048801" cy="4036247"/>
          </a:xfrm>
        </p:grpSpPr>
        <p:sp>
          <p:nvSpPr>
            <p:cNvPr id="355" name="Google Shape;355;p33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6" name="Google Shape;356;p33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357" name="Google Shape;357;p33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33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33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33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61" name="Google Shape;361;p33"/>
          <p:cNvSpPr/>
          <p:nvPr/>
        </p:nvSpPr>
        <p:spPr>
          <a:xfrm>
            <a:off x="8764528" y="427907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3"/>
          <p:cNvSpPr/>
          <p:nvPr/>
        </p:nvSpPr>
        <p:spPr>
          <a:xfrm>
            <a:off x="7954478" y="300701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3" name="Google Shape;363;p33"/>
          <p:cNvGrpSpPr/>
          <p:nvPr/>
        </p:nvGrpSpPr>
        <p:grpSpPr>
          <a:xfrm>
            <a:off x="7036547" y="364720"/>
            <a:ext cx="584848" cy="547878"/>
            <a:chOff x="1221175" y="-304275"/>
            <a:chExt cx="193000" cy="180800"/>
          </a:xfrm>
        </p:grpSpPr>
        <p:sp>
          <p:nvSpPr>
            <p:cNvPr id="364" name="Google Shape;364;p33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4" name="Google Shape;374;p33"/>
          <p:cNvSpPr/>
          <p:nvPr/>
        </p:nvSpPr>
        <p:spPr>
          <a:xfrm>
            <a:off x="2167990" y="75941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33"/>
          <p:cNvSpPr/>
          <p:nvPr/>
        </p:nvSpPr>
        <p:spPr>
          <a:xfrm>
            <a:off x="2213440" y="427907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32214B-61F9-AC5A-1172-57926EBE4801}"/>
              </a:ext>
            </a:extLst>
          </p:cNvPr>
          <p:cNvSpPr txBox="1"/>
          <p:nvPr/>
        </p:nvSpPr>
        <p:spPr>
          <a:xfrm>
            <a:off x="1344603" y="724027"/>
            <a:ext cx="6728889" cy="2481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5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قالب پاورپوینت </a:t>
            </a:r>
            <a:endParaRPr lang="en-US" sz="5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5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درس علوم رایگان</a:t>
            </a:r>
            <a:endParaRPr lang="en-US" sz="5400" b="1" dirty="0">
              <a:solidFill>
                <a:srgbClr val="008FE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3E3C6-4915-8F73-4ACC-0B6117676FB4}"/>
              </a:ext>
            </a:extLst>
          </p:cNvPr>
          <p:cNvSpPr txBox="1"/>
          <p:nvPr/>
        </p:nvSpPr>
        <p:spPr>
          <a:xfrm>
            <a:off x="2872136" y="3507856"/>
            <a:ext cx="3673823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endParaRPr lang="en-US" sz="1800" dirty="0">
              <a:solidFill>
                <a:srgbClr val="43234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6" name="Google Shape;836;p43"/>
          <p:cNvGrpSpPr/>
          <p:nvPr/>
        </p:nvGrpSpPr>
        <p:grpSpPr>
          <a:xfrm flipH="1">
            <a:off x="348971" y="1119791"/>
            <a:ext cx="639051" cy="752115"/>
            <a:chOff x="771450" y="-959375"/>
            <a:chExt cx="330225" cy="388650"/>
          </a:xfrm>
        </p:grpSpPr>
        <p:sp>
          <p:nvSpPr>
            <p:cNvPr id="837" name="Google Shape;837;p43"/>
            <p:cNvSpPr/>
            <p:nvPr/>
          </p:nvSpPr>
          <p:spPr>
            <a:xfrm>
              <a:off x="771450" y="-959375"/>
              <a:ext cx="330225" cy="388650"/>
            </a:xfrm>
            <a:custGeom>
              <a:avLst/>
              <a:gdLst/>
              <a:ahLst/>
              <a:cxnLst/>
              <a:rect l="l" t="t" r="r" b="b"/>
              <a:pathLst>
                <a:path w="13209" h="15546" extrusionOk="0">
                  <a:moveTo>
                    <a:pt x="5786" y="1"/>
                  </a:moveTo>
                  <a:cubicBezTo>
                    <a:pt x="5481" y="1"/>
                    <a:pt x="5177" y="58"/>
                    <a:pt x="4897" y="182"/>
                  </a:cubicBezTo>
                  <a:lnTo>
                    <a:pt x="1367" y="1745"/>
                  </a:lnTo>
                  <a:cubicBezTo>
                    <a:pt x="832" y="1984"/>
                    <a:pt x="421" y="2412"/>
                    <a:pt x="207" y="2963"/>
                  </a:cubicBezTo>
                  <a:cubicBezTo>
                    <a:pt x="1" y="3506"/>
                    <a:pt x="9" y="4099"/>
                    <a:pt x="248" y="4642"/>
                  </a:cubicBezTo>
                  <a:cubicBezTo>
                    <a:pt x="511" y="5243"/>
                    <a:pt x="1029" y="5679"/>
                    <a:pt x="1638" y="5860"/>
                  </a:cubicBezTo>
                  <a:lnTo>
                    <a:pt x="1745" y="6090"/>
                  </a:lnTo>
                  <a:cubicBezTo>
                    <a:pt x="363" y="8214"/>
                    <a:pt x="429" y="10954"/>
                    <a:pt x="1951" y="13052"/>
                  </a:cubicBezTo>
                  <a:cubicBezTo>
                    <a:pt x="3079" y="14616"/>
                    <a:pt x="4914" y="15546"/>
                    <a:pt x="6864" y="15546"/>
                  </a:cubicBezTo>
                  <a:cubicBezTo>
                    <a:pt x="7275" y="15546"/>
                    <a:pt x="7687" y="15496"/>
                    <a:pt x="8090" y="15414"/>
                  </a:cubicBezTo>
                  <a:cubicBezTo>
                    <a:pt x="9925" y="15027"/>
                    <a:pt x="11464" y="13859"/>
                    <a:pt x="12312" y="12205"/>
                  </a:cubicBezTo>
                  <a:cubicBezTo>
                    <a:pt x="13151" y="10559"/>
                    <a:pt x="13209" y="8641"/>
                    <a:pt x="12460" y="6954"/>
                  </a:cubicBezTo>
                  <a:cubicBezTo>
                    <a:pt x="11620" y="5054"/>
                    <a:pt x="9884" y="3729"/>
                    <a:pt x="7860" y="3391"/>
                  </a:cubicBezTo>
                  <a:lnTo>
                    <a:pt x="7761" y="3161"/>
                  </a:lnTo>
                  <a:cubicBezTo>
                    <a:pt x="7786" y="3103"/>
                    <a:pt x="7810" y="3046"/>
                    <a:pt x="7835" y="2988"/>
                  </a:cubicBezTo>
                  <a:cubicBezTo>
                    <a:pt x="8041" y="2437"/>
                    <a:pt x="8033" y="1844"/>
                    <a:pt x="7794" y="1309"/>
                  </a:cubicBezTo>
                  <a:cubicBezTo>
                    <a:pt x="7440" y="511"/>
                    <a:pt x="6650" y="1"/>
                    <a:pt x="57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62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43"/>
            <p:cNvSpPr/>
            <p:nvPr/>
          </p:nvSpPr>
          <p:spPr>
            <a:xfrm>
              <a:off x="804375" y="-925075"/>
              <a:ext cx="132925" cy="80125"/>
            </a:xfrm>
            <a:custGeom>
              <a:avLst/>
              <a:gdLst/>
              <a:ahLst/>
              <a:cxnLst/>
              <a:rect l="l" t="t" r="r" b="b"/>
              <a:pathLst>
                <a:path w="5317" h="3205" extrusionOk="0">
                  <a:moveTo>
                    <a:pt x="4469" y="357"/>
                  </a:moveTo>
                  <a:cubicBezTo>
                    <a:pt x="4642" y="357"/>
                    <a:pt x="4815" y="464"/>
                    <a:pt x="4889" y="637"/>
                  </a:cubicBezTo>
                  <a:cubicBezTo>
                    <a:pt x="4996" y="867"/>
                    <a:pt x="4889" y="1139"/>
                    <a:pt x="4658" y="1246"/>
                  </a:cubicBezTo>
                  <a:lnTo>
                    <a:pt x="1128" y="2801"/>
                  </a:lnTo>
                  <a:cubicBezTo>
                    <a:pt x="1065" y="2829"/>
                    <a:pt x="999" y="2843"/>
                    <a:pt x="935" y="2843"/>
                  </a:cubicBezTo>
                  <a:cubicBezTo>
                    <a:pt x="758" y="2843"/>
                    <a:pt x="592" y="2740"/>
                    <a:pt x="519" y="2571"/>
                  </a:cubicBezTo>
                  <a:cubicBezTo>
                    <a:pt x="470" y="2455"/>
                    <a:pt x="461" y="2332"/>
                    <a:pt x="511" y="2217"/>
                  </a:cubicBezTo>
                  <a:cubicBezTo>
                    <a:pt x="552" y="2102"/>
                    <a:pt x="642" y="2003"/>
                    <a:pt x="749" y="1953"/>
                  </a:cubicBezTo>
                  <a:lnTo>
                    <a:pt x="4280" y="398"/>
                  </a:lnTo>
                  <a:cubicBezTo>
                    <a:pt x="4346" y="373"/>
                    <a:pt x="4403" y="357"/>
                    <a:pt x="4469" y="357"/>
                  </a:cubicBezTo>
                  <a:close/>
                  <a:moveTo>
                    <a:pt x="4463" y="0"/>
                  </a:moveTo>
                  <a:cubicBezTo>
                    <a:pt x="4352" y="0"/>
                    <a:pt x="4240" y="22"/>
                    <a:pt x="4132" y="69"/>
                  </a:cubicBezTo>
                  <a:lnTo>
                    <a:pt x="609" y="1624"/>
                  </a:lnTo>
                  <a:cubicBezTo>
                    <a:pt x="190" y="1814"/>
                    <a:pt x="1" y="2299"/>
                    <a:pt x="190" y="2711"/>
                  </a:cubicBezTo>
                  <a:cubicBezTo>
                    <a:pt x="321" y="3023"/>
                    <a:pt x="626" y="3204"/>
                    <a:pt x="939" y="3204"/>
                  </a:cubicBezTo>
                  <a:cubicBezTo>
                    <a:pt x="1054" y="3204"/>
                    <a:pt x="1161" y="3180"/>
                    <a:pt x="1276" y="3130"/>
                  </a:cubicBezTo>
                  <a:lnTo>
                    <a:pt x="4798" y="1575"/>
                  </a:lnTo>
                  <a:cubicBezTo>
                    <a:pt x="5004" y="1484"/>
                    <a:pt x="5160" y="1320"/>
                    <a:pt x="5234" y="1122"/>
                  </a:cubicBezTo>
                  <a:cubicBezTo>
                    <a:pt x="5317" y="917"/>
                    <a:pt x="5308" y="686"/>
                    <a:pt x="5218" y="489"/>
                  </a:cubicBezTo>
                  <a:cubicBezTo>
                    <a:pt x="5083" y="183"/>
                    <a:pt x="4781" y="0"/>
                    <a:pt x="4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3"/>
            <p:cNvSpPr/>
            <p:nvPr/>
          </p:nvSpPr>
          <p:spPr>
            <a:xfrm>
              <a:off x="829875" y="-801150"/>
              <a:ext cx="246300" cy="191650"/>
            </a:xfrm>
            <a:custGeom>
              <a:avLst/>
              <a:gdLst/>
              <a:ahLst/>
              <a:cxnLst/>
              <a:rect l="l" t="t" r="r" b="b"/>
              <a:pathLst>
                <a:path w="9852" h="7666" extrusionOk="0">
                  <a:moveTo>
                    <a:pt x="7868" y="0"/>
                  </a:moveTo>
                  <a:lnTo>
                    <a:pt x="1" y="3473"/>
                  </a:lnTo>
                  <a:cubicBezTo>
                    <a:pt x="67" y="4279"/>
                    <a:pt x="338" y="5086"/>
                    <a:pt x="873" y="5818"/>
                  </a:cubicBezTo>
                  <a:cubicBezTo>
                    <a:pt x="1714" y="6985"/>
                    <a:pt x="3104" y="7665"/>
                    <a:pt x="4525" y="7665"/>
                  </a:cubicBezTo>
                  <a:cubicBezTo>
                    <a:pt x="4828" y="7665"/>
                    <a:pt x="5132" y="7634"/>
                    <a:pt x="5432" y="7571"/>
                  </a:cubicBezTo>
                  <a:cubicBezTo>
                    <a:pt x="8378" y="6946"/>
                    <a:pt x="9851" y="3851"/>
                    <a:pt x="8707" y="1251"/>
                  </a:cubicBezTo>
                  <a:cubicBezTo>
                    <a:pt x="8493" y="774"/>
                    <a:pt x="8205" y="362"/>
                    <a:pt x="7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3"/>
            <p:cNvSpPr/>
            <p:nvPr/>
          </p:nvSpPr>
          <p:spPr>
            <a:xfrm>
              <a:off x="816300" y="-894350"/>
              <a:ext cx="249800" cy="289275"/>
            </a:xfrm>
            <a:custGeom>
              <a:avLst/>
              <a:gdLst/>
              <a:ahLst/>
              <a:cxnLst/>
              <a:rect l="l" t="t" r="r" b="b"/>
              <a:pathLst>
                <a:path w="9992" h="11571" extrusionOk="0">
                  <a:moveTo>
                    <a:pt x="4033" y="478"/>
                  </a:moveTo>
                  <a:lnTo>
                    <a:pt x="4675" y="1934"/>
                  </a:lnTo>
                  <a:cubicBezTo>
                    <a:pt x="4807" y="2230"/>
                    <a:pt x="5103" y="2428"/>
                    <a:pt x="5449" y="2461"/>
                  </a:cubicBezTo>
                  <a:cubicBezTo>
                    <a:pt x="7045" y="2592"/>
                    <a:pt x="8436" y="3588"/>
                    <a:pt x="9078" y="5053"/>
                  </a:cubicBezTo>
                  <a:cubicBezTo>
                    <a:pt x="9621" y="6263"/>
                    <a:pt x="9580" y="7637"/>
                    <a:pt x="8971" y="8814"/>
                  </a:cubicBezTo>
                  <a:cubicBezTo>
                    <a:pt x="8370" y="9999"/>
                    <a:pt x="7259" y="10838"/>
                    <a:pt x="5934" y="11118"/>
                  </a:cubicBezTo>
                  <a:cubicBezTo>
                    <a:pt x="5648" y="11178"/>
                    <a:pt x="5359" y="11207"/>
                    <a:pt x="5071" y="11207"/>
                  </a:cubicBezTo>
                  <a:cubicBezTo>
                    <a:pt x="3708" y="11207"/>
                    <a:pt x="2371" y="10553"/>
                    <a:pt x="1556" y="9439"/>
                  </a:cubicBezTo>
                  <a:cubicBezTo>
                    <a:pt x="388" y="7818"/>
                    <a:pt x="412" y="5695"/>
                    <a:pt x="1614" y="4131"/>
                  </a:cubicBezTo>
                  <a:cubicBezTo>
                    <a:pt x="1819" y="3876"/>
                    <a:pt x="1869" y="3539"/>
                    <a:pt x="1737" y="3259"/>
                  </a:cubicBezTo>
                  <a:lnTo>
                    <a:pt x="1087" y="1778"/>
                  </a:lnTo>
                  <a:lnTo>
                    <a:pt x="4033" y="478"/>
                  </a:lnTo>
                  <a:close/>
                  <a:moveTo>
                    <a:pt x="4214" y="0"/>
                  </a:moveTo>
                  <a:lnTo>
                    <a:pt x="610" y="1588"/>
                  </a:lnTo>
                  <a:lnTo>
                    <a:pt x="1408" y="3399"/>
                  </a:lnTo>
                  <a:cubicBezTo>
                    <a:pt x="1482" y="3563"/>
                    <a:pt x="1457" y="3761"/>
                    <a:pt x="1334" y="3917"/>
                  </a:cubicBezTo>
                  <a:cubicBezTo>
                    <a:pt x="25" y="5596"/>
                    <a:pt x="1" y="7900"/>
                    <a:pt x="1268" y="9645"/>
                  </a:cubicBezTo>
                  <a:cubicBezTo>
                    <a:pt x="2149" y="10863"/>
                    <a:pt x="3597" y="11570"/>
                    <a:pt x="5070" y="11570"/>
                  </a:cubicBezTo>
                  <a:cubicBezTo>
                    <a:pt x="5383" y="11570"/>
                    <a:pt x="5704" y="11538"/>
                    <a:pt x="6008" y="11472"/>
                  </a:cubicBezTo>
                  <a:cubicBezTo>
                    <a:pt x="7440" y="11167"/>
                    <a:pt x="8641" y="10262"/>
                    <a:pt x="9292" y="8978"/>
                  </a:cubicBezTo>
                  <a:cubicBezTo>
                    <a:pt x="9950" y="7703"/>
                    <a:pt x="9991" y="6222"/>
                    <a:pt x="9415" y="4905"/>
                  </a:cubicBezTo>
                  <a:cubicBezTo>
                    <a:pt x="8716" y="3325"/>
                    <a:pt x="7201" y="2247"/>
                    <a:pt x="5473" y="2099"/>
                  </a:cubicBezTo>
                  <a:cubicBezTo>
                    <a:pt x="5259" y="2082"/>
                    <a:pt x="5086" y="1959"/>
                    <a:pt x="5004" y="1786"/>
                  </a:cubicBezTo>
                  <a:lnTo>
                    <a:pt x="42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43"/>
            <p:cNvSpPr/>
            <p:nvPr/>
          </p:nvSpPr>
          <p:spPr>
            <a:xfrm>
              <a:off x="828025" y="-771525"/>
              <a:ext cx="123875" cy="61325"/>
            </a:xfrm>
            <a:custGeom>
              <a:avLst/>
              <a:gdLst/>
              <a:ahLst/>
              <a:cxnLst/>
              <a:rect l="l" t="t" r="r" b="b"/>
              <a:pathLst>
                <a:path w="4955" h="2453" extrusionOk="0">
                  <a:moveTo>
                    <a:pt x="4807" y="0"/>
                  </a:moveTo>
                  <a:lnTo>
                    <a:pt x="1" y="2123"/>
                  </a:lnTo>
                  <a:lnTo>
                    <a:pt x="149" y="2452"/>
                  </a:lnTo>
                  <a:lnTo>
                    <a:pt x="4955" y="329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43"/>
            <p:cNvSpPr/>
            <p:nvPr/>
          </p:nvSpPr>
          <p:spPr>
            <a:xfrm>
              <a:off x="859300" y="-702425"/>
              <a:ext cx="32950" cy="30475"/>
            </a:xfrm>
            <a:custGeom>
              <a:avLst/>
              <a:gdLst/>
              <a:ahLst/>
              <a:cxnLst/>
              <a:rect l="l" t="t" r="r" b="b"/>
              <a:pathLst>
                <a:path w="1318" h="1219" extrusionOk="0">
                  <a:moveTo>
                    <a:pt x="626" y="182"/>
                  </a:moveTo>
                  <a:cubicBezTo>
                    <a:pt x="675" y="182"/>
                    <a:pt x="733" y="190"/>
                    <a:pt x="782" y="207"/>
                  </a:cubicBezTo>
                  <a:cubicBezTo>
                    <a:pt x="889" y="248"/>
                    <a:pt x="972" y="330"/>
                    <a:pt x="1021" y="437"/>
                  </a:cubicBezTo>
                  <a:cubicBezTo>
                    <a:pt x="1112" y="651"/>
                    <a:pt x="1013" y="906"/>
                    <a:pt x="799" y="1005"/>
                  </a:cubicBezTo>
                  <a:cubicBezTo>
                    <a:pt x="745" y="1028"/>
                    <a:pt x="689" y="1039"/>
                    <a:pt x="633" y="1039"/>
                  </a:cubicBezTo>
                  <a:cubicBezTo>
                    <a:pt x="467" y="1039"/>
                    <a:pt x="305" y="943"/>
                    <a:pt x="231" y="783"/>
                  </a:cubicBezTo>
                  <a:cubicBezTo>
                    <a:pt x="141" y="569"/>
                    <a:pt x="239" y="314"/>
                    <a:pt x="453" y="215"/>
                  </a:cubicBezTo>
                  <a:cubicBezTo>
                    <a:pt x="511" y="190"/>
                    <a:pt x="569" y="182"/>
                    <a:pt x="626" y="182"/>
                  </a:cubicBezTo>
                  <a:close/>
                  <a:moveTo>
                    <a:pt x="619" y="0"/>
                  </a:moveTo>
                  <a:cubicBezTo>
                    <a:pt x="537" y="0"/>
                    <a:pt x="456" y="16"/>
                    <a:pt x="379" y="50"/>
                  </a:cubicBezTo>
                  <a:cubicBezTo>
                    <a:pt x="231" y="116"/>
                    <a:pt x="116" y="240"/>
                    <a:pt x="58" y="388"/>
                  </a:cubicBezTo>
                  <a:cubicBezTo>
                    <a:pt x="1" y="544"/>
                    <a:pt x="1" y="709"/>
                    <a:pt x="67" y="857"/>
                  </a:cubicBezTo>
                  <a:cubicBezTo>
                    <a:pt x="174" y="1079"/>
                    <a:pt x="396" y="1219"/>
                    <a:pt x="626" y="1219"/>
                  </a:cubicBezTo>
                  <a:cubicBezTo>
                    <a:pt x="708" y="1219"/>
                    <a:pt x="791" y="1203"/>
                    <a:pt x="873" y="1170"/>
                  </a:cubicBezTo>
                  <a:cubicBezTo>
                    <a:pt x="1177" y="1030"/>
                    <a:pt x="1317" y="668"/>
                    <a:pt x="1186" y="363"/>
                  </a:cubicBezTo>
                  <a:cubicBezTo>
                    <a:pt x="1120" y="215"/>
                    <a:pt x="996" y="100"/>
                    <a:pt x="848" y="42"/>
                  </a:cubicBezTo>
                  <a:cubicBezTo>
                    <a:pt x="773" y="14"/>
                    <a:pt x="695" y="0"/>
                    <a:pt x="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3"/>
            <p:cNvSpPr/>
            <p:nvPr/>
          </p:nvSpPr>
          <p:spPr>
            <a:xfrm>
              <a:off x="980675" y="-774350"/>
              <a:ext cx="32950" cy="30400"/>
            </a:xfrm>
            <a:custGeom>
              <a:avLst/>
              <a:gdLst/>
              <a:ahLst/>
              <a:cxnLst/>
              <a:rect l="l" t="t" r="r" b="b"/>
              <a:pathLst>
                <a:path w="1318" h="1216" extrusionOk="0">
                  <a:moveTo>
                    <a:pt x="692" y="179"/>
                  </a:moveTo>
                  <a:cubicBezTo>
                    <a:pt x="742" y="179"/>
                    <a:pt x="791" y="195"/>
                    <a:pt x="840" y="212"/>
                  </a:cubicBezTo>
                  <a:cubicBezTo>
                    <a:pt x="947" y="253"/>
                    <a:pt x="1038" y="335"/>
                    <a:pt x="1079" y="434"/>
                  </a:cubicBezTo>
                  <a:cubicBezTo>
                    <a:pt x="1178" y="656"/>
                    <a:pt x="1079" y="903"/>
                    <a:pt x="865" y="1002"/>
                  </a:cubicBezTo>
                  <a:cubicBezTo>
                    <a:pt x="807" y="1028"/>
                    <a:pt x="746" y="1040"/>
                    <a:pt x="688" y="1040"/>
                  </a:cubicBezTo>
                  <a:cubicBezTo>
                    <a:pt x="523" y="1040"/>
                    <a:pt x="370" y="943"/>
                    <a:pt x="297" y="780"/>
                  </a:cubicBezTo>
                  <a:cubicBezTo>
                    <a:pt x="198" y="566"/>
                    <a:pt x="297" y="311"/>
                    <a:pt x="519" y="220"/>
                  </a:cubicBezTo>
                  <a:cubicBezTo>
                    <a:pt x="569" y="195"/>
                    <a:pt x="626" y="179"/>
                    <a:pt x="692" y="179"/>
                  </a:cubicBezTo>
                  <a:close/>
                  <a:moveTo>
                    <a:pt x="699" y="0"/>
                  </a:moveTo>
                  <a:cubicBezTo>
                    <a:pt x="613" y="0"/>
                    <a:pt x="527" y="19"/>
                    <a:pt x="445" y="55"/>
                  </a:cubicBezTo>
                  <a:cubicBezTo>
                    <a:pt x="133" y="187"/>
                    <a:pt x="1" y="549"/>
                    <a:pt x="133" y="854"/>
                  </a:cubicBezTo>
                  <a:cubicBezTo>
                    <a:pt x="231" y="1084"/>
                    <a:pt x="454" y="1216"/>
                    <a:pt x="692" y="1216"/>
                  </a:cubicBezTo>
                  <a:cubicBezTo>
                    <a:pt x="774" y="1216"/>
                    <a:pt x="857" y="1199"/>
                    <a:pt x="939" y="1166"/>
                  </a:cubicBezTo>
                  <a:cubicBezTo>
                    <a:pt x="1087" y="1101"/>
                    <a:pt x="1194" y="985"/>
                    <a:pt x="1260" y="829"/>
                  </a:cubicBezTo>
                  <a:cubicBezTo>
                    <a:pt x="1318" y="681"/>
                    <a:pt x="1309" y="516"/>
                    <a:pt x="1244" y="368"/>
                  </a:cubicBezTo>
                  <a:cubicBezTo>
                    <a:pt x="1178" y="212"/>
                    <a:pt x="1062" y="105"/>
                    <a:pt x="906" y="39"/>
                  </a:cubicBezTo>
                  <a:cubicBezTo>
                    <a:pt x="839" y="13"/>
                    <a:pt x="769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3"/>
            <p:cNvSpPr/>
            <p:nvPr/>
          </p:nvSpPr>
          <p:spPr>
            <a:xfrm>
              <a:off x="945500" y="-684425"/>
              <a:ext cx="32950" cy="30375"/>
            </a:xfrm>
            <a:custGeom>
              <a:avLst/>
              <a:gdLst/>
              <a:ahLst/>
              <a:cxnLst/>
              <a:rect l="l" t="t" r="r" b="b"/>
              <a:pathLst>
                <a:path w="1318" h="1215" extrusionOk="0">
                  <a:moveTo>
                    <a:pt x="692" y="178"/>
                  </a:moveTo>
                  <a:cubicBezTo>
                    <a:pt x="857" y="178"/>
                    <a:pt x="1013" y="277"/>
                    <a:pt x="1087" y="433"/>
                  </a:cubicBezTo>
                  <a:cubicBezTo>
                    <a:pt x="1186" y="655"/>
                    <a:pt x="1087" y="902"/>
                    <a:pt x="865" y="1001"/>
                  </a:cubicBezTo>
                  <a:cubicBezTo>
                    <a:pt x="809" y="1027"/>
                    <a:pt x="749" y="1039"/>
                    <a:pt x="691" y="1039"/>
                  </a:cubicBezTo>
                  <a:cubicBezTo>
                    <a:pt x="528" y="1039"/>
                    <a:pt x="372" y="943"/>
                    <a:pt x="305" y="779"/>
                  </a:cubicBezTo>
                  <a:cubicBezTo>
                    <a:pt x="206" y="565"/>
                    <a:pt x="305" y="318"/>
                    <a:pt x="519" y="219"/>
                  </a:cubicBezTo>
                  <a:cubicBezTo>
                    <a:pt x="577" y="195"/>
                    <a:pt x="634" y="178"/>
                    <a:pt x="692" y="178"/>
                  </a:cubicBezTo>
                  <a:close/>
                  <a:moveTo>
                    <a:pt x="698" y="1"/>
                  </a:moveTo>
                  <a:cubicBezTo>
                    <a:pt x="615" y="1"/>
                    <a:pt x="532" y="20"/>
                    <a:pt x="453" y="55"/>
                  </a:cubicBezTo>
                  <a:cubicBezTo>
                    <a:pt x="141" y="186"/>
                    <a:pt x="1" y="548"/>
                    <a:pt x="141" y="853"/>
                  </a:cubicBezTo>
                  <a:cubicBezTo>
                    <a:pt x="206" y="1001"/>
                    <a:pt x="322" y="1116"/>
                    <a:pt x="478" y="1174"/>
                  </a:cubicBezTo>
                  <a:cubicBezTo>
                    <a:pt x="544" y="1207"/>
                    <a:pt x="618" y="1215"/>
                    <a:pt x="692" y="1215"/>
                  </a:cubicBezTo>
                  <a:cubicBezTo>
                    <a:pt x="783" y="1215"/>
                    <a:pt x="865" y="1198"/>
                    <a:pt x="939" y="1166"/>
                  </a:cubicBezTo>
                  <a:cubicBezTo>
                    <a:pt x="1087" y="1100"/>
                    <a:pt x="1202" y="985"/>
                    <a:pt x="1260" y="828"/>
                  </a:cubicBezTo>
                  <a:cubicBezTo>
                    <a:pt x="1317" y="680"/>
                    <a:pt x="1317" y="515"/>
                    <a:pt x="1252" y="367"/>
                  </a:cubicBezTo>
                  <a:cubicBezTo>
                    <a:pt x="1186" y="219"/>
                    <a:pt x="1071" y="104"/>
                    <a:pt x="914" y="46"/>
                  </a:cubicBezTo>
                  <a:cubicBezTo>
                    <a:pt x="845" y="16"/>
                    <a:pt x="772" y="1"/>
                    <a:pt x="6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3"/>
            <p:cNvSpPr/>
            <p:nvPr/>
          </p:nvSpPr>
          <p:spPr>
            <a:xfrm>
              <a:off x="1016900" y="-710250"/>
              <a:ext cx="16900" cy="15475"/>
            </a:xfrm>
            <a:custGeom>
              <a:avLst/>
              <a:gdLst/>
              <a:ahLst/>
              <a:cxnLst/>
              <a:rect l="l" t="t" r="r" b="b"/>
              <a:pathLst>
                <a:path w="676" h="619" extrusionOk="0">
                  <a:moveTo>
                    <a:pt x="354" y="92"/>
                  </a:moveTo>
                  <a:cubicBezTo>
                    <a:pt x="436" y="92"/>
                    <a:pt x="519" y="141"/>
                    <a:pt x="552" y="224"/>
                  </a:cubicBezTo>
                  <a:cubicBezTo>
                    <a:pt x="576" y="273"/>
                    <a:pt x="576" y="331"/>
                    <a:pt x="560" y="388"/>
                  </a:cubicBezTo>
                  <a:cubicBezTo>
                    <a:pt x="535" y="438"/>
                    <a:pt x="494" y="487"/>
                    <a:pt x="445" y="503"/>
                  </a:cubicBezTo>
                  <a:cubicBezTo>
                    <a:pt x="413" y="517"/>
                    <a:pt x="381" y="523"/>
                    <a:pt x="349" y="523"/>
                  </a:cubicBezTo>
                  <a:cubicBezTo>
                    <a:pt x="324" y="523"/>
                    <a:pt x="298" y="519"/>
                    <a:pt x="272" y="512"/>
                  </a:cubicBezTo>
                  <a:cubicBezTo>
                    <a:pt x="222" y="487"/>
                    <a:pt x="181" y="446"/>
                    <a:pt x="157" y="396"/>
                  </a:cubicBezTo>
                  <a:cubicBezTo>
                    <a:pt x="132" y="347"/>
                    <a:pt x="132" y="281"/>
                    <a:pt x="148" y="232"/>
                  </a:cubicBezTo>
                  <a:cubicBezTo>
                    <a:pt x="173" y="174"/>
                    <a:pt x="214" y="133"/>
                    <a:pt x="264" y="108"/>
                  </a:cubicBezTo>
                  <a:cubicBezTo>
                    <a:pt x="297" y="100"/>
                    <a:pt x="321" y="92"/>
                    <a:pt x="354" y="92"/>
                  </a:cubicBezTo>
                  <a:close/>
                  <a:moveTo>
                    <a:pt x="355" y="1"/>
                  </a:moveTo>
                  <a:cubicBezTo>
                    <a:pt x="314" y="1"/>
                    <a:pt x="271" y="9"/>
                    <a:pt x="231" y="26"/>
                  </a:cubicBezTo>
                  <a:cubicBezTo>
                    <a:pt x="74" y="92"/>
                    <a:pt x="0" y="273"/>
                    <a:pt x="74" y="429"/>
                  </a:cubicBezTo>
                  <a:cubicBezTo>
                    <a:pt x="107" y="512"/>
                    <a:pt x="165" y="569"/>
                    <a:pt x="239" y="594"/>
                  </a:cubicBezTo>
                  <a:cubicBezTo>
                    <a:pt x="280" y="610"/>
                    <a:pt x="313" y="619"/>
                    <a:pt x="354" y="619"/>
                  </a:cubicBezTo>
                  <a:cubicBezTo>
                    <a:pt x="395" y="619"/>
                    <a:pt x="436" y="610"/>
                    <a:pt x="478" y="594"/>
                  </a:cubicBezTo>
                  <a:cubicBezTo>
                    <a:pt x="552" y="561"/>
                    <a:pt x="617" y="495"/>
                    <a:pt x="642" y="421"/>
                  </a:cubicBezTo>
                  <a:cubicBezTo>
                    <a:pt x="675" y="339"/>
                    <a:pt x="675" y="256"/>
                    <a:pt x="634" y="182"/>
                  </a:cubicBezTo>
                  <a:cubicBezTo>
                    <a:pt x="585" y="67"/>
                    <a:pt x="474" y="1"/>
                    <a:pt x="3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3"/>
            <p:cNvSpPr/>
            <p:nvPr/>
          </p:nvSpPr>
          <p:spPr>
            <a:xfrm>
              <a:off x="924725" y="-726875"/>
              <a:ext cx="17725" cy="15650"/>
            </a:xfrm>
            <a:custGeom>
              <a:avLst/>
              <a:gdLst/>
              <a:ahLst/>
              <a:cxnLst/>
              <a:rect l="l" t="t" r="r" b="b"/>
              <a:pathLst>
                <a:path w="709" h="626" extrusionOk="0">
                  <a:moveTo>
                    <a:pt x="354" y="90"/>
                  </a:moveTo>
                  <a:cubicBezTo>
                    <a:pt x="437" y="90"/>
                    <a:pt x="519" y="140"/>
                    <a:pt x="552" y="222"/>
                  </a:cubicBezTo>
                  <a:cubicBezTo>
                    <a:pt x="601" y="337"/>
                    <a:pt x="552" y="461"/>
                    <a:pt x="445" y="510"/>
                  </a:cubicBezTo>
                  <a:cubicBezTo>
                    <a:pt x="413" y="524"/>
                    <a:pt x="382" y="530"/>
                    <a:pt x="351" y="530"/>
                  </a:cubicBezTo>
                  <a:cubicBezTo>
                    <a:pt x="326" y="530"/>
                    <a:pt x="303" y="526"/>
                    <a:pt x="280" y="518"/>
                  </a:cubicBezTo>
                  <a:cubicBezTo>
                    <a:pt x="223" y="494"/>
                    <a:pt x="182" y="452"/>
                    <a:pt x="157" y="403"/>
                  </a:cubicBezTo>
                  <a:cubicBezTo>
                    <a:pt x="108" y="288"/>
                    <a:pt x="157" y="164"/>
                    <a:pt x="264" y="115"/>
                  </a:cubicBezTo>
                  <a:cubicBezTo>
                    <a:pt x="297" y="99"/>
                    <a:pt x="330" y="90"/>
                    <a:pt x="354" y="90"/>
                  </a:cubicBezTo>
                  <a:close/>
                  <a:moveTo>
                    <a:pt x="350" y="0"/>
                  </a:moveTo>
                  <a:cubicBezTo>
                    <a:pt x="310" y="0"/>
                    <a:pt x="270" y="8"/>
                    <a:pt x="231" y="24"/>
                  </a:cubicBezTo>
                  <a:cubicBezTo>
                    <a:pt x="75" y="99"/>
                    <a:pt x="1" y="280"/>
                    <a:pt x="75" y="436"/>
                  </a:cubicBezTo>
                  <a:cubicBezTo>
                    <a:pt x="124" y="551"/>
                    <a:pt x="239" y="625"/>
                    <a:pt x="354" y="625"/>
                  </a:cubicBezTo>
                  <a:cubicBezTo>
                    <a:pt x="396" y="625"/>
                    <a:pt x="437" y="617"/>
                    <a:pt x="478" y="592"/>
                  </a:cubicBezTo>
                  <a:cubicBezTo>
                    <a:pt x="634" y="526"/>
                    <a:pt x="708" y="345"/>
                    <a:pt x="642" y="189"/>
                  </a:cubicBezTo>
                  <a:cubicBezTo>
                    <a:pt x="587" y="71"/>
                    <a:pt x="471" y="0"/>
                    <a:pt x="3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DAC7CB-97E4-BFFA-ADE4-6FC28FE65A7C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18175C-0DD4-965E-49C6-1F259DFF3387}"/>
              </a:ext>
            </a:extLst>
          </p:cNvPr>
          <p:cNvSpPr txBox="1"/>
          <p:nvPr/>
        </p:nvSpPr>
        <p:spPr>
          <a:xfrm>
            <a:off x="5736578" y="1360331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6D0750-A550-707A-3ECC-F08A7821A55C}"/>
              </a:ext>
            </a:extLst>
          </p:cNvPr>
          <p:cNvSpPr txBox="1"/>
          <p:nvPr/>
        </p:nvSpPr>
        <p:spPr>
          <a:xfrm>
            <a:off x="3172660" y="1360331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08413-E281-D7F0-3D6C-1B0A0F3443D6}"/>
              </a:ext>
            </a:extLst>
          </p:cNvPr>
          <p:cNvSpPr txBox="1"/>
          <p:nvPr/>
        </p:nvSpPr>
        <p:spPr>
          <a:xfrm>
            <a:off x="682648" y="1360331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3E9CE2-63E4-1260-8709-2EAB83BD542E}"/>
              </a:ext>
            </a:extLst>
          </p:cNvPr>
          <p:cNvSpPr txBox="1"/>
          <p:nvPr/>
        </p:nvSpPr>
        <p:spPr>
          <a:xfrm>
            <a:off x="5720999" y="3059217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84858A-3147-D47E-6D37-C6F10593B735}"/>
              </a:ext>
            </a:extLst>
          </p:cNvPr>
          <p:cNvSpPr txBox="1"/>
          <p:nvPr/>
        </p:nvSpPr>
        <p:spPr>
          <a:xfrm>
            <a:off x="3157081" y="3059217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8D305-E8FB-7EF0-FB07-9F8EA3B1644B}"/>
              </a:ext>
            </a:extLst>
          </p:cNvPr>
          <p:cNvSpPr txBox="1"/>
          <p:nvPr/>
        </p:nvSpPr>
        <p:spPr>
          <a:xfrm>
            <a:off x="667069" y="3059217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626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1" name="Google Shape;851;p44"/>
          <p:cNvGrpSpPr/>
          <p:nvPr/>
        </p:nvGrpSpPr>
        <p:grpSpPr>
          <a:xfrm>
            <a:off x="7288061" y="3432026"/>
            <a:ext cx="1142711" cy="1344884"/>
            <a:chOff x="771450" y="-959375"/>
            <a:chExt cx="330225" cy="388650"/>
          </a:xfrm>
        </p:grpSpPr>
        <p:sp>
          <p:nvSpPr>
            <p:cNvPr id="852" name="Google Shape;852;p44"/>
            <p:cNvSpPr/>
            <p:nvPr/>
          </p:nvSpPr>
          <p:spPr>
            <a:xfrm>
              <a:off x="771450" y="-959375"/>
              <a:ext cx="330225" cy="388650"/>
            </a:xfrm>
            <a:custGeom>
              <a:avLst/>
              <a:gdLst/>
              <a:ahLst/>
              <a:cxnLst/>
              <a:rect l="l" t="t" r="r" b="b"/>
              <a:pathLst>
                <a:path w="13209" h="15546" extrusionOk="0">
                  <a:moveTo>
                    <a:pt x="5786" y="1"/>
                  </a:moveTo>
                  <a:cubicBezTo>
                    <a:pt x="5481" y="1"/>
                    <a:pt x="5177" y="58"/>
                    <a:pt x="4897" y="182"/>
                  </a:cubicBezTo>
                  <a:lnTo>
                    <a:pt x="1367" y="1745"/>
                  </a:lnTo>
                  <a:cubicBezTo>
                    <a:pt x="832" y="1984"/>
                    <a:pt x="421" y="2412"/>
                    <a:pt x="207" y="2963"/>
                  </a:cubicBezTo>
                  <a:cubicBezTo>
                    <a:pt x="1" y="3506"/>
                    <a:pt x="9" y="4099"/>
                    <a:pt x="248" y="4642"/>
                  </a:cubicBezTo>
                  <a:cubicBezTo>
                    <a:pt x="511" y="5243"/>
                    <a:pt x="1029" y="5679"/>
                    <a:pt x="1638" y="5860"/>
                  </a:cubicBezTo>
                  <a:lnTo>
                    <a:pt x="1745" y="6090"/>
                  </a:lnTo>
                  <a:cubicBezTo>
                    <a:pt x="363" y="8214"/>
                    <a:pt x="429" y="10954"/>
                    <a:pt x="1951" y="13052"/>
                  </a:cubicBezTo>
                  <a:cubicBezTo>
                    <a:pt x="3079" y="14616"/>
                    <a:pt x="4914" y="15546"/>
                    <a:pt x="6864" y="15546"/>
                  </a:cubicBezTo>
                  <a:cubicBezTo>
                    <a:pt x="7275" y="15546"/>
                    <a:pt x="7687" y="15496"/>
                    <a:pt x="8090" y="15414"/>
                  </a:cubicBezTo>
                  <a:cubicBezTo>
                    <a:pt x="9925" y="15027"/>
                    <a:pt x="11464" y="13859"/>
                    <a:pt x="12312" y="12205"/>
                  </a:cubicBezTo>
                  <a:cubicBezTo>
                    <a:pt x="13151" y="10559"/>
                    <a:pt x="13209" y="8641"/>
                    <a:pt x="12460" y="6954"/>
                  </a:cubicBezTo>
                  <a:cubicBezTo>
                    <a:pt x="11620" y="5054"/>
                    <a:pt x="9884" y="3729"/>
                    <a:pt x="7860" y="3391"/>
                  </a:cubicBezTo>
                  <a:lnTo>
                    <a:pt x="7761" y="3161"/>
                  </a:lnTo>
                  <a:cubicBezTo>
                    <a:pt x="7786" y="3103"/>
                    <a:pt x="7810" y="3046"/>
                    <a:pt x="7835" y="2988"/>
                  </a:cubicBezTo>
                  <a:cubicBezTo>
                    <a:pt x="8041" y="2437"/>
                    <a:pt x="8033" y="1844"/>
                    <a:pt x="7794" y="1309"/>
                  </a:cubicBezTo>
                  <a:cubicBezTo>
                    <a:pt x="7440" y="511"/>
                    <a:pt x="6650" y="1"/>
                    <a:pt x="57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62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4"/>
            <p:cNvSpPr/>
            <p:nvPr/>
          </p:nvSpPr>
          <p:spPr>
            <a:xfrm>
              <a:off x="804375" y="-925075"/>
              <a:ext cx="132925" cy="80125"/>
            </a:xfrm>
            <a:custGeom>
              <a:avLst/>
              <a:gdLst/>
              <a:ahLst/>
              <a:cxnLst/>
              <a:rect l="l" t="t" r="r" b="b"/>
              <a:pathLst>
                <a:path w="5317" h="3205" extrusionOk="0">
                  <a:moveTo>
                    <a:pt x="4469" y="357"/>
                  </a:moveTo>
                  <a:cubicBezTo>
                    <a:pt x="4642" y="357"/>
                    <a:pt x="4815" y="464"/>
                    <a:pt x="4889" y="637"/>
                  </a:cubicBezTo>
                  <a:cubicBezTo>
                    <a:pt x="4996" y="867"/>
                    <a:pt x="4889" y="1139"/>
                    <a:pt x="4658" y="1246"/>
                  </a:cubicBezTo>
                  <a:lnTo>
                    <a:pt x="1128" y="2801"/>
                  </a:lnTo>
                  <a:cubicBezTo>
                    <a:pt x="1065" y="2829"/>
                    <a:pt x="999" y="2843"/>
                    <a:pt x="935" y="2843"/>
                  </a:cubicBezTo>
                  <a:cubicBezTo>
                    <a:pt x="758" y="2843"/>
                    <a:pt x="592" y="2740"/>
                    <a:pt x="519" y="2571"/>
                  </a:cubicBezTo>
                  <a:cubicBezTo>
                    <a:pt x="470" y="2455"/>
                    <a:pt x="461" y="2332"/>
                    <a:pt x="511" y="2217"/>
                  </a:cubicBezTo>
                  <a:cubicBezTo>
                    <a:pt x="552" y="2102"/>
                    <a:pt x="642" y="2003"/>
                    <a:pt x="749" y="1953"/>
                  </a:cubicBezTo>
                  <a:lnTo>
                    <a:pt x="4280" y="398"/>
                  </a:lnTo>
                  <a:cubicBezTo>
                    <a:pt x="4346" y="373"/>
                    <a:pt x="4403" y="357"/>
                    <a:pt x="4469" y="357"/>
                  </a:cubicBezTo>
                  <a:close/>
                  <a:moveTo>
                    <a:pt x="4463" y="0"/>
                  </a:moveTo>
                  <a:cubicBezTo>
                    <a:pt x="4352" y="0"/>
                    <a:pt x="4240" y="22"/>
                    <a:pt x="4132" y="69"/>
                  </a:cubicBezTo>
                  <a:lnTo>
                    <a:pt x="609" y="1624"/>
                  </a:lnTo>
                  <a:cubicBezTo>
                    <a:pt x="190" y="1814"/>
                    <a:pt x="1" y="2299"/>
                    <a:pt x="190" y="2711"/>
                  </a:cubicBezTo>
                  <a:cubicBezTo>
                    <a:pt x="321" y="3023"/>
                    <a:pt x="626" y="3204"/>
                    <a:pt x="939" y="3204"/>
                  </a:cubicBezTo>
                  <a:cubicBezTo>
                    <a:pt x="1054" y="3204"/>
                    <a:pt x="1161" y="3180"/>
                    <a:pt x="1276" y="3130"/>
                  </a:cubicBezTo>
                  <a:lnTo>
                    <a:pt x="4798" y="1575"/>
                  </a:lnTo>
                  <a:cubicBezTo>
                    <a:pt x="5004" y="1484"/>
                    <a:pt x="5160" y="1320"/>
                    <a:pt x="5234" y="1122"/>
                  </a:cubicBezTo>
                  <a:cubicBezTo>
                    <a:pt x="5317" y="917"/>
                    <a:pt x="5308" y="686"/>
                    <a:pt x="5218" y="489"/>
                  </a:cubicBezTo>
                  <a:cubicBezTo>
                    <a:pt x="5083" y="183"/>
                    <a:pt x="4781" y="0"/>
                    <a:pt x="4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4"/>
            <p:cNvSpPr/>
            <p:nvPr/>
          </p:nvSpPr>
          <p:spPr>
            <a:xfrm>
              <a:off x="829875" y="-801150"/>
              <a:ext cx="246300" cy="191650"/>
            </a:xfrm>
            <a:custGeom>
              <a:avLst/>
              <a:gdLst/>
              <a:ahLst/>
              <a:cxnLst/>
              <a:rect l="l" t="t" r="r" b="b"/>
              <a:pathLst>
                <a:path w="9852" h="7666" extrusionOk="0">
                  <a:moveTo>
                    <a:pt x="7868" y="0"/>
                  </a:moveTo>
                  <a:lnTo>
                    <a:pt x="1" y="3473"/>
                  </a:lnTo>
                  <a:cubicBezTo>
                    <a:pt x="67" y="4279"/>
                    <a:pt x="338" y="5086"/>
                    <a:pt x="873" y="5818"/>
                  </a:cubicBezTo>
                  <a:cubicBezTo>
                    <a:pt x="1714" y="6985"/>
                    <a:pt x="3104" y="7665"/>
                    <a:pt x="4525" y="7665"/>
                  </a:cubicBezTo>
                  <a:cubicBezTo>
                    <a:pt x="4828" y="7665"/>
                    <a:pt x="5132" y="7634"/>
                    <a:pt x="5432" y="7571"/>
                  </a:cubicBezTo>
                  <a:cubicBezTo>
                    <a:pt x="8378" y="6946"/>
                    <a:pt x="9851" y="3851"/>
                    <a:pt x="8707" y="1251"/>
                  </a:cubicBezTo>
                  <a:cubicBezTo>
                    <a:pt x="8493" y="774"/>
                    <a:pt x="8205" y="362"/>
                    <a:pt x="7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44"/>
            <p:cNvSpPr/>
            <p:nvPr/>
          </p:nvSpPr>
          <p:spPr>
            <a:xfrm>
              <a:off x="816300" y="-894350"/>
              <a:ext cx="249800" cy="289275"/>
            </a:xfrm>
            <a:custGeom>
              <a:avLst/>
              <a:gdLst/>
              <a:ahLst/>
              <a:cxnLst/>
              <a:rect l="l" t="t" r="r" b="b"/>
              <a:pathLst>
                <a:path w="9992" h="11571" extrusionOk="0">
                  <a:moveTo>
                    <a:pt x="4033" y="478"/>
                  </a:moveTo>
                  <a:lnTo>
                    <a:pt x="4675" y="1934"/>
                  </a:lnTo>
                  <a:cubicBezTo>
                    <a:pt x="4807" y="2230"/>
                    <a:pt x="5103" y="2428"/>
                    <a:pt x="5449" y="2461"/>
                  </a:cubicBezTo>
                  <a:cubicBezTo>
                    <a:pt x="7045" y="2592"/>
                    <a:pt x="8436" y="3588"/>
                    <a:pt x="9078" y="5053"/>
                  </a:cubicBezTo>
                  <a:cubicBezTo>
                    <a:pt x="9621" y="6263"/>
                    <a:pt x="9580" y="7637"/>
                    <a:pt x="8971" y="8814"/>
                  </a:cubicBezTo>
                  <a:cubicBezTo>
                    <a:pt x="8370" y="9999"/>
                    <a:pt x="7259" y="10838"/>
                    <a:pt x="5934" y="11118"/>
                  </a:cubicBezTo>
                  <a:cubicBezTo>
                    <a:pt x="5648" y="11178"/>
                    <a:pt x="5359" y="11207"/>
                    <a:pt x="5071" y="11207"/>
                  </a:cubicBezTo>
                  <a:cubicBezTo>
                    <a:pt x="3708" y="11207"/>
                    <a:pt x="2371" y="10553"/>
                    <a:pt x="1556" y="9439"/>
                  </a:cubicBezTo>
                  <a:cubicBezTo>
                    <a:pt x="388" y="7818"/>
                    <a:pt x="412" y="5695"/>
                    <a:pt x="1614" y="4131"/>
                  </a:cubicBezTo>
                  <a:cubicBezTo>
                    <a:pt x="1819" y="3876"/>
                    <a:pt x="1869" y="3539"/>
                    <a:pt x="1737" y="3259"/>
                  </a:cubicBezTo>
                  <a:lnTo>
                    <a:pt x="1087" y="1778"/>
                  </a:lnTo>
                  <a:lnTo>
                    <a:pt x="4033" y="478"/>
                  </a:lnTo>
                  <a:close/>
                  <a:moveTo>
                    <a:pt x="4214" y="0"/>
                  </a:moveTo>
                  <a:lnTo>
                    <a:pt x="610" y="1588"/>
                  </a:lnTo>
                  <a:lnTo>
                    <a:pt x="1408" y="3399"/>
                  </a:lnTo>
                  <a:cubicBezTo>
                    <a:pt x="1482" y="3563"/>
                    <a:pt x="1457" y="3761"/>
                    <a:pt x="1334" y="3917"/>
                  </a:cubicBezTo>
                  <a:cubicBezTo>
                    <a:pt x="25" y="5596"/>
                    <a:pt x="1" y="7900"/>
                    <a:pt x="1268" y="9645"/>
                  </a:cubicBezTo>
                  <a:cubicBezTo>
                    <a:pt x="2149" y="10863"/>
                    <a:pt x="3597" y="11570"/>
                    <a:pt x="5070" y="11570"/>
                  </a:cubicBezTo>
                  <a:cubicBezTo>
                    <a:pt x="5383" y="11570"/>
                    <a:pt x="5704" y="11538"/>
                    <a:pt x="6008" y="11472"/>
                  </a:cubicBezTo>
                  <a:cubicBezTo>
                    <a:pt x="7440" y="11167"/>
                    <a:pt x="8641" y="10262"/>
                    <a:pt x="9292" y="8978"/>
                  </a:cubicBezTo>
                  <a:cubicBezTo>
                    <a:pt x="9950" y="7703"/>
                    <a:pt x="9991" y="6222"/>
                    <a:pt x="9415" y="4905"/>
                  </a:cubicBezTo>
                  <a:cubicBezTo>
                    <a:pt x="8716" y="3325"/>
                    <a:pt x="7201" y="2247"/>
                    <a:pt x="5473" y="2099"/>
                  </a:cubicBezTo>
                  <a:cubicBezTo>
                    <a:pt x="5259" y="2082"/>
                    <a:pt x="5086" y="1959"/>
                    <a:pt x="5004" y="1786"/>
                  </a:cubicBezTo>
                  <a:lnTo>
                    <a:pt x="42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44"/>
            <p:cNvSpPr/>
            <p:nvPr/>
          </p:nvSpPr>
          <p:spPr>
            <a:xfrm>
              <a:off x="828025" y="-771525"/>
              <a:ext cx="123875" cy="61325"/>
            </a:xfrm>
            <a:custGeom>
              <a:avLst/>
              <a:gdLst/>
              <a:ahLst/>
              <a:cxnLst/>
              <a:rect l="l" t="t" r="r" b="b"/>
              <a:pathLst>
                <a:path w="4955" h="2453" extrusionOk="0">
                  <a:moveTo>
                    <a:pt x="4807" y="0"/>
                  </a:moveTo>
                  <a:lnTo>
                    <a:pt x="1" y="2123"/>
                  </a:lnTo>
                  <a:lnTo>
                    <a:pt x="149" y="2452"/>
                  </a:lnTo>
                  <a:lnTo>
                    <a:pt x="4955" y="329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4"/>
            <p:cNvSpPr/>
            <p:nvPr/>
          </p:nvSpPr>
          <p:spPr>
            <a:xfrm>
              <a:off x="859300" y="-702425"/>
              <a:ext cx="32950" cy="30475"/>
            </a:xfrm>
            <a:custGeom>
              <a:avLst/>
              <a:gdLst/>
              <a:ahLst/>
              <a:cxnLst/>
              <a:rect l="l" t="t" r="r" b="b"/>
              <a:pathLst>
                <a:path w="1318" h="1219" extrusionOk="0">
                  <a:moveTo>
                    <a:pt x="626" y="182"/>
                  </a:moveTo>
                  <a:cubicBezTo>
                    <a:pt x="675" y="182"/>
                    <a:pt x="733" y="190"/>
                    <a:pt x="782" y="207"/>
                  </a:cubicBezTo>
                  <a:cubicBezTo>
                    <a:pt x="889" y="248"/>
                    <a:pt x="972" y="330"/>
                    <a:pt x="1021" y="437"/>
                  </a:cubicBezTo>
                  <a:cubicBezTo>
                    <a:pt x="1112" y="651"/>
                    <a:pt x="1013" y="906"/>
                    <a:pt x="799" y="1005"/>
                  </a:cubicBezTo>
                  <a:cubicBezTo>
                    <a:pt x="745" y="1028"/>
                    <a:pt x="689" y="1039"/>
                    <a:pt x="633" y="1039"/>
                  </a:cubicBezTo>
                  <a:cubicBezTo>
                    <a:pt x="467" y="1039"/>
                    <a:pt x="305" y="943"/>
                    <a:pt x="231" y="783"/>
                  </a:cubicBezTo>
                  <a:cubicBezTo>
                    <a:pt x="141" y="569"/>
                    <a:pt x="239" y="314"/>
                    <a:pt x="453" y="215"/>
                  </a:cubicBezTo>
                  <a:cubicBezTo>
                    <a:pt x="511" y="190"/>
                    <a:pt x="569" y="182"/>
                    <a:pt x="626" y="182"/>
                  </a:cubicBezTo>
                  <a:close/>
                  <a:moveTo>
                    <a:pt x="619" y="0"/>
                  </a:moveTo>
                  <a:cubicBezTo>
                    <a:pt x="537" y="0"/>
                    <a:pt x="456" y="16"/>
                    <a:pt x="379" y="50"/>
                  </a:cubicBezTo>
                  <a:cubicBezTo>
                    <a:pt x="231" y="116"/>
                    <a:pt x="116" y="240"/>
                    <a:pt x="58" y="388"/>
                  </a:cubicBezTo>
                  <a:cubicBezTo>
                    <a:pt x="1" y="544"/>
                    <a:pt x="1" y="709"/>
                    <a:pt x="67" y="857"/>
                  </a:cubicBezTo>
                  <a:cubicBezTo>
                    <a:pt x="174" y="1079"/>
                    <a:pt x="396" y="1219"/>
                    <a:pt x="626" y="1219"/>
                  </a:cubicBezTo>
                  <a:cubicBezTo>
                    <a:pt x="708" y="1219"/>
                    <a:pt x="791" y="1203"/>
                    <a:pt x="873" y="1170"/>
                  </a:cubicBezTo>
                  <a:cubicBezTo>
                    <a:pt x="1177" y="1030"/>
                    <a:pt x="1317" y="668"/>
                    <a:pt x="1186" y="363"/>
                  </a:cubicBezTo>
                  <a:cubicBezTo>
                    <a:pt x="1120" y="215"/>
                    <a:pt x="996" y="100"/>
                    <a:pt x="848" y="42"/>
                  </a:cubicBezTo>
                  <a:cubicBezTo>
                    <a:pt x="773" y="14"/>
                    <a:pt x="695" y="0"/>
                    <a:pt x="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44"/>
            <p:cNvSpPr/>
            <p:nvPr/>
          </p:nvSpPr>
          <p:spPr>
            <a:xfrm>
              <a:off x="980675" y="-774350"/>
              <a:ext cx="32950" cy="30400"/>
            </a:xfrm>
            <a:custGeom>
              <a:avLst/>
              <a:gdLst/>
              <a:ahLst/>
              <a:cxnLst/>
              <a:rect l="l" t="t" r="r" b="b"/>
              <a:pathLst>
                <a:path w="1318" h="1216" extrusionOk="0">
                  <a:moveTo>
                    <a:pt x="692" y="179"/>
                  </a:moveTo>
                  <a:cubicBezTo>
                    <a:pt x="742" y="179"/>
                    <a:pt x="791" y="195"/>
                    <a:pt x="840" y="212"/>
                  </a:cubicBezTo>
                  <a:cubicBezTo>
                    <a:pt x="947" y="253"/>
                    <a:pt x="1038" y="335"/>
                    <a:pt x="1079" y="434"/>
                  </a:cubicBezTo>
                  <a:cubicBezTo>
                    <a:pt x="1178" y="656"/>
                    <a:pt x="1079" y="903"/>
                    <a:pt x="865" y="1002"/>
                  </a:cubicBezTo>
                  <a:cubicBezTo>
                    <a:pt x="807" y="1028"/>
                    <a:pt x="746" y="1040"/>
                    <a:pt x="688" y="1040"/>
                  </a:cubicBezTo>
                  <a:cubicBezTo>
                    <a:pt x="523" y="1040"/>
                    <a:pt x="370" y="943"/>
                    <a:pt x="297" y="780"/>
                  </a:cubicBezTo>
                  <a:cubicBezTo>
                    <a:pt x="198" y="566"/>
                    <a:pt x="297" y="311"/>
                    <a:pt x="519" y="220"/>
                  </a:cubicBezTo>
                  <a:cubicBezTo>
                    <a:pt x="569" y="195"/>
                    <a:pt x="626" y="179"/>
                    <a:pt x="692" y="179"/>
                  </a:cubicBezTo>
                  <a:close/>
                  <a:moveTo>
                    <a:pt x="699" y="0"/>
                  </a:moveTo>
                  <a:cubicBezTo>
                    <a:pt x="613" y="0"/>
                    <a:pt x="527" y="19"/>
                    <a:pt x="445" y="55"/>
                  </a:cubicBezTo>
                  <a:cubicBezTo>
                    <a:pt x="133" y="187"/>
                    <a:pt x="1" y="549"/>
                    <a:pt x="133" y="854"/>
                  </a:cubicBezTo>
                  <a:cubicBezTo>
                    <a:pt x="231" y="1084"/>
                    <a:pt x="454" y="1216"/>
                    <a:pt x="692" y="1216"/>
                  </a:cubicBezTo>
                  <a:cubicBezTo>
                    <a:pt x="774" y="1216"/>
                    <a:pt x="857" y="1199"/>
                    <a:pt x="939" y="1166"/>
                  </a:cubicBezTo>
                  <a:cubicBezTo>
                    <a:pt x="1087" y="1101"/>
                    <a:pt x="1194" y="985"/>
                    <a:pt x="1260" y="829"/>
                  </a:cubicBezTo>
                  <a:cubicBezTo>
                    <a:pt x="1318" y="681"/>
                    <a:pt x="1309" y="516"/>
                    <a:pt x="1244" y="368"/>
                  </a:cubicBezTo>
                  <a:cubicBezTo>
                    <a:pt x="1178" y="212"/>
                    <a:pt x="1062" y="105"/>
                    <a:pt x="906" y="39"/>
                  </a:cubicBezTo>
                  <a:cubicBezTo>
                    <a:pt x="839" y="13"/>
                    <a:pt x="769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4"/>
            <p:cNvSpPr/>
            <p:nvPr/>
          </p:nvSpPr>
          <p:spPr>
            <a:xfrm>
              <a:off x="945500" y="-684425"/>
              <a:ext cx="32950" cy="30375"/>
            </a:xfrm>
            <a:custGeom>
              <a:avLst/>
              <a:gdLst/>
              <a:ahLst/>
              <a:cxnLst/>
              <a:rect l="l" t="t" r="r" b="b"/>
              <a:pathLst>
                <a:path w="1318" h="1215" extrusionOk="0">
                  <a:moveTo>
                    <a:pt x="692" y="178"/>
                  </a:moveTo>
                  <a:cubicBezTo>
                    <a:pt x="857" y="178"/>
                    <a:pt x="1013" y="277"/>
                    <a:pt x="1087" y="433"/>
                  </a:cubicBezTo>
                  <a:cubicBezTo>
                    <a:pt x="1186" y="655"/>
                    <a:pt x="1087" y="902"/>
                    <a:pt x="865" y="1001"/>
                  </a:cubicBezTo>
                  <a:cubicBezTo>
                    <a:pt x="809" y="1027"/>
                    <a:pt x="749" y="1039"/>
                    <a:pt x="691" y="1039"/>
                  </a:cubicBezTo>
                  <a:cubicBezTo>
                    <a:pt x="528" y="1039"/>
                    <a:pt x="372" y="943"/>
                    <a:pt x="305" y="779"/>
                  </a:cubicBezTo>
                  <a:cubicBezTo>
                    <a:pt x="206" y="565"/>
                    <a:pt x="305" y="318"/>
                    <a:pt x="519" y="219"/>
                  </a:cubicBezTo>
                  <a:cubicBezTo>
                    <a:pt x="577" y="195"/>
                    <a:pt x="634" y="178"/>
                    <a:pt x="692" y="178"/>
                  </a:cubicBezTo>
                  <a:close/>
                  <a:moveTo>
                    <a:pt x="698" y="1"/>
                  </a:moveTo>
                  <a:cubicBezTo>
                    <a:pt x="615" y="1"/>
                    <a:pt x="532" y="20"/>
                    <a:pt x="453" y="55"/>
                  </a:cubicBezTo>
                  <a:cubicBezTo>
                    <a:pt x="141" y="186"/>
                    <a:pt x="1" y="548"/>
                    <a:pt x="141" y="853"/>
                  </a:cubicBezTo>
                  <a:cubicBezTo>
                    <a:pt x="206" y="1001"/>
                    <a:pt x="322" y="1116"/>
                    <a:pt x="478" y="1174"/>
                  </a:cubicBezTo>
                  <a:cubicBezTo>
                    <a:pt x="544" y="1207"/>
                    <a:pt x="618" y="1215"/>
                    <a:pt x="692" y="1215"/>
                  </a:cubicBezTo>
                  <a:cubicBezTo>
                    <a:pt x="783" y="1215"/>
                    <a:pt x="865" y="1198"/>
                    <a:pt x="939" y="1166"/>
                  </a:cubicBezTo>
                  <a:cubicBezTo>
                    <a:pt x="1087" y="1100"/>
                    <a:pt x="1202" y="985"/>
                    <a:pt x="1260" y="828"/>
                  </a:cubicBezTo>
                  <a:cubicBezTo>
                    <a:pt x="1317" y="680"/>
                    <a:pt x="1317" y="515"/>
                    <a:pt x="1252" y="367"/>
                  </a:cubicBezTo>
                  <a:cubicBezTo>
                    <a:pt x="1186" y="219"/>
                    <a:pt x="1071" y="104"/>
                    <a:pt x="914" y="46"/>
                  </a:cubicBezTo>
                  <a:cubicBezTo>
                    <a:pt x="845" y="16"/>
                    <a:pt x="772" y="1"/>
                    <a:pt x="6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4"/>
            <p:cNvSpPr/>
            <p:nvPr/>
          </p:nvSpPr>
          <p:spPr>
            <a:xfrm>
              <a:off x="1016900" y="-710250"/>
              <a:ext cx="16900" cy="15475"/>
            </a:xfrm>
            <a:custGeom>
              <a:avLst/>
              <a:gdLst/>
              <a:ahLst/>
              <a:cxnLst/>
              <a:rect l="l" t="t" r="r" b="b"/>
              <a:pathLst>
                <a:path w="676" h="619" extrusionOk="0">
                  <a:moveTo>
                    <a:pt x="354" y="92"/>
                  </a:moveTo>
                  <a:cubicBezTo>
                    <a:pt x="436" y="92"/>
                    <a:pt x="519" y="141"/>
                    <a:pt x="552" y="224"/>
                  </a:cubicBezTo>
                  <a:cubicBezTo>
                    <a:pt x="576" y="273"/>
                    <a:pt x="576" y="331"/>
                    <a:pt x="560" y="388"/>
                  </a:cubicBezTo>
                  <a:cubicBezTo>
                    <a:pt x="535" y="438"/>
                    <a:pt x="494" y="487"/>
                    <a:pt x="445" y="503"/>
                  </a:cubicBezTo>
                  <a:cubicBezTo>
                    <a:pt x="413" y="517"/>
                    <a:pt x="381" y="523"/>
                    <a:pt x="349" y="523"/>
                  </a:cubicBezTo>
                  <a:cubicBezTo>
                    <a:pt x="324" y="523"/>
                    <a:pt x="298" y="519"/>
                    <a:pt x="272" y="512"/>
                  </a:cubicBezTo>
                  <a:cubicBezTo>
                    <a:pt x="222" y="487"/>
                    <a:pt x="181" y="446"/>
                    <a:pt x="157" y="396"/>
                  </a:cubicBezTo>
                  <a:cubicBezTo>
                    <a:pt x="132" y="347"/>
                    <a:pt x="132" y="281"/>
                    <a:pt x="148" y="232"/>
                  </a:cubicBezTo>
                  <a:cubicBezTo>
                    <a:pt x="173" y="174"/>
                    <a:pt x="214" y="133"/>
                    <a:pt x="264" y="108"/>
                  </a:cubicBezTo>
                  <a:cubicBezTo>
                    <a:pt x="297" y="100"/>
                    <a:pt x="321" y="92"/>
                    <a:pt x="354" y="92"/>
                  </a:cubicBezTo>
                  <a:close/>
                  <a:moveTo>
                    <a:pt x="355" y="1"/>
                  </a:moveTo>
                  <a:cubicBezTo>
                    <a:pt x="314" y="1"/>
                    <a:pt x="271" y="9"/>
                    <a:pt x="231" y="26"/>
                  </a:cubicBezTo>
                  <a:cubicBezTo>
                    <a:pt x="74" y="92"/>
                    <a:pt x="0" y="273"/>
                    <a:pt x="74" y="429"/>
                  </a:cubicBezTo>
                  <a:cubicBezTo>
                    <a:pt x="107" y="512"/>
                    <a:pt x="165" y="569"/>
                    <a:pt x="239" y="594"/>
                  </a:cubicBezTo>
                  <a:cubicBezTo>
                    <a:pt x="280" y="610"/>
                    <a:pt x="313" y="619"/>
                    <a:pt x="354" y="619"/>
                  </a:cubicBezTo>
                  <a:cubicBezTo>
                    <a:pt x="395" y="619"/>
                    <a:pt x="436" y="610"/>
                    <a:pt x="478" y="594"/>
                  </a:cubicBezTo>
                  <a:cubicBezTo>
                    <a:pt x="552" y="561"/>
                    <a:pt x="617" y="495"/>
                    <a:pt x="642" y="421"/>
                  </a:cubicBezTo>
                  <a:cubicBezTo>
                    <a:pt x="675" y="339"/>
                    <a:pt x="675" y="256"/>
                    <a:pt x="634" y="182"/>
                  </a:cubicBezTo>
                  <a:cubicBezTo>
                    <a:pt x="585" y="67"/>
                    <a:pt x="474" y="1"/>
                    <a:pt x="3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4"/>
            <p:cNvSpPr/>
            <p:nvPr/>
          </p:nvSpPr>
          <p:spPr>
            <a:xfrm>
              <a:off x="924725" y="-726875"/>
              <a:ext cx="17725" cy="15650"/>
            </a:xfrm>
            <a:custGeom>
              <a:avLst/>
              <a:gdLst/>
              <a:ahLst/>
              <a:cxnLst/>
              <a:rect l="l" t="t" r="r" b="b"/>
              <a:pathLst>
                <a:path w="709" h="626" extrusionOk="0">
                  <a:moveTo>
                    <a:pt x="354" y="90"/>
                  </a:moveTo>
                  <a:cubicBezTo>
                    <a:pt x="437" y="90"/>
                    <a:pt x="519" y="140"/>
                    <a:pt x="552" y="222"/>
                  </a:cubicBezTo>
                  <a:cubicBezTo>
                    <a:pt x="601" y="337"/>
                    <a:pt x="552" y="461"/>
                    <a:pt x="445" y="510"/>
                  </a:cubicBezTo>
                  <a:cubicBezTo>
                    <a:pt x="413" y="524"/>
                    <a:pt x="382" y="530"/>
                    <a:pt x="351" y="530"/>
                  </a:cubicBezTo>
                  <a:cubicBezTo>
                    <a:pt x="326" y="530"/>
                    <a:pt x="303" y="526"/>
                    <a:pt x="280" y="518"/>
                  </a:cubicBezTo>
                  <a:cubicBezTo>
                    <a:pt x="223" y="494"/>
                    <a:pt x="182" y="452"/>
                    <a:pt x="157" y="403"/>
                  </a:cubicBezTo>
                  <a:cubicBezTo>
                    <a:pt x="108" y="288"/>
                    <a:pt x="157" y="164"/>
                    <a:pt x="264" y="115"/>
                  </a:cubicBezTo>
                  <a:cubicBezTo>
                    <a:pt x="297" y="99"/>
                    <a:pt x="330" y="90"/>
                    <a:pt x="354" y="90"/>
                  </a:cubicBezTo>
                  <a:close/>
                  <a:moveTo>
                    <a:pt x="350" y="0"/>
                  </a:moveTo>
                  <a:cubicBezTo>
                    <a:pt x="310" y="0"/>
                    <a:pt x="270" y="8"/>
                    <a:pt x="231" y="24"/>
                  </a:cubicBezTo>
                  <a:cubicBezTo>
                    <a:pt x="75" y="99"/>
                    <a:pt x="1" y="280"/>
                    <a:pt x="75" y="436"/>
                  </a:cubicBezTo>
                  <a:cubicBezTo>
                    <a:pt x="124" y="551"/>
                    <a:pt x="239" y="625"/>
                    <a:pt x="354" y="625"/>
                  </a:cubicBezTo>
                  <a:cubicBezTo>
                    <a:pt x="396" y="625"/>
                    <a:pt x="437" y="617"/>
                    <a:pt x="478" y="592"/>
                  </a:cubicBezTo>
                  <a:cubicBezTo>
                    <a:pt x="634" y="526"/>
                    <a:pt x="708" y="345"/>
                    <a:pt x="642" y="189"/>
                  </a:cubicBezTo>
                  <a:cubicBezTo>
                    <a:pt x="587" y="71"/>
                    <a:pt x="471" y="0"/>
                    <a:pt x="3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3" name="Google Shape;863;p44"/>
          <p:cNvGrpSpPr/>
          <p:nvPr/>
        </p:nvGrpSpPr>
        <p:grpSpPr>
          <a:xfrm rot="-2293559">
            <a:off x="6629198" y="4104432"/>
            <a:ext cx="371021" cy="491187"/>
            <a:chOff x="1634870" y="-5372769"/>
            <a:chExt cx="3048801" cy="4036247"/>
          </a:xfrm>
        </p:grpSpPr>
        <p:sp>
          <p:nvSpPr>
            <p:cNvPr id="864" name="Google Shape;864;p44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5" name="Google Shape;865;p44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866" name="Google Shape;866;p44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44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44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44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70" name="Google Shape;870;p44"/>
          <p:cNvGrpSpPr/>
          <p:nvPr/>
        </p:nvGrpSpPr>
        <p:grpSpPr>
          <a:xfrm rot="2294619" flipH="1">
            <a:off x="7923260" y="3509953"/>
            <a:ext cx="465442" cy="616189"/>
            <a:chOff x="1634870" y="-5372769"/>
            <a:chExt cx="3048801" cy="4036247"/>
          </a:xfrm>
        </p:grpSpPr>
        <p:sp>
          <p:nvSpPr>
            <p:cNvPr id="871" name="Google Shape;871;p44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72" name="Google Shape;872;p44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873" name="Google Shape;873;p44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44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44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44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77" name="Google Shape;877;p44"/>
          <p:cNvSpPr/>
          <p:nvPr/>
        </p:nvSpPr>
        <p:spPr>
          <a:xfrm>
            <a:off x="8306003" y="46262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44"/>
          <p:cNvSpPr/>
          <p:nvPr/>
        </p:nvSpPr>
        <p:spPr>
          <a:xfrm>
            <a:off x="7989065" y="275502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9" name="Google Shape;879;p44"/>
          <p:cNvGrpSpPr/>
          <p:nvPr/>
        </p:nvGrpSpPr>
        <p:grpSpPr>
          <a:xfrm flipH="1">
            <a:off x="6216747" y="415520"/>
            <a:ext cx="584848" cy="547878"/>
            <a:chOff x="1221175" y="-304275"/>
            <a:chExt cx="193000" cy="180800"/>
          </a:xfrm>
        </p:grpSpPr>
        <p:sp>
          <p:nvSpPr>
            <p:cNvPr id="880" name="Google Shape;880;p44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4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4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4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4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4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4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4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4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4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0" name="Google Shape;890;p44"/>
          <p:cNvGrpSpPr/>
          <p:nvPr/>
        </p:nvGrpSpPr>
        <p:grpSpPr>
          <a:xfrm rot="934093" flipH="1">
            <a:off x="7104719" y="856222"/>
            <a:ext cx="1639459" cy="1678473"/>
            <a:chOff x="1823775" y="-1222075"/>
            <a:chExt cx="760600" cy="778700"/>
          </a:xfrm>
        </p:grpSpPr>
        <p:sp>
          <p:nvSpPr>
            <p:cNvPr id="891" name="Google Shape;891;p44"/>
            <p:cNvSpPr/>
            <p:nvPr/>
          </p:nvSpPr>
          <p:spPr>
            <a:xfrm>
              <a:off x="1827250" y="-1218575"/>
              <a:ext cx="753625" cy="771700"/>
            </a:xfrm>
            <a:custGeom>
              <a:avLst/>
              <a:gdLst/>
              <a:ahLst/>
              <a:cxnLst/>
              <a:rect l="l" t="t" r="r" b="b"/>
              <a:pathLst>
                <a:path w="30145" h="30868" extrusionOk="0">
                  <a:moveTo>
                    <a:pt x="16369" y="11389"/>
                  </a:moveTo>
                  <a:cubicBezTo>
                    <a:pt x="16402" y="11389"/>
                    <a:pt x="16426" y="11397"/>
                    <a:pt x="16459" y="11414"/>
                  </a:cubicBezTo>
                  <a:lnTo>
                    <a:pt x="16772" y="11595"/>
                  </a:lnTo>
                  <a:lnTo>
                    <a:pt x="16665" y="11784"/>
                  </a:lnTo>
                  <a:cubicBezTo>
                    <a:pt x="16344" y="11817"/>
                    <a:pt x="16048" y="11957"/>
                    <a:pt x="15809" y="12163"/>
                  </a:cubicBezTo>
                  <a:lnTo>
                    <a:pt x="16212" y="11480"/>
                  </a:lnTo>
                  <a:cubicBezTo>
                    <a:pt x="16237" y="11430"/>
                    <a:pt x="16270" y="11406"/>
                    <a:pt x="16319" y="11389"/>
                  </a:cubicBezTo>
                  <a:close/>
                  <a:moveTo>
                    <a:pt x="14707" y="14064"/>
                  </a:moveTo>
                  <a:cubicBezTo>
                    <a:pt x="14657" y="14302"/>
                    <a:pt x="14665" y="14541"/>
                    <a:pt x="14731" y="14780"/>
                  </a:cubicBezTo>
                  <a:cubicBezTo>
                    <a:pt x="14748" y="14854"/>
                    <a:pt x="14772" y="14920"/>
                    <a:pt x="14797" y="14994"/>
                  </a:cubicBezTo>
                  <a:lnTo>
                    <a:pt x="14600" y="15339"/>
                  </a:lnTo>
                  <a:cubicBezTo>
                    <a:pt x="14394" y="15693"/>
                    <a:pt x="14336" y="16113"/>
                    <a:pt x="14443" y="16516"/>
                  </a:cubicBezTo>
                  <a:cubicBezTo>
                    <a:pt x="14443" y="16532"/>
                    <a:pt x="14451" y="16549"/>
                    <a:pt x="14451" y="16565"/>
                  </a:cubicBezTo>
                  <a:lnTo>
                    <a:pt x="13735" y="16154"/>
                  </a:lnTo>
                  <a:cubicBezTo>
                    <a:pt x="13678" y="16113"/>
                    <a:pt x="13612" y="16088"/>
                    <a:pt x="13554" y="16063"/>
                  </a:cubicBezTo>
                  <a:lnTo>
                    <a:pt x="14707" y="14064"/>
                  </a:lnTo>
                  <a:close/>
                  <a:moveTo>
                    <a:pt x="23676" y="0"/>
                  </a:moveTo>
                  <a:cubicBezTo>
                    <a:pt x="23125" y="0"/>
                    <a:pt x="22607" y="296"/>
                    <a:pt x="22335" y="774"/>
                  </a:cubicBezTo>
                  <a:lnTo>
                    <a:pt x="21718" y="1835"/>
                  </a:lnTo>
                  <a:cubicBezTo>
                    <a:pt x="21553" y="2115"/>
                    <a:pt x="21479" y="2444"/>
                    <a:pt x="21512" y="2765"/>
                  </a:cubicBezTo>
                  <a:cubicBezTo>
                    <a:pt x="21224" y="2897"/>
                    <a:pt x="20969" y="3119"/>
                    <a:pt x="20804" y="3407"/>
                  </a:cubicBezTo>
                  <a:lnTo>
                    <a:pt x="20195" y="4460"/>
                  </a:lnTo>
                  <a:cubicBezTo>
                    <a:pt x="20162" y="4518"/>
                    <a:pt x="20130" y="4576"/>
                    <a:pt x="20105" y="4625"/>
                  </a:cubicBezTo>
                  <a:cubicBezTo>
                    <a:pt x="19809" y="4682"/>
                    <a:pt x="19512" y="4773"/>
                    <a:pt x="19241" y="4905"/>
                  </a:cubicBezTo>
                  <a:lnTo>
                    <a:pt x="17760" y="4041"/>
                  </a:lnTo>
                  <a:cubicBezTo>
                    <a:pt x="16920" y="3555"/>
                    <a:pt x="15966" y="3300"/>
                    <a:pt x="15003" y="3300"/>
                  </a:cubicBezTo>
                  <a:cubicBezTo>
                    <a:pt x="14525" y="3300"/>
                    <a:pt x="14048" y="3358"/>
                    <a:pt x="13587" y="3481"/>
                  </a:cubicBezTo>
                  <a:cubicBezTo>
                    <a:pt x="12172" y="3860"/>
                    <a:pt x="10979" y="4765"/>
                    <a:pt x="10246" y="6040"/>
                  </a:cubicBezTo>
                  <a:lnTo>
                    <a:pt x="6033" y="13290"/>
                  </a:lnTo>
                  <a:cubicBezTo>
                    <a:pt x="5301" y="14566"/>
                    <a:pt x="5095" y="16039"/>
                    <a:pt x="5473" y="17462"/>
                  </a:cubicBezTo>
                  <a:cubicBezTo>
                    <a:pt x="5597" y="17931"/>
                    <a:pt x="5786" y="18376"/>
                    <a:pt x="6017" y="18787"/>
                  </a:cubicBezTo>
                  <a:lnTo>
                    <a:pt x="3260" y="17183"/>
                  </a:lnTo>
                  <a:cubicBezTo>
                    <a:pt x="3021" y="17051"/>
                    <a:pt x="2750" y="16977"/>
                    <a:pt x="2478" y="16977"/>
                  </a:cubicBezTo>
                  <a:cubicBezTo>
                    <a:pt x="1927" y="16977"/>
                    <a:pt x="1408" y="17273"/>
                    <a:pt x="1137" y="17750"/>
                  </a:cubicBezTo>
                  <a:lnTo>
                    <a:pt x="264" y="19248"/>
                  </a:lnTo>
                  <a:cubicBezTo>
                    <a:pt x="59" y="19602"/>
                    <a:pt x="1" y="20022"/>
                    <a:pt x="108" y="20425"/>
                  </a:cubicBezTo>
                  <a:cubicBezTo>
                    <a:pt x="207" y="20820"/>
                    <a:pt x="470" y="21166"/>
                    <a:pt x="824" y="21371"/>
                  </a:cubicBezTo>
                  <a:lnTo>
                    <a:pt x="16830" y="30654"/>
                  </a:lnTo>
                  <a:cubicBezTo>
                    <a:pt x="17068" y="30794"/>
                    <a:pt x="17332" y="30868"/>
                    <a:pt x="17611" y="30868"/>
                  </a:cubicBezTo>
                  <a:cubicBezTo>
                    <a:pt x="18163" y="30868"/>
                    <a:pt x="18673" y="30571"/>
                    <a:pt x="18953" y="30094"/>
                  </a:cubicBezTo>
                  <a:lnTo>
                    <a:pt x="19825" y="28596"/>
                  </a:lnTo>
                  <a:cubicBezTo>
                    <a:pt x="20031" y="28243"/>
                    <a:pt x="20088" y="27823"/>
                    <a:pt x="19981" y="27420"/>
                  </a:cubicBezTo>
                  <a:cubicBezTo>
                    <a:pt x="19874" y="27025"/>
                    <a:pt x="19611" y="26679"/>
                    <a:pt x="19257" y="26473"/>
                  </a:cubicBezTo>
                  <a:lnTo>
                    <a:pt x="17208" y="25280"/>
                  </a:lnTo>
                  <a:cubicBezTo>
                    <a:pt x="17455" y="25148"/>
                    <a:pt x="17669" y="24943"/>
                    <a:pt x="17817" y="24696"/>
                  </a:cubicBezTo>
                  <a:lnTo>
                    <a:pt x="18401" y="23692"/>
                  </a:lnTo>
                  <a:cubicBezTo>
                    <a:pt x="18640" y="23774"/>
                    <a:pt x="18895" y="23824"/>
                    <a:pt x="19159" y="23824"/>
                  </a:cubicBezTo>
                  <a:cubicBezTo>
                    <a:pt x="19348" y="23824"/>
                    <a:pt x="19545" y="23799"/>
                    <a:pt x="19726" y="23741"/>
                  </a:cubicBezTo>
                  <a:cubicBezTo>
                    <a:pt x="20311" y="23593"/>
                    <a:pt x="20788" y="23223"/>
                    <a:pt x="21092" y="22704"/>
                  </a:cubicBezTo>
                  <a:lnTo>
                    <a:pt x="21331" y="22293"/>
                  </a:lnTo>
                  <a:cubicBezTo>
                    <a:pt x="21742" y="21577"/>
                    <a:pt x="21504" y="20655"/>
                    <a:pt x="20788" y="20244"/>
                  </a:cubicBezTo>
                  <a:lnTo>
                    <a:pt x="20072" y="19824"/>
                  </a:lnTo>
                  <a:cubicBezTo>
                    <a:pt x="20088" y="19824"/>
                    <a:pt x="20105" y="19824"/>
                    <a:pt x="20121" y="19816"/>
                  </a:cubicBezTo>
                  <a:cubicBezTo>
                    <a:pt x="20516" y="19709"/>
                    <a:pt x="20862" y="19446"/>
                    <a:pt x="21068" y="19092"/>
                  </a:cubicBezTo>
                  <a:lnTo>
                    <a:pt x="21273" y="18746"/>
                  </a:lnTo>
                  <a:cubicBezTo>
                    <a:pt x="21751" y="18689"/>
                    <a:pt x="22187" y="18409"/>
                    <a:pt x="22434" y="17981"/>
                  </a:cubicBezTo>
                  <a:lnTo>
                    <a:pt x="23043" y="16927"/>
                  </a:lnTo>
                  <a:cubicBezTo>
                    <a:pt x="23257" y="16565"/>
                    <a:pt x="23314" y="16146"/>
                    <a:pt x="23207" y="15751"/>
                  </a:cubicBezTo>
                  <a:cubicBezTo>
                    <a:pt x="23183" y="15677"/>
                    <a:pt x="23158" y="15611"/>
                    <a:pt x="23133" y="15537"/>
                  </a:cubicBezTo>
                  <a:lnTo>
                    <a:pt x="26573" y="9604"/>
                  </a:lnTo>
                  <a:cubicBezTo>
                    <a:pt x="27059" y="9546"/>
                    <a:pt x="27495" y="9266"/>
                    <a:pt x="27733" y="8846"/>
                  </a:cubicBezTo>
                  <a:lnTo>
                    <a:pt x="28351" y="7785"/>
                  </a:lnTo>
                  <a:cubicBezTo>
                    <a:pt x="28515" y="7497"/>
                    <a:pt x="28589" y="7176"/>
                    <a:pt x="28556" y="6847"/>
                  </a:cubicBezTo>
                  <a:cubicBezTo>
                    <a:pt x="28844" y="6715"/>
                    <a:pt x="29099" y="6501"/>
                    <a:pt x="29264" y="6213"/>
                  </a:cubicBezTo>
                  <a:lnTo>
                    <a:pt x="29873" y="5152"/>
                  </a:lnTo>
                  <a:cubicBezTo>
                    <a:pt x="30087" y="4798"/>
                    <a:pt x="30144" y="4378"/>
                    <a:pt x="30037" y="3975"/>
                  </a:cubicBezTo>
                  <a:cubicBezTo>
                    <a:pt x="29931" y="3580"/>
                    <a:pt x="29667" y="3234"/>
                    <a:pt x="29313" y="3028"/>
                  </a:cubicBezTo>
                  <a:lnTo>
                    <a:pt x="24458" y="214"/>
                  </a:lnTo>
                  <a:cubicBezTo>
                    <a:pt x="24219" y="74"/>
                    <a:pt x="23948" y="0"/>
                    <a:pt x="236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4"/>
            <p:cNvSpPr/>
            <p:nvPr/>
          </p:nvSpPr>
          <p:spPr>
            <a:xfrm>
              <a:off x="1823775" y="-1222075"/>
              <a:ext cx="760600" cy="778700"/>
            </a:xfrm>
            <a:custGeom>
              <a:avLst/>
              <a:gdLst/>
              <a:ahLst/>
              <a:cxnLst/>
              <a:rect l="l" t="t" r="r" b="b"/>
              <a:pathLst>
                <a:path w="30424" h="31148" extrusionOk="0">
                  <a:moveTo>
                    <a:pt x="23815" y="0"/>
                  </a:moveTo>
                  <a:cubicBezTo>
                    <a:pt x="23215" y="0"/>
                    <a:pt x="22655" y="329"/>
                    <a:pt x="22351" y="848"/>
                  </a:cubicBezTo>
                  <a:lnTo>
                    <a:pt x="21742" y="1901"/>
                  </a:lnTo>
                  <a:cubicBezTo>
                    <a:pt x="21577" y="2189"/>
                    <a:pt x="21495" y="2502"/>
                    <a:pt x="21511" y="2823"/>
                  </a:cubicBezTo>
                  <a:cubicBezTo>
                    <a:pt x="21223" y="2971"/>
                    <a:pt x="20993" y="3193"/>
                    <a:pt x="20828" y="3473"/>
                  </a:cubicBezTo>
                  <a:lnTo>
                    <a:pt x="20211" y="4534"/>
                  </a:lnTo>
                  <a:cubicBezTo>
                    <a:pt x="20195" y="4567"/>
                    <a:pt x="20170" y="4609"/>
                    <a:pt x="20153" y="4650"/>
                  </a:cubicBezTo>
                  <a:cubicBezTo>
                    <a:pt x="19890" y="4699"/>
                    <a:pt x="19627" y="4773"/>
                    <a:pt x="19380" y="4888"/>
                  </a:cubicBezTo>
                  <a:lnTo>
                    <a:pt x="17964" y="4065"/>
                  </a:lnTo>
                  <a:cubicBezTo>
                    <a:pt x="17109" y="3563"/>
                    <a:pt x="16129" y="3300"/>
                    <a:pt x="15142" y="3300"/>
                  </a:cubicBezTo>
                  <a:cubicBezTo>
                    <a:pt x="14656" y="3300"/>
                    <a:pt x="14171" y="3366"/>
                    <a:pt x="13693" y="3489"/>
                  </a:cubicBezTo>
                  <a:cubicBezTo>
                    <a:pt x="12237" y="3876"/>
                    <a:pt x="11019" y="4806"/>
                    <a:pt x="10262" y="6106"/>
                  </a:cubicBezTo>
                  <a:lnTo>
                    <a:pt x="6057" y="13364"/>
                  </a:lnTo>
                  <a:cubicBezTo>
                    <a:pt x="5300" y="14665"/>
                    <a:pt x="5094" y="16179"/>
                    <a:pt x="5481" y="17635"/>
                  </a:cubicBezTo>
                  <a:cubicBezTo>
                    <a:pt x="5571" y="17956"/>
                    <a:pt x="5678" y="18277"/>
                    <a:pt x="5818" y="18573"/>
                  </a:cubicBezTo>
                  <a:lnTo>
                    <a:pt x="3465" y="17207"/>
                  </a:lnTo>
                  <a:cubicBezTo>
                    <a:pt x="3209" y="17059"/>
                    <a:pt x="2913" y="16977"/>
                    <a:pt x="2617" y="16977"/>
                  </a:cubicBezTo>
                  <a:cubicBezTo>
                    <a:pt x="2016" y="16977"/>
                    <a:pt x="1457" y="17298"/>
                    <a:pt x="1152" y="17816"/>
                  </a:cubicBezTo>
                  <a:lnTo>
                    <a:pt x="288" y="19314"/>
                  </a:lnTo>
                  <a:cubicBezTo>
                    <a:pt x="58" y="19709"/>
                    <a:pt x="0" y="20162"/>
                    <a:pt x="115" y="20598"/>
                  </a:cubicBezTo>
                  <a:cubicBezTo>
                    <a:pt x="222" y="21026"/>
                    <a:pt x="510" y="21404"/>
                    <a:pt x="897" y="21626"/>
                  </a:cubicBezTo>
                  <a:lnTo>
                    <a:pt x="16895" y="30917"/>
                  </a:lnTo>
                  <a:cubicBezTo>
                    <a:pt x="17158" y="31065"/>
                    <a:pt x="17454" y="31148"/>
                    <a:pt x="17750" y="31148"/>
                  </a:cubicBezTo>
                  <a:cubicBezTo>
                    <a:pt x="18351" y="31148"/>
                    <a:pt x="18911" y="30827"/>
                    <a:pt x="19207" y="30300"/>
                  </a:cubicBezTo>
                  <a:lnTo>
                    <a:pt x="20079" y="28811"/>
                  </a:lnTo>
                  <a:cubicBezTo>
                    <a:pt x="20310" y="28416"/>
                    <a:pt x="20367" y="27963"/>
                    <a:pt x="20252" y="27527"/>
                  </a:cubicBezTo>
                  <a:cubicBezTo>
                    <a:pt x="20137" y="27091"/>
                    <a:pt x="19857" y="26720"/>
                    <a:pt x="19470" y="26498"/>
                  </a:cubicBezTo>
                  <a:lnTo>
                    <a:pt x="17611" y="25420"/>
                  </a:lnTo>
                  <a:cubicBezTo>
                    <a:pt x="17800" y="25280"/>
                    <a:pt x="17956" y="25107"/>
                    <a:pt x="18080" y="24902"/>
                  </a:cubicBezTo>
                  <a:lnTo>
                    <a:pt x="18606" y="23996"/>
                  </a:lnTo>
                  <a:cubicBezTo>
                    <a:pt x="18828" y="24062"/>
                    <a:pt x="19059" y="24095"/>
                    <a:pt x="19298" y="24095"/>
                  </a:cubicBezTo>
                  <a:cubicBezTo>
                    <a:pt x="19495" y="24095"/>
                    <a:pt x="19701" y="24071"/>
                    <a:pt x="19906" y="24021"/>
                  </a:cubicBezTo>
                  <a:cubicBezTo>
                    <a:pt x="20515" y="23857"/>
                    <a:pt x="21026" y="23462"/>
                    <a:pt x="21347" y="22918"/>
                  </a:cubicBezTo>
                  <a:lnTo>
                    <a:pt x="21593" y="22499"/>
                  </a:lnTo>
                  <a:cubicBezTo>
                    <a:pt x="22038" y="21717"/>
                    <a:pt x="21775" y="20713"/>
                    <a:pt x="20993" y="20260"/>
                  </a:cubicBezTo>
                  <a:lnTo>
                    <a:pt x="20540" y="20005"/>
                  </a:lnTo>
                  <a:cubicBezTo>
                    <a:pt x="20869" y="19857"/>
                    <a:pt x="21149" y="19610"/>
                    <a:pt x="21322" y="19306"/>
                  </a:cubicBezTo>
                  <a:lnTo>
                    <a:pt x="21495" y="19010"/>
                  </a:lnTo>
                  <a:cubicBezTo>
                    <a:pt x="21988" y="18936"/>
                    <a:pt x="22433" y="18631"/>
                    <a:pt x="22688" y="18195"/>
                  </a:cubicBezTo>
                  <a:lnTo>
                    <a:pt x="23305" y="17133"/>
                  </a:lnTo>
                  <a:cubicBezTo>
                    <a:pt x="23527" y="16747"/>
                    <a:pt x="23593" y="16286"/>
                    <a:pt x="23478" y="15858"/>
                  </a:cubicBezTo>
                  <a:cubicBezTo>
                    <a:pt x="23461" y="15800"/>
                    <a:pt x="23445" y="15743"/>
                    <a:pt x="23420" y="15693"/>
                  </a:cubicBezTo>
                  <a:lnTo>
                    <a:pt x="26803" y="9875"/>
                  </a:lnTo>
                  <a:cubicBezTo>
                    <a:pt x="27296" y="9793"/>
                    <a:pt x="27741" y="9488"/>
                    <a:pt x="27996" y="9052"/>
                  </a:cubicBezTo>
                  <a:lnTo>
                    <a:pt x="28605" y="7991"/>
                  </a:lnTo>
                  <a:cubicBezTo>
                    <a:pt x="28769" y="7711"/>
                    <a:pt x="28852" y="7390"/>
                    <a:pt x="28835" y="7069"/>
                  </a:cubicBezTo>
                  <a:cubicBezTo>
                    <a:pt x="29123" y="6921"/>
                    <a:pt x="29362" y="6699"/>
                    <a:pt x="29518" y="6419"/>
                  </a:cubicBezTo>
                  <a:lnTo>
                    <a:pt x="30135" y="5366"/>
                  </a:lnTo>
                  <a:cubicBezTo>
                    <a:pt x="30366" y="4971"/>
                    <a:pt x="30423" y="4518"/>
                    <a:pt x="30308" y="4082"/>
                  </a:cubicBezTo>
                  <a:cubicBezTo>
                    <a:pt x="30193" y="3654"/>
                    <a:pt x="29905" y="3275"/>
                    <a:pt x="29526" y="3053"/>
                  </a:cubicBezTo>
                  <a:lnTo>
                    <a:pt x="24663" y="231"/>
                  </a:lnTo>
                  <a:cubicBezTo>
                    <a:pt x="24408" y="82"/>
                    <a:pt x="24112" y="0"/>
                    <a:pt x="238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44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4"/>
            <p:cNvSpPr/>
            <p:nvPr/>
          </p:nvSpPr>
          <p:spPr>
            <a:xfrm>
              <a:off x="1984225" y="-1097400"/>
              <a:ext cx="384325" cy="476700"/>
            </a:xfrm>
            <a:custGeom>
              <a:avLst/>
              <a:gdLst/>
              <a:ahLst/>
              <a:cxnLst/>
              <a:rect l="l" t="t" r="r" b="b"/>
              <a:pathLst>
                <a:path w="15373" h="19068" extrusionOk="0">
                  <a:moveTo>
                    <a:pt x="8723" y="1"/>
                  </a:moveTo>
                  <a:cubicBezTo>
                    <a:pt x="7364" y="1"/>
                    <a:pt x="6041" y="706"/>
                    <a:pt x="5309" y="1967"/>
                  </a:cubicBezTo>
                  <a:lnTo>
                    <a:pt x="1095" y="9225"/>
                  </a:lnTo>
                  <a:cubicBezTo>
                    <a:pt x="1" y="11109"/>
                    <a:pt x="643" y="13521"/>
                    <a:pt x="2527" y="14615"/>
                  </a:cubicBezTo>
                  <a:lnTo>
                    <a:pt x="10197" y="19067"/>
                  </a:lnTo>
                  <a:lnTo>
                    <a:pt x="11629" y="16598"/>
                  </a:lnTo>
                  <a:lnTo>
                    <a:pt x="9250" y="15224"/>
                  </a:lnTo>
                  <a:lnTo>
                    <a:pt x="8872" y="15874"/>
                  </a:lnTo>
                  <a:lnTo>
                    <a:pt x="5811" y="14097"/>
                  </a:lnTo>
                  <a:cubicBezTo>
                    <a:pt x="4980" y="13611"/>
                    <a:pt x="4700" y="12550"/>
                    <a:pt x="5177" y="11727"/>
                  </a:cubicBezTo>
                  <a:lnTo>
                    <a:pt x="8592" y="5851"/>
                  </a:lnTo>
                  <a:cubicBezTo>
                    <a:pt x="8911" y="5296"/>
                    <a:pt x="9489" y="4987"/>
                    <a:pt x="10086" y="4987"/>
                  </a:cubicBezTo>
                  <a:cubicBezTo>
                    <a:pt x="10384" y="4987"/>
                    <a:pt x="10686" y="5064"/>
                    <a:pt x="10962" y="5226"/>
                  </a:cubicBezTo>
                  <a:lnTo>
                    <a:pt x="13406" y="6641"/>
                  </a:lnTo>
                  <a:lnTo>
                    <a:pt x="15373" y="3251"/>
                  </a:lnTo>
                  <a:lnTo>
                    <a:pt x="14048" y="2477"/>
                  </a:lnTo>
                  <a:lnTo>
                    <a:pt x="10699" y="535"/>
                  </a:lnTo>
                  <a:cubicBezTo>
                    <a:pt x="10076" y="173"/>
                    <a:pt x="9395" y="1"/>
                    <a:pt x="87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4"/>
            <p:cNvSpPr/>
            <p:nvPr/>
          </p:nvSpPr>
          <p:spPr>
            <a:xfrm>
              <a:off x="1990200" y="-1101900"/>
              <a:ext cx="382875" cy="485725"/>
            </a:xfrm>
            <a:custGeom>
              <a:avLst/>
              <a:gdLst/>
              <a:ahLst/>
              <a:cxnLst/>
              <a:rect l="l" t="t" r="r" b="b"/>
              <a:pathLst>
                <a:path w="15315" h="19429" extrusionOk="0">
                  <a:moveTo>
                    <a:pt x="8485" y="361"/>
                  </a:moveTo>
                  <a:cubicBezTo>
                    <a:pt x="9143" y="361"/>
                    <a:pt x="9785" y="534"/>
                    <a:pt x="10369" y="871"/>
                  </a:cubicBezTo>
                  <a:lnTo>
                    <a:pt x="13719" y="2813"/>
                  </a:lnTo>
                  <a:lnTo>
                    <a:pt x="14887" y="3496"/>
                  </a:lnTo>
                  <a:lnTo>
                    <a:pt x="13101" y="6574"/>
                  </a:lnTo>
                  <a:lnTo>
                    <a:pt x="10814" y="5249"/>
                  </a:lnTo>
                  <a:cubicBezTo>
                    <a:pt x="10511" y="5072"/>
                    <a:pt x="10179" y="4988"/>
                    <a:pt x="9852" y="4988"/>
                  </a:cubicBezTo>
                  <a:cubicBezTo>
                    <a:pt x="9191" y="4988"/>
                    <a:pt x="8549" y="5330"/>
                    <a:pt x="8197" y="5940"/>
                  </a:cubicBezTo>
                  <a:lnTo>
                    <a:pt x="4782" y="11816"/>
                  </a:lnTo>
                  <a:cubicBezTo>
                    <a:pt x="4255" y="12730"/>
                    <a:pt x="4568" y="13898"/>
                    <a:pt x="5481" y="14433"/>
                  </a:cubicBezTo>
                  <a:lnTo>
                    <a:pt x="8542" y="16210"/>
                  </a:lnTo>
                  <a:cubicBezTo>
                    <a:pt x="8569" y="16226"/>
                    <a:pt x="8599" y="16236"/>
                    <a:pt x="8630" y="16236"/>
                  </a:cubicBezTo>
                  <a:cubicBezTo>
                    <a:pt x="8647" y="16236"/>
                    <a:pt x="8665" y="16233"/>
                    <a:pt x="8682" y="16227"/>
                  </a:cubicBezTo>
                  <a:cubicBezTo>
                    <a:pt x="8732" y="16219"/>
                    <a:pt x="8765" y="16186"/>
                    <a:pt x="8789" y="16145"/>
                  </a:cubicBezTo>
                  <a:lnTo>
                    <a:pt x="9077" y="15651"/>
                  </a:lnTo>
                  <a:lnTo>
                    <a:pt x="11143" y="16844"/>
                  </a:lnTo>
                  <a:lnTo>
                    <a:pt x="9892" y="19000"/>
                  </a:lnTo>
                  <a:lnTo>
                    <a:pt x="2379" y="14639"/>
                  </a:lnTo>
                  <a:cubicBezTo>
                    <a:pt x="1506" y="14137"/>
                    <a:pt x="889" y="13322"/>
                    <a:pt x="634" y="12351"/>
                  </a:cubicBezTo>
                  <a:cubicBezTo>
                    <a:pt x="371" y="11380"/>
                    <a:pt x="511" y="10368"/>
                    <a:pt x="1013" y="9495"/>
                  </a:cubicBezTo>
                  <a:lnTo>
                    <a:pt x="5226" y="2237"/>
                  </a:lnTo>
                  <a:cubicBezTo>
                    <a:pt x="5728" y="1373"/>
                    <a:pt x="6543" y="748"/>
                    <a:pt x="7514" y="493"/>
                  </a:cubicBezTo>
                  <a:cubicBezTo>
                    <a:pt x="7835" y="402"/>
                    <a:pt x="8164" y="361"/>
                    <a:pt x="8485" y="361"/>
                  </a:cubicBezTo>
                  <a:close/>
                  <a:moveTo>
                    <a:pt x="8483" y="1"/>
                  </a:moveTo>
                  <a:cubicBezTo>
                    <a:pt x="8129" y="1"/>
                    <a:pt x="7774" y="47"/>
                    <a:pt x="7423" y="139"/>
                  </a:cubicBezTo>
                  <a:cubicBezTo>
                    <a:pt x="6353" y="427"/>
                    <a:pt x="5465" y="1102"/>
                    <a:pt x="4913" y="2056"/>
                  </a:cubicBezTo>
                  <a:lnTo>
                    <a:pt x="700" y="9314"/>
                  </a:lnTo>
                  <a:cubicBezTo>
                    <a:pt x="149" y="10269"/>
                    <a:pt x="1" y="11380"/>
                    <a:pt x="280" y="12442"/>
                  </a:cubicBezTo>
                  <a:cubicBezTo>
                    <a:pt x="568" y="13503"/>
                    <a:pt x="1243" y="14400"/>
                    <a:pt x="2198" y="14951"/>
                  </a:cubicBezTo>
                  <a:lnTo>
                    <a:pt x="9867" y="19403"/>
                  </a:lnTo>
                  <a:cubicBezTo>
                    <a:pt x="9900" y="19420"/>
                    <a:pt x="9925" y="19428"/>
                    <a:pt x="9958" y="19428"/>
                  </a:cubicBezTo>
                  <a:cubicBezTo>
                    <a:pt x="10024" y="19428"/>
                    <a:pt x="10081" y="19395"/>
                    <a:pt x="10114" y="19338"/>
                  </a:cubicBezTo>
                  <a:lnTo>
                    <a:pt x="11546" y="16869"/>
                  </a:lnTo>
                  <a:cubicBezTo>
                    <a:pt x="11595" y="16787"/>
                    <a:pt x="11562" y="16680"/>
                    <a:pt x="11480" y="16622"/>
                  </a:cubicBezTo>
                  <a:lnTo>
                    <a:pt x="9102" y="15248"/>
                  </a:lnTo>
                  <a:cubicBezTo>
                    <a:pt x="9075" y="15232"/>
                    <a:pt x="9045" y="15223"/>
                    <a:pt x="9016" y="15223"/>
                  </a:cubicBezTo>
                  <a:cubicBezTo>
                    <a:pt x="9000" y="15223"/>
                    <a:pt x="8985" y="15225"/>
                    <a:pt x="8970" y="15231"/>
                  </a:cubicBezTo>
                  <a:cubicBezTo>
                    <a:pt x="8921" y="15239"/>
                    <a:pt x="8880" y="15272"/>
                    <a:pt x="8855" y="15314"/>
                  </a:cubicBezTo>
                  <a:lnTo>
                    <a:pt x="8567" y="15807"/>
                  </a:lnTo>
                  <a:lnTo>
                    <a:pt x="5662" y="14120"/>
                  </a:lnTo>
                  <a:cubicBezTo>
                    <a:pt x="5300" y="13906"/>
                    <a:pt x="5045" y="13577"/>
                    <a:pt x="4938" y="13174"/>
                  </a:cubicBezTo>
                  <a:cubicBezTo>
                    <a:pt x="4831" y="12771"/>
                    <a:pt x="4889" y="12359"/>
                    <a:pt x="5094" y="11997"/>
                  </a:cubicBezTo>
                  <a:lnTo>
                    <a:pt x="8509" y="6122"/>
                  </a:lnTo>
                  <a:cubicBezTo>
                    <a:pt x="8715" y="5759"/>
                    <a:pt x="9053" y="5504"/>
                    <a:pt x="9448" y="5397"/>
                  </a:cubicBezTo>
                  <a:cubicBezTo>
                    <a:pt x="9580" y="5362"/>
                    <a:pt x="9714" y="5345"/>
                    <a:pt x="9847" y="5345"/>
                  </a:cubicBezTo>
                  <a:cubicBezTo>
                    <a:pt x="10120" y="5345"/>
                    <a:pt x="10389" y="5418"/>
                    <a:pt x="10633" y="5562"/>
                  </a:cubicBezTo>
                  <a:lnTo>
                    <a:pt x="13077" y="6977"/>
                  </a:lnTo>
                  <a:cubicBezTo>
                    <a:pt x="13103" y="6993"/>
                    <a:pt x="13133" y="7002"/>
                    <a:pt x="13162" y="7002"/>
                  </a:cubicBezTo>
                  <a:cubicBezTo>
                    <a:pt x="13178" y="7002"/>
                    <a:pt x="13194" y="7000"/>
                    <a:pt x="13208" y="6994"/>
                  </a:cubicBezTo>
                  <a:cubicBezTo>
                    <a:pt x="13258" y="6986"/>
                    <a:pt x="13299" y="6953"/>
                    <a:pt x="13324" y="6912"/>
                  </a:cubicBezTo>
                  <a:lnTo>
                    <a:pt x="15290" y="3521"/>
                  </a:lnTo>
                  <a:cubicBezTo>
                    <a:pt x="15315" y="3480"/>
                    <a:pt x="15315" y="3431"/>
                    <a:pt x="15307" y="3381"/>
                  </a:cubicBezTo>
                  <a:cubicBezTo>
                    <a:pt x="15299" y="3340"/>
                    <a:pt x="15266" y="3299"/>
                    <a:pt x="15224" y="3274"/>
                  </a:cubicBezTo>
                  <a:lnTo>
                    <a:pt x="10550" y="559"/>
                  </a:lnTo>
                  <a:cubicBezTo>
                    <a:pt x="9911" y="189"/>
                    <a:pt x="9201" y="1"/>
                    <a:pt x="84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4"/>
            <p:cNvSpPr/>
            <p:nvPr/>
          </p:nvSpPr>
          <p:spPr>
            <a:xfrm>
              <a:off x="2404125" y="-1151100"/>
              <a:ext cx="102275" cy="98150"/>
            </a:xfrm>
            <a:custGeom>
              <a:avLst/>
              <a:gdLst/>
              <a:ahLst/>
              <a:cxnLst/>
              <a:rect l="l" t="t" r="r" b="b"/>
              <a:pathLst>
                <a:path w="4091" h="3926" extrusionOk="0">
                  <a:moveTo>
                    <a:pt x="1358" y="0"/>
                  </a:moveTo>
                  <a:lnTo>
                    <a:pt x="1" y="2337"/>
                  </a:lnTo>
                  <a:lnTo>
                    <a:pt x="2733" y="3926"/>
                  </a:lnTo>
                  <a:lnTo>
                    <a:pt x="4091" y="1588"/>
                  </a:lnTo>
                  <a:lnTo>
                    <a:pt x="13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4"/>
            <p:cNvSpPr/>
            <p:nvPr/>
          </p:nvSpPr>
          <p:spPr>
            <a:xfrm>
              <a:off x="2398975" y="-1155600"/>
              <a:ext cx="112575" cy="107175"/>
            </a:xfrm>
            <a:custGeom>
              <a:avLst/>
              <a:gdLst/>
              <a:ahLst/>
              <a:cxnLst/>
              <a:rect l="l" t="t" r="r" b="b"/>
              <a:pathLst>
                <a:path w="4503" h="4287" extrusionOk="0">
                  <a:moveTo>
                    <a:pt x="1630" y="427"/>
                  </a:moveTo>
                  <a:lnTo>
                    <a:pt x="4050" y="1834"/>
                  </a:lnTo>
                  <a:lnTo>
                    <a:pt x="2873" y="3859"/>
                  </a:lnTo>
                  <a:lnTo>
                    <a:pt x="453" y="2452"/>
                  </a:lnTo>
                  <a:lnTo>
                    <a:pt x="1630" y="427"/>
                  </a:lnTo>
                  <a:close/>
                  <a:moveTo>
                    <a:pt x="1569" y="1"/>
                  </a:moveTo>
                  <a:cubicBezTo>
                    <a:pt x="1506" y="1"/>
                    <a:pt x="1442" y="34"/>
                    <a:pt x="1408" y="90"/>
                  </a:cubicBezTo>
                  <a:lnTo>
                    <a:pt x="50" y="2427"/>
                  </a:lnTo>
                  <a:cubicBezTo>
                    <a:pt x="1" y="2517"/>
                    <a:pt x="34" y="2624"/>
                    <a:pt x="116" y="2674"/>
                  </a:cubicBezTo>
                  <a:lnTo>
                    <a:pt x="2848" y="4262"/>
                  </a:lnTo>
                  <a:cubicBezTo>
                    <a:pt x="2873" y="4278"/>
                    <a:pt x="2906" y="4287"/>
                    <a:pt x="2939" y="4287"/>
                  </a:cubicBezTo>
                  <a:cubicBezTo>
                    <a:pt x="2955" y="4287"/>
                    <a:pt x="2972" y="4278"/>
                    <a:pt x="2988" y="4278"/>
                  </a:cubicBezTo>
                  <a:cubicBezTo>
                    <a:pt x="3029" y="4262"/>
                    <a:pt x="3070" y="4237"/>
                    <a:pt x="3095" y="4196"/>
                  </a:cubicBezTo>
                  <a:lnTo>
                    <a:pt x="4453" y="1859"/>
                  </a:lnTo>
                  <a:cubicBezTo>
                    <a:pt x="4502" y="1768"/>
                    <a:pt x="4469" y="1662"/>
                    <a:pt x="4387" y="1612"/>
                  </a:cubicBezTo>
                  <a:lnTo>
                    <a:pt x="1655" y="24"/>
                  </a:lnTo>
                  <a:cubicBezTo>
                    <a:pt x="1629" y="8"/>
                    <a:pt x="1599" y="1"/>
                    <a:pt x="1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4"/>
            <p:cNvSpPr/>
            <p:nvPr/>
          </p:nvSpPr>
          <p:spPr>
            <a:xfrm>
              <a:off x="2225750" y="-1098450"/>
              <a:ext cx="258850" cy="337850"/>
            </a:xfrm>
            <a:custGeom>
              <a:avLst/>
              <a:gdLst/>
              <a:ahLst/>
              <a:cxnLst/>
              <a:rect l="l" t="t" r="r" b="b"/>
              <a:pathLst>
                <a:path w="10354" h="13514" extrusionOk="0">
                  <a:moveTo>
                    <a:pt x="6568" y="1"/>
                  </a:moveTo>
                  <a:lnTo>
                    <a:pt x="1" y="11316"/>
                  </a:lnTo>
                  <a:lnTo>
                    <a:pt x="3786" y="13513"/>
                  </a:lnTo>
                  <a:lnTo>
                    <a:pt x="10353" y="2198"/>
                  </a:lnTo>
                  <a:lnTo>
                    <a:pt x="65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4"/>
            <p:cNvSpPr/>
            <p:nvPr/>
          </p:nvSpPr>
          <p:spPr>
            <a:xfrm>
              <a:off x="2220625" y="-1102975"/>
              <a:ext cx="268700" cy="346900"/>
            </a:xfrm>
            <a:custGeom>
              <a:avLst/>
              <a:gdLst/>
              <a:ahLst/>
              <a:cxnLst/>
              <a:rect l="l" t="t" r="r" b="b"/>
              <a:pathLst>
                <a:path w="10748" h="13876" extrusionOk="0">
                  <a:moveTo>
                    <a:pt x="6839" y="429"/>
                  </a:moveTo>
                  <a:lnTo>
                    <a:pt x="10311" y="2445"/>
                  </a:lnTo>
                  <a:lnTo>
                    <a:pt x="3926" y="13447"/>
                  </a:lnTo>
                  <a:lnTo>
                    <a:pt x="453" y="11431"/>
                  </a:lnTo>
                  <a:lnTo>
                    <a:pt x="6839" y="429"/>
                  </a:lnTo>
                  <a:close/>
                  <a:moveTo>
                    <a:pt x="6768" y="1"/>
                  </a:moveTo>
                  <a:cubicBezTo>
                    <a:pt x="6707" y="1"/>
                    <a:pt x="6649" y="32"/>
                    <a:pt x="6616" y="91"/>
                  </a:cubicBezTo>
                  <a:lnTo>
                    <a:pt x="50" y="11407"/>
                  </a:lnTo>
                  <a:cubicBezTo>
                    <a:pt x="0" y="11489"/>
                    <a:pt x="25" y="11604"/>
                    <a:pt x="115" y="11653"/>
                  </a:cubicBezTo>
                  <a:lnTo>
                    <a:pt x="3901" y="13851"/>
                  </a:lnTo>
                  <a:cubicBezTo>
                    <a:pt x="3926" y="13867"/>
                    <a:pt x="3958" y="13875"/>
                    <a:pt x="3991" y="13875"/>
                  </a:cubicBezTo>
                  <a:cubicBezTo>
                    <a:pt x="4008" y="13875"/>
                    <a:pt x="4024" y="13867"/>
                    <a:pt x="4041" y="13867"/>
                  </a:cubicBezTo>
                  <a:cubicBezTo>
                    <a:pt x="4082" y="13851"/>
                    <a:pt x="4123" y="13826"/>
                    <a:pt x="4148" y="13785"/>
                  </a:cubicBezTo>
                  <a:lnTo>
                    <a:pt x="10715" y="2470"/>
                  </a:lnTo>
                  <a:cubicBezTo>
                    <a:pt x="10739" y="2428"/>
                    <a:pt x="10747" y="2379"/>
                    <a:pt x="10731" y="2330"/>
                  </a:cubicBezTo>
                  <a:cubicBezTo>
                    <a:pt x="10723" y="2289"/>
                    <a:pt x="10690" y="2247"/>
                    <a:pt x="10649" y="2223"/>
                  </a:cubicBezTo>
                  <a:lnTo>
                    <a:pt x="6863" y="26"/>
                  </a:lnTo>
                  <a:cubicBezTo>
                    <a:pt x="6833" y="9"/>
                    <a:pt x="6800" y="1"/>
                    <a:pt x="67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4"/>
            <p:cNvSpPr/>
            <p:nvPr/>
          </p:nvSpPr>
          <p:spPr>
            <a:xfrm>
              <a:off x="2365650" y="-1114075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0" y="1"/>
                  </a:moveTo>
                  <a:lnTo>
                    <a:pt x="1" y="1062"/>
                  </a:lnTo>
                  <a:lnTo>
                    <a:pt x="4856" y="3885"/>
                  </a:lnTo>
                  <a:lnTo>
                    <a:pt x="5473" y="2823"/>
                  </a:lnTo>
                  <a:lnTo>
                    <a:pt x="6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4"/>
            <p:cNvSpPr/>
            <p:nvPr/>
          </p:nvSpPr>
          <p:spPr>
            <a:xfrm>
              <a:off x="2360925" y="-1118575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65" y="427"/>
                  </a:moveTo>
                  <a:lnTo>
                    <a:pt x="5415" y="3069"/>
                  </a:lnTo>
                  <a:lnTo>
                    <a:pt x="4979" y="3818"/>
                  </a:lnTo>
                  <a:lnTo>
                    <a:pt x="437" y="1176"/>
                  </a:lnTo>
                  <a:lnTo>
                    <a:pt x="865" y="427"/>
                  </a:lnTo>
                  <a:close/>
                  <a:moveTo>
                    <a:pt x="805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3" y="1152"/>
                  </a:lnTo>
                  <a:cubicBezTo>
                    <a:pt x="9" y="1193"/>
                    <a:pt x="0" y="1242"/>
                    <a:pt x="17" y="1291"/>
                  </a:cubicBezTo>
                  <a:cubicBezTo>
                    <a:pt x="25" y="1333"/>
                    <a:pt x="58" y="1374"/>
                    <a:pt x="99" y="1398"/>
                  </a:cubicBezTo>
                  <a:lnTo>
                    <a:pt x="4954" y="4221"/>
                  </a:lnTo>
                  <a:cubicBezTo>
                    <a:pt x="4987" y="4237"/>
                    <a:pt x="5020" y="4246"/>
                    <a:pt x="5045" y="4246"/>
                  </a:cubicBezTo>
                  <a:cubicBezTo>
                    <a:pt x="5111" y="4246"/>
                    <a:pt x="5168" y="4213"/>
                    <a:pt x="5201" y="4155"/>
                  </a:cubicBezTo>
                  <a:lnTo>
                    <a:pt x="5819" y="3094"/>
                  </a:lnTo>
                  <a:cubicBezTo>
                    <a:pt x="5843" y="3052"/>
                    <a:pt x="5851" y="3003"/>
                    <a:pt x="5835" y="2954"/>
                  </a:cubicBezTo>
                  <a:cubicBezTo>
                    <a:pt x="5827" y="2913"/>
                    <a:pt x="5794" y="2871"/>
                    <a:pt x="5753" y="2847"/>
                  </a:cubicBezTo>
                  <a:lnTo>
                    <a:pt x="889" y="24"/>
                  </a:lnTo>
                  <a:cubicBezTo>
                    <a:pt x="863" y="8"/>
                    <a:pt x="834" y="1"/>
                    <a:pt x="8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4"/>
            <p:cNvSpPr/>
            <p:nvPr/>
          </p:nvSpPr>
          <p:spPr>
            <a:xfrm>
              <a:off x="2403725" y="-1179700"/>
              <a:ext cx="137025" cy="96925"/>
            </a:xfrm>
            <a:custGeom>
              <a:avLst/>
              <a:gdLst/>
              <a:ahLst/>
              <a:cxnLst/>
              <a:rect l="l" t="t" r="r" b="b"/>
              <a:pathLst>
                <a:path w="5481" h="3877" extrusionOk="0">
                  <a:moveTo>
                    <a:pt x="617" y="0"/>
                  </a:moveTo>
                  <a:lnTo>
                    <a:pt x="0" y="1062"/>
                  </a:lnTo>
                  <a:lnTo>
                    <a:pt x="4864" y="3876"/>
                  </a:lnTo>
                  <a:lnTo>
                    <a:pt x="5481" y="2823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4"/>
            <p:cNvSpPr/>
            <p:nvPr/>
          </p:nvSpPr>
          <p:spPr>
            <a:xfrm>
              <a:off x="2399200" y="-1184225"/>
              <a:ext cx="146075" cy="105975"/>
            </a:xfrm>
            <a:custGeom>
              <a:avLst/>
              <a:gdLst/>
              <a:ahLst/>
              <a:cxnLst/>
              <a:rect l="l" t="t" r="r" b="b"/>
              <a:pathLst>
                <a:path w="5843" h="4239" extrusionOk="0">
                  <a:moveTo>
                    <a:pt x="864" y="428"/>
                  </a:moveTo>
                  <a:lnTo>
                    <a:pt x="5415" y="3062"/>
                  </a:lnTo>
                  <a:lnTo>
                    <a:pt x="4979" y="3810"/>
                  </a:lnTo>
                  <a:lnTo>
                    <a:pt x="428" y="1177"/>
                  </a:lnTo>
                  <a:lnTo>
                    <a:pt x="864" y="428"/>
                  </a:lnTo>
                  <a:close/>
                  <a:moveTo>
                    <a:pt x="797" y="0"/>
                  </a:moveTo>
                  <a:cubicBezTo>
                    <a:pt x="736" y="0"/>
                    <a:pt x="675" y="31"/>
                    <a:pt x="642" y="91"/>
                  </a:cubicBezTo>
                  <a:lnTo>
                    <a:pt x="25" y="1144"/>
                  </a:lnTo>
                  <a:cubicBezTo>
                    <a:pt x="0" y="1194"/>
                    <a:pt x="0" y="1243"/>
                    <a:pt x="8" y="1284"/>
                  </a:cubicBezTo>
                  <a:cubicBezTo>
                    <a:pt x="17" y="1333"/>
                    <a:pt x="49" y="1375"/>
                    <a:pt x="91" y="1391"/>
                  </a:cubicBezTo>
                  <a:lnTo>
                    <a:pt x="4954" y="4214"/>
                  </a:lnTo>
                  <a:cubicBezTo>
                    <a:pt x="4979" y="4230"/>
                    <a:pt x="5012" y="4238"/>
                    <a:pt x="5045" y="4238"/>
                  </a:cubicBezTo>
                  <a:cubicBezTo>
                    <a:pt x="5102" y="4238"/>
                    <a:pt x="5168" y="4205"/>
                    <a:pt x="5201" y="4148"/>
                  </a:cubicBezTo>
                  <a:lnTo>
                    <a:pt x="5810" y="3095"/>
                  </a:lnTo>
                  <a:cubicBezTo>
                    <a:pt x="5835" y="3045"/>
                    <a:pt x="5843" y="3004"/>
                    <a:pt x="5835" y="2955"/>
                  </a:cubicBezTo>
                  <a:cubicBezTo>
                    <a:pt x="5818" y="2905"/>
                    <a:pt x="5793" y="2864"/>
                    <a:pt x="5752" y="2848"/>
                  </a:cubicBezTo>
                  <a:lnTo>
                    <a:pt x="889" y="25"/>
                  </a:lnTo>
                  <a:cubicBezTo>
                    <a:pt x="861" y="8"/>
                    <a:pt x="829" y="0"/>
                    <a:pt x="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4"/>
            <p:cNvSpPr/>
            <p:nvPr/>
          </p:nvSpPr>
          <p:spPr>
            <a:xfrm>
              <a:off x="2232950" y="-885500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8" y="0"/>
                  </a:moveTo>
                  <a:lnTo>
                    <a:pt x="1" y="1062"/>
                  </a:lnTo>
                  <a:lnTo>
                    <a:pt x="4864" y="3884"/>
                  </a:lnTo>
                  <a:lnTo>
                    <a:pt x="5473" y="282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4"/>
            <p:cNvSpPr/>
            <p:nvPr/>
          </p:nvSpPr>
          <p:spPr>
            <a:xfrm>
              <a:off x="2228225" y="-890000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73" y="427"/>
                  </a:moveTo>
                  <a:lnTo>
                    <a:pt x="5415" y="3069"/>
                  </a:lnTo>
                  <a:lnTo>
                    <a:pt x="4988" y="3817"/>
                  </a:lnTo>
                  <a:lnTo>
                    <a:pt x="437" y="1176"/>
                  </a:lnTo>
                  <a:lnTo>
                    <a:pt x="873" y="427"/>
                  </a:lnTo>
                  <a:close/>
                  <a:moveTo>
                    <a:pt x="808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4" y="1151"/>
                  </a:lnTo>
                  <a:cubicBezTo>
                    <a:pt x="9" y="1192"/>
                    <a:pt x="1" y="1242"/>
                    <a:pt x="17" y="1291"/>
                  </a:cubicBezTo>
                  <a:cubicBezTo>
                    <a:pt x="25" y="1332"/>
                    <a:pt x="58" y="1373"/>
                    <a:pt x="99" y="1398"/>
                  </a:cubicBezTo>
                  <a:lnTo>
                    <a:pt x="4963" y="4221"/>
                  </a:lnTo>
                  <a:cubicBezTo>
                    <a:pt x="4988" y="4237"/>
                    <a:pt x="5020" y="4245"/>
                    <a:pt x="5053" y="4245"/>
                  </a:cubicBezTo>
                  <a:cubicBezTo>
                    <a:pt x="5111" y="4245"/>
                    <a:pt x="5169" y="4212"/>
                    <a:pt x="5202" y="4155"/>
                  </a:cubicBezTo>
                  <a:lnTo>
                    <a:pt x="5819" y="3093"/>
                  </a:lnTo>
                  <a:cubicBezTo>
                    <a:pt x="5843" y="3052"/>
                    <a:pt x="5852" y="3003"/>
                    <a:pt x="5835" y="2953"/>
                  </a:cubicBezTo>
                  <a:cubicBezTo>
                    <a:pt x="5827" y="2912"/>
                    <a:pt x="5794" y="2871"/>
                    <a:pt x="5753" y="2846"/>
                  </a:cubicBezTo>
                  <a:lnTo>
                    <a:pt x="898" y="24"/>
                  </a:lnTo>
                  <a:cubicBezTo>
                    <a:pt x="869" y="8"/>
                    <a:pt x="838" y="1"/>
                    <a:pt x="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4"/>
            <p:cNvSpPr/>
            <p:nvPr/>
          </p:nvSpPr>
          <p:spPr>
            <a:xfrm>
              <a:off x="2227600" y="-809600"/>
              <a:ext cx="82525" cy="58175"/>
            </a:xfrm>
            <a:custGeom>
              <a:avLst/>
              <a:gdLst/>
              <a:ahLst/>
              <a:cxnLst/>
              <a:rect l="l" t="t" r="r" b="b"/>
              <a:pathLst>
                <a:path w="3301" h="2327" extrusionOk="0">
                  <a:moveTo>
                    <a:pt x="338" y="1"/>
                  </a:moveTo>
                  <a:lnTo>
                    <a:pt x="338" y="1"/>
                  </a:lnTo>
                  <a:cubicBezTo>
                    <a:pt x="1" y="585"/>
                    <a:pt x="198" y="1334"/>
                    <a:pt x="783" y="1671"/>
                  </a:cubicBezTo>
                  <a:lnTo>
                    <a:pt x="1622" y="2157"/>
                  </a:lnTo>
                  <a:cubicBezTo>
                    <a:pt x="1817" y="2272"/>
                    <a:pt x="2030" y="2327"/>
                    <a:pt x="2240" y="2327"/>
                  </a:cubicBezTo>
                  <a:cubicBezTo>
                    <a:pt x="2661" y="2327"/>
                    <a:pt x="3070" y="2107"/>
                    <a:pt x="3301" y="1712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4"/>
            <p:cNvSpPr/>
            <p:nvPr/>
          </p:nvSpPr>
          <p:spPr>
            <a:xfrm>
              <a:off x="2223075" y="-813675"/>
              <a:ext cx="91175" cy="66225"/>
            </a:xfrm>
            <a:custGeom>
              <a:avLst/>
              <a:gdLst/>
              <a:ahLst/>
              <a:cxnLst/>
              <a:rect l="l" t="t" r="r" b="b"/>
              <a:pathLst>
                <a:path w="3647" h="2649" extrusionOk="0">
                  <a:moveTo>
                    <a:pt x="593" y="386"/>
                  </a:moveTo>
                  <a:lnTo>
                    <a:pt x="3251" y="1933"/>
                  </a:lnTo>
                  <a:cubicBezTo>
                    <a:pt x="3042" y="2190"/>
                    <a:pt x="2733" y="2330"/>
                    <a:pt x="2416" y="2330"/>
                  </a:cubicBezTo>
                  <a:cubicBezTo>
                    <a:pt x="2236" y="2330"/>
                    <a:pt x="2053" y="2284"/>
                    <a:pt x="1885" y="2188"/>
                  </a:cubicBezTo>
                  <a:lnTo>
                    <a:pt x="1046" y="1694"/>
                  </a:lnTo>
                  <a:cubicBezTo>
                    <a:pt x="585" y="1431"/>
                    <a:pt x="404" y="871"/>
                    <a:pt x="593" y="386"/>
                  </a:cubicBezTo>
                  <a:close/>
                  <a:moveTo>
                    <a:pt x="524" y="0"/>
                  </a:moveTo>
                  <a:cubicBezTo>
                    <a:pt x="468" y="0"/>
                    <a:pt x="413" y="32"/>
                    <a:pt x="379" y="81"/>
                  </a:cubicBezTo>
                  <a:cubicBezTo>
                    <a:pt x="1" y="740"/>
                    <a:pt x="223" y="1596"/>
                    <a:pt x="881" y="1974"/>
                  </a:cubicBezTo>
                  <a:lnTo>
                    <a:pt x="1721" y="2460"/>
                  </a:lnTo>
                  <a:cubicBezTo>
                    <a:pt x="1943" y="2591"/>
                    <a:pt x="2182" y="2649"/>
                    <a:pt x="2420" y="2649"/>
                  </a:cubicBezTo>
                  <a:cubicBezTo>
                    <a:pt x="2898" y="2649"/>
                    <a:pt x="3358" y="2402"/>
                    <a:pt x="3622" y="1958"/>
                  </a:cubicBezTo>
                  <a:cubicBezTo>
                    <a:pt x="3638" y="1925"/>
                    <a:pt x="3646" y="1875"/>
                    <a:pt x="3638" y="1834"/>
                  </a:cubicBezTo>
                  <a:cubicBezTo>
                    <a:pt x="3622" y="1793"/>
                    <a:pt x="3597" y="1760"/>
                    <a:pt x="3556" y="1744"/>
                  </a:cubicBezTo>
                  <a:lnTo>
                    <a:pt x="602" y="24"/>
                  </a:lnTo>
                  <a:cubicBezTo>
                    <a:pt x="577" y="8"/>
                    <a:pt x="551" y="0"/>
                    <a:pt x="5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4"/>
            <p:cNvSpPr/>
            <p:nvPr/>
          </p:nvSpPr>
          <p:spPr>
            <a:xfrm>
              <a:off x="2293650" y="-1066125"/>
              <a:ext cx="98775" cy="86675"/>
            </a:xfrm>
            <a:custGeom>
              <a:avLst/>
              <a:gdLst/>
              <a:ahLst/>
              <a:cxnLst/>
              <a:rect l="l" t="t" r="r" b="b"/>
              <a:pathLst>
                <a:path w="3951" h="3467" extrusionOk="0">
                  <a:moveTo>
                    <a:pt x="1972" y="0"/>
                  </a:moveTo>
                  <a:cubicBezTo>
                    <a:pt x="1375" y="0"/>
                    <a:pt x="796" y="309"/>
                    <a:pt x="478" y="864"/>
                  </a:cubicBezTo>
                  <a:cubicBezTo>
                    <a:pt x="1" y="1695"/>
                    <a:pt x="280" y="2748"/>
                    <a:pt x="1103" y="3234"/>
                  </a:cubicBezTo>
                  <a:cubicBezTo>
                    <a:pt x="1378" y="3391"/>
                    <a:pt x="1677" y="3467"/>
                    <a:pt x="1972" y="3467"/>
                  </a:cubicBezTo>
                  <a:cubicBezTo>
                    <a:pt x="2571" y="3467"/>
                    <a:pt x="3153" y="3157"/>
                    <a:pt x="3473" y="2600"/>
                  </a:cubicBezTo>
                  <a:cubicBezTo>
                    <a:pt x="3951" y="1777"/>
                    <a:pt x="3671" y="716"/>
                    <a:pt x="2848" y="239"/>
                  </a:cubicBezTo>
                  <a:cubicBezTo>
                    <a:pt x="2571" y="77"/>
                    <a:pt x="2269" y="0"/>
                    <a:pt x="19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4"/>
            <p:cNvSpPr/>
            <p:nvPr/>
          </p:nvSpPr>
          <p:spPr>
            <a:xfrm>
              <a:off x="2294475" y="-1069775"/>
              <a:ext cx="97125" cy="93975"/>
            </a:xfrm>
            <a:custGeom>
              <a:avLst/>
              <a:gdLst/>
              <a:ahLst/>
              <a:cxnLst/>
              <a:rect l="l" t="t" r="r" b="b"/>
              <a:pathLst>
                <a:path w="3885" h="3759" extrusionOk="0">
                  <a:moveTo>
                    <a:pt x="1943" y="294"/>
                  </a:moveTo>
                  <a:cubicBezTo>
                    <a:pt x="2214" y="294"/>
                    <a:pt x="2486" y="360"/>
                    <a:pt x="2741" y="508"/>
                  </a:cubicBezTo>
                  <a:cubicBezTo>
                    <a:pt x="3103" y="722"/>
                    <a:pt x="3366" y="1059"/>
                    <a:pt x="3473" y="1471"/>
                  </a:cubicBezTo>
                  <a:cubicBezTo>
                    <a:pt x="3588" y="1882"/>
                    <a:pt x="3531" y="2310"/>
                    <a:pt x="3317" y="2672"/>
                  </a:cubicBezTo>
                  <a:cubicBezTo>
                    <a:pt x="3103" y="3043"/>
                    <a:pt x="2757" y="3306"/>
                    <a:pt x="2354" y="3413"/>
                  </a:cubicBezTo>
                  <a:cubicBezTo>
                    <a:pt x="2218" y="3448"/>
                    <a:pt x="2080" y="3466"/>
                    <a:pt x="1943" y="3466"/>
                  </a:cubicBezTo>
                  <a:cubicBezTo>
                    <a:pt x="1666" y="3466"/>
                    <a:pt x="1392" y="3394"/>
                    <a:pt x="1144" y="3257"/>
                  </a:cubicBezTo>
                  <a:cubicBezTo>
                    <a:pt x="782" y="3043"/>
                    <a:pt x="519" y="2697"/>
                    <a:pt x="412" y="2285"/>
                  </a:cubicBezTo>
                  <a:cubicBezTo>
                    <a:pt x="297" y="1874"/>
                    <a:pt x="354" y="1446"/>
                    <a:pt x="568" y="1084"/>
                  </a:cubicBezTo>
                  <a:cubicBezTo>
                    <a:pt x="865" y="574"/>
                    <a:pt x="1399" y="294"/>
                    <a:pt x="1943" y="294"/>
                  </a:cubicBezTo>
                  <a:close/>
                  <a:moveTo>
                    <a:pt x="1949" y="0"/>
                  </a:moveTo>
                  <a:cubicBezTo>
                    <a:pt x="1300" y="0"/>
                    <a:pt x="669" y="335"/>
                    <a:pt x="321" y="936"/>
                  </a:cubicBezTo>
                  <a:cubicBezTo>
                    <a:pt x="66" y="1372"/>
                    <a:pt x="0" y="1874"/>
                    <a:pt x="132" y="2360"/>
                  </a:cubicBezTo>
                  <a:cubicBezTo>
                    <a:pt x="256" y="2845"/>
                    <a:pt x="568" y="3248"/>
                    <a:pt x="996" y="3503"/>
                  </a:cubicBezTo>
                  <a:cubicBezTo>
                    <a:pt x="1292" y="3668"/>
                    <a:pt x="1613" y="3759"/>
                    <a:pt x="1943" y="3759"/>
                  </a:cubicBezTo>
                  <a:cubicBezTo>
                    <a:pt x="2099" y="3759"/>
                    <a:pt x="2263" y="3734"/>
                    <a:pt x="2428" y="3693"/>
                  </a:cubicBezTo>
                  <a:cubicBezTo>
                    <a:pt x="2905" y="3561"/>
                    <a:pt x="3317" y="3257"/>
                    <a:pt x="3564" y="2820"/>
                  </a:cubicBezTo>
                  <a:cubicBezTo>
                    <a:pt x="3819" y="2384"/>
                    <a:pt x="3885" y="1882"/>
                    <a:pt x="3753" y="1397"/>
                  </a:cubicBezTo>
                  <a:cubicBezTo>
                    <a:pt x="3630" y="911"/>
                    <a:pt x="3317" y="508"/>
                    <a:pt x="2889" y="253"/>
                  </a:cubicBezTo>
                  <a:cubicBezTo>
                    <a:pt x="2593" y="82"/>
                    <a:pt x="2269" y="0"/>
                    <a:pt x="19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4"/>
            <p:cNvSpPr/>
            <p:nvPr/>
          </p:nvSpPr>
          <p:spPr>
            <a:xfrm>
              <a:off x="2314025" y="-1048150"/>
              <a:ext cx="58025" cy="50675"/>
            </a:xfrm>
            <a:custGeom>
              <a:avLst/>
              <a:gdLst/>
              <a:ahLst/>
              <a:cxnLst/>
              <a:rect l="l" t="t" r="r" b="b"/>
              <a:pathLst>
                <a:path w="2321" h="2027" extrusionOk="0">
                  <a:moveTo>
                    <a:pt x="1164" y="0"/>
                  </a:moveTo>
                  <a:cubicBezTo>
                    <a:pt x="814" y="0"/>
                    <a:pt x="473" y="182"/>
                    <a:pt x="280" y="507"/>
                  </a:cubicBezTo>
                  <a:cubicBezTo>
                    <a:pt x="0" y="993"/>
                    <a:pt x="165" y="1610"/>
                    <a:pt x="650" y="1890"/>
                  </a:cubicBezTo>
                  <a:cubicBezTo>
                    <a:pt x="811" y="1982"/>
                    <a:pt x="986" y="2026"/>
                    <a:pt x="1159" y="2026"/>
                  </a:cubicBezTo>
                  <a:cubicBezTo>
                    <a:pt x="1508" y="2026"/>
                    <a:pt x="1848" y="1847"/>
                    <a:pt x="2041" y="1527"/>
                  </a:cubicBezTo>
                  <a:cubicBezTo>
                    <a:pt x="2321" y="1042"/>
                    <a:pt x="2156" y="417"/>
                    <a:pt x="1671" y="137"/>
                  </a:cubicBezTo>
                  <a:cubicBezTo>
                    <a:pt x="1511" y="44"/>
                    <a:pt x="1336" y="0"/>
                    <a:pt x="1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4"/>
            <p:cNvSpPr/>
            <p:nvPr/>
          </p:nvSpPr>
          <p:spPr>
            <a:xfrm>
              <a:off x="2311750" y="-1050325"/>
              <a:ext cx="62575" cy="54975"/>
            </a:xfrm>
            <a:custGeom>
              <a:avLst/>
              <a:gdLst/>
              <a:ahLst/>
              <a:cxnLst/>
              <a:rect l="l" t="t" r="r" b="b"/>
              <a:pathLst>
                <a:path w="2503" h="2199" extrusionOk="0">
                  <a:moveTo>
                    <a:pt x="1252" y="174"/>
                  </a:moveTo>
                  <a:cubicBezTo>
                    <a:pt x="1416" y="174"/>
                    <a:pt x="1572" y="216"/>
                    <a:pt x="1721" y="298"/>
                  </a:cubicBezTo>
                  <a:cubicBezTo>
                    <a:pt x="2165" y="553"/>
                    <a:pt x="2313" y="1121"/>
                    <a:pt x="2058" y="1565"/>
                  </a:cubicBezTo>
                  <a:cubicBezTo>
                    <a:pt x="1882" y="1862"/>
                    <a:pt x="1569" y="2031"/>
                    <a:pt x="1249" y="2031"/>
                  </a:cubicBezTo>
                  <a:cubicBezTo>
                    <a:pt x="1090" y="2031"/>
                    <a:pt x="930" y="1990"/>
                    <a:pt x="782" y="1902"/>
                  </a:cubicBezTo>
                  <a:cubicBezTo>
                    <a:pt x="338" y="1647"/>
                    <a:pt x="190" y="1080"/>
                    <a:pt x="445" y="635"/>
                  </a:cubicBezTo>
                  <a:cubicBezTo>
                    <a:pt x="569" y="421"/>
                    <a:pt x="774" y="265"/>
                    <a:pt x="1013" y="199"/>
                  </a:cubicBezTo>
                  <a:cubicBezTo>
                    <a:pt x="1095" y="183"/>
                    <a:pt x="1169" y="174"/>
                    <a:pt x="1252" y="174"/>
                  </a:cubicBezTo>
                  <a:close/>
                  <a:moveTo>
                    <a:pt x="1262" y="1"/>
                  </a:moveTo>
                  <a:cubicBezTo>
                    <a:pt x="1165" y="1"/>
                    <a:pt x="1067" y="15"/>
                    <a:pt x="972" y="43"/>
                  </a:cubicBezTo>
                  <a:cubicBezTo>
                    <a:pt x="684" y="117"/>
                    <a:pt x="445" y="298"/>
                    <a:pt x="297" y="553"/>
                  </a:cubicBezTo>
                  <a:cubicBezTo>
                    <a:pt x="1" y="1071"/>
                    <a:pt x="174" y="1746"/>
                    <a:pt x="700" y="2051"/>
                  </a:cubicBezTo>
                  <a:cubicBezTo>
                    <a:pt x="873" y="2149"/>
                    <a:pt x="1062" y="2199"/>
                    <a:pt x="1252" y="2199"/>
                  </a:cubicBezTo>
                  <a:cubicBezTo>
                    <a:pt x="1630" y="2199"/>
                    <a:pt x="2000" y="2001"/>
                    <a:pt x="2206" y="1656"/>
                  </a:cubicBezTo>
                  <a:cubicBezTo>
                    <a:pt x="2502" y="1129"/>
                    <a:pt x="2330" y="454"/>
                    <a:pt x="1803" y="150"/>
                  </a:cubicBezTo>
                  <a:cubicBezTo>
                    <a:pt x="1635" y="52"/>
                    <a:pt x="1449" y="1"/>
                    <a:pt x="1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4"/>
            <p:cNvSpPr/>
            <p:nvPr/>
          </p:nvSpPr>
          <p:spPr>
            <a:xfrm>
              <a:off x="1990825" y="-723900"/>
              <a:ext cx="182900" cy="149475"/>
            </a:xfrm>
            <a:custGeom>
              <a:avLst/>
              <a:gdLst/>
              <a:ahLst/>
              <a:cxnLst/>
              <a:rect l="l" t="t" r="r" b="b"/>
              <a:pathLst>
                <a:path w="7316" h="5979" extrusionOk="0">
                  <a:moveTo>
                    <a:pt x="5279" y="1"/>
                  </a:moveTo>
                  <a:cubicBezTo>
                    <a:pt x="5171" y="1"/>
                    <a:pt x="5061" y="18"/>
                    <a:pt x="4954" y="54"/>
                  </a:cubicBezTo>
                  <a:lnTo>
                    <a:pt x="0" y="1741"/>
                  </a:lnTo>
                  <a:lnTo>
                    <a:pt x="7316" y="5979"/>
                  </a:lnTo>
                  <a:lnTo>
                    <a:pt x="7316" y="5979"/>
                  </a:lnTo>
                  <a:lnTo>
                    <a:pt x="6320" y="852"/>
                  </a:lnTo>
                  <a:cubicBezTo>
                    <a:pt x="6226" y="346"/>
                    <a:pt x="5767" y="1"/>
                    <a:pt x="52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4"/>
            <p:cNvSpPr/>
            <p:nvPr/>
          </p:nvSpPr>
          <p:spPr>
            <a:xfrm>
              <a:off x="1986300" y="-728425"/>
              <a:ext cx="192175" cy="158525"/>
            </a:xfrm>
            <a:custGeom>
              <a:avLst/>
              <a:gdLst/>
              <a:ahLst/>
              <a:cxnLst/>
              <a:rect l="l" t="t" r="r" b="b"/>
              <a:pathLst>
                <a:path w="7687" h="6341" extrusionOk="0">
                  <a:moveTo>
                    <a:pt x="5460" y="362"/>
                  </a:moveTo>
                  <a:cubicBezTo>
                    <a:pt x="5613" y="362"/>
                    <a:pt x="5769" y="404"/>
                    <a:pt x="5909" y="481"/>
                  </a:cubicBezTo>
                  <a:cubicBezTo>
                    <a:pt x="6123" y="613"/>
                    <a:pt x="6279" y="827"/>
                    <a:pt x="6328" y="1066"/>
                  </a:cubicBezTo>
                  <a:lnTo>
                    <a:pt x="7242" y="5806"/>
                  </a:lnTo>
                  <a:lnTo>
                    <a:pt x="617" y="1963"/>
                  </a:lnTo>
                  <a:lnTo>
                    <a:pt x="5193" y="407"/>
                  </a:lnTo>
                  <a:cubicBezTo>
                    <a:pt x="5278" y="377"/>
                    <a:pt x="5369" y="362"/>
                    <a:pt x="5460" y="362"/>
                  </a:cubicBezTo>
                  <a:close/>
                  <a:moveTo>
                    <a:pt x="5463" y="1"/>
                  </a:moveTo>
                  <a:cubicBezTo>
                    <a:pt x="5332" y="1"/>
                    <a:pt x="5202" y="21"/>
                    <a:pt x="5078" y="62"/>
                  </a:cubicBezTo>
                  <a:lnTo>
                    <a:pt x="124" y="1749"/>
                  </a:lnTo>
                  <a:cubicBezTo>
                    <a:pt x="58" y="1773"/>
                    <a:pt x="8" y="1831"/>
                    <a:pt x="8" y="1905"/>
                  </a:cubicBezTo>
                  <a:cubicBezTo>
                    <a:pt x="0" y="1971"/>
                    <a:pt x="33" y="2037"/>
                    <a:pt x="91" y="2078"/>
                  </a:cubicBezTo>
                  <a:lnTo>
                    <a:pt x="7406" y="6316"/>
                  </a:lnTo>
                  <a:cubicBezTo>
                    <a:pt x="7431" y="6332"/>
                    <a:pt x="7464" y="6341"/>
                    <a:pt x="7497" y="6341"/>
                  </a:cubicBezTo>
                  <a:cubicBezTo>
                    <a:pt x="7530" y="6341"/>
                    <a:pt x="7571" y="6332"/>
                    <a:pt x="7604" y="6308"/>
                  </a:cubicBezTo>
                  <a:cubicBezTo>
                    <a:pt x="7662" y="6267"/>
                    <a:pt x="7686" y="6201"/>
                    <a:pt x="7678" y="6127"/>
                  </a:cubicBezTo>
                  <a:lnTo>
                    <a:pt x="6682" y="1000"/>
                  </a:lnTo>
                  <a:cubicBezTo>
                    <a:pt x="6616" y="654"/>
                    <a:pt x="6394" y="350"/>
                    <a:pt x="6090" y="169"/>
                  </a:cubicBezTo>
                  <a:cubicBezTo>
                    <a:pt x="5895" y="56"/>
                    <a:pt x="5679" y="1"/>
                    <a:pt x="5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4"/>
            <p:cNvSpPr/>
            <p:nvPr/>
          </p:nvSpPr>
          <p:spPr>
            <a:xfrm>
              <a:off x="1867375" y="-755500"/>
              <a:ext cx="421975" cy="269750"/>
            </a:xfrm>
            <a:custGeom>
              <a:avLst/>
              <a:gdLst/>
              <a:ahLst/>
              <a:cxnLst/>
              <a:rect l="l" t="t" r="r" b="b"/>
              <a:pathLst>
                <a:path w="16879" h="10790" extrusionOk="0">
                  <a:moveTo>
                    <a:pt x="873" y="1"/>
                  </a:moveTo>
                  <a:lnTo>
                    <a:pt x="1" y="1507"/>
                  </a:lnTo>
                  <a:lnTo>
                    <a:pt x="16006" y="10789"/>
                  </a:lnTo>
                  <a:lnTo>
                    <a:pt x="16879" y="9292"/>
                  </a:lnTo>
                  <a:lnTo>
                    <a:pt x="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4"/>
            <p:cNvSpPr/>
            <p:nvPr/>
          </p:nvSpPr>
          <p:spPr>
            <a:xfrm>
              <a:off x="1862650" y="-759975"/>
              <a:ext cx="431225" cy="278750"/>
            </a:xfrm>
            <a:custGeom>
              <a:avLst/>
              <a:gdLst/>
              <a:ahLst/>
              <a:cxnLst/>
              <a:rect l="l" t="t" r="r" b="b"/>
              <a:pathLst>
                <a:path w="17249" h="11150" extrusionOk="0">
                  <a:moveTo>
                    <a:pt x="1128" y="427"/>
                  </a:moveTo>
                  <a:lnTo>
                    <a:pt x="16821" y="9537"/>
                  </a:lnTo>
                  <a:lnTo>
                    <a:pt x="16130" y="10722"/>
                  </a:lnTo>
                  <a:lnTo>
                    <a:pt x="437" y="1620"/>
                  </a:lnTo>
                  <a:lnTo>
                    <a:pt x="1128" y="427"/>
                  </a:lnTo>
                  <a:close/>
                  <a:moveTo>
                    <a:pt x="1063" y="0"/>
                  </a:moveTo>
                  <a:cubicBezTo>
                    <a:pt x="999" y="0"/>
                    <a:pt x="939" y="34"/>
                    <a:pt x="906" y="89"/>
                  </a:cubicBezTo>
                  <a:lnTo>
                    <a:pt x="33" y="1595"/>
                  </a:lnTo>
                  <a:cubicBezTo>
                    <a:pt x="9" y="1637"/>
                    <a:pt x="0" y="1686"/>
                    <a:pt x="17" y="1727"/>
                  </a:cubicBezTo>
                  <a:cubicBezTo>
                    <a:pt x="25" y="1776"/>
                    <a:pt x="58" y="1818"/>
                    <a:pt x="99" y="1842"/>
                  </a:cubicBezTo>
                  <a:lnTo>
                    <a:pt x="16105" y="11125"/>
                  </a:lnTo>
                  <a:cubicBezTo>
                    <a:pt x="16130" y="11141"/>
                    <a:pt x="16163" y="11149"/>
                    <a:pt x="16195" y="11149"/>
                  </a:cubicBezTo>
                  <a:cubicBezTo>
                    <a:pt x="16253" y="11149"/>
                    <a:pt x="16319" y="11117"/>
                    <a:pt x="16352" y="11059"/>
                  </a:cubicBezTo>
                  <a:lnTo>
                    <a:pt x="17224" y="9561"/>
                  </a:lnTo>
                  <a:cubicBezTo>
                    <a:pt x="17249" y="9520"/>
                    <a:pt x="17249" y="9471"/>
                    <a:pt x="17241" y="9430"/>
                  </a:cubicBezTo>
                  <a:cubicBezTo>
                    <a:pt x="17224" y="9380"/>
                    <a:pt x="17199" y="9339"/>
                    <a:pt x="17158" y="9314"/>
                  </a:cubicBezTo>
                  <a:lnTo>
                    <a:pt x="1152" y="24"/>
                  </a:lnTo>
                  <a:cubicBezTo>
                    <a:pt x="1123" y="8"/>
                    <a:pt x="1093" y="0"/>
                    <a:pt x="10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4"/>
            <p:cNvSpPr/>
            <p:nvPr/>
          </p:nvSpPr>
          <p:spPr>
            <a:xfrm>
              <a:off x="2140800" y="-782450"/>
              <a:ext cx="187450" cy="121900"/>
            </a:xfrm>
            <a:custGeom>
              <a:avLst/>
              <a:gdLst/>
              <a:ahLst/>
              <a:cxnLst/>
              <a:rect l="l" t="t" r="r" b="b"/>
              <a:pathLst>
                <a:path w="7498" h="4876" extrusionOk="0">
                  <a:moveTo>
                    <a:pt x="445" y="1"/>
                  </a:moveTo>
                  <a:lnTo>
                    <a:pt x="206" y="421"/>
                  </a:lnTo>
                  <a:cubicBezTo>
                    <a:pt x="0" y="774"/>
                    <a:pt x="115" y="1219"/>
                    <a:pt x="469" y="1425"/>
                  </a:cubicBezTo>
                  <a:lnTo>
                    <a:pt x="6246" y="4774"/>
                  </a:lnTo>
                  <a:cubicBezTo>
                    <a:pt x="6365" y="4843"/>
                    <a:pt x="6493" y="4876"/>
                    <a:pt x="6620" y="4876"/>
                  </a:cubicBezTo>
                  <a:cubicBezTo>
                    <a:pt x="6871" y="4876"/>
                    <a:pt x="7113" y="4746"/>
                    <a:pt x="7250" y="4511"/>
                  </a:cubicBezTo>
                  <a:lnTo>
                    <a:pt x="7497" y="4091"/>
                  </a:lnTo>
                  <a:lnTo>
                    <a:pt x="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4"/>
            <p:cNvSpPr/>
            <p:nvPr/>
          </p:nvSpPr>
          <p:spPr>
            <a:xfrm>
              <a:off x="2137100" y="-785600"/>
              <a:ext cx="194625" cy="128275"/>
            </a:xfrm>
            <a:custGeom>
              <a:avLst/>
              <a:gdLst/>
              <a:ahLst/>
              <a:cxnLst/>
              <a:rect l="l" t="t" r="r" b="b"/>
              <a:pathLst>
                <a:path w="7785" h="5131" extrusionOk="0">
                  <a:moveTo>
                    <a:pt x="642" y="300"/>
                  </a:moveTo>
                  <a:lnTo>
                    <a:pt x="7472" y="4266"/>
                  </a:lnTo>
                  <a:lnTo>
                    <a:pt x="7291" y="4571"/>
                  </a:lnTo>
                  <a:cubicBezTo>
                    <a:pt x="7209" y="4711"/>
                    <a:pt x="7077" y="4818"/>
                    <a:pt x="6921" y="4859"/>
                  </a:cubicBezTo>
                  <a:cubicBezTo>
                    <a:pt x="6871" y="4872"/>
                    <a:pt x="6820" y="4878"/>
                    <a:pt x="6770" y="4878"/>
                  </a:cubicBezTo>
                  <a:cubicBezTo>
                    <a:pt x="6661" y="4878"/>
                    <a:pt x="6553" y="4849"/>
                    <a:pt x="6452" y="4793"/>
                  </a:cubicBezTo>
                  <a:lnTo>
                    <a:pt x="683" y="1444"/>
                  </a:lnTo>
                  <a:cubicBezTo>
                    <a:pt x="395" y="1279"/>
                    <a:pt x="288" y="900"/>
                    <a:pt x="461" y="604"/>
                  </a:cubicBezTo>
                  <a:lnTo>
                    <a:pt x="642" y="300"/>
                  </a:lnTo>
                  <a:close/>
                  <a:moveTo>
                    <a:pt x="586" y="0"/>
                  </a:moveTo>
                  <a:cubicBezTo>
                    <a:pt x="577" y="0"/>
                    <a:pt x="569" y="1"/>
                    <a:pt x="560" y="3"/>
                  </a:cubicBezTo>
                  <a:cubicBezTo>
                    <a:pt x="527" y="12"/>
                    <a:pt x="502" y="36"/>
                    <a:pt x="486" y="61"/>
                  </a:cubicBezTo>
                  <a:lnTo>
                    <a:pt x="239" y="481"/>
                  </a:lnTo>
                  <a:cubicBezTo>
                    <a:pt x="0" y="892"/>
                    <a:pt x="148" y="1427"/>
                    <a:pt x="560" y="1666"/>
                  </a:cubicBezTo>
                  <a:lnTo>
                    <a:pt x="6328" y="5015"/>
                  </a:lnTo>
                  <a:cubicBezTo>
                    <a:pt x="6460" y="5089"/>
                    <a:pt x="6608" y="5130"/>
                    <a:pt x="6765" y="5130"/>
                  </a:cubicBezTo>
                  <a:cubicBezTo>
                    <a:pt x="6839" y="5130"/>
                    <a:pt x="6913" y="5122"/>
                    <a:pt x="6987" y="5097"/>
                  </a:cubicBezTo>
                  <a:cubicBezTo>
                    <a:pt x="7209" y="5040"/>
                    <a:pt x="7390" y="4900"/>
                    <a:pt x="7513" y="4702"/>
                  </a:cubicBezTo>
                  <a:lnTo>
                    <a:pt x="7752" y="4283"/>
                  </a:lnTo>
                  <a:cubicBezTo>
                    <a:pt x="7785" y="4225"/>
                    <a:pt x="7768" y="4143"/>
                    <a:pt x="7703" y="4110"/>
                  </a:cubicBezTo>
                  <a:lnTo>
                    <a:pt x="658" y="20"/>
                  </a:lnTo>
                  <a:cubicBezTo>
                    <a:pt x="634" y="8"/>
                    <a:pt x="610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4"/>
            <p:cNvSpPr/>
            <p:nvPr/>
          </p:nvSpPr>
          <p:spPr>
            <a:xfrm>
              <a:off x="2106850" y="-699300"/>
              <a:ext cx="22850" cy="20000"/>
            </a:xfrm>
            <a:custGeom>
              <a:avLst/>
              <a:gdLst/>
              <a:ahLst/>
              <a:cxnLst/>
              <a:rect l="l" t="t" r="r" b="b"/>
              <a:pathLst>
                <a:path w="914" h="800" extrusionOk="0">
                  <a:moveTo>
                    <a:pt x="456" y="0"/>
                  </a:moveTo>
                  <a:cubicBezTo>
                    <a:pt x="318" y="0"/>
                    <a:pt x="184" y="71"/>
                    <a:pt x="107" y="197"/>
                  </a:cubicBezTo>
                  <a:cubicBezTo>
                    <a:pt x="0" y="395"/>
                    <a:pt x="66" y="633"/>
                    <a:pt x="256" y="748"/>
                  </a:cubicBezTo>
                  <a:cubicBezTo>
                    <a:pt x="317" y="783"/>
                    <a:pt x="384" y="800"/>
                    <a:pt x="451" y="800"/>
                  </a:cubicBezTo>
                  <a:cubicBezTo>
                    <a:pt x="590" y="800"/>
                    <a:pt x="726" y="728"/>
                    <a:pt x="799" y="600"/>
                  </a:cubicBezTo>
                  <a:cubicBezTo>
                    <a:pt x="914" y="411"/>
                    <a:pt x="848" y="164"/>
                    <a:pt x="659" y="57"/>
                  </a:cubicBezTo>
                  <a:cubicBezTo>
                    <a:pt x="595" y="18"/>
                    <a:pt x="525" y="0"/>
                    <a:pt x="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4"/>
            <p:cNvSpPr/>
            <p:nvPr/>
          </p:nvSpPr>
          <p:spPr>
            <a:xfrm>
              <a:off x="2105625" y="-701525"/>
              <a:ext cx="25325" cy="24450"/>
            </a:xfrm>
            <a:custGeom>
              <a:avLst/>
              <a:gdLst/>
              <a:ahLst/>
              <a:cxnLst/>
              <a:rect l="l" t="t" r="r" b="b"/>
              <a:pathLst>
                <a:path w="1013" h="978" extrusionOk="0">
                  <a:moveTo>
                    <a:pt x="502" y="179"/>
                  </a:moveTo>
                  <a:cubicBezTo>
                    <a:pt x="560" y="179"/>
                    <a:pt x="609" y="195"/>
                    <a:pt x="658" y="220"/>
                  </a:cubicBezTo>
                  <a:cubicBezTo>
                    <a:pt x="732" y="261"/>
                    <a:pt x="782" y="327"/>
                    <a:pt x="807" y="409"/>
                  </a:cubicBezTo>
                  <a:cubicBezTo>
                    <a:pt x="823" y="492"/>
                    <a:pt x="815" y="574"/>
                    <a:pt x="774" y="648"/>
                  </a:cubicBezTo>
                  <a:cubicBezTo>
                    <a:pt x="713" y="742"/>
                    <a:pt x="608" y="799"/>
                    <a:pt x="501" y="799"/>
                  </a:cubicBezTo>
                  <a:cubicBezTo>
                    <a:pt x="448" y="799"/>
                    <a:pt x="395" y="785"/>
                    <a:pt x="346" y="755"/>
                  </a:cubicBezTo>
                  <a:cubicBezTo>
                    <a:pt x="280" y="714"/>
                    <a:pt x="230" y="648"/>
                    <a:pt x="206" y="566"/>
                  </a:cubicBezTo>
                  <a:cubicBezTo>
                    <a:pt x="181" y="492"/>
                    <a:pt x="198" y="409"/>
                    <a:pt x="239" y="335"/>
                  </a:cubicBezTo>
                  <a:cubicBezTo>
                    <a:pt x="296" y="237"/>
                    <a:pt x="395" y="179"/>
                    <a:pt x="502" y="179"/>
                  </a:cubicBezTo>
                  <a:close/>
                  <a:moveTo>
                    <a:pt x="510" y="1"/>
                  </a:moveTo>
                  <a:cubicBezTo>
                    <a:pt x="339" y="1"/>
                    <a:pt x="171" y="89"/>
                    <a:pt x="82" y="245"/>
                  </a:cubicBezTo>
                  <a:cubicBezTo>
                    <a:pt x="17" y="360"/>
                    <a:pt x="0" y="492"/>
                    <a:pt x="33" y="615"/>
                  </a:cubicBezTo>
                  <a:cubicBezTo>
                    <a:pt x="66" y="739"/>
                    <a:pt x="148" y="846"/>
                    <a:pt x="255" y="911"/>
                  </a:cubicBezTo>
                  <a:cubicBezTo>
                    <a:pt x="337" y="961"/>
                    <a:pt x="420" y="977"/>
                    <a:pt x="502" y="977"/>
                  </a:cubicBezTo>
                  <a:cubicBezTo>
                    <a:pt x="675" y="977"/>
                    <a:pt x="839" y="895"/>
                    <a:pt x="930" y="739"/>
                  </a:cubicBezTo>
                  <a:cubicBezTo>
                    <a:pt x="996" y="623"/>
                    <a:pt x="1012" y="492"/>
                    <a:pt x="979" y="368"/>
                  </a:cubicBezTo>
                  <a:cubicBezTo>
                    <a:pt x="946" y="237"/>
                    <a:pt x="864" y="130"/>
                    <a:pt x="749" y="64"/>
                  </a:cubicBezTo>
                  <a:cubicBezTo>
                    <a:pt x="674" y="21"/>
                    <a:pt x="592" y="1"/>
                    <a:pt x="5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9" name="Google Shape;919;p44"/>
          <p:cNvGrpSpPr/>
          <p:nvPr/>
        </p:nvGrpSpPr>
        <p:grpSpPr>
          <a:xfrm rot="-770047">
            <a:off x="1446698" y="699632"/>
            <a:ext cx="884792" cy="955041"/>
            <a:chOff x="713225" y="-1539100"/>
            <a:chExt cx="414375" cy="447275"/>
          </a:xfrm>
        </p:grpSpPr>
        <p:sp>
          <p:nvSpPr>
            <p:cNvPr id="920" name="Google Shape;920;p44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4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4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4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4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4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4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4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4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4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4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4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4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4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4" name="Google Shape;934;p44"/>
          <p:cNvSpPr/>
          <p:nvPr/>
        </p:nvSpPr>
        <p:spPr>
          <a:xfrm>
            <a:off x="2675990" y="82151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5" name="Google Shape;935;p44"/>
          <p:cNvGrpSpPr/>
          <p:nvPr/>
        </p:nvGrpSpPr>
        <p:grpSpPr>
          <a:xfrm flipH="1">
            <a:off x="645880" y="2896915"/>
            <a:ext cx="1074821" cy="1257592"/>
            <a:chOff x="1265425" y="-1036300"/>
            <a:chExt cx="468250" cy="547875"/>
          </a:xfrm>
        </p:grpSpPr>
        <p:sp>
          <p:nvSpPr>
            <p:cNvPr id="936" name="Google Shape;936;p44"/>
            <p:cNvSpPr/>
            <p:nvPr/>
          </p:nvSpPr>
          <p:spPr>
            <a:xfrm>
              <a:off x="1269125" y="-1033025"/>
              <a:ext cx="460850" cy="541100"/>
            </a:xfrm>
            <a:custGeom>
              <a:avLst/>
              <a:gdLst/>
              <a:ahLst/>
              <a:cxnLst/>
              <a:rect l="l" t="t" r="r" b="b"/>
              <a:pathLst>
                <a:path w="18434" h="21644" extrusionOk="0">
                  <a:moveTo>
                    <a:pt x="4362" y="3482"/>
                  </a:moveTo>
                  <a:lnTo>
                    <a:pt x="14821" y="5292"/>
                  </a:lnTo>
                  <a:cubicBezTo>
                    <a:pt x="14912" y="5309"/>
                    <a:pt x="14969" y="5366"/>
                    <a:pt x="15002" y="5407"/>
                  </a:cubicBezTo>
                  <a:cubicBezTo>
                    <a:pt x="15035" y="5457"/>
                    <a:pt x="15068" y="5531"/>
                    <a:pt x="15051" y="5621"/>
                  </a:cubicBezTo>
                  <a:lnTo>
                    <a:pt x="14228" y="10386"/>
                  </a:lnTo>
                  <a:lnTo>
                    <a:pt x="10789" y="9794"/>
                  </a:lnTo>
                  <a:lnTo>
                    <a:pt x="10764" y="9966"/>
                  </a:lnTo>
                  <a:lnTo>
                    <a:pt x="5259" y="9012"/>
                  </a:lnTo>
                  <a:lnTo>
                    <a:pt x="5604" y="7012"/>
                  </a:lnTo>
                  <a:cubicBezTo>
                    <a:pt x="5761" y="6090"/>
                    <a:pt x="5555" y="5169"/>
                    <a:pt x="5020" y="4403"/>
                  </a:cubicBezTo>
                  <a:lnTo>
                    <a:pt x="4362" y="3482"/>
                  </a:lnTo>
                  <a:close/>
                  <a:moveTo>
                    <a:pt x="2304" y="1"/>
                  </a:moveTo>
                  <a:cubicBezTo>
                    <a:pt x="1556" y="1"/>
                    <a:pt x="873" y="379"/>
                    <a:pt x="469" y="1013"/>
                  </a:cubicBezTo>
                  <a:cubicBezTo>
                    <a:pt x="0" y="1762"/>
                    <a:pt x="25" y="2708"/>
                    <a:pt x="535" y="3424"/>
                  </a:cubicBezTo>
                  <a:lnTo>
                    <a:pt x="2477" y="6189"/>
                  </a:lnTo>
                  <a:cubicBezTo>
                    <a:pt x="2543" y="6280"/>
                    <a:pt x="2560" y="6378"/>
                    <a:pt x="2543" y="6477"/>
                  </a:cubicBezTo>
                  <a:lnTo>
                    <a:pt x="766" y="16731"/>
                  </a:lnTo>
                  <a:cubicBezTo>
                    <a:pt x="502" y="18237"/>
                    <a:pt x="1523" y="19677"/>
                    <a:pt x="3029" y="19940"/>
                  </a:cubicBezTo>
                  <a:lnTo>
                    <a:pt x="12607" y="21602"/>
                  </a:lnTo>
                  <a:cubicBezTo>
                    <a:pt x="12772" y="21627"/>
                    <a:pt x="12928" y="21644"/>
                    <a:pt x="13085" y="21644"/>
                  </a:cubicBezTo>
                  <a:cubicBezTo>
                    <a:pt x="14442" y="21644"/>
                    <a:pt x="15586" y="20672"/>
                    <a:pt x="15825" y="19339"/>
                  </a:cubicBezTo>
                  <a:lnTo>
                    <a:pt x="18113" y="6156"/>
                  </a:lnTo>
                  <a:cubicBezTo>
                    <a:pt x="18434" y="4313"/>
                    <a:pt x="17191" y="2552"/>
                    <a:pt x="15348" y="2231"/>
                  </a:cubicBezTo>
                  <a:lnTo>
                    <a:pt x="2675" y="34"/>
                  </a:lnTo>
                  <a:cubicBezTo>
                    <a:pt x="2551" y="17"/>
                    <a:pt x="2428" y="1"/>
                    <a:pt x="2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4"/>
            <p:cNvSpPr/>
            <p:nvPr/>
          </p:nvSpPr>
          <p:spPr>
            <a:xfrm>
              <a:off x="1379175" y="-953000"/>
              <a:ext cx="177175" cy="93850"/>
            </a:xfrm>
            <a:custGeom>
              <a:avLst/>
              <a:gdLst/>
              <a:ahLst/>
              <a:cxnLst/>
              <a:rect l="l" t="t" r="r" b="b"/>
              <a:pathLst>
                <a:path w="7087" h="3754" extrusionOk="0">
                  <a:moveTo>
                    <a:pt x="1680" y="1"/>
                  </a:moveTo>
                  <a:cubicBezTo>
                    <a:pt x="923" y="1"/>
                    <a:pt x="281" y="544"/>
                    <a:pt x="149" y="1285"/>
                  </a:cubicBezTo>
                  <a:cubicBezTo>
                    <a:pt x="1" y="2132"/>
                    <a:pt x="569" y="2931"/>
                    <a:pt x="1416" y="3079"/>
                  </a:cubicBezTo>
                  <a:lnTo>
                    <a:pt x="5161" y="3729"/>
                  </a:lnTo>
                  <a:cubicBezTo>
                    <a:pt x="5243" y="3745"/>
                    <a:pt x="5325" y="3753"/>
                    <a:pt x="5416" y="3753"/>
                  </a:cubicBezTo>
                  <a:cubicBezTo>
                    <a:pt x="6173" y="3753"/>
                    <a:pt x="6815" y="3210"/>
                    <a:pt x="6946" y="2461"/>
                  </a:cubicBezTo>
                  <a:cubicBezTo>
                    <a:pt x="7086" y="1622"/>
                    <a:pt x="6527" y="816"/>
                    <a:pt x="5679" y="668"/>
                  </a:cubicBezTo>
                  <a:lnTo>
                    <a:pt x="1935" y="17"/>
                  </a:lnTo>
                  <a:cubicBezTo>
                    <a:pt x="1852" y="9"/>
                    <a:pt x="1762" y="1"/>
                    <a:pt x="1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4"/>
            <p:cNvSpPr/>
            <p:nvPr/>
          </p:nvSpPr>
          <p:spPr>
            <a:xfrm>
              <a:off x="1370550" y="-903400"/>
              <a:ext cx="130450" cy="85800"/>
            </a:xfrm>
            <a:custGeom>
              <a:avLst/>
              <a:gdLst/>
              <a:ahLst/>
              <a:cxnLst/>
              <a:rect l="l" t="t" r="r" b="b"/>
              <a:pathLst>
                <a:path w="5218" h="3432" extrusionOk="0">
                  <a:moveTo>
                    <a:pt x="1679" y="0"/>
                  </a:moveTo>
                  <a:cubicBezTo>
                    <a:pt x="922" y="0"/>
                    <a:pt x="280" y="543"/>
                    <a:pt x="148" y="1292"/>
                  </a:cubicBezTo>
                  <a:cubicBezTo>
                    <a:pt x="0" y="2132"/>
                    <a:pt x="568" y="2938"/>
                    <a:pt x="1416" y="3086"/>
                  </a:cubicBezTo>
                  <a:lnTo>
                    <a:pt x="3292" y="3407"/>
                  </a:lnTo>
                  <a:cubicBezTo>
                    <a:pt x="3374" y="3424"/>
                    <a:pt x="3465" y="3432"/>
                    <a:pt x="3547" y="3432"/>
                  </a:cubicBezTo>
                  <a:cubicBezTo>
                    <a:pt x="4304" y="3432"/>
                    <a:pt x="4946" y="2889"/>
                    <a:pt x="5078" y="2148"/>
                  </a:cubicBezTo>
                  <a:cubicBezTo>
                    <a:pt x="5218" y="1300"/>
                    <a:pt x="4658" y="494"/>
                    <a:pt x="3810" y="354"/>
                  </a:cubicBezTo>
                  <a:lnTo>
                    <a:pt x="1934" y="25"/>
                  </a:lnTo>
                  <a:cubicBezTo>
                    <a:pt x="1852" y="8"/>
                    <a:pt x="1761" y="0"/>
                    <a:pt x="1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4"/>
            <p:cNvSpPr/>
            <p:nvPr/>
          </p:nvSpPr>
          <p:spPr>
            <a:xfrm>
              <a:off x="1361900" y="-853625"/>
              <a:ext cx="177150" cy="93850"/>
            </a:xfrm>
            <a:custGeom>
              <a:avLst/>
              <a:gdLst/>
              <a:ahLst/>
              <a:cxnLst/>
              <a:rect l="l" t="t" r="r" b="b"/>
              <a:pathLst>
                <a:path w="7086" h="3754" extrusionOk="0">
                  <a:moveTo>
                    <a:pt x="1679" y="1"/>
                  </a:moveTo>
                  <a:cubicBezTo>
                    <a:pt x="922" y="1"/>
                    <a:pt x="280" y="544"/>
                    <a:pt x="149" y="1284"/>
                  </a:cubicBezTo>
                  <a:cubicBezTo>
                    <a:pt x="1" y="2132"/>
                    <a:pt x="568" y="2938"/>
                    <a:pt x="1416" y="3078"/>
                  </a:cubicBezTo>
                  <a:lnTo>
                    <a:pt x="5160" y="3728"/>
                  </a:lnTo>
                  <a:cubicBezTo>
                    <a:pt x="5243" y="3745"/>
                    <a:pt x="5333" y="3753"/>
                    <a:pt x="5415" y="3753"/>
                  </a:cubicBezTo>
                  <a:cubicBezTo>
                    <a:pt x="6172" y="3753"/>
                    <a:pt x="6814" y="3210"/>
                    <a:pt x="6946" y="2469"/>
                  </a:cubicBezTo>
                  <a:cubicBezTo>
                    <a:pt x="7086" y="1622"/>
                    <a:pt x="6526" y="815"/>
                    <a:pt x="5679" y="675"/>
                  </a:cubicBezTo>
                  <a:lnTo>
                    <a:pt x="1934" y="25"/>
                  </a:lnTo>
                  <a:cubicBezTo>
                    <a:pt x="1852" y="9"/>
                    <a:pt x="1762" y="1"/>
                    <a:pt x="16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4"/>
            <p:cNvSpPr/>
            <p:nvPr/>
          </p:nvSpPr>
          <p:spPr>
            <a:xfrm>
              <a:off x="1265425" y="-1036300"/>
              <a:ext cx="468250" cy="547875"/>
            </a:xfrm>
            <a:custGeom>
              <a:avLst/>
              <a:gdLst/>
              <a:ahLst/>
              <a:cxnLst/>
              <a:rect l="l" t="t" r="r" b="b"/>
              <a:pathLst>
                <a:path w="18730" h="21915" extrusionOk="0">
                  <a:moveTo>
                    <a:pt x="4814" y="3802"/>
                  </a:moveTo>
                  <a:lnTo>
                    <a:pt x="4913" y="3818"/>
                  </a:lnTo>
                  <a:cubicBezTo>
                    <a:pt x="4896" y="3835"/>
                    <a:pt x="4888" y="3860"/>
                    <a:pt x="4872" y="3876"/>
                  </a:cubicBezTo>
                  <a:lnTo>
                    <a:pt x="4814" y="3802"/>
                  </a:lnTo>
                  <a:close/>
                  <a:moveTo>
                    <a:pt x="2452" y="0"/>
                  </a:moveTo>
                  <a:cubicBezTo>
                    <a:pt x="1662" y="0"/>
                    <a:pt x="930" y="395"/>
                    <a:pt x="502" y="1070"/>
                  </a:cubicBezTo>
                  <a:cubicBezTo>
                    <a:pt x="0" y="1860"/>
                    <a:pt x="25" y="2872"/>
                    <a:pt x="568" y="3637"/>
                  </a:cubicBezTo>
                  <a:lnTo>
                    <a:pt x="2518" y="6402"/>
                  </a:lnTo>
                  <a:cubicBezTo>
                    <a:pt x="2559" y="6460"/>
                    <a:pt x="2568" y="6518"/>
                    <a:pt x="2559" y="6592"/>
                  </a:cubicBezTo>
                  <a:lnTo>
                    <a:pt x="782" y="16837"/>
                  </a:lnTo>
                  <a:cubicBezTo>
                    <a:pt x="502" y="18417"/>
                    <a:pt x="1572" y="19931"/>
                    <a:pt x="3152" y="20203"/>
                  </a:cubicBezTo>
                  <a:lnTo>
                    <a:pt x="12739" y="21865"/>
                  </a:lnTo>
                  <a:cubicBezTo>
                    <a:pt x="12903" y="21898"/>
                    <a:pt x="13068" y="21914"/>
                    <a:pt x="13233" y="21914"/>
                  </a:cubicBezTo>
                  <a:cubicBezTo>
                    <a:pt x="14656" y="21914"/>
                    <a:pt x="15866" y="20894"/>
                    <a:pt x="16105" y="19495"/>
                  </a:cubicBezTo>
                  <a:lnTo>
                    <a:pt x="18392" y="6312"/>
                  </a:lnTo>
                  <a:cubicBezTo>
                    <a:pt x="18730" y="4395"/>
                    <a:pt x="17438" y="2559"/>
                    <a:pt x="15520" y="2230"/>
                  </a:cubicBezTo>
                  <a:lnTo>
                    <a:pt x="2847" y="33"/>
                  </a:lnTo>
                  <a:cubicBezTo>
                    <a:pt x="2716" y="8"/>
                    <a:pt x="2584" y="0"/>
                    <a:pt x="24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4"/>
            <p:cNvSpPr/>
            <p:nvPr/>
          </p:nvSpPr>
          <p:spPr>
            <a:xfrm>
              <a:off x="1323625" y="-780600"/>
              <a:ext cx="332700" cy="249825"/>
            </a:xfrm>
            <a:custGeom>
              <a:avLst/>
              <a:gdLst/>
              <a:ahLst/>
              <a:cxnLst/>
              <a:rect l="l" t="t" r="r" b="b"/>
              <a:pathLst>
                <a:path w="13308" h="9993" extrusionOk="0">
                  <a:moveTo>
                    <a:pt x="1309" y="1"/>
                  </a:moveTo>
                  <a:lnTo>
                    <a:pt x="116" y="6897"/>
                  </a:lnTo>
                  <a:cubicBezTo>
                    <a:pt x="1" y="7564"/>
                    <a:pt x="445" y="8197"/>
                    <a:pt x="1112" y="8312"/>
                  </a:cubicBezTo>
                  <a:lnTo>
                    <a:pt x="10691" y="9975"/>
                  </a:lnTo>
                  <a:cubicBezTo>
                    <a:pt x="10762" y="9987"/>
                    <a:pt x="10834" y="9993"/>
                    <a:pt x="10904" y="9993"/>
                  </a:cubicBezTo>
                  <a:cubicBezTo>
                    <a:pt x="11494" y="9993"/>
                    <a:pt x="12011" y="9575"/>
                    <a:pt x="12114" y="8979"/>
                  </a:cubicBezTo>
                  <a:lnTo>
                    <a:pt x="13308" y="2083"/>
                  </a:lnTo>
                  <a:lnTo>
                    <a:pt x="13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4"/>
            <p:cNvSpPr/>
            <p:nvPr/>
          </p:nvSpPr>
          <p:spPr>
            <a:xfrm>
              <a:off x="1305525" y="-998700"/>
              <a:ext cx="387425" cy="472425"/>
            </a:xfrm>
            <a:custGeom>
              <a:avLst/>
              <a:gdLst/>
              <a:ahLst/>
              <a:cxnLst/>
              <a:rect l="l" t="t" r="r" b="b"/>
              <a:pathLst>
                <a:path w="15497" h="18897" extrusionOk="0">
                  <a:moveTo>
                    <a:pt x="848" y="364"/>
                  </a:moveTo>
                  <a:cubicBezTo>
                    <a:pt x="873" y="364"/>
                    <a:pt x="898" y="364"/>
                    <a:pt x="931" y="372"/>
                  </a:cubicBezTo>
                  <a:lnTo>
                    <a:pt x="13595" y="2570"/>
                  </a:lnTo>
                  <a:cubicBezTo>
                    <a:pt x="14501" y="2726"/>
                    <a:pt x="15101" y="3582"/>
                    <a:pt x="14945" y="4487"/>
                  </a:cubicBezTo>
                  <a:lnTo>
                    <a:pt x="12657" y="17670"/>
                  </a:lnTo>
                  <a:cubicBezTo>
                    <a:pt x="12569" y="18178"/>
                    <a:pt x="12125" y="18541"/>
                    <a:pt x="11625" y="18541"/>
                  </a:cubicBezTo>
                  <a:cubicBezTo>
                    <a:pt x="11567" y="18541"/>
                    <a:pt x="11507" y="18536"/>
                    <a:pt x="11448" y="18526"/>
                  </a:cubicBezTo>
                  <a:lnTo>
                    <a:pt x="1869" y="16864"/>
                  </a:lnTo>
                  <a:cubicBezTo>
                    <a:pt x="1301" y="16765"/>
                    <a:pt x="922" y="16222"/>
                    <a:pt x="1021" y="15654"/>
                  </a:cubicBezTo>
                  <a:lnTo>
                    <a:pt x="2799" y="5400"/>
                  </a:lnTo>
                  <a:cubicBezTo>
                    <a:pt x="2889" y="4849"/>
                    <a:pt x="2766" y="4281"/>
                    <a:pt x="2437" y="3820"/>
                  </a:cubicBezTo>
                  <a:lnTo>
                    <a:pt x="495" y="1055"/>
                  </a:lnTo>
                  <a:cubicBezTo>
                    <a:pt x="371" y="883"/>
                    <a:pt x="404" y="685"/>
                    <a:pt x="478" y="570"/>
                  </a:cubicBezTo>
                  <a:cubicBezTo>
                    <a:pt x="544" y="463"/>
                    <a:pt x="676" y="364"/>
                    <a:pt x="848" y="364"/>
                  </a:cubicBezTo>
                  <a:close/>
                  <a:moveTo>
                    <a:pt x="856" y="0"/>
                  </a:moveTo>
                  <a:cubicBezTo>
                    <a:pt x="583" y="0"/>
                    <a:pt x="330" y="131"/>
                    <a:pt x="174" y="372"/>
                  </a:cubicBezTo>
                  <a:cubicBezTo>
                    <a:pt x="1" y="652"/>
                    <a:pt x="9" y="998"/>
                    <a:pt x="198" y="1261"/>
                  </a:cubicBezTo>
                  <a:lnTo>
                    <a:pt x="2149" y="4026"/>
                  </a:lnTo>
                  <a:cubicBezTo>
                    <a:pt x="2412" y="4413"/>
                    <a:pt x="2519" y="4882"/>
                    <a:pt x="2437" y="5343"/>
                  </a:cubicBezTo>
                  <a:lnTo>
                    <a:pt x="659" y="15588"/>
                  </a:lnTo>
                  <a:cubicBezTo>
                    <a:pt x="527" y="16353"/>
                    <a:pt x="1046" y="17086"/>
                    <a:pt x="1811" y="17218"/>
                  </a:cubicBezTo>
                  <a:lnTo>
                    <a:pt x="11390" y="18880"/>
                  </a:lnTo>
                  <a:cubicBezTo>
                    <a:pt x="11472" y="18896"/>
                    <a:pt x="11546" y="18896"/>
                    <a:pt x="11629" y="18896"/>
                  </a:cubicBezTo>
                  <a:cubicBezTo>
                    <a:pt x="12303" y="18896"/>
                    <a:pt x="12896" y="18419"/>
                    <a:pt x="13011" y="17736"/>
                  </a:cubicBezTo>
                  <a:lnTo>
                    <a:pt x="15299" y="4545"/>
                  </a:lnTo>
                  <a:cubicBezTo>
                    <a:pt x="15496" y="3450"/>
                    <a:pt x="14756" y="2405"/>
                    <a:pt x="13661" y="2216"/>
                  </a:cubicBezTo>
                  <a:lnTo>
                    <a:pt x="988" y="10"/>
                  </a:lnTo>
                  <a:cubicBezTo>
                    <a:pt x="944" y="3"/>
                    <a:pt x="900" y="0"/>
                    <a:pt x="8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44"/>
            <p:cNvSpPr/>
            <p:nvPr/>
          </p:nvSpPr>
          <p:spPr>
            <a:xfrm>
              <a:off x="1416225" y="-918700"/>
              <a:ext cx="103075" cy="25200"/>
            </a:xfrm>
            <a:custGeom>
              <a:avLst/>
              <a:gdLst/>
              <a:ahLst/>
              <a:cxnLst/>
              <a:rect l="l" t="t" r="r" b="b"/>
              <a:pathLst>
                <a:path w="4123" h="1008" extrusionOk="0">
                  <a:moveTo>
                    <a:pt x="194" y="1"/>
                  </a:moveTo>
                  <a:cubicBezTo>
                    <a:pt x="112" y="1"/>
                    <a:pt x="31" y="63"/>
                    <a:pt x="17" y="151"/>
                  </a:cubicBezTo>
                  <a:cubicBezTo>
                    <a:pt x="0" y="250"/>
                    <a:pt x="66" y="341"/>
                    <a:pt x="165" y="357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16" y="1007"/>
                    <a:pt x="4098" y="950"/>
                    <a:pt x="4106" y="859"/>
                  </a:cubicBezTo>
                  <a:cubicBezTo>
                    <a:pt x="4123" y="760"/>
                    <a:pt x="4057" y="670"/>
                    <a:pt x="3967" y="653"/>
                  </a:cubicBezTo>
                  <a:lnTo>
                    <a:pt x="222" y="3"/>
                  </a:lnTo>
                  <a:cubicBezTo>
                    <a:pt x="213" y="2"/>
                    <a:pt x="204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4"/>
            <p:cNvSpPr/>
            <p:nvPr/>
          </p:nvSpPr>
          <p:spPr>
            <a:xfrm>
              <a:off x="1407575" y="-869125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200" y="1"/>
                  </a:moveTo>
                  <a:cubicBezTo>
                    <a:pt x="113" y="1"/>
                    <a:pt x="32" y="63"/>
                    <a:pt x="17" y="152"/>
                  </a:cubicBezTo>
                  <a:cubicBezTo>
                    <a:pt x="0" y="250"/>
                    <a:pt x="66" y="349"/>
                    <a:pt x="165" y="366"/>
                  </a:cubicBezTo>
                  <a:lnTo>
                    <a:pt x="2033" y="686"/>
                  </a:lnTo>
                  <a:lnTo>
                    <a:pt x="2066" y="686"/>
                  </a:lnTo>
                  <a:cubicBezTo>
                    <a:pt x="2148" y="686"/>
                    <a:pt x="2231" y="629"/>
                    <a:pt x="2239" y="538"/>
                  </a:cubicBezTo>
                  <a:cubicBezTo>
                    <a:pt x="2263" y="440"/>
                    <a:pt x="2198" y="349"/>
                    <a:pt x="2099" y="333"/>
                  </a:cubicBezTo>
                  <a:lnTo>
                    <a:pt x="231" y="3"/>
                  </a:lnTo>
                  <a:cubicBezTo>
                    <a:pt x="221" y="2"/>
                    <a:pt x="211" y="1"/>
                    <a:pt x="2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4"/>
            <p:cNvSpPr/>
            <p:nvPr/>
          </p:nvSpPr>
          <p:spPr>
            <a:xfrm>
              <a:off x="1398925" y="-819325"/>
              <a:ext cx="103300" cy="25175"/>
            </a:xfrm>
            <a:custGeom>
              <a:avLst/>
              <a:gdLst/>
              <a:ahLst/>
              <a:cxnLst/>
              <a:rect l="l" t="t" r="r" b="b"/>
              <a:pathLst>
                <a:path w="4132" h="1007" extrusionOk="0">
                  <a:moveTo>
                    <a:pt x="201" y="0"/>
                  </a:moveTo>
                  <a:cubicBezTo>
                    <a:pt x="113" y="0"/>
                    <a:pt x="32" y="62"/>
                    <a:pt x="17" y="151"/>
                  </a:cubicBezTo>
                  <a:cubicBezTo>
                    <a:pt x="1" y="250"/>
                    <a:pt x="67" y="340"/>
                    <a:pt x="165" y="357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17" y="1007"/>
                    <a:pt x="4099" y="949"/>
                    <a:pt x="4115" y="859"/>
                  </a:cubicBezTo>
                  <a:cubicBezTo>
                    <a:pt x="4132" y="760"/>
                    <a:pt x="4066" y="669"/>
                    <a:pt x="3967" y="653"/>
                  </a:cubicBezTo>
                  <a:lnTo>
                    <a:pt x="231" y="3"/>
                  </a:lnTo>
                  <a:cubicBezTo>
                    <a:pt x="221" y="1"/>
                    <a:pt x="211" y="0"/>
                    <a:pt x="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4"/>
            <p:cNvSpPr/>
            <p:nvPr/>
          </p:nvSpPr>
          <p:spPr>
            <a:xfrm>
              <a:off x="1390300" y="-769550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197" y="1"/>
                  </a:moveTo>
                  <a:cubicBezTo>
                    <a:pt x="110" y="1"/>
                    <a:pt x="31" y="56"/>
                    <a:pt x="17" y="143"/>
                  </a:cubicBezTo>
                  <a:cubicBezTo>
                    <a:pt x="0" y="242"/>
                    <a:pt x="66" y="341"/>
                    <a:pt x="165" y="357"/>
                  </a:cubicBezTo>
                  <a:lnTo>
                    <a:pt x="2033" y="678"/>
                  </a:lnTo>
                  <a:cubicBezTo>
                    <a:pt x="2049" y="678"/>
                    <a:pt x="2058" y="686"/>
                    <a:pt x="2066" y="686"/>
                  </a:cubicBezTo>
                  <a:cubicBezTo>
                    <a:pt x="2148" y="686"/>
                    <a:pt x="2230" y="621"/>
                    <a:pt x="2247" y="530"/>
                  </a:cubicBezTo>
                  <a:cubicBezTo>
                    <a:pt x="2263" y="431"/>
                    <a:pt x="2197" y="341"/>
                    <a:pt x="2099" y="324"/>
                  </a:cubicBezTo>
                  <a:lnTo>
                    <a:pt x="231" y="3"/>
                  </a:lnTo>
                  <a:cubicBezTo>
                    <a:pt x="219" y="1"/>
                    <a:pt x="208" y="1"/>
                    <a:pt x="1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4"/>
            <p:cNvSpPr/>
            <p:nvPr/>
          </p:nvSpPr>
          <p:spPr>
            <a:xfrm>
              <a:off x="1381650" y="-719950"/>
              <a:ext cx="103300" cy="25175"/>
            </a:xfrm>
            <a:custGeom>
              <a:avLst/>
              <a:gdLst/>
              <a:ahLst/>
              <a:cxnLst/>
              <a:rect l="l" t="t" r="r" b="b"/>
              <a:pathLst>
                <a:path w="4132" h="1007" extrusionOk="0">
                  <a:moveTo>
                    <a:pt x="201" y="0"/>
                  </a:moveTo>
                  <a:cubicBezTo>
                    <a:pt x="113" y="0"/>
                    <a:pt x="32" y="62"/>
                    <a:pt x="17" y="151"/>
                  </a:cubicBezTo>
                  <a:cubicBezTo>
                    <a:pt x="1" y="249"/>
                    <a:pt x="66" y="340"/>
                    <a:pt x="165" y="356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25" y="1007"/>
                    <a:pt x="4099" y="949"/>
                    <a:pt x="4115" y="858"/>
                  </a:cubicBezTo>
                  <a:cubicBezTo>
                    <a:pt x="4132" y="760"/>
                    <a:pt x="4066" y="669"/>
                    <a:pt x="3967" y="653"/>
                  </a:cubicBezTo>
                  <a:lnTo>
                    <a:pt x="231" y="3"/>
                  </a:lnTo>
                  <a:cubicBezTo>
                    <a:pt x="221" y="1"/>
                    <a:pt x="211" y="0"/>
                    <a:pt x="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44"/>
            <p:cNvSpPr/>
            <p:nvPr/>
          </p:nvSpPr>
          <p:spPr>
            <a:xfrm>
              <a:off x="1373000" y="-670175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201" y="1"/>
                  </a:moveTo>
                  <a:cubicBezTo>
                    <a:pt x="115" y="1"/>
                    <a:pt x="40" y="63"/>
                    <a:pt x="17" y="151"/>
                  </a:cubicBezTo>
                  <a:cubicBezTo>
                    <a:pt x="1" y="250"/>
                    <a:pt x="67" y="340"/>
                    <a:pt x="166" y="357"/>
                  </a:cubicBezTo>
                  <a:lnTo>
                    <a:pt x="2034" y="678"/>
                  </a:lnTo>
                  <a:cubicBezTo>
                    <a:pt x="2050" y="686"/>
                    <a:pt x="2058" y="686"/>
                    <a:pt x="2066" y="686"/>
                  </a:cubicBezTo>
                  <a:cubicBezTo>
                    <a:pt x="2157" y="686"/>
                    <a:pt x="2231" y="620"/>
                    <a:pt x="2248" y="530"/>
                  </a:cubicBezTo>
                  <a:cubicBezTo>
                    <a:pt x="2264" y="439"/>
                    <a:pt x="2198" y="340"/>
                    <a:pt x="2099" y="324"/>
                  </a:cubicBezTo>
                  <a:lnTo>
                    <a:pt x="231" y="3"/>
                  </a:lnTo>
                  <a:cubicBezTo>
                    <a:pt x="221" y="1"/>
                    <a:pt x="211" y="1"/>
                    <a:pt x="2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44"/>
            <p:cNvSpPr/>
            <p:nvPr/>
          </p:nvSpPr>
          <p:spPr>
            <a:xfrm>
              <a:off x="1565375" y="-748700"/>
              <a:ext cx="91775" cy="24725"/>
            </a:xfrm>
            <a:custGeom>
              <a:avLst/>
              <a:gdLst/>
              <a:ahLst/>
              <a:cxnLst/>
              <a:rect l="l" t="t" r="r" b="b"/>
              <a:pathLst>
                <a:path w="3671" h="989" extrusionOk="0">
                  <a:moveTo>
                    <a:pt x="58" y="1"/>
                  </a:moveTo>
                  <a:lnTo>
                    <a:pt x="0" y="363"/>
                  </a:lnTo>
                  <a:lnTo>
                    <a:pt x="3605" y="988"/>
                  </a:lnTo>
                  <a:lnTo>
                    <a:pt x="3670" y="626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0" name="Google Shape;950;p44"/>
          <p:cNvGrpSpPr/>
          <p:nvPr/>
        </p:nvGrpSpPr>
        <p:grpSpPr>
          <a:xfrm rot="563236" flipH="1">
            <a:off x="1571073" y="3375852"/>
            <a:ext cx="636039" cy="884395"/>
            <a:chOff x="754175" y="-2051800"/>
            <a:chExt cx="263975" cy="367050"/>
          </a:xfrm>
        </p:grpSpPr>
        <p:sp>
          <p:nvSpPr>
            <p:cNvPr id="951" name="Google Shape;951;p44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44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4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4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4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4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4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44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44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0" name="Google Shape;960;p44"/>
          <p:cNvSpPr/>
          <p:nvPr/>
        </p:nvSpPr>
        <p:spPr>
          <a:xfrm>
            <a:off x="2745215" y="418470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1" name="Google Shape;961;p44"/>
          <p:cNvGrpSpPr/>
          <p:nvPr/>
        </p:nvGrpSpPr>
        <p:grpSpPr>
          <a:xfrm rot="-2859130" flipH="1">
            <a:off x="945019" y="1971908"/>
            <a:ext cx="584848" cy="547878"/>
            <a:chOff x="1221175" y="-304275"/>
            <a:chExt cx="193000" cy="180800"/>
          </a:xfrm>
        </p:grpSpPr>
        <p:sp>
          <p:nvSpPr>
            <p:cNvPr id="962" name="Google Shape;962;p44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4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4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44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4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44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44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44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44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44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B788DA-0413-624F-6618-79FC4D596A72}"/>
              </a:ext>
            </a:extLst>
          </p:cNvPr>
          <p:cNvSpPr txBox="1"/>
          <p:nvPr/>
        </p:nvSpPr>
        <p:spPr>
          <a:xfrm>
            <a:off x="2300442" y="1419981"/>
            <a:ext cx="4784103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اصلی </a:t>
            </a:r>
            <a:r>
              <a:rPr lang="fa-IR" sz="40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خود را در این قسمت بنویسید</a:t>
            </a:r>
            <a:endParaRPr lang="en-US" sz="40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45"/>
          <p:cNvSpPr/>
          <p:nvPr/>
        </p:nvSpPr>
        <p:spPr>
          <a:xfrm>
            <a:off x="4509615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9" name="Google Shape;979;p45"/>
          <p:cNvGrpSpPr/>
          <p:nvPr/>
        </p:nvGrpSpPr>
        <p:grpSpPr>
          <a:xfrm>
            <a:off x="6458047" y="3739757"/>
            <a:ext cx="584848" cy="547878"/>
            <a:chOff x="1221175" y="-304275"/>
            <a:chExt cx="193000" cy="180800"/>
          </a:xfrm>
        </p:grpSpPr>
        <p:sp>
          <p:nvSpPr>
            <p:cNvPr id="980" name="Google Shape;980;p45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5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5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5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5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5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5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5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5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5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0" name="Google Shape;990;p45"/>
          <p:cNvSpPr/>
          <p:nvPr/>
        </p:nvSpPr>
        <p:spPr>
          <a:xfrm>
            <a:off x="6144353" y="666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45"/>
          <p:cNvSpPr/>
          <p:nvPr/>
        </p:nvSpPr>
        <p:spPr>
          <a:xfrm>
            <a:off x="8559953" y="53950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2" name="Google Shape;992;p45"/>
          <p:cNvGrpSpPr/>
          <p:nvPr/>
        </p:nvGrpSpPr>
        <p:grpSpPr>
          <a:xfrm rot="2439090" flipH="1">
            <a:off x="7309922" y="918200"/>
            <a:ext cx="415114" cy="549561"/>
            <a:chOff x="1634870" y="-5372769"/>
            <a:chExt cx="3048801" cy="4036247"/>
          </a:xfrm>
        </p:grpSpPr>
        <p:sp>
          <p:nvSpPr>
            <p:cNvPr id="993" name="Google Shape;993;p45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4" name="Google Shape;994;p45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995" name="Google Shape;995;p45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45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45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45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99" name="Google Shape;999;p45"/>
          <p:cNvGrpSpPr/>
          <p:nvPr/>
        </p:nvGrpSpPr>
        <p:grpSpPr>
          <a:xfrm rot="-2148173">
            <a:off x="6981120" y="544828"/>
            <a:ext cx="497712" cy="658911"/>
            <a:chOff x="1634870" y="-5372769"/>
            <a:chExt cx="3048801" cy="4036247"/>
          </a:xfrm>
        </p:grpSpPr>
        <p:sp>
          <p:nvSpPr>
            <p:cNvPr id="1000" name="Google Shape;1000;p45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01" name="Google Shape;1001;p45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002" name="Google Shape;1002;p45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45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45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45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06" name="Google Shape;1006;p45"/>
          <p:cNvGrpSpPr/>
          <p:nvPr/>
        </p:nvGrpSpPr>
        <p:grpSpPr>
          <a:xfrm rot="770038" flipH="1">
            <a:off x="7280172" y="2695509"/>
            <a:ext cx="1268347" cy="1369049"/>
            <a:chOff x="713225" y="-1539100"/>
            <a:chExt cx="414375" cy="447275"/>
          </a:xfrm>
        </p:grpSpPr>
        <p:sp>
          <p:nvSpPr>
            <p:cNvPr id="1007" name="Google Shape;1007;p45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5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5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5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5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5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5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5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5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5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5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5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5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5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1" name="Google Shape;1021;p45"/>
          <p:cNvGrpSpPr/>
          <p:nvPr/>
        </p:nvGrpSpPr>
        <p:grpSpPr>
          <a:xfrm rot="-2394825">
            <a:off x="7786281" y="1954248"/>
            <a:ext cx="818058" cy="1235004"/>
            <a:chOff x="2689275" y="-2085950"/>
            <a:chExt cx="414575" cy="625875"/>
          </a:xfrm>
        </p:grpSpPr>
        <p:sp>
          <p:nvSpPr>
            <p:cNvPr id="1022" name="Google Shape;1022;p45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5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5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5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5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5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5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5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5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5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D904C8-F717-9E63-7BA3-4BA213A1CE48}"/>
              </a:ext>
            </a:extLst>
          </p:cNvPr>
          <p:cNvSpPr txBox="1"/>
          <p:nvPr/>
        </p:nvSpPr>
        <p:spPr>
          <a:xfrm>
            <a:off x="340885" y="1311063"/>
            <a:ext cx="6082996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B444E4-13B4-9DD8-7120-749B57423DD1}"/>
              </a:ext>
            </a:extLst>
          </p:cNvPr>
          <p:cNvSpPr txBox="1"/>
          <p:nvPr/>
        </p:nvSpPr>
        <p:spPr>
          <a:xfrm>
            <a:off x="-1193867" y="845717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Google Shape;1036;p4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7692" b="7683"/>
          <a:stretch/>
        </p:blipFill>
        <p:spPr>
          <a:xfrm>
            <a:off x="-25" y="-13725"/>
            <a:ext cx="9143997" cy="5157301"/>
          </a:xfrm>
          <a:prstGeom prst="rect">
            <a:avLst/>
          </a:prstGeom>
        </p:spPr>
      </p:pic>
      <p:sp>
        <p:nvSpPr>
          <p:cNvPr id="1037" name="Google Shape;1037;p46"/>
          <p:cNvSpPr/>
          <p:nvPr/>
        </p:nvSpPr>
        <p:spPr>
          <a:xfrm>
            <a:off x="6860947" y="-63047"/>
            <a:ext cx="3674719" cy="271099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6"/>
          <p:cNvSpPr/>
          <p:nvPr/>
        </p:nvSpPr>
        <p:spPr>
          <a:xfrm>
            <a:off x="8521624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6"/>
          <p:cNvSpPr/>
          <p:nvPr/>
        </p:nvSpPr>
        <p:spPr>
          <a:xfrm>
            <a:off x="412249" y="151194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6"/>
          <p:cNvSpPr/>
          <p:nvPr/>
        </p:nvSpPr>
        <p:spPr>
          <a:xfrm flipH="1">
            <a:off x="6142882" y="-629840"/>
            <a:ext cx="3056404" cy="2391831"/>
          </a:xfrm>
          <a:custGeom>
            <a:avLst/>
            <a:gdLst/>
            <a:ahLst/>
            <a:cxnLst/>
            <a:rect l="l" t="t" r="r" b="b"/>
            <a:pathLst>
              <a:path w="47154" h="36901" extrusionOk="0">
                <a:moveTo>
                  <a:pt x="46849" y="1"/>
                </a:moveTo>
                <a:cubicBezTo>
                  <a:pt x="47153" y="2239"/>
                  <a:pt x="45516" y="4321"/>
                  <a:pt x="43747" y="5012"/>
                </a:cubicBezTo>
                <a:cubicBezTo>
                  <a:pt x="42954" y="5323"/>
                  <a:pt x="42120" y="5436"/>
                  <a:pt x="41290" y="5436"/>
                </a:cubicBezTo>
                <a:cubicBezTo>
                  <a:pt x="40053" y="5436"/>
                  <a:pt x="38825" y="5185"/>
                  <a:pt x="37756" y="4963"/>
                </a:cubicBezTo>
                <a:cubicBezTo>
                  <a:pt x="36574" y="4720"/>
                  <a:pt x="35293" y="4459"/>
                  <a:pt x="34021" y="4459"/>
                </a:cubicBezTo>
                <a:cubicBezTo>
                  <a:pt x="33221" y="4459"/>
                  <a:pt x="32424" y="4563"/>
                  <a:pt x="31658" y="4839"/>
                </a:cubicBezTo>
                <a:cubicBezTo>
                  <a:pt x="30810" y="5152"/>
                  <a:pt x="30012" y="5662"/>
                  <a:pt x="29247" y="6156"/>
                </a:cubicBezTo>
                <a:cubicBezTo>
                  <a:pt x="28276" y="6790"/>
                  <a:pt x="27272" y="7440"/>
                  <a:pt x="26161" y="7646"/>
                </a:cubicBezTo>
                <a:cubicBezTo>
                  <a:pt x="25886" y="7697"/>
                  <a:pt x="25610" y="7720"/>
                  <a:pt x="25334" y="7720"/>
                </a:cubicBezTo>
                <a:cubicBezTo>
                  <a:pt x="24196" y="7720"/>
                  <a:pt x="23052" y="7332"/>
                  <a:pt x="21939" y="6954"/>
                </a:cubicBezTo>
                <a:cubicBezTo>
                  <a:pt x="21520" y="6814"/>
                  <a:pt x="21083" y="6666"/>
                  <a:pt x="20664" y="6543"/>
                </a:cubicBezTo>
                <a:cubicBezTo>
                  <a:pt x="20183" y="6406"/>
                  <a:pt x="19403" y="6229"/>
                  <a:pt x="18551" y="6229"/>
                </a:cubicBezTo>
                <a:cubicBezTo>
                  <a:pt x="17406" y="6229"/>
                  <a:pt x="16131" y="6549"/>
                  <a:pt x="15282" y="7720"/>
                </a:cubicBezTo>
                <a:cubicBezTo>
                  <a:pt x="14442" y="8872"/>
                  <a:pt x="14335" y="10443"/>
                  <a:pt x="14228" y="11966"/>
                </a:cubicBezTo>
                <a:cubicBezTo>
                  <a:pt x="14122" y="13488"/>
                  <a:pt x="14006" y="15077"/>
                  <a:pt x="13150" y="16179"/>
                </a:cubicBezTo>
                <a:cubicBezTo>
                  <a:pt x="12204" y="17381"/>
                  <a:pt x="10698" y="17603"/>
                  <a:pt x="9250" y="17817"/>
                </a:cubicBezTo>
                <a:cubicBezTo>
                  <a:pt x="9052" y="17850"/>
                  <a:pt x="8863" y="17874"/>
                  <a:pt x="8674" y="17907"/>
                </a:cubicBezTo>
                <a:cubicBezTo>
                  <a:pt x="5571" y="18401"/>
                  <a:pt x="4930" y="20179"/>
                  <a:pt x="4798" y="20919"/>
                </a:cubicBezTo>
                <a:cubicBezTo>
                  <a:pt x="4493" y="22680"/>
                  <a:pt x="5687" y="24055"/>
                  <a:pt x="6839" y="25379"/>
                </a:cubicBezTo>
                <a:cubicBezTo>
                  <a:pt x="7941" y="26638"/>
                  <a:pt x="9069" y="27939"/>
                  <a:pt x="8945" y="29576"/>
                </a:cubicBezTo>
                <a:cubicBezTo>
                  <a:pt x="8756" y="31930"/>
                  <a:pt x="6131" y="32852"/>
                  <a:pt x="5333" y="33082"/>
                </a:cubicBezTo>
                <a:cubicBezTo>
                  <a:pt x="5094" y="33148"/>
                  <a:pt x="4847" y="33214"/>
                  <a:pt x="4600" y="33279"/>
                </a:cubicBezTo>
                <a:cubicBezTo>
                  <a:pt x="3127" y="33666"/>
                  <a:pt x="1605" y="34061"/>
                  <a:pt x="659" y="35394"/>
                </a:cubicBezTo>
                <a:cubicBezTo>
                  <a:pt x="338" y="35830"/>
                  <a:pt x="124" y="36341"/>
                  <a:pt x="0" y="36892"/>
                </a:cubicBezTo>
                <a:cubicBezTo>
                  <a:pt x="66" y="36900"/>
                  <a:pt x="124" y="36900"/>
                  <a:pt x="181" y="36900"/>
                </a:cubicBezTo>
                <a:cubicBezTo>
                  <a:pt x="296" y="36374"/>
                  <a:pt x="502" y="35905"/>
                  <a:pt x="798" y="35493"/>
                </a:cubicBezTo>
                <a:cubicBezTo>
                  <a:pt x="1712" y="34218"/>
                  <a:pt x="3201" y="33823"/>
                  <a:pt x="4650" y="33444"/>
                </a:cubicBezTo>
                <a:cubicBezTo>
                  <a:pt x="4888" y="33386"/>
                  <a:pt x="5143" y="33321"/>
                  <a:pt x="5382" y="33247"/>
                </a:cubicBezTo>
                <a:cubicBezTo>
                  <a:pt x="6205" y="33016"/>
                  <a:pt x="8921" y="32062"/>
                  <a:pt x="9118" y="29593"/>
                </a:cubicBezTo>
                <a:cubicBezTo>
                  <a:pt x="9250" y="27881"/>
                  <a:pt x="8090" y="26548"/>
                  <a:pt x="6970" y="25264"/>
                </a:cubicBezTo>
                <a:cubicBezTo>
                  <a:pt x="5794" y="23906"/>
                  <a:pt x="4683" y="22631"/>
                  <a:pt x="4971" y="20952"/>
                </a:cubicBezTo>
                <a:cubicBezTo>
                  <a:pt x="5094" y="20244"/>
                  <a:pt x="5703" y="18557"/>
                  <a:pt x="8707" y="18080"/>
                </a:cubicBezTo>
                <a:cubicBezTo>
                  <a:pt x="8888" y="18047"/>
                  <a:pt x="9085" y="18023"/>
                  <a:pt x="9275" y="17990"/>
                </a:cubicBezTo>
                <a:cubicBezTo>
                  <a:pt x="10764" y="17776"/>
                  <a:pt x="12295" y="17545"/>
                  <a:pt x="13282" y="16286"/>
                </a:cubicBezTo>
                <a:cubicBezTo>
                  <a:pt x="14179" y="15142"/>
                  <a:pt x="14294" y="13529"/>
                  <a:pt x="14401" y="11974"/>
                </a:cubicBezTo>
                <a:cubicBezTo>
                  <a:pt x="14508" y="10476"/>
                  <a:pt x="14615" y="8929"/>
                  <a:pt x="15422" y="7818"/>
                </a:cubicBezTo>
                <a:cubicBezTo>
                  <a:pt x="16229" y="6711"/>
                  <a:pt x="17449" y="6403"/>
                  <a:pt x="18551" y="6403"/>
                </a:cubicBezTo>
                <a:cubicBezTo>
                  <a:pt x="19381" y="6403"/>
                  <a:pt x="20144" y="6578"/>
                  <a:pt x="20614" y="6716"/>
                </a:cubicBezTo>
                <a:cubicBezTo>
                  <a:pt x="21034" y="6839"/>
                  <a:pt x="21462" y="6979"/>
                  <a:pt x="21882" y="7119"/>
                </a:cubicBezTo>
                <a:cubicBezTo>
                  <a:pt x="23011" y="7502"/>
                  <a:pt x="24167" y="7896"/>
                  <a:pt x="25333" y="7896"/>
                </a:cubicBezTo>
                <a:cubicBezTo>
                  <a:pt x="25619" y="7896"/>
                  <a:pt x="25906" y="7872"/>
                  <a:pt x="26194" y="7818"/>
                </a:cubicBezTo>
                <a:cubicBezTo>
                  <a:pt x="27338" y="7604"/>
                  <a:pt x="28358" y="6946"/>
                  <a:pt x="29345" y="6304"/>
                </a:cubicBezTo>
                <a:cubicBezTo>
                  <a:pt x="30103" y="5810"/>
                  <a:pt x="30884" y="5308"/>
                  <a:pt x="31715" y="5004"/>
                </a:cubicBezTo>
                <a:cubicBezTo>
                  <a:pt x="32459" y="4736"/>
                  <a:pt x="33233" y="4636"/>
                  <a:pt x="34013" y="4636"/>
                </a:cubicBezTo>
                <a:cubicBezTo>
                  <a:pt x="35270" y="4636"/>
                  <a:pt x="36541" y="4897"/>
                  <a:pt x="37715" y="5136"/>
                </a:cubicBezTo>
                <a:cubicBezTo>
                  <a:pt x="38801" y="5357"/>
                  <a:pt x="40042" y="5610"/>
                  <a:pt x="41298" y="5610"/>
                </a:cubicBezTo>
                <a:cubicBezTo>
                  <a:pt x="42144" y="5610"/>
                  <a:pt x="42997" y="5495"/>
                  <a:pt x="43812" y="5177"/>
                </a:cubicBezTo>
                <a:cubicBezTo>
                  <a:pt x="44792" y="4790"/>
                  <a:pt x="45705" y="4017"/>
                  <a:pt x="46306" y="3045"/>
                </a:cubicBezTo>
                <a:cubicBezTo>
                  <a:pt x="46907" y="2083"/>
                  <a:pt x="47153" y="1013"/>
                  <a:pt x="4702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6"/>
          <p:cNvSpPr/>
          <p:nvPr/>
        </p:nvSpPr>
        <p:spPr>
          <a:xfrm rot="10800000">
            <a:off x="-1663875" y="3176465"/>
            <a:ext cx="2841839" cy="2096542"/>
          </a:xfrm>
          <a:custGeom>
            <a:avLst/>
            <a:gdLst/>
            <a:ahLst/>
            <a:cxnLst/>
            <a:rect l="l" t="t" r="r" b="b"/>
            <a:pathLst>
              <a:path w="56124" h="41405" extrusionOk="0">
                <a:moveTo>
                  <a:pt x="34889" y="0"/>
                </a:moveTo>
                <a:cubicBezTo>
                  <a:pt x="23357" y="0"/>
                  <a:pt x="11826" y="209"/>
                  <a:pt x="305" y="623"/>
                </a:cubicBezTo>
                <a:cubicBezTo>
                  <a:pt x="1" y="2500"/>
                  <a:pt x="708" y="4507"/>
                  <a:pt x="2116" y="5783"/>
                </a:cubicBezTo>
                <a:cubicBezTo>
                  <a:pt x="3167" y="6736"/>
                  <a:pt x="4586" y="7257"/>
                  <a:pt x="6002" y="7257"/>
                </a:cubicBezTo>
                <a:cubicBezTo>
                  <a:pt x="6481" y="7257"/>
                  <a:pt x="6960" y="7198"/>
                  <a:pt x="7423" y="7075"/>
                </a:cubicBezTo>
                <a:cubicBezTo>
                  <a:pt x="8751" y="6727"/>
                  <a:pt x="9994" y="5902"/>
                  <a:pt x="11351" y="5902"/>
                </a:cubicBezTo>
                <a:cubicBezTo>
                  <a:pt x="11408" y="5902"/>
                  <a:pt x="11465" y="5903"/>
                  <a:pt x="11522" y="5906"/>
                </a:cubicBezTo>
                <a:cubicBezTo>
                  <a:pt x="13587" y="6022"/>
                  <a:pt x="14970" y="8021"/>
                  <a:pt x="16796" y="8984"/>
                </a:cubicBezTo>
                <a:cubicBezTo>
                  <a:pt x="17751" y="9483"/>
                  <a:pt x="18778" y="9677"/>
                  <a:pt x="19834" y="9677"/>
                </a:cubicBezTo>
                <a:cubicBezTo>
                  <a:pt x="21793" y="9677"/>
                  <a:pt x="23855" y="9012"/>
                  <a:pt x="25758" y="8392"/>
                </a:cubicBezTo>
                <a:cubicBezTo>
                  <a:pt x="27366" y="7868"/>
                  <a:pt x="29142" y="7406"/>
                  <a:pt x="30822" y="7406"/>
                </a:cubicBezTo>
                <a:cubicBezTo>
                  <a:pt x="32203" y="7406"/>
                  <a:pt x="33518" y="7718"/>
                  <a:pt x="34621" y="8564"/>
                </a:cubicBezTo>
                <a:cubicBezTo>
                  <a:pt x="37106" y="10457"/>
                  <a:pt x="37600" y="14457"/>
                  <a:pt x="40447" y="15724"/>
                </a:cubicBezTo>
                <a:cubicBezTo>
                  <a:pt x="41076" y="16002"/>
                  <a:pt x="41724" y="16106"/>
                  <a:pt x="42387" y="16106"/>
                </a:cubicBezTo>
                <a:cubicBezTo>
                  <a:pt x="44405" y="16106"/>
                  <a:pt x="46552" y="15135"/>
                  <a:pt x="48642" y="15135"/>
                </a:cubicBezTo>
                <a:cubicBezTo>
                  <a:pt x="48893" y="15135"/>
                  <a:pt x="49143" y="15149"/>
                  <a:pt x="49392" y="15181"/>
                </a:cubicBezTo>
                <a:cubicBezTo>
                  <a:pt x="51779" y="15477"/>
                  <a:pt x="53828" y="17559"/>
                  <a:pt x="54083" y="19954"/>
                </a:cubicBezTo>
                <a:cubicBezTo>
                  <a:pt x="54346" y="22463"/>
                  <a:pt x="52873" y="24776"/>
                  <a:pt x="52026" y="27146"/>
                </a:cubicBezTo>
                <a:cubicBezTo>
                  <a:pt x="50808" y="30586"/>
                  <a:pt x="51005" y="34453"/>
                  <a:pt x="52379" y="37811"/>
                </a:cubicBezTo>
                <a:cubicBezTo>
                  <a:pt x="52669" y="38510"/>
                  <a:pt x="53797" y="41404"/>
                  <a:pt x="54731" y="41404"/>
                </a:cubicBezTo>
                <a:cubicBezTo>
                  <a:pt x="54754" y="41404"/>
                  <a:pt x="54776" y="41402"/>
                  <a:pt x="54799" y="41399"/>
                </a:cubicBezTo>
                <a:cubicBezTo>
                  <a:pt x="56124" y="41185"/>
                  <a:pt x="55581" y="37506"/>
                  <a:pt x="55572" y="36692"/>
                </a:cubicBezTo>
                <a:cubicBezTo>
                  <a:pt x="55548" y="32676"/>
                  <a:pt x="55515" y="28652"/>
                  <a:pt x="55490" y="24636"/>
                </a:cubicBezTo>
                <a:cubicBezTo>
                  <a:pt x="55474" y="22603"/>
                  <a:pt x="55350" y="220"/>
                  <a:pt x="55326" y="220"/>
                </a:cubicBezTo>
                <a:cubicBezTo>
                  <a:pt x="48514" y="73"/>
                  <a:pt x="41701" y="0"/>
                  <a:pt x="3488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3" name="Google Shape;1043;p46"/>
          <p:cNvGrpSpPr/>
          <p:nvPr/>
        </p:nvGrpSpPr>
        <p:grpSpPr>
          <a:xfrm rot="770047" flipH="1">
            <a:off x="632051" y="277170"/>
            <a:ext cx="884792" cy="955041"/>
            <a:chOff x="713225" y="-1539100"/>
            <a:chExt cx="414375" cy="447275"/>
          </a:xfrm>
        </p:grpSpPr>
        <p:sp>
          <p:nvSpPr>
            <p:cNvPr id="1044" name="Google Shape;1044;p46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6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6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6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6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6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6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6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6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6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6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6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6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6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8" name="Google Shape;1058;p46"/>
          <p:cNvGrpSpPr/>
          <p:nvPr/>
        </p:nvGrpSpPr>
        <p:grpSpPr>
          <a:xfrm rot="-563236">
            <a:off x="7942491" y="3375852"/>
            <a:ext cx="636039" cy="884395"/>
            <a:chOff x="754175" y="-2051800"/>
            <a:chExt cx="263975" cy="367050"/>
          </a:xfrm>
        </p:grpSpPr>
        <p:sp>
          <p:nvSpPr>
            <p:cNvPr id="1059" name="Google Shape;1059;p46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6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6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6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6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6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6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6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6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4A2DCE-19EF-63F6-866B-974E4B816777}"/>
              </a:ext>
            </a:extLst>
          </p:cNvPr>
          <p:cNvSpPr txBox="1"/>
          <p:nvPr/>
        </p:nvSpPr>
        <p:spPr>
          <a:xfrm>
            <a:off x="-55340" y="4137726"/>
            <a:ext cx="91439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36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بنویسید</a:t>
            </a:r>
            <a:endParaRPr lang="en-US" sz="36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2" name="Google Shape;1072;p4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41" t="22108" r="25463" b="20584"/>
          <a:stretch/>
        </p:blipFill>
        <p:spPr>
          <a:xfrm rot="313121">
            <a:off x="542438" y="950122"/>
            <a:ext cx="3271863" cy="3785798"/>
          </a:xfrm>
          <a:prstGeom prst="roundRect">
            <a:avLst>
              <a:gd name="adj" fmla="val 7116"/>
            </a:avLst>
          </a:prstGeom>
        </p:spPr>
      </p:pic>
      <p:grpSp>
        <p:nvGrpSpPr>
          <p:cNvPr id="1075" name="Google Shape;1075;p47"/>
          <p:cNvGrpSpPr/>
          <p:nvPr/>
        </p:nvGrpSpPr>
        <p:grpSpPr>
          <a:xfrm rot="-1762500">
            <a:off x="3389029" y="3500964"/>
            <a:ext cx="818039" cy="1234975"/>
            <a:chOff x="2689275" y="-2085950"/>
            <a:chExt cx="414575" cy="625875"/>
          </a:xfrm>
        </p:grpSpPr>
        <p:sp>
          <p:nvSpPr>
            <p:cNvPr id="1076" name="Google Shape;1076;p47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7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7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7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7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7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7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7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7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7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6" name="Google Shape;1086;p47"/>
          <p:cNvGrpSpPr/>
          <p:nvPr/>
        </p:nvGrpSpPr>
        <p:grpSpPr>
          <a:xfrm>
            <a:off x="102939" y="2369637"/>
            <a:ext cx="1074821" cy="1328405"/>
            <a:chOff x="1238675" y="-1705950"/>
            <a:chExt cx="468250" cy="578725"/>
          </a:xfrm>
        </p:grpSpPr>
        <p:sp>
          <p:nvSpPr>
            <p:cNvPr id="1087" name="Google Shape;1087;p47"/>
            <p:cNvSpPr/>
            <p:nvPr/>
          </p:nvSpPr>
          <p:spPr>
            <a:xfrm>
              <a:off x="1238675" y="-1705950"/>
              <a:ext cx="468250" cy="578725"/>
            </a:xfrm>
            <a:custGeom>
              <a:avLst/>
              <a:gdLst/>
              <a:ahLst/>
              <a:cxnLst/>
              <a:rect l="l" t="t" r="r" b="b"/>
              <a:pathLst>
                <a:path w="18730" h="23149" extrusionOk="0">
                  <a:moveTo>
                    <a:pt x="6921" y="0"/>
                  </a:moveTo>
                  <a:cubicBezTo>
                    <a:pt x="5588" y="0"/>
                    <a:pt x="4395" y="840"/>
                    <a:pt x="3950" y="2090"/>
                  </a:cubicBezTo>
                  <a:cubicBezTo>
                    <a:pt x="3547" y="3226"/>
                    <a:pt x="3827" y="4502"/>
                    <a:pt x="4674" y="5357"/>
                  </a:cubicBezTo>
                  <a:lnTo>
                    <a:pt x="1070" y="15455"/>
                  </a:lnTo>
                  <a:cubicBezTo>
                    <a:pt x="0" y="18450"/>
                    <a:pt x="1572" y="21750"/>
                    <a:pt x="4559" y="22820"/>
                  </a:cubicBezTo>
                  <a:cubicBezTo>
                    <a:pt x="5185" y="23042"/>
                    <a:pt x="5835" y="23149"/>
                    <a:pt x="6493" y="23149"/>
                  </a:cubicBezTo>
                  <a:cubicBezTo>
                    <a:pt x="8921" y="23149"/>
                    <a:pt x="11101" y="21618"/>
                    <a:pt x="11916" y="19331"/>
                  </a:cubicBezTo>
                  <a:lnTo>
                    <a:pt x="15521" y="9225"/>
                  </a:lnTo>
                  <a:cubicBezTo>
                    <a:pt x="16714" y="9093"/>
                    <a:pt x="17742" y="8295"/>
                    <a:pt x="18146" y="7160"/>
                  </a:cubicBezTo>
                  <a:cubicBezTo>
                    <a:pt x="18730" y="5522"/>
                    <a:pt x="17874" y="3712"/>
                    <a:pt x="16236" y="3127"/>
                  </a:cubicBezTo>
                  <a:lnTo>
                    <a:pt x="7974" y="189"/>
                  </a:lnTo>
                  <a:cubicBezTo>
                    <a:pt x="7637" y="66"/>
                    <a:pt x="7283" y="0"/>
                    <a:pt x="69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38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7"/>
            <p:cNvSpPr/>
            <p:nvPr/>
          </p:nvSpPr>
          <p:spPr>
            <a:xfrm>
              <a:off x="1286200" y="-1530275"/>
              <a:ext cx="290925" cy="360900"/>
            </a:xfrm>
            <a:custGeom>
              <a:avLst/>
              <a:gdLst/>
              <a:ahLst/>
              <a:cxnLst/>
              <a:rect l="l" t="t" r="r" b="b"/>
              <a:pathLst>
                <a:path w="11637" h="14436" extrusionOk="0">
                  <a:moveTo>
                    <a:pt x="3967" y="1"/>
                  </a:moveTo>
                  <a:lnTo>
                    <a:pt x="757" y="8995"/>
                  </a:lnTo>
                  <a:cubicBezTo>
                    <a:pt x="0" y="11119"/>
                    <a:pt x="1111" y="13447"/>
                    <a:pt x="3226" y="14196"/>
                  </a:cubicBezTo>
                  <a:cubicBezTo>
                    <a:pt x="3679" y="14358"/>
                    <a:pt x="4141" y="14435"/>
                    <a:pt x="4596" y="14435"/>
                  </a:cubicBezTo>
                  <a:cubicBezTo>
                    <a:pt x="6266" y="14435"/>
                    <a:pt x="7832" y="13398"/>
                    <a:pt x="8427" y="11736"/>
                  </a:cubicBezTo>
                  <a:lnTo>
                    <a:pt x="11636" y="2741"/>
                  </a:lnTo>
                  <a:lnTo>
                    <a:pt x="39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7"/>
            <p:cNvSpPr/>
            <p:nvPr/>
          </p:nvSpPr>
          <p:spPr>
            <a:xfrm>
              <a:off x="1281250" y="-1595900"/>
              <a:ext cx="323025" cy="431025"/>
            </a:xfrm>
            <a:custGeom>
              <a:avLst/>
              <a:gdLst/>
              <a:ahLst/>
              <a:cxnLst/>
              <a:rect l="l" t="t" r="r" b="b"/>
              <a:pathLst>
                <a:path w="12921" h="17241" extrusionOk="0">
                  <a:moveTo>
                    <a:pt x="5128" y="462"/>
                  </a:moveTo>
                  <a:lnTo>
                    <a:pt x="12460" y="3079"/>
                  </a:lnTo>
                  <a:lnTo>
                    <a:pt x="8452" y="14295"/>
                  </a:lnTo>
                  <a:cubicBezTo>
                    <a:pt x="7888" y="15889"/>
                    <a:pt x="6386" y="16881"/>
                    <a:pt x="4784" y="16881"/>
                  </a:cubicBezTo>
                  <a:cubicBezTo>
                    <a:pt x="4351" y="16881"/>
                    <a:pt x="3912" y="16809"/>
                    <a:pt x="3482" y="16657"/>
                  </a:cubicBezTo>
                  <a:cubicBezTo>
                    <a:pt x="1466" y="15932"/>
                    <a:pt x="404" y="13702"/>
                    <a:pt x="1128" y="11686"/>
                  </a:cubicBezTo>
                  <a:lnTo>
                    <a:pt x="5128" y="462"/>
                  </a:lnTo>
                  <a:close/>
                  <a:moveTo>
                    <a:pt x="4914" y="1"/>
                  </a:moveTo>
                  <a:lnTo>
                    <a:pt x="791" y="11563"/>
                  </a:lnTo>
                  <a:cubicBezTo>
                    <a:pt x="1" y="13768"/>
                    <a:pt x="1153" y="16204"/>
                    <a:pt x="3366" y="16994"/>
                  </a:cubicBezTo>
                  <a:cubicBezTo>
                    <a:pt x="3836" y="17159"/>
                    <a:pt x="4313" y="17241"/>
                    <a:pt x="4790" y="17241"/>
                  </a:cubicBezTo>
                  <a:cubicBezTo>
                    <a:pt x="6535" y="17241"/>
                    <a:pt x="8172" y="16155"/>
                    <a:pt x="8798" y="14418"/>
                  </a:cubicBezTo>
                  <a:lnTo>
                    <a:pt x="12921" y="2856"/>
                  </a:lnTo>
                  <a:lnTo>
                    <a:pt x="49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7"/>
            <p:cNvSpPr/>
            <p:nvPr/>
          </p:nvSpPr>
          <p:spPr>
            <a:xfrm>
              <a:off x="1365400" y="-1668250"/>
              <a:ext cx="298950" cy="155700"/>
            </a:xfrm>
            <a:custGeom>
              <a:avLst/>
              <a:gdLst/>
              <a:ahLst/>
              <a:cxnLst/>
              <a:rect l="l" t="t" r="r" b="b"/>
              <a:pathLst>
                <a:path w="11958" h="6228" extrusionOk="0">
                  <a:moveTo>
                    <a:pt x="1852" y="360"/>
                  </a:moveTo>
                  <a:cubicBezTo>
                    <a:pt x="1992" y="360"/>
                    <a:pt x="2140" y="385"/>
                    <a:pt x="2280" y="434"/>
                  </a:cubicBezTo>
                  <a:lnTo>
                    <a:pt x="10534" y="3380"/>
                  </a:lnTo>
                  <a:cubicBezTo>
                    <a:pt x="11200" y="3619"/>
                    <a:pt x="11554" y="4351"/>
                    <a:pt x="11316" y="5018"/>
                  </a:cubicBezTo>
                  <a:cubicBezTo>
                    <a:pt x="11127" y="5545"/>
                    <a:pt x="10630" y="5871"/>
                    <a:pt x="10101" y="5871"/>
                  </a:cubicBezTo>
                  <a:cubicBezTo>
                    <a:pt x="9961" y="5871"/>
                    <a:pt x="9818" y="5848"/>
                    <a:pt x="9678" y="5800"/>
                  </a:cubicBezTo>
                  <a:lnTo>
                    <a:pt x="1416" y="2854"/>
                  </a:lnTo>
                  <a:cubicBezTo>
                    <a:pt x="758" y="2615"/>
                    <a:pt x="404" y="1883"/>
                    <a:pt x="642" y="1216"/>
                  </a:cubicBezTo>
                  <a:cubicBezTo>
                    <a:pt x="832" y="689"/>
                    <a:pt x="1325" y="360"/>
                    <a:pt x="1852" y="360"/>
                  </a:cubicBezTo>
                  <a:close/>
                  <a:moveTo>
                    <a:pt x="1851" y="1"/>
                  </a:moveTo>
                  <a:cubicBezTo>
                    <a:pt x="1176" y="1"/>
                    <a:pt x="544" y="420"/>
                    <a:pt x="305" y="1093"/>
                  </a:cubicBezTo>
                  <a:cubicBezTo>
                    <a:pt x="0" y="1948"/>
                    <a:pt x="445" y="2887"/>
                    <a:pt x="1301" y="3191"/>
                  </a:cubicBezTo>
                  <a:lnTo>
                    <a:pt x="9555" y="6137"/>
                  </a:lnTo>
                  <a:cubicBezTo>
                    <a:pt x="9736" y="6203"/>
                    <a:pt x="9925" y="6228"/>
                    <a:pt x="10106" y="6228"/>
                  </a:cubicBezTo>
                  <a:cubicBezTo>
                    <a:pt x="10781" y="6228"/>
                    <a:pt x="11414" y="5816"/>
                    <a:pt x="11653" y="5141"/>
                  </a:cubicBezTo>
                  <a:cubicBezTo>
                    <a:pt x="11957" y="4286"/>
                    <a:pt x="11513" y="3347"/>
                    <a:pt x="10657" y="3043"/>
                  </a:cubicBezTo>
                  <a:lnTo>
                    <a:pt x="2403" y="97"/>
                  </a:lnTo>
                  <a:cubicBezTo>
                    <a:pt x="2221" y="32"/>
                    <a:pt x="2034" y="1"/>
                    <a:pt x="18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7"/>
            <p:cNvSpPr/>
            <p:nvPr/>
          </p:nvSpPr>
          <p:spPr>
            <a:xfrm>
              <a:off x="1492550" y="-1432600"/>
              <a:ext cx="50625" cy="47000"/>
            </a:xfrm>
            <a:custGeom>
              <a:avLst/>
              <a:gdLst/>
              <a:ahLst/>
              <a:cxnLst/>
              <a:rect l="l" t="t" r="r" b="b"/>
              <a:pathLst>
                <a:path w="2025" h="1880" extrusionOk="0">
                  <a:moveTo>
                    <a:pt x="963" y="365"/>
                  </a:moveTo>
                  <a:cubicBezTo>
                    <a:pt x="1029" y="365"/>
                    <a:pt x="1095" y="373"/>
                    <a:pt x="1160" y="398"/>
                  </a:cubicBezTo>
                  <a:cubicBezTo>
                    <a:pt x="1457" y="505"/>
                    <a:pt x="1613" y="834"/>
                    <a:pt x="1506" y="1130"/>
                  </a:cubicBezTo>
                  <a:cubicBezTo>
                    <a:pt x="1457" y="1278"/>
                    <a:pt x="1350" y="1393"/>
                    <a:pt x="1218" y="1459"/>
                  </a:cubicBezTo>
                  <a:cubicBezTo>
                    <a:pt x="1138" y="1497"/>
                    <a:pt x="1053" y="1516"/>
                    <a:pt x="967" y="1516"/>
                  </a:cubicBezTo>
                  <a:cubicBezTo>
                    <a:pt x="902" y="1516"/>
                    <a:pt x="837" y="1505"/>
                    <a:pt x="774" y="1484"/>
                  </a:cubicBezTo>
                  <a:cubicBezTo>
                    <a:pt x="626" y="1426"/>
                    <a:pt x="510" y="1328"/>
                    <a:pt x="444" y="1188"/>
                  </a:cubicBezTo>
                  <a:cubicBezTo>
                    <a:pt x="379" y="1048"/>
                    <a:pt x="370" y="892"/>
                    <a:pt x="428" y="743"/>
                  </a:cubicBezTo>
                  <a:cubicBezTo>
                    <a:pt x="477" y="603"/>
                    <a:pt x="584" y="480"/>
                    <a:pt x="724" y="414"/>
                  </a:cubicBezTo>
                  <a:cubicBezTo>
                    <a:pt x="798" y="381"/>
                    <a:pt x="881" y="365"/>
                    <a:pt x="963" y="365"/>
                  </a:cubicBezTo>
                  <a:close/>
                  <a:moveTo>
                    <a:pt x="975" y="0"/>
                  </a:moveTo>
                  <a:cubicBezTo>
                    <a:pt x="835" y="0"/>
                    <a:pt x="696" y="32"/>
                    <a:pt x="568" y="93"/>
                  </a:cubicBezTo>
                  <a:cubicBezTo>
                    <a:pt x="338" y="200"/>
                    <a:pt x="165" y="390"/>
                    <a:pt x="82" y="620"/>
                  </a:cubicBezTo>
                  <a:cubicBezTo>
                    <a:pt x="0" y="859"/>
                    <a:pt x="17" y="1114"/>
                    <a:pt x="124" y="1344"/>
                  </a:cubicBezTo>
                  <a:cubicBezTo>
                    <a:pt x="231" y="1566"/>
                    <a:pt x="420" y="1739"/>
                    <a:pt x="650" y="1821"/>
                  </a:cubicBezTo>
                  <a:cubicBezTo>
                    <a:pt x="757" y="1854"/>
                    <a:pt x="864" y="1879"/>
                    <a:pt x="971" y="1879"/>
                  </a:cubicBezTo>
                  <a:cubicBezTo>
                    <a:pt x="1103" y="1879"/>
                    <a:pt x="1243" y="1846"/>
                    <a:pt x="1366" y="1788"/>
                  </a:cubicBezTo>
                  <a:cubicBezTo>
                    <a:pt x="1597" y="1682"/>
                    <a:pt x="1769" y="1492"/>
                    <a:pt x="1852" y="1254"/>
                  </a:cubicBezTo>
                  <a:cubicBezTo>
                    <a:pt x="2024" y="768"/>
                    <a:pt x="1769" y="233"/>
                    <a:pt x="1284" y="52"/>
                  </a:cubicBezTo>
                  <a:cubicBezTo>
                    <a:pt x="1183" y="17"/>
                    <a:pt x="1078" y="0"/>
                    <a:pt x="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7"/>
            <p:cNvSpPr/>
            <p:nvPr/>
          </p:nvSpPr>
          <p:spPr>
            <a:xfrm>
              <a:off x="1356550" y="-1406350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72" y="360"/>
                  </a:moveTo>
                  <a:cubicBezTo>
                    <a:pt x="1038" y="360"/>
                    <a:pt x="1103" y="376"/>
                    <a:pt x="1161" y="393"/>
                  </a:cubicBezTo>
                  <a:cubicBezTo>
                    <a:pt x="1309" y="450"/>
                    <a:pt x="1424" y="549"/>
                    <a:pt x="1490" y="689"/>
                  </a:cubicBezTo>
                  <a:cubicBezTo>
                    <a:pt x="1556" y="829"/>
                    <a:pt x="1564" y="985"/>
                    <a:pt x="1515" y="1133"/>
                  </a:cubicBezTo>
                  <a:cubicBezTo>
                    <a:pt x="1465" y="1273"/>
                    <a:pt x="1358" y="1389"/>
                    <a:pt x="1219" y="1454"/>
                  </a:cubicBezTo>
                  <a:cubicBezTo>
                    <a:pt x="1139" y="1492"/>
                    <a:pt x="1053" y="1511"/>
                    <a:pt x="967" y="1511"/>
                  </a:cubicBezTo>
                  <a:cubicBezTo>
                    <a:pt x="903" y="1511"/>
                    <a:pt x="838" y="1500"/>
                    <a:pt x="774" y="1479"/>
                  </a:cubicBezTo>
                  <a:cubicBezTo>
                    <a:pt x="634" y="1430"/>
                    <a:pt x="519" y="1323"/>
                    <a:pt x="453" y="1183"/>
                  </a:cubicBezTo>
                  <a:cubicBezTo>
                    <a:pt x="387" y="1043"/>
                    <a:pt x="379" y="887"/>
                    <a:pt x="429" y="747"/>
                  </a:cubicBezTo>
                  <a:cubicBezTo>
                    <a:pt x="478" y="599"/>
                    <a:pt x="585" y="483"/>
                    <a:pt x="725" y="418"/>
                  </a:cubicBezTo>
                  <a:cubicBezTo>
                    <a:pt x="799" y="376"/>
                    <a:pt x="889" y="360"/>
                    <a:pt x="972" y="360"/>
                  </a:cubicBezTo>
                  <a:close/>
                  <a:moveTo>
                    <a:pt x="963" y="0"/>
                  </a:moveTo>
                  <a:cubicBezTo>
                    <a:pt x="829" y="0"/>
                    <a:pt x="696" y="29"/>
                    <a:pt x="568" y="88"/>
                  </a:cubicBezTo>
                  <a:cubicBezTo>
                    <a:pt x="346" y="195"/>
                    <a:pt x="173" y="385"/>
                    <a:pt x="91" y="623"/>
                  </a:cubicBezTo>
                  <a:cubicBezTo>
                    <a:pt x="1" y="862"/>
                    <a:pt x="17" y="1117"/>
                    <a:pt x="124" y="1339"/>
                  </a:cubicBezTo>
                  <a:cubicBezTo>
                    <a:pt x="231" y="1561"/>
                    <a:pt x="420" y="1734"/>
                    <a:pt x="659" y="1817"/>
                  </a:cubicBezTo>
                  <a:cubicBezTo>
                    <a:pt x="758" y="1858"/>
                    <a:pt x="865" y="1874"/>
                    <a:pt x="972" y="1874"/>
                  </a:cubicBezTo>
                  <a:cubicBezTo>
                    <a:pt x="1112" y="1874"/>
                    <a:pt x="1243" y="1841"/>
                    <a:pt x="1375" y="1784"/>
                  </a:cubicBezTo>
                  <a:cubicBezTo>
                    <a:pt x="1597" y="1677"/>
                    <a:pt x="1770" y="1487"/>
                    <a:pt x="1852" y="1249"/>
                  </a:cubicBezTo>
                  <a:cubicBezTo>
                    <a:pt x="1934" y="1018"/>
                    <a:pt x="1926" y="763"/>
                    <a:pt x="1819" y="533"/>
                  </a:cubicBezTo>
                  <a:cubicBezTo>
                    <a:pt x="1712" y="311"/>
                    <a:pt x="1523" y="138"/>
                    <a:pt x="1284" y="55"/>
                  </a:cubicBezTo>
                  <a:cubicBezTo>
                    <a:pt x="1178" y="19"/>
                    <a:pt x="1070" y="0"/>
                    <a:pt x="9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7"/>
            <p:cNvSpPr/>
            <p:nvPr/>
          </p:nvSpPr>
          <p:spPr>
            <a:xfrm>
              <a:off x="1464550" y="-1345550"/>
              <a:ext cx="30275" cy="28025"/>
            </a:xfrm>
            <a:custGeom>
              <a:avLst/>
              <a:gdLst/>
              <a:ahLst/>
              <a:cxnLst/>
              <a:rect l="l" t="t" r="r" b="b"/>
              <a:pathLst>
                <a:path w="1211" h="1121" extrusionOk="0">
                  <a:moveTo>
                    <a:pt x="577" y="364"/>
                  </a:moveTo>
                  <a:cubicBezTo>
                    <a:pt x="602" y="364"/>
                    <a:pt x="626" y="364"/>
                    <a:pt x="643" y="372"/>
                  </a:cubicBezTo>
                  <a:cubicBezTo>
                    <a:pt x="750" y="405"/>
                    <a:pt x="799" y="520"/>
                    <a:pt x="766" y="627"/>
                  </a:cubicBezTo>
                  <a:cubicBezTo>
                    <a:pt x="750" y="676"/>
                    <a:pt x="709" y="718"/>
                    <a:pt x="668" y="734"/>
                  </a:cubicBezTo>
                  <a:cubicBezTo>
                    <a:pt x="640" y="748"/>
                    <a:pt x="611" y="754"/>
                    <a:pt x="581" y="754"/>
                  </a:cubicBezTo>
                  <a:cubicBezTo>
                    <a:pt x="557" y="754"/>
                    <a:pt x="533" y="750"/>
                    <a:pt x="511" y="742"/>
                  </a:cubicBezTo>
                  <a:cubicBezTo>
                    <a:pt x="462" y="726"/>
                    <a:pt x="421" y="693"/>
                    <a:pt x="404" y="644"/>
                  </a:cubicBezTo>
                  <a:cubicBezTo>
                    <a:pt x="379" y="594"/>
                    <a:pt x="371" y="545"/>
                    <a:pt x="396" y="495"/>
                  </a:cubicBezTo>
                  <a:cubicBezTo>
                    <a:pt x="421" y="413"/>
                    <a:pt x="495" y="364"/>
                    <a:pt x="577" y="364"/>
                  </a:cubicBezTo>
                  <a:close/>
                  <a:moveTo>
                    <a:pt x="579" y="1"/>
                  </a:moveTo>
                  <a:cubicBezTo>
                    <a:pt x="350" y="1"/>
                    <a:pt x="134" y="146"/>
                    <a:pt x="50" y="372"/>
                  </a:cubicBezTo>
                  <a:cubicBezTo>
                    <a:pt x="1" y="512"/>
                    <a:pt x="9" y="660"/>
                    <a:pt x="75" y="800"/>
                  </a:cubicBezTo>
                  <a:cubicBezTo>
                    <a:pt x="141" y="932"/>
                    <a:pt x="248" y="1030"/>
                    <a:pt x="388" y="1088"/>
                  </a:cubicBezTo>
                  <a:cubicBezTo>
                    <a:pt x="454" y="1104"/>
                    <a:pt x="519" y="1121"/>
                    <a:pt x="577" y="1121"/>
                  </a:cubicBezTo>
                  <a:cubicBezTo>
                    <a:pt x="659" y="1121"/>
                    <a:pt x="742" y="1096"/>
                    <a:pt x="816" y="1063"/>
                  </a:cubicBezTo>
                  <a:cubicBezTo>
                    <a:pt x="956" y="997"/>
                    <a:pt x="1054" y="890"/>
                    <a:pt x="1104" y="742"/>
                  </a:cubicBezTo>
                  <a:cubicBezTo>
                    <a:pt x="1211" y="454"/>
                    <a:pt x="1054" y="133"/>
                    <a:pt x="766" y="35"/>
                  </a:cubicBezTo>
                  <a:cubicBezTo>
                    <a:pt x="704" y="12"/>
                    <a:pt x="641" y="1"/>
                    <a:pt x="5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7"/>
            <p:cNvSpPr/>
            <p:nvPr/>
          </p:nvSpPr>
          <p:spPr>
            <a:xfrm>
              <a:off x="1323850" y="-1292700"/>
              <a:ext cx="31500" cy="27850"/>
            </a:xfrm>
            <a:custGeom>
              <a:avLst/>
              <a:gdLst/>
              <a:ahLst/>
              <a:cxnLst/>
              <a:rect l="l" t="t" r="r" b="b"/>
              <a:pathLst>
                <a:path w="1260" h="1114" extrusionOk="0">
                  <a:moveTo>
                    <a:pt x="626" y="356"/>
                  </a:moveTo>
                  <a:cubicBezTo>
                    <a:pt x="650" y="356"/>
                    <a:pt x="675" y="365"/>
                    <a:pt x="691" y="373"/>
                  </a:cubicBezTo>
                  <a:cubicBezTo>
                    <a:pt x="798" y="406"/>
                    <a:pt x="848" y="521"/>
                    <a:pt x="815" y="628"/>
                  </a:cubicBezTo>
                  <a:cubicBezTo>
                    <a:pt x="798" y="677"/>
                    <a:pt x="757" y="719"/>
                    <a:pt x="716" y="735"/>
                  </a:cubicBezTo>
                  <a:cubicBezTo>
                    <a:pt x="689" y="749"/>
                    <a:pt x="659" y="755"/>
                    <a:pt x="630" y="755"/>
                  </a:cubicBezTo>
                  <a:cubicBezTo>
                    <a:pt x="606" y="755"/>
                    <a:pt x="582" y="751"/>
                    <a:pt x="560" y="743"/>
                  </a:cubicBezTo>
                  <a:cubicBezTo>
                    <a:pt x="461" y="710"/>
                    <a:pt x="403" y="595"/>
                    <a:pt x="445" y="488"/>
                  </a:cubicBezTo>
                  <a:cubicBezTo>
                    <a:pt x="469" y="414"/>
                    <a:pt x="543" y="356"/>
                    <a:pt x="626" y="356"/>
                  </a:cubicBezTo>
                  <a:close/>
                  <a:moveTo>
                    <a:pt x="623" y="1"/>
                  </a:moveTo>
                  <a:cubicBezTo>
                    <a:pt x="396" y="1"/>
                    <a:pt x="182" y="142"/>
                    <a:pt x="99" y="373"/>
                  </a:cubicBezTo>
                  <a:cubicBezTo>
                    <a:pt x="0" y="661"/>
                    <a:pt x="148" y="982"/>
                    <a:pt x="445" y="1081"/>
                  </a:cubicBezTo>
                  <a:cubicBezTo>
                    <a:pt x="502" y="1105"/>
                    <a:pt x="568" y="1114"/>
                    <a:pt x="626" y="1114"/>
                  </a:cubicBezTo>
                  <a:cubicBezTo>
                    <a:pt x="708" y="1114"/>
                    <a:pt x="790" y="1097"/>
                    <a:pt x="864" y="1064"/>
                  </a:cubicBezTo>
                  <a:cubicBezTo>
                    <a:pt x="1004" y="998"/>
                    <a:pt x="1103" y="883"/>
                    <a:pt x="1152" y="743"/>
                  </a:cubicBezTo>
                  <a:cubicBezTo>
                    <a:pt x="1259" y="455"/>
                    <a:pt x="1103" y="134"/>
                    <a:pt x="815" y="36"/>
                  </a:cubicBezTo>
                  <a:cubicBezTo>
                    <a:pt x="752" y="12"/>
                    <a:pt x="687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7"/>
            <p:cNvSpPr/>
            <p:nvPr/>
          </p:nvSpPr>
          <p:spPr>
            <a:xfrm>
              <a:off x="1391725" y="-1279825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64" y="360"/>
                  </a:moveTo>
                  <a:cubicBezTo>
                    <a:pt x="1029" y="360"/>
                    <a:pt x="1095" y="368"/>
                    <a:pt x="1161" y="393"/>
                  </a:cubicBezTo>
                  <a:cubicBezTo>
                    <a:pt x="1301" y="442"/>
                    <a:pt x="1416" y="549"/>
                    <a:pt x="1490" y="689"/>
                  </a:cubicBezTo>
                  <a:cubicBezTo>
                    <a:pt x="1556" y="829"/>
                    <a:pt x="1556" y="985"/>
                    <a:pt x="1507" y="1133"/>
                  </a:cubicBezTo>
                  <a:cubicBezTo>
                    <a:pt x="1423" y="1366"/>
                    <a:pt x="1201" y="1513"/>
                    <a:pt x="966" y="1513"/>
                  </a:cubicBezTo>
                  <a:cubicBezTo>
                    <a:pt x="903" y="1513"/>
                    <a:pt x="838" y="1502"/>
                    <a:pt x="774" y="1479"/>
                  </a:cubicBezTo>
                  <a:cubicBezTo>
                    <a:pt x="626" y="1430"/>
                    <a:pt x="511" y="1323"/>
                    <a:pt x="445" y="1183"/>
                  </a:cubicBezTo>
                  <a:cubicBezTo>
                    <a:pt x="379" y="1043"/>
                    <a:pt x="371" y="887"/>
                    <a:pt x="421" y="747"/>
                  </a:cubicBezTo>
                  <a:cubicBezTo>
                    <a:pt x="478" y="599"/>
                    <a:pt x="577" y="483"/>
                    <a:pt x="717" y="417"/>
                  </a:cubicBezTo>
                  <a:cubicBezTo>
                    <a:pt x="799" y="376"/>
                    <a:pt x="881" y="360"/>
                    <a:pt x="964" y="360"/>
                  </a:cubicBezTo>
                  <a:close/>
                  <a:moveTo>
                    <a:pt x="958" y="0"/>
                  </a:moveTo>
                  <a:cubicBezTo>
                    <a:pt x="824" y="0"/>
                    <a:pt x="688" y="29"/>
                    <a:pt x="560" y="88"/>
                  </a:cubicBezTo>
                  <a:cubicBezTo>
                    <a:pt x="338" y="195"/>
                    <a:pt x="165" y="385"/>
                    <a:pt x="83" y="623"/>
                  </a:cubicBezTo>
                  <a:cubicBezTo>
                    <a:pt x="1" y="854"/>
                    <a:pt x="9" y="1109"/>
                    <a:pt x="116" y="1339"/>
                  </a:cubicBezTo>
                  <a:cubicBezTo>
                    <a:pt x="223" y="1561"/>
                    <a:pt x="412" y="1734"/>
                    <a:pt x="651" y="1816"/>
                  </a:cubicBezTo>
                  <a:cubicBezTo>
                    <a:pt x="758" y="1858"/>
                    <a:pt x="857" y="1874"/>
                    <a:pt x="964" y="1874"/>
                  </a:cubicBezTo>
                  <a:cubicBezTo>
                    <a:pt x="1350" y="1874"/>
                    <a:pt x="1712" y="1635"/>
                    <a:pt x="1844" y="1249"/>
                  </a:cubicBezTo>
                  <a:cubicBezTo>
                    <a:pt x="1935" y="1018"/>
                    <a:pt x="1918" y="763"/>
                    <a:pt x="1811" y="533"/>
                  </a:cubicBezTo>
                  <a:cubicBezTo>
                    <a:pt x="1704" y="311"/>
                    <a:pt x="1515" y="138"/>
                    <a:pt x="1276" y="55"/>
                  </a:cubicBezTo>
                  <a:cubicBezTo>
                    <a:pt x="1174" y="19"/>
                    <a:pt x="1066" y="0"/>
                    <a:pt x="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7"/>
            <p:cNvSpPr/>
            <p:nvPr/>
          </p:nvSpPr>
          <p:spPr>
            <a:xfrm>
              <a:off x="1440900" y="-1514225"/>
              <a:ext cx="137650" cy="56600"/>
            </a:xfrm>
            <a:custGeom>
              <a:avLst/>
              <a:gdLst/>
              <a:ahLst/>
              <a:cxnLst/>
              <a:rect l="l" t="t" r="r" b="b"/>
              <a:pathLst>
                <a:path w="5506" h="2264" extrusionOk="0">
                  <a:moveTo>
                    <a:pt x="116" y="1"/>
                  </a:moveTo>
                  <a:lnTo>
                    <a:pt x="1" y="346"/>
                  </a:lnTo>
                  <a:lnTo>
                    <a:pt x="5382" y="2264"/>
                  </a:lnTo>
                  <a:lnTo>
                    <a:pt x="5506" y="1926"/>
                  </a:lnTo>
                  <a:lnTo>
                    <a:pt x="1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7" name="Google Shape;1097;p47"/>
          <p:cNvGrpSpPr/>
          <p:nvPr/>
        </p:nvGrpSpPr>
        <p:grpSpPr>
          <a:xfrm rot="2293559" flipH="1">
            <a:off x="3900972" y="3567677"/>
            <a:ext cx="371021" cy="491187"/>
            <a:chOff x="1634870" y="-5372769"/>
            <a:chExt cx="3048801" cy="4036247"/>
          </a:xfrm>
        </p:grpSpPr>
        <p:sp>
          <p:nvSpPr>
            <p:cNvPr id="1098" name="Google Shape;1098;p47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99" name="Google Shape;1099;p47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100" name="Google Shape;1100;p47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47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47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47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04" name="Google Shape;1104;p47"/>
          <p:cNvSpPr/>
          <p:nvPr/>
        </p:nvSpPr>
        <p:spPr>
          <a:xfrm>
            <a:off x="4635403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5" name="Google Shape;1105;p47"/>
          <p:cNvGrpSpPr/>
          <p:nvPr/>
        </p:nvGrpSpPr>
        <p:grpSpPr>
          <a:xfrm rot="-907636">
            <a:off x="8003506" y="258517"/>
            <a:ext cx="884244" cy="860277"/>
            <a:chOff x="1221175" y="-304275"/>
            <a:chExt cx="193000" cy="180800"/>
          </a:xfrm>
        </p:grpSpPr>
        <p:sp>
          <p:nvSpPr>
            <p:cNvPr id="1106" name="Google Shape;1106;p47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7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7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7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7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7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7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7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7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7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E7F810A-83E7-25C0-3703-69C8DCDB4195}"/>
              </a:ext>
            </a:extLst>
          </p:cNvPr>
          <p:cNvSpPr txBox="1"/>
          <p:nvPr/>
        </p:nvSpPr>
        <p:spPr>
          <a:xfrm>
            <a:off x="0" y="7770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را 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C8085C-117E-D8F6-BF55-8BB2954E31B9}"/>
              </a:ext>
            </a:extLst>
          </p:cNvPr>
          <p:cNvSpPr txBox="1"/>
          <p:nvPr/>
        </p:nvSpPr>
        <p:spPr>
          <a:xfrm>
            <a:off x="4749940" y="1265020"/>
            <a:ext cx="3826934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800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48"/>
          <p:cNvGrpSpPr/>
          <p:nvPr/>
        </p:nvGrpSpPr>
        <p:grpSpPr>
          <a:xfrm rot="-770093">
            <a:off x="882035" y="3327790"/>
            <a:ext cx="1158575" cy="1250563"/>
            <a:chOff x="713225" y="-1539100"/>
            <a:chExt cx="414375" cy="447275"/>
          </a:xfrm>
        </p:grpSpPr>
        <p:sp>
          <p:nvSpPr>
            <p:cNvPr id="1122" name="Google Shape;1122;p48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8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8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8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8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8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" name="Google Shape;1136;p48"/>
          <p:cNvGrpSpPr/>
          <p:nvPr/>
        </p:nvGrpSpPr>
        <p:grpSpPr>
          <a:xfrm>
            <a:off x="7555065" y="2723979"/>
            <a:ext cx="1074821" cy="1328405"/>
            <a:chOff x="1238675" y="-1705950"/>
            <a:chExt cx="468250" cy="578725"/>
          </a:xfrm>
        </p:grpSpPr>
        <p:sp>
          <p:nvSpPr>
            <p:cNvPr id="1137" name="Google Shape;1137;p48"/>
            <p:cNvSpPr/>
            <p:nvPr/>
          </p:nvSpPr>
          <p:spPr>
            <a:xfrm>
              <a:off x="1238675" y="-1705950"/>
              <a:ext cx="468250" cy="578725"/>
            </a:xfrm>
            <a:custGeom>
              <a:avLst/>
              <a:gdLst/>
              <a:ahLst/>
              <a:cxnLst/>
              <a:rect l="l" t="t" r="r" b="b"/>
              <a:pathLst>
                <a:path w="18730" h="23149" extrusionOk="0">
                  <a:moveTo>
                    <a:pt x="6921" y="0"/>
                  </a:moveTo>
                  <a:cubicBezTo>
                    <a:pt x="5588" y="0"/>
                    <a:pt x="4395" y="840"/>
                    <a:pt x="3950" y="2090"/>
                  </a:cubicBezTo>
                  <a:cubicBezTo>
                    <a:pt x="3547" y="3226"/>
                    <a:pt x="3827" y="4502"/>
                    <a:pt x="4674" y="5357"/>
                  </a:cubicBezTo>
                  <a:lnTo>
                    <a:pt x="1070" y="15455"/>
                  </a:lnTo>
                  <a:cubicBezTo>
                    <a:pt x="0" y="18450"/>
                    <a:pt x="1572" y="21750"/>
                    <a:pt x="4559" y="22820"/>
                  </a:cubicBezTo>
                  <a:cubicBezTo>
                    <a:pt x="5185" y="23042"/>
                    <a:pt x="5835" y="23149"/>
                    <a:pt x="6493" y="23149"/>
                  </a:cubicBezTo>
                  <a:cubicBezTo>
                    <a:pt x="8921" y="23149"/>
                    <a:pt x="11101" y="21618"/>
                    <a:pt x="11916" y="19331"/>
                  </a:cubicBezTo>
                  <a:lnTo>
                    <a:pt x="15521" y="9225"/>
                  </a:lnTo>
                  <a:cubicBezTo>
                    <a:pt x="16714" y="9093"/>
                    <a:pt x="17742" y="8295"/>
                    <a:pt x="18146" y="7160"/>
                  </a:cubicBezTo>
                  <a:cubicBezTo>
                    <a:pt x="18730" y="5522"/>
                    <a:pt x="17874" y="3712"/>
                    <a:pt x="16236" y="3127"/>
                  </a:cubicBezTo>
                  <a:lnTo>
                    <a:pt x="7974" y="189"/>
                  </a:lnTo>
                  <a:cubicBezTo>
                    <a:pt x="7637" y="66"/>
                    <a:pt x="7283" y="0"/>
                    <a:pt x="69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38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8"/>
            <p:cNvSpPr/>
            <p:nvPr/>
          </p:nvSpPr>
          <p:spPr>
            <a:xfrm>
              <a:off x="1286200" y="-1530275"/>
              <a:ext cx="290925" cy="360900"/>
            </a:xfrm>
            <a:custGeom>
              <a:avLst/>
              <a:gdLst/>
              <a:ahLst/>
              <a:cxnLst/>
              <a:rect l="l" t="t" r="r" b="b"/>
              <a:pathLst>
                <a:path w="11637" h="14436" extrusionOk="0">
                  <a:moveTo>
                    <a:pt x="3967" y="1"/>
                  </a:moveTo>
                  <a:lnTo>
                    <a:pt x="757" y="8995"/>
                  </a:lnTo>
                  <a:cubicBezTo>
                    <a:pt x="0" y="11119"/>
                    <a:pt x="1111" y="13447"/>
                    <a:pt x="3226" y="14196"/>
                  </a:cubicBezTo>
                  <a:cubicBezTo>
                    <a:pt x="3679" y="14358"/>
                    <a:pt x="4141" y="14435"/>
                    <a:pt x="4596" y="14435"/>
                  </a:cubicBezTo>
                  <a:cubicBezTo>
                    <a:pt x="6266" y="14435"/>
                    <a:pt x="7832" y="13398"/>
                    <a:pt x="8427" y="11736"/>
                  </a:cubicBezTo>
                  <a:lnTo>
                    <a:pt x="11636" y="2741"/>
                  </a:lnTo>
                  <a:lnTo>
                    <a:pt x="39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8"/>
            <p:cNvSpPr/>
            <p:nvPr/>
          </p:nvSpPr>
          <p:spPr>
            <a:xfrm>
              <a:off x="1281250" y="-1595900"/>
              <a:ext cx="323025" cy="431025"/>
            </a:xfrm>
            <a:custGeom>
              <a:avLst/>
              <a:gdLst/>
              <a:ahLst/>
              <a:cxnLst/>
              <a:rect l="l" t="t" r="r" b="b"/>
              <a:pathLst>
                <a:path w="12921" h="17241" extrusionOk="0">
                  <a:moveTo>
                    <a:pt x="5128" y="462"/>
                  </a:moveTo>
                  <a:lnTo>
                    <a:pt x="12460" y="3079"/>
                  </a:lnTo>
                  <a:lnTo>
                    <a:pt x="8452" y="14295"/>
                  </a:lnTo>
                  <a:cubicBezTo>
                    <a:pt x="7888" y="15889"/>
                    <a:pt x="6386" y="16881"/>
                    <a:pt x="4784" y="16881"/>
                  </a:cubicBezTo>
                  <a:cubicBezTo>
                    <a:pt x="4351" y="16881"/>
                    <a:pt x="3912" y="16809"/>
                    <a:pt x="3482" y="16657"/>
                  </a:cubicBezTo>
                  <a:cubicBezTo>
                    <a:pt x="1466" y="15932"/>
                    <a:pt x="404" y="13702"/>
                    <a:pt x="1128" y="11686"/>
                  </a:cubicBezTo>
                  <a:lnTo>
                    <a:pt x="5128" y="462"/>
                  </a:lnTo>
                  <a:close/>
                  <a:moveTo>
                    <a:pt x="4914" y="1"/>
                  </a:moveTo>
                  <a:lnTo>
                    <a:pt x="791" y="11563"/>
                  </a:lnTo>
                  <a:cubicBezTo>
                    <a:pt x="1" y="13768"/>
                    <a:pt x="1153" y="16204"/>
                    <a:pt x="3366" y="16994"/>
                  </a:cubicBezTo>
                  <a:cubicBezTo>
                    <a:pt x="3836" y="17159"/>
                    <a:pt x="4313" y="17241"/>
                    <a:pt x="4790" y="17241"/>
                  </a:cubicBezTo>
                  <a:cubicBezTo>
                    <a:pt x="6535" y="17241"/>
                    <a:pt x="8172" y="16155"/>
                    <a:pt x="8798" y="14418"/>
                  </a:cubicBezTo>
                  <a:lnTo>
                    <a:pt x="12921" y="2856"/>
                  </a:lnTo>
                  <a:lnTo>
                    <a:pt x="49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8"/>
            <p:cNvSpPr/>
            <p:nvPr/>
          </p:nvSpPr>
          <p:spPr>
            <a:xfrm>
              <a:off x="1365400" y="-1668250"/>
              <a:ext cx="298950" cy="155700"/>
            </a:xfrm>
            <a:custGeom>
              <a:avLst/>
              <a:gdLst/>
              <a:ahLst/>
              <a:cxnLst/>
              <a:rect l="l" t="t" r="r" b="b"/>
              <a:pathLst>
                <a:path w="11958" h="6228" extrusionOk="0">
                  <a:moveTo>
                    <a:pt x="1852" y="360"/>
                  </a:moveTo>
                  <a:cubicBezTo>
                    <a:pt x="1992" y="360"/>
                    <a:pt x="2140" y="385"/>
                    <a:pt x="2280" y="434"/>
                  </a:cubicBezTo>
                  <a:lnTo>
                    <a:pt x="10534" y="3380"/>
                  </a:lnTo>
                  <a:cubicBezTo>
                    <a:pt x="11200" y="3619"/>
                    <a:pt x="11554" y="4351"/>
                    <a:pt x="11316" y="5018"/>
                  </a:cubicBezTo>
                  <a:cubicBezTo>
                    <a:pt x="11127" y="5545"/>
                    <a:pt x="10630" y="5871"/>
                    <a:pt x="10101" y="5871"/>
                  </a:cubicBezTo>
                  <a:cubicBezTo>
                    <a:pt x="9961" y="5871"/>
                    <a:pt x="9818" y="5848"/>
                    <a:pt x="9678" y="5800"/>
                  </a:cubicBezTo>
                  <a:lnTo>
                    <a:pt x="1416" y="2854"/>
                  </a:lnTo>
                  <a:cubicBezTo>
                    <a:pt x="758" y="2615"/>
                    <a:pt x="404" y="1883"/>
                    <a:pt x="642" y="1216"/>
                  </a:cubicBezTo>
                  <a:cubicBezTo>
                    <a:pt x="832" y="689"/>
                    <a:pt x="1325" y="360"/>
                    <a:pt x="1852" y="360"/>
                  </a:cubicBezTo>
                  <a:close/>
                  <a:moveTo>
                    <a:pt x="1851" y="1"/>
                  </a:moveTo>
                  <a:cubicBezTo>
                    <a:pt x="1176" y="1"/>
                    <a:pt x="544" y="420"/>
                    <a:pt x="305" y="1093"/>
                  </a:cubicBezTo>
                  <a:cubicBezTo>
                    <a:pt x="0" y="1948"/>
                    <a:pt x="445" y="2887"/>
                    <a:pt x="1301" y="3191"/>
                  </a:cubicBezTo>
                  <a:lnTo>
                    <a:pt x="9555" y="6137"/>
                  </a:lnTo>
                  <a:cubicBezTo>
                    <a:pt x="9736" y="6203"/>
                    <a:pt x="9925" y="6228"/>
                    <a:pt x="10106" y="6228"/>
                  </a:cubicBezTo>
                  <a:cubicBezTo>
                    <a:pt x="10781" y="6228"/>
                    <a:pt x="11414" y="5816"/>
                    <a:pt x="11653" y="5141"/>
                  </a:cubicBezTo>
                  <a:cubicBezTo>
                    <a:pt x="11957" y="4286"/>
                    <a:pt x="11513" y="3347"/>
                    <a:pt x="10657" y="3043"/>
                  </a:cubicBezTo>
                  <a:lnTo>
                    <a:pt x="2403" y="97"/>
                  </a:lnTo>
                  <a:cubicBezTo>
                    <a:pt x="2221" y="32"/>
                    <a:pt x="2034" y="1"/>
                    <a:pt x="18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1492550" y="-1432600"/>
              <a:ext cx="50625" cy="47000"/>
            </a:xfrm>
            <a:custGeom>
              <a:avLst/>
              <a:gdLst/>
              <a:ahLst/>
              <a:cxnLst/>
              <a:rect l="l" t="t" r="r" b="b"/>
              <a:pathLst>
                <a:path w="2025" h="1880" extrusionOk="0">
                  <a:moveTo>
                    <a:pt x="963" y="365"/>
                  </a:moveTo>
                  <a:cubicBezTo>
                    <a:pt x="1029" y="365"/>
                    <a:pt x="1095" y="373"/>
                    <a:pt x="1160" y="398"/>
                  </a:cubicBezTo>
                  <a:cubicBezTo>
                    <a:pt x="1457" y="505"/>
                    <a:pt x="1613" y="834"/>
                    <a:pt x="1506" y="1130"/>
                  </a:cubicBezTo>
                  <a:cubicBezTo>
                    <a:pt x="1457" y="1278"/>
                    <a:pt x="1350" y="1393"/>
                    <a:pt x="1218" y="1459"/>
                  </a:cubicBezTo>
                  <a:cubicBezTo>
                    <a:pt x="1138" y="1497"/>
                    <a:pt x="1053" y="1516"/>
                    <a:pt x="967" y="1516"/>
                  </a:cubicBezTo>
                  <a:cubicBezTo>
                    <a:pt x="902" y="1516"/>
                    <a:pt x="837" y="1505"/>
                    <a:pt x="774" y="1484"/>
                  </a:cubicBezTo>
                  <a:cubicBezTo>
                    <a:pt x="626" y="1426"/>
                    <a:pt x="510" y="1328"/>
                    <a:pt x="444" y="1188"/>
                  </a:cubicBezTo>
                  <a:cubicBezTo>
                    <a:pt x="379" y="1048"/>
                    <a:pt x="370" y="892"/>
                    <a:pt x="428" y="743"/>
                  </a:cubicBezTo>
                  <a:cubicBezTo>
                    <a:pt x="477" y="603"/>
                    <a:pt x="584" y="480"/>
                    <a:pt x="724" y="414"/>
                  </a:cubicBezTo>
                  <a:cubicBezTo>
                    <a:pt x="798" y="381"/>
                    <a:pt x="881" y="365"/>
                    <a:pt x="963" y="365"/>
                  </a:cubicBezTo>
                  <a:close/>
                  <a:moveTo>
                    <a:pt x="975" y="0"/>
                  </a:moveTo>
                  <a:cubicBezTo>
                    <a:pt x="835" y="0"/>
                    <a:pt x="696" y="32"/>
                    <a:pt x="568" y="93"/>
                  </a:cubicBezTo>
                  <a:cubicBezTo>
                    <a:pt x="338" y="200"/>
                    <a:pt x="165" y="390"/>
                    <a:pt x="82" y="620"/>
                  </a:cubicBezTo>
                  <a:cubicBezTo>
                    <a:pt x="0" y="859"/>
                    <a:pt x="17" y="1114"/>
                    <a:pt x="124" y="1344"/>
                  </a:cubicBezTo>
                  <a:cubicBezTo>
                    <a:pt x="231" y="1566"/>
                    <a:pt x="420" y="1739"/>
                    <a:pt x="650" y="1821"/>
                  </a:cubicBezTo>
                  <a:cubicBezTo>
                    <a:pt x="757" y="1854"/>
                    <a:pt x="864" y="1879"/>
                    <a:pt x="971" y="1879"/>
                  </a:cubicBezTo>
                  <a:cubicBezTo>
                    <a:pt x="1103" y="1879"/>
                    <a:pt x="1243" y="1846"/>
                    <a:pt x="1366" y="1788"/>
                  </a:cubicBezTo>
                  <a:cubicBezTo>
                    <a:pt x="1597" y="1682"/>
                    <a:pt x="1769" y="1492"/>
                    <a:pt x="1852" y="1254"/>
                  </a:cubicBezTo>
                  <a:cubicBezTo>
                    <a:pt x="2024" y="768"/>
                    <a:pt x="1769" y="233"/>
                    <a:pt x="1284" y="52"/>
                  </a:cubicBezTo>
                  <a:cubicBezTo>
                    <a:pt x="1183" y="17"/>
                    <a:pt x="1078" y="0"/>
                    <a:pt x="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8"/>
            <p:cNvSpPr/>
            <p:nvPr/>
          </p:nvSpPr>
          <p:spPr>
            <a:xfrm>
              <a:off x="1356550" y="-1406350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72" y="360"/>
                  </a:moveTo>
                  <a:cubicBezTo>
                    <a:pt x="1038" y="360"/>
                    <a:pt x="1103" y="376"/>
                    <a:pt x="1161" y="393"/>
                  </a:cubicBezTo>
                  <a:cubicBezTo>
                    <a:pt x="1309" y="450"/>
                    <a:pt x="1424" y="549"/>
                    <a:pt x="1490" y="689"/>
                  </a:cubicBezTo>
                  <a:cubicBezTo>
                    <a:pt x="1556" y="829"/>
                    <a:pt x="1564" y="985"/>
                    <a:pt x="1515" y="1133"/>
                  </a:cubicBezTo>
                  <a:cubicBezTo>
                    <a:pt x="1465" y="1273"/>
                    <a:pt x="1358" y="1389"/>
                    <a:pt x="1219" y="1454"/>
                  </a:cubicBezTo>
                  <a:cubicBezTo>
                    <a:pt x="1139" y="1492"/>
                    <a:pt x="1053" y="1511"/>
                    <a:pt x="967" y="1511"/>
                  </a:cubicBezTo>
                  <a:cubicBezTo>
                    <a:pt x="903" y="1511"/>
                    <a:pt x="838" y="1500"/>
                    <a:pt x="774" y="1479"/>
                  </a:cubicBezTo>
                  <a:cubicBezTo>
                    <a:pt x="634" y="1430"/>
                    <a:pt x="519" y="1323"/>
                    <a:pt x="453" y="1183"/>
                  </a:cubicBezTo>
                  <a:cubicBezTo>
                    <a:pt x="387" y="1043"/>
                    <a:pt x="379" y="887"/>
                    <a:pt x="429" y="747"/>
                  </a:cubicBezTo>
                  <a:cubicBezTo>
                    <a:pt x="478" y="599"/>
                    <a:pt x="585" y="483"/>
                    <a:pt x="725" y="418"/>
                  </a:cubicBezTo>
                  <a:cubicBezTo>
                    <a:pt x="799" y="376"/>
                    <a:pt x="889" y="360"/>
                    <a:pt x="972" y="360"/>
                  </a:cubicBezTo>
                  <a:close/>
                  <a:moveTo>
                    <a:pt x="963" y="0"/>
                  </a:moveTo>
                  <a:cubicBezTo>
                    <a:pt x="829" y="0"/>
                    <a:pt x="696" y="29"/>
                    <a:pt x="568" y="88"/>
                  </a:cubicBezTo>
                  <a:cubicBezTo>
                    <a:pt x="346" y="195"/>
                    <a:pt x="173" y="385"/>
                    <a:pt x="91" y="623"/>
                  </a:cubicBezTo>
                  <a:cubicBezTo>
                    <a:pt x="1" y="862"/>
                    <a:pt x="17" y="1117"/>
                    <a:pt x="124" y="1339"/>
                  </a:cubicBezTo>
                  <a:cubicBezTo>
                    <a:pt x="231" y="1561"/>
                    <a:pt x="420" y="1734"/>
                    <a:pt x="659" y="1817"/>
                  </a:cubicBezTo>
                  <a:cubicBezTo>
                    <a:pt x="758" y="1858"/>
                    <a:pt x="865" y="1874"/>
                    <a:pt x="972" y="1874"/>
                  </a:cubicBezTo>
                  <a:cubicBezTo>
                    <a:pt x="1112" y="1874"/>
                    <a:pt x="1243" y="1841"/>
                    <a:pt x="1375" y="1784"/>
                  </a:cubicBezTo>
                  <a:cubicBezTo>
                    <a:pt x="1597" y="1677"/>
                    <a:pt x="1770" y="1487"/>
                    <a:pt x="1852" y="1249"/>
                  </a:cubicBezTo>
                  <a:cubicBezTo>
                    <a:pt x="1934" y="1018"/>
                    <a:pt x="1926" y="763"/>
                    <a:pt x="1819" y="533"/>
                  </a:cubicBezTo>
                  <a:cubicBezTo>
                    <a:pt x="1712" y="311"/>
                    <a:pt x="1523" y="138"/>
                    <a:pt x="1284" y="55"/>
                  </a:cubicBezTo>
                  <a:cubicBezTo>
                    <a:pt x="1178" y="19"/>
                    <a:pt x="1070" y="0"/>
                    <a:pt x="9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8"/>
            <p:cNvSpPr/>
            <p:nvPr/>
          </p:nvSpPr>
          <p:spPr>
            <a:xfrm>
              <a:off x="1464550" y="-1345550"/>
              <a:ext cx="30275" cy="28025"/>
            </a:xfrm>
            <a:custGeom>
              <a:avLst/>
              <a:gdLst/>
              <a:ahLst/>
              <a:cxnLst/>
              <a:rect l="l" t="t" r="r" b="b"/>
              <a:pathLst>
                <a:path w="1211" h="1121" extrusionOk="0">
                  <a:moveTo>
                    <a:pt x="577" y="364"/>
                  </a:moveTo>
                  <a:cubicBezTo>
                    <a:pt x="602" y="364"/>
                    <a:pt x="626" y="364"/>
                    <a:pt x="643" y="372"/>
                  </a:cubicBezTo>
                  <a:cubicBezTo>
                    <a:pt x="750" y="405"/>
                    <a:pt x="799" y="520"/>
                    <a:pt x="766" y="627"/>
                  </a:cubicBezTo>
                  <a:cubicBezTo>
                    <a:pt x="750" y="676"/>
                    <a:pt x="709" y="718"/>
                    <a:pt x="668" y="734"/>
                  </a:cubicBezTo>
                  <a:cubicBezTo>
                    <a:pt x="640" y="748"/>
                    <a:pt x="611" y="754"/>
                    <a:pt x="581" y="754"/>
                  </a:cubicBezTo>
                  <a:cubicBezTo>
                    <a:pt x="557" y="754"/>
                    <a:pt x="533" y="750"/>
                    <a:pt x="511" y="742"/>
                  </a:cubicBezTo>
                  <a:cubicBezTo>
                    <a:pt x="462" y="726"/>
                    <a:pt x="421" y="693"/>
                    <a:pt x="404" y="644"/>
                  </a:cubicBezTo>
                  <a:cubicBezTo>
                    <a:pt x="379" y="594"/>
                    <a:pt x="371" y="545"/>
                    <a:pt x="396" y="495"/>
                  </a:cubicBezTo>
                  <a:cubicBezTo>
                    <a:pt x="421" y="413"/>
                    <a:pt x="495" y="364"/>
                    <a:pt x="577" y="364"/>
                  </a:cubicBezTo>
                  <a:close/>
                  <a:moveTo>
                    <a:pt x="579" y="1"/>
                  </a:moveTo>
                  <a:cubicBezTo>
                    <a:pt x="350" y="1"/>
                    <a:pt x="134" y="146"/>
                    <a:pt x="50" y="372"/>
                  </a:cubicBezTo>
                  <a:cubicBezTo>
                    <a:pt x="1" y="512"/>
                    <a:pt x="9" y="660"/>
                    <a:pt x="75" y="800"/>
                  </a:cubicBezTo>
                  <a:cubicBezTo>
                    <a:pt x="141" y="932"/>
                    <a:pt x="248" y="1030"/>
                    <a:pt x="388" y="1088"/>
                  </a:cubicBezTo>
                  <a:cubicBezTo>
                    <a:pt x="454" y="1104"/>
                    <a:pt x="519" y="1121"/>
                    <a:pt x="577" y="1121"/>
                  </a:cubicBezTo>
                  <a:cubicBezTo>
                    <a:pt x="659" y="1121"/>
                    <a:pt x="742" y="1096"/>
                    <a:pt x="816" y="1063"/>
                  </a:cubicBezTo>
                  <a:cubicBezTo>
                    <a:pt x="956" y="997"/>
                    <a:pt x="1054" y="890"/>
                    <a:pt x="1104" y="742"/>
                  </a:cubicBezTo>
                  <a:cubicBezTo>
                    <a:pt x="1211" y="454"/>
                    <a:pt x="1054" y="133"/>
                    <a:pt x="766" y="35"/>
                  </a:cubicBezTo>
                  <a:cubicBezTo>
                    <a:pt x="704" y="12"/>
                    <a:pt x="641" y="1"/>
                    <a:pt x="5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8"/>
            <p:cNvSpPr/>
            <p:nvPr/>
          </p:nvSpPr>
          <p:spPr>
            <a:xfrm>
              <a:off x="1323850" y="-1292700"/>
              <a:ext cx="31500" cy="27850"/>
            </a:xfrm>
            <a:custGeom>
              <a:avLst/>
              <a:gdLst/>
              <a:ahLst/>
              <a:cxnLst/>
              <a:rect l="l" t="t" r="r" b="b"/>
              <a:pathLst>
                <a:path w="1260" h="1114" extrusionOk="0">
                  <a:moveTo>
                    <a:pt x="626" y="356"/>
                  </a:moveTo>
                  <a:cubicBezTo>
                    <a:pt x="650" y="356"/>
                    <a:pt x="675" y="365"/>
                    <a:pt x="691" y="373"/>
                  </a:cubicBezTo>
                  <a:cubicBezTo>
                    <a:pt x="798" y="406"/>
                    <a:pt x="848" y="521"/>
                    <a:pt x="815" y="628"/>
                  </a:cubicBezTo>
                  <a:cubicBezTo>
                    <a:pt x="798" y="677"/>
                    <a:pt x="757" y="719"/>
                    <a:pt x="716" y="735"/>
                  </a:cubicBezTo>
                  <a:cubicBezTo>
                    <a:pt x="689" y="749"/>
                    <a:pt x="659" y="755"/>
                    <a:pt x="630" y="755"/>
                  </a:cubicBezTo>
                  <a:cubicBezTo>
                    <a:pt x="606" y="755"/>
                    <a:pt x="582" y="751"/>
                    <a:pt x="560" y="743"/>
                  </a:cubicBezTo>
                  <a:cubicBezTo>
                    <a:pt x="461" y="710"/>
                    <a:pt x="403" y="595"/>
                    <a:pt x="445" y="488"/>
                  </a:cubicBezTo>
                  <a:cubicBezTo>
                    <a:pt x="469" y="414"/>
                    <a:pt x="543" y="356"/>
                    <a:pt x="626" y="356"/>
                  </a:cubicBezTo>
                  <a:close/>
                  <a:moveTo>
                    <a:pt x="623" y="1"/>
                  </a:moveTo>
                  <a:cubicBezTo>
                    <a:pt x="396" y="1"/>
                    <a:pt x="182" y="142"/>
                    <a:pt x="99" y="373"/>
                  </a:cubicBezTo>
                  <a:cubicBezTo>
                    <a:pt x="0" y="661"/>
                    <a:pt x="148" y="982"/>
                    <a:pt x="445" y="1081"/>
                  </a:cubicBezTo>
                  <a:cubicBezTo>
                    <a:pt x="502" y="1105"/>
                    <a:pt x="568" y="1114"/>
                    <a:pt x="626" y="1114"/>
                  </a:cubicBezTo>
                  <a:cubicBezTo>
                    <a:pt x="708" y="1114"/>
                    <a:pt x="790" y="1097"/>
                    <a:pt x="864" y="1064"/>
                  </a:cubicBezTo>
                  <a:cubicBezTo>
                    <a:pt x="1004" y="998"/>
                    <a:pt x="1103" y="883"/>
                    <a:pt x="1152" y="743"/>
                  </a:cubicBezTo>
                  <a:cubicBezTo>
                    <a:pt x="1259" y="455"/>
                    <a:pt x="1103" y="134"/>
                    <a:pt x="815" y="36"/>
                  </a:cubicBezTo>
                  <a:cubicBezTo>
                    <a:pt x="752" y="12"/>
                    <a:pt x="687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8"/>
            <p:cNvSpPr/>
            <p:nvPr/>
          </p:nvSpPr>
          <p:spPr>
            <a:xfrm>
              <a:off x="1391725" y="-1279825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64" y="360"/>
                  </a:moveTo>
                  <a:cubicBezTo>
                    <a:pt x="1029" y="360"/>
                    <a:pt x="1095" y="368"/>
                    <a:pt x="1161" y="393"/>
                  </a:cubicBezTo>
                  <a:cubicBezTo>
                    <a:pt x="1301" y="442"/>
                    <a:pt x="1416" y="549"/>
                    <a:pt x="1490" y="689"/>
                  </a:cubicBezTo>
                  <a:cubicBezTo>
                    <a:pt x="1556" y="829"/>
                    <a:pt x="1556" y="985"/>
                    <a:pt x="1507" y="1133"/>
                  </a:cubicBezTo>
                  <a:cubicBezTo>
                    <a:pt x="1423" y="1366"/>
                    <a:pt x="1201" y="1513"/>
                    <a:pt x="966" y="1513"/>
                  </a:cubicBezTo>
                  <a:cubicBezTo>
                    <a:pt x="903" y="1513"/>
                    <a:pt x="838" y="1502"/>
                    <a:pt x="774" y="1479"/>
                  </a:cubicBezTo>
                  <a:cubicBezTo>
                    <a:pt x="626" y="1430"/>
                    <a:pt x="511" y="1323"/>
                    <a:pt x="445" y="1183"/>
                  </a:cubicBezTo>
                  <a:cubicBezTo>
                    <a:pt x="379" y="1043"/>
                    <a:pt x="371" y="887"/>
                    <a:pt x="421" y="747"/>
                  </a:cubicBezTo>
                  <a:cubicBezTo>
                    <a:pt x="478" y="599"/>
                    <a:pt x="577" y="483"/>
                    <a:pt x="717" y="417"/>
                  </a:cubicBezTo>
                  <a:cubicBezTo>
                    <a:pt x="799" y="376"/>
                    <a:pt x="881" y="360"/>
                    <a:pt x="964" y="360"/>
                  </a:cubicBezTo>
                  <a:close/>
                  <a:moveTo>
                    <a:pt x="958" y="0"/>
                  </a:moveTo>
                  <a:cubicBezTo>
                    <a:pt x="824" y="0"/>
                    <a:pt x="688" y="29"/>
                    <a:pt x="560" y="88"/>
                  </a:cubicBezTo>
                  <a:cubicBezTo>
                    <a:pt x="338" y="195"/>
                    <a:pt x="165" y="385"/>
                    <a:pt x="83" y="623"/>
                  </a:cubicBezTo>
                  <a:cubicBezTo>
                    <a:pt x="1" y="854"/>
                    <a:pt x="9" y="1109"/>
                    <a:pt x="116" y="1339"/>
                  </a:cubicBezTo>
                  <a:cubicBezTo>
                    <a:pt x="223" y="1561"/>
                    <a:pt x="412" y="1734"/>
                    <a:pt x="651" y="1816"/>
                  </a:cubicBezTo>
                  <a:cubicBezTo>
                    <a:pt x="758" y="1858"/>
                    <a:pt x="857" y="1874"/>
                    <a:pt x="964" y="1874"/>
                  </a:cubicBezTo>
                  <a:cubicBezTo>
                    <a:pt x="1350" y="1874"/>
                    <a:pt x="1712" y="1635"/>
                    <a:pt x="1844" y="1249"/>
                  </a:cubicBezTo>
                  <a:cubicBezTo>
                    <a:pt x="1935" y="1018"/>
                    <a:pt x="1918" y="763"/>
                    <a:pt x="1811" y="533"/>
                  </a:cubicBezTo>
                  <a:cubicBezTo>
                    <a:pt x="1704" y="311"/>
                    <a:pt x="1515" y="138"/>
                    <a:pt x="1276" y="55"/>
                  </a:cubicBezTo>
                  <a:cubicBezTo>
                    <a:pt x="1174" y="19"/>
                    <a:pt x="1066" y="0"/>
                    <a:pt x="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1440900" y="-1514225"/>
              <a:ext cx="137650" cy="56600"/>
            </a:xfrm>
            <a:custGeom>
              <a:avLst/>
              <a:gdLst/>
              <a:ahLst/>
              <a:cxnLst/>
              <a:rect l="l" t="t" r="r" b="b"/>
              <a:pathLst>
                <a:path w="5506" h="2264" extrusionOk="0">
                  <a:moveTo>
                    <a:pt x="116" y="1"/>
                  </a:moveTo>
                  <a:lnTo>
                    <a:pt x="1" y="346"/>
                  </a:lnTo>
                  <a:lnTo>
                    <a:pt x="5382" y="2264"/>
                  </a:lnTo>
                  <a:lnTo>
                    <a:pt x="5506" y="1926"/>
                  </a:lnTo>
                  <a:lnTo>
                    <a:pt x="1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7" name="Google Shape;1147;p48"/>
          <p:cNvGrpSpPr/>
          <p:nvPr/>
        </p:nvGrpSpPr>
        <p:grpSpPr>
          <a:xfrm rot="1699297">
            <a:off x="570868" y="2923854"/>
            <a:ext cx="667810" cy="928636"/>
            <a:chOff x="754175" y="-2051800"/>
            <a:chExt cx="263975" cy="367050"/>
          </a:xfrm>
        </p:grpSpPr>
        <p:sp>
          <p:nvSpPr>
            <p:cNvPr id="1148" name="Google Shape;1148;p48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8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8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8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8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8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7" name="Google Shape;1157;p48"/>
          <p:cNvSpPr/>
          <p:nvPr/>
        </p:nvSpPr>
        <p:spPr>
          <a:xfrm>
            <a:off x="1464153" y="29067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8" name="Google Shape;1158;p48"/>
          <p:cNvGrpSpPr/>
          <p:nvPr/>
        </p:nvGrpSpPr>
        <p:grpSpPr>
          <a:xfrm rot="-699645">
            <a:off x="7429243" y="1026742"/>
            <a:ext cx="371075" cy="491260"/>
            <a:chOff x="1634870" y="-5372769"/>
            <a:chExt cx="3048801" cy="4036247"/>
          </a:xfrm>
        </p:grpSpPr>
        <p:sp>
          <p:nvSpPr>
            <p:cNvPr id="1159" name="Google Shape;1159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60" name="Google Shape;1160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161" name="Google Shape;1161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65" name="Google Shape;1165;p48"/>
          <p:cNvGrpSpPr/>
          <p:nvPr/>
        </p:nvGrpSpPr>
        <p:grpSpPr>
          <a:xfrm rot="3275949" flipH="1">
            <a:off x="7352934" y="3600396"/>
            <a:ext cx="371039" cy="491211"/>
            <a:chOff x="1634870" y="-5372769"/>
            <a:chExt cx="3048801" cy="4036247"/>
          </a:xfrm>
        </p:grpSpPr>
        <p:sp>
          <p:nvSpPr>
            <p:cNvPr id="1166" name="Google Shape;1166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67" name="Google Shape;1167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168" name="Google Shape;1168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72" name="Google Shape;1172;p48"/>
          <p:cNvSpPr/>
          <p:nvPr/>
        </p:nvSpPr>
        <p:spPr>
          <a:xfrm>
            <a:off x="6828703" y="388212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" name="Google Shape;1173;p48"/>
          <p:cNvSpPr/>
          <p:nvPr/>
        </p:nvSpPr>
        <p:spPr>
          <a:xfrm>
            <a:off x="7307103" y="18944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4" name="Google Shape;1174;p48"/>
          <p:cNvGrpSpPr/>
          <p:nvPr/>
        </p:nvGrpSpPr>
        <p:grpSpPr>
          <a:xfrm>
            <a:off x="8045022" y="364720"/>
            <a:ext cx="584848" cy="547878"/>
            <a:chOff x="1221175" y="-304275"/>
            <a:chExt cx="193000" cy="180800"/>
          </a:xfrm>
        </p:grpSpPr>
        <p:sp>
          <p:nvSpPr>
            <p:cNvPr id="1175" name="Google Shape;1175;p48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8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8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5" name="Google Shape;1185;p48"/>
          <p:cNvSpPr/>
          <p:nvPr/>
        </p:nvSpPr>
        <p:spPr>
          <a:xfrm>
            <a:off x="2167990" y="75941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p48"/>
          <p:cNvSpPr/>
          <p:nvPr/>
        </p:nvSpPr>
        <p:spPr>
          <a:xfrm>
            <a:off x="2938290" y="43806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7" name="Google Shape;1187;p48"/>
          <p:cNvGrpSpPr/>
          <p:nvPr/>
        </p:nvGrpSpPr>
        <p:grpSpPr>
          <a:xfrm rot="-1762500">
            <a:off x="1052305" y="485969"/>
            <a:ext cx="818039" cy="1234975"/>
            <a:chOff x="2689275" y="-2085950"/>
            <a:chExt cx="414575" cy="625875"/>
          </a:xfrm>
        </p:grpSpPr>
        <p:sp>
          <p:nvSpPr>
            <p:cNvPr id="1188" name="Google Shape;1188;p48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8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8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8" name="Google Shape;1198;p48"/>
          <p:cNvGrpSpPr/>
          <p:nvPr/>
        </p:nvGrpSpPr>
        <p:grpSpPr>
          <a:xfrm rot="-2343850" flipH="1">
            <a:off x="7121486" y="870520"/>
            <a:ext cx="371067" cy="491249"/>
            <a:chOff x="1634870" y="-5372769"/>
            <a:chExt cx="3048801" cy="4036247"/>
          </a:xfrm>
        </p:grpSpPr>
        <p:sp>
          <p:nvSpPr>
            <p:cNvPr id="1199" name="Google Shape;1199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0" name="Google Shape;1200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201" name="Google Shape;1201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6334EFF-5040-08B2-1D01-3AD8027648BC}"/>
              </a:ext>
            </a:extLst>
          </p:cNvPr>
          <p:cNvSpPr txBox="1"/>
          <p:nvPr/>
        </p:nvSpPr>
        <p:spPr>
          <a:xfrm>
            <a:off x="2300442" y="1419981"/>
            <a:ext cx="4784103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اصلی </a:t>
            </a:r>
            <a:r>
              <a:rPr lang="fa-IR" sz="40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خود را در این قسمت بنویسید</a:t>
            </a:r>
            <a:endParaRPr lang="en-US" sz="40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3" name="Google Shape;1213;p49"/>
          <p:cNvGrpSpPr/>
          <p:nvPr/>
        </p:nvGrpSpPr>
        <p:grpSpPr>
          <a:xfrm rot="663010" flipH="1">
            <a:off x="5995882" y="1058395"/>
            <a:ext cx="1819470" cy="1862768"/>
            <a:chOff x="1823775" y="-1222075"/>
            <a:chExt cx="760600" cy="778700"/>
          </a:xfrm>
        </p:grpSpPr>
        <p:sp>
          <p:nvSpPr>
            <p:cNvPr id="1214" name="Google Shape;1214;p49"/>
            <p:cNvSpPr/>
            <p:nvPr/>
          </p:nvSpPr>
          <p:spPr>
            <a:xfrm>
              <a:off x="1827250" y="-1218575"/>
              <a:ext cx="753625" cy="771700"/>
            </a:xfrm>
            <a:custGeom>
              <a:avLst/>
              <a:gdLst/>
              <a:ahLst/>
              <a:cxnLst/>
              <a:rect l="l" t="t" r="r" b="b"/>
              <a:pathLst>
                <a:path w="30145" h="30868" extrusionOk="0">
                  <a:moveTo>
                    <a:pt x="16369" y="11389"/>
                  </a:moveTo>
                  <a:cubicBezTo>
                    <a:pt x="16402" y="11389"/>
                    <a:pt x="16426" y="11397"/>
                    <a:pt x="16459" y="11414"/>
                  </a:cubicBezTo>
                  <a:lnTo>
                    <a:pt x="16772" y="11595"/>
                  </a:lnTo>
                  <a:lnTo>
                    <a:pt x="16665" y="11784"/>
                  </a:lnTo>
                  <a:cubicBezTo>
                    <a:pt x="16344" y="11817"/>
                    <a:pt x="16048" y="11957"/>
                    <a:pt x="15809" y="12163"/>
                  </a:cubicBezTo>
                  <a:lnTo>
                    <a:pt x="16212" y="11480"/>
                  </a:lnTo>
                  <a:cubicBezTo>
                    <a:pt x="16237" y="11430"/>
                    <a:pt x="16270" y="11406"/>
                    <a:pt x="16319" y="11389"/>
                  </a:cubicBezTo>
                  <a:close/>
                  <a:moveTo>
                    <a:pt x="14707" y="14064"/>
                  </a:moveTo>
                  <a:cubicBezTo>
                    <a:pt x="14657" y="14302"/>
                    <a:pt x="14665" y="14541"/>
                    <a:pt x="14731" y="14780"/>
                  </a:cubicBezTo>
                  <a:cubicBezTo>
                    <a:pt x="14748" y="14854"/>
                    <a:pt x="14772" y="14920"/>
                    <a:pt x="14797" y="14994"/>
                  </a:cubicBezTo>
                  <a:lnTo>
                    <a:pt x="14600" y="15339"/>
                  </a:lnTo>
                  <a:cubicBezTo>
                    <a:pt x="14394" y="15693"/>
                    <a:pt x="14336" y="16113"/>
                    <a:pt x="14443" y="16516"/>
                  </a:cubicBezTo>
                  <a:cubicBezTo>
                    <a:pt x="14443" y="16532"/>
                    <a:pt x="14451" y="16549"/>
                    <a:pt x="14451" y="16565"/>
                  </a:cubicBezTo>
                  <a:lnTo>
                    <a:pt x="13735" y="16154"/>
                  </a:lnTo>
                  <a:cubicBezTo>
                    <a:pt x="13678" y="16113"/>
                    <a:pt x="13612" y="16088"/>
                    <a:pt x="13554" y="16063"/>
                  </a:cubicBezTo>
                  <a:lnTo>
                    <a:pt x="14707" y="14064"/>
                  </a:lnTo>
                  <a:close/>
                  <a:moveTo>
                    <a:pt x="23676" y="0"/>
                  </a:moveTo>
                  <a:cubicBezTo>
                    <a:pt x="23125" y="0"/>
                    <a:pt x="22607" y="296"/>
                    <a:pt x="22335" y="774"/>
                  </a:cubicBezTo>
                  <a:lnTo>
                    <a:pt x="21718" y="1835"/>
                  </a:lnTo>
                  <a:cubicBezTo>
                    <a:pt x="21553" y="2115"/>
                    <a:pt x="21479" y="2444"/>
                    <a:pt x="21512" y="2765"/>
                  </a:cubicBezTo>
                  <a:cubicBezTo>
                    <a:pt x="21224" y="2897"/>
                    <a:pt x="20969" y="3119"/>
                    <a:pt x="20804" y="3407"/>
                  </a:cubicBezTo>
                  <a:lnTo>
                    <a:pt x="20195" y="4460"/>
                  </a:lnTo>
                  <a:cubicBezTo>
                    <a:pt x="20162" y="4518"/>
                    <a:pt x="20130" y="4576"/>
                    <a:pt x="20105" y="4625"/>
                  </a:cubicBezTo>
                  <a:cubicBezTo>
                    <a:pt x="19809" y="4682"/>
                    <a:pt x="19512" y="4773"/>
                    <a:pt x="19241" y="4905"/>
                  </a:cubicBezTo>
                  <a:lnTo>
                    <a:pt x="17760" y="4041"/>
                  </a:lnTo>
                  <a:cubicBezTo>
                    <a:pt x="16920" y="3555"/>
                    <a:pt x="15966" y="3300"/>
                    <a:pt x="15003" y="3300"/>
                  </a:cubicBezTo>
                  <a:cubicBezTo>
                    <a:pt x="14525" y="3300"/>
                    <a:pt x="14048" y="3358"/>
                    <a:pt x="13587" y="3481"/>
                  </a:cubicBezTo>
                  <a:cubicBezTo>
                    <a:pt x="12172" y="3860"/>
                    <a:pt x="10979" y="4765"/>
                    <a:pt x="10246" y="6040"/>
                  </a:cubicBezTo>
                  <a:lnTo>
                    <a:pt x="6033" y="13290"/>
                  </a:lnTo>
                  <a:cubicBezTo>
                    <a:pt x="5301" y="14566"/>
                    <a:pt x="5095" y="16039"/>
                    <a:pt x="5473" y="17462"/>
                  </a:cubicBezTo>
                  <a:cubicBezTo>
                    <a:pt x="5597" y="17931"/>
                    <a:pt x="5786" y="18376"/>
                    <a:pt x="6017" y="18787"/>
                  </a:cubicBezTo>
                  <a:lnTo>
                    <a:pt x="3260" y="17183"/>
                  </a:lnTo>
                  <a:cubicBezTo>
                    <a:pt x="3021" y="17051"/>
                    <a:pt x="2750" y="16977"/>
                    <a:pt x="2478" y="16977"/>
                  </a:cubicBezTo>
                  <a:cubicBezTo>
                    <a:pt x="1927" y="16977"/>
                    <a:pt x="1408" y="17273"/>
                    <a:pt x="1137" y="17750"/>
                  </a:cubicBezTo>
                  <a:lnTo>
                    <a:pt x="264" y="19248"/>
                  </a:lnTo>
                  <a:cubicBezTo>
                    <a:pt x="59" y="19602"/>
                    <a:pt x="1" y="20022"/>
                    <a:pt x="108" y="20425"/>
                  </a:cubicBezTo>
                  <a:cubicBezTo>
                    <a:pt x="207" y="20820"/>
                    <a:pt x="470" y="21166"/>
                    <a:pt x="824" y="21371"/>
                  </a:cubicBezTo>
                  <a:lnTo>
                    <a:pt x="16830" y="30654"/>
                  </a:lnTo>
                  <a:cubicBezTo>
                    <a:pt x="17068" y="30794"/>
                    <a:pt x="17332" y="30868"/>
                    <a:pt x="17611" y="30868"/>
                  </a:cubicBezTo>
                  <a:cubicBezTo>
                    <a:pt x="18163" y="30868"/>
                    <a:pt x="18673" y="30571"/>
                    <a:pt x="18953" y="30094"/>
                  </a:cubicBezTo>
                  <a:lnTo>
                    <a:pt x="19825" y="28596"/>
                  </a:lnTo>
                  <a:cubicBezTo>
                    <a:pt x="20031" y="28243"/>
                    <a:pt x="20088" y="27823"/>
                    <a:pt x="19981" y="27420"/>
                  </a:cubicBezTo>
                  <a:cubicBezTo>
                    <a:pt x="19874" y="27025"/>
                    <a:pt x="19611" y="26679"/>
                    <a:pt x="19257" y="26473"/>
                  </a:cubicBezTo>
                  <a:lnTo>
                    <a:pt x="17208" y="25280"/>
                  </a:lnTo>
                  <a:cubicBezTo>
                    <a:pt x="17455" y="25148"/>
                    <a:pt x="17669" y="24943"/>
                    <a:pt x="17817" y="24696"/>
                  </a:cubicBezTo>
                  <a:lnTo>
                    <a:pt x="18401" y="23692"/>
                  </a:lnTo>
                  <a:cubicBezTo>
                    <a:pt x="18640" y="23774"/>
                    <a:pt x="18895" y="23824"/>
                    <a:pt x="19159" y="23824"/>
                  </a:cubicBezTo>
                  <a:cubicBezTo>
                    <a:pt x="19348" y="23824"/>
                    <a:pt x="19545" y="23799"/>
                    <a:pt x="19726" y="23741"/>
                  </a:cubicBezTo>
                  <a:cubicBezTo>
                    <a:pt x="20311" y="23593"/>
                    <a:pt x="20788" y="23223"/>
                    <a:pt x="21092" y="22704"/>
                  </a:cubicBezTo>
                  <a:lnTo>
                    <a:pt x="21331" y="22293"/>
                  </a:lnTo>
                  <a:cubicBezTo>
                    <a:pt x="21742" y="21577"/>
                    <a:pt x="21504" y="20655"/>
                    <a:pt x="20788" y="20244"/>
                  </a:cubicBezTo>
                  <a:lnTo>
                    <a:pt x="20072" y="19824"/>
                  </a:lnTo>
                  <a:cubicBezTo>
                    <a:pt x="20088" y="19824"/>
                    <a:pt x="20105" y="19824"/>
                    <a:pt x="20121" y="19816"/>
                  </a:cubicBezTo>
                  <a:cubicBezTo>
                    <a:pt x="20516" y="19709"/>
                    <a:pt x="20862" y="19446"/>
                    <a:pt x="21068" y="19092"/>
                  </a:cubicBezTo>
                  <a:lnTo>
                    <a:pt x="21273" y="18746"/>
                  </a:lnTo>
                  <a:cubicBezTo>
                    <a:pt x="21751" y="18689"/>
                    <a:pt x="22187" y="18409"/>
                    <a:pt x="22434" y="17981"/>
                  </a:cubicBezTo>
                  <a:lnTo>
                    <a:pt x="23043" y="16927"/>
                  </a:lnTo>
                  <a:cubicBezTo>
                    <a:pt x="23257" y="16565"/>
                    <a:pt x="23314" y="16146"/>
                    <a:pt x="23207" y="15751"/>
                  </a:cubicBezTo>
                  <a:cubicBezTo>
                    <a:pt x="23183" y="15677"/>
                    <a:pt x="23158" y="15611"/>
                    <a:pt x="23133" y="15537"/>
                  </a:cubicBezTo>
                  <a:lnTo>
                    <a:pt x="26573" y="9604"/>
                  </a:lnTo>
                  <a:cubicBezTo>
                    <a:pt x="27059" y="9546"/>
                    <a:pt x="27495" y="9266"/>
                    <a:pt x="27733" y="8846"/>
                  </a:cubicBezTo>
                  <a:lnTo>
                    <a:pt x="28351" y="7785"/>
                  </a:lnTo>
                  <a:cubicBezTo>
                    <a:pt x="28515" y="7497"/>
                    <a:pt x="28589" y="7176"/>
                    <a:pt x="28556" y="6847"/>
                  </a:cubicBezTo>
                  <a:cubicBezTo>
                    <a:pt x="28844" y="6715"/>
                    <a:pt x="29099" y="6501"/>
                    <a:pt x="29264" y="6213"/>
                  </a:cubicBezTo>
                  <a:lnTo>
                    <a:pt x="29873" y="5152"/>
                  </a:lnTo>
                  <a:cubicBezTo>
                    <a:pt x="30087" y="4798"/>
                    <a:pt x="30144" y="4378"/>
                    <a:pt x="30037" y="3975"/>
                  </a:cubicBezTo>
                  <a:cubicBezTo>
                    <a:pt x="29931" y="3580"/>
                    <a:pt x="29667" y="3234"/>
                    <a:pt x="29313" y="3028"/>
                  </a:cubicBezTo>
                  <a:lnTo>
                    <a:pt x="24458" y="214"/>
                  </a:lnTo>
                  <a:cubicBezTo>
                    <a:pt x="24219" y="74"/>
                    <a:pt x="23948" y="0"/>
                    <a:pt x="236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9"/>
            <p:cNvSpPr/>
            <p:nvPr/>
          </p:nvSpPr>
          <p:spPr>
            <a:xfrm>
              <a:off x="1823775" y="-1222075"/>
              <a:ext cx="760600" cy="778700"/>
            </a:xfrm>
            <a:custGeom>
              <a:avLst/>
              <a:gdLst/>
              <a:ahLst/>
              <a:cxnLst/>
              <a:rect l="l" t="t" r="r" b="b"/>
              <a:pathLst>
                <a:path w="30424" h="31148" extrusionOk="0">
                  <a:moveTo>
                    <a:pt x="23815" y="0"/>
                  </a:moveTo>
                  <a:cubicBezTo>
                    <a:pt x="23215" y="0"/>
                    <a:pt x="22655" y="329"/>
                    <a:pt x="22351" y="848"/>
                  </a:cubicBezTo>
                  <a:lnTo>
                    <a:pt x="21742" y="1901"/>
                  </a:lnTo>
                  <a:cubicBezTo>
                    <a:pt x="21577" y="2189"/>
                    <a:pt x="21495" y="2502"/>
                    <a:pt x="21511" y="2823"/>
                  </a:cubicBezTo>
                  <a:cubicBezTo>
                    <a:pt x="21223" y="2971"/>
                    <a:pt x="20993" y="3193"/>
                    <a:pt x="20828" y="3473"/>
                  </a:cubicBezTo>
                  <a:lnTo>
                    <a:pt x="20211" y="4534"/>
                  </a:lnTo>
                  <a:cubicBezTo>
                    <a:pt x="20195" y="4567"/>
                    <a:pt x="20170" y="4609"/>
                    <a:pt x="20153" y="4650"/>
                  </a:cubicBezTo>
                  <a:cubicBezTo>
                    <a:pt x="19890" y="4699"/>
                    <a:pt x="19627" y="4773"/>
                    <a:pt x="19380" y="4888"/>
                  </a:cubicBezTo>
                  <a:lnTo>
                    <a:pt x="17964" y="4065"/>
                  </a:lnTo>
                  <a:cubicBezTo>
                    <a:pt x="17109" y="3563"/>
                    <a:pt x="16129" y="3300"/>
                    <a:pt x="15142" y="3300"/>
                  </a:cubicBezTo>
                  <a:cubicBezTo>
                    <a:pt x="14656" y="3300"/>
                    <a:pt x="14171" y="3366"/>
                    <a:pt x="13693" y="3489"/>
                  </a:cubicBezTo>
                  <a:cubicBezTo>
                    <a:pt x="12237" y="3876"/>
                    <a:pt x="11019" y="4806"/>
                    <a:pt x="10262" y="6106"/>
                  </a:cubicBezTo>
                  <a:lnTo>
                    <a:pt x="6057" y="13364"/>
                  </a:lnTo>
                  <a:cubicBezTo>
                    <a:pt x="5300" y="14665"/>
                    <a:pt x="5094" y="16179"/>
                    <a:pt x="5481" y="17635"/>
                  </a:cubicBezTo>
                  <a:cubicBezTo>
                    <a:pt x="5571" y="17956"/>
                    <a:pt x="5678" y="18277"/>
                    <a:pt x="5818" y="18573"/>
                  </a:cubicBezTo>
                  <a:lnTo>
                    <a:pt x="3465" y="17207"/>
                  </a:lnTo>
                  <a:cubicBezTo>
                    <a:pt x="3209" y="17059"/>
                    <a:pt x="2913" y="16977"/>
                    <a:pt x="2617" y="16977"/>
                  </a:cubicBezTo>
                  <a:cubicBezTo>
                    <a:pt x="2016" y="16977"/>
                    <a:pt x="1457" y="17298"/>
                    <a:pt x="1152" y="17816"/>
                  </a:cubicBezTo>
                  <a:lnTo>
                    <a:pt x="288" y="19314"/>
                  </a:lnTo>
                  <a:cubicBezTo>
                    <a:pt x="58" y="19709"/>
                    <a:pt x="0" y="20162"/>
                    <a:pt x="115" y="20598"/>
                  </a:cubicBezTo>
                  <a:cubicBezTo>
                    <a:pt x="222" y="21026"/>
                    <a:pt x="510" y="21404"/>
                    <a:pt x="897" y="21626"/>
                  </a:cubicBezTo>
                  <a:lnTo>
                    <a:pt x="16895" y="30917"/>
                  </a:lnTo>
                  <a:cubicBezTo>
                    <a:pt x="17158" y="31065"/>
                    <a:pt x="17454" y="31148"/>
                    <a:pt x="17750" y="31148"/>
                  </a:cubicBezTo>
                  <a:cubicBezTo>
                    <a:pt x="18351" y="31148"/>
                    <a:pt x="18911" y="30827"/>
                    <a:pt x="19207" y="30300"/>
                  </a:cubicBezTo>
                  <a:lnTo>
                    <a:pt x="20079" y="28811"/>
                  </a:lnTo>
                  <a:cubicBezTo>
                    <a:pt x="20310" y="28416"/>
                    <a:pt x="20367" y="27963"/>
                    <a:pt x="20252" y="27527"/>
                  </a:cubicBezTo>
                  <a:cubicBezTo>
                    <a:pt x="20137" y="27091"/>
                    <a:pt x="19857" y="26720"/>
                    <a:pt x="19470" y="26498"/>
                  </a:cubicBezTo>
                  <a:lnTo>
                    <a:pt x="17611" y="25420"/>
                  </a:lnTo>
                  <a:cubicBezTo>
                    <a:pt x="17800" y="25280"/>
                    <a:pt x="17956" y="25107"/>
                    <a:pt x="18080" y="24902"/>
                  </a:cubicBezTo>
                  <a:lnTo>
                    <a:pt x="18606" y="23996"/>
                  </a:lnTo>
                  <a:cubicBezTo>
                    <a:pt x="18828" y="24062"/>
                    <a:pt x="19059" y="24095"/>
                    <a:pt x="19298" y="24095"/>
                  </a:cubicBezTo>
                  <a:cubicBezTo>
                    <a:pt x="19495" y="24095"/>
                    <a:pt x="19701" y="24071"/>
                    <a:pt x="19906" y="24021"/>
                  </a:cubicBezTo>
                  <a:cubicBezTo>
                    <a:pt x="20515" y="23857"/>
                    <a:pt x="21026" y="23462"/>
                    <a:pt x="21347" y="22918"/>
                  </a:cubicBezTo>
                  <a:lnTo>
                    <a:pt x="21593" y="22499"/>
                  </a:lnTo>
                  <a:cubicBezTo>
                    <a:pt x="22038" y="21717"/>
                    <a:pt x="21775" y="20713"/>
                    <a:pt x="20993" y="20260"/>
                  </a:cubicBezTo>
                  <a:lnTo>
                    <a:pt x="20540" y="20005"/>
                  </a:lnTo>
                  <a:cubicBezTo>
                    <a:pt x="20869" y="19857"/>
                    <a:pt x="21149" y="19610"/>
                    <a:pt x="21322" y="19306"/>
                  </a:cubicBezTo>
                  <a:lnTo>
                    <a:pt x="21495" y="19010"/>
                  </a:lnTo>
                  <a:cubicBezTo>
                    <a:pt x="21988" y="18936"/>
                    <a:pt x="22433" y="18631"/>
                    <a:pt x="22688" y="18195"/>
                  </a:cubicBezTo>
                  <a:lnTo>
                    <a:pt x="23305" y="17133"/>
                  </a:lnTo>
                  <a:cubicBezTo>
                    <a:pt x="23527" y="16747"/>
                    <a:pt x="23593" y="16286"/>
                    <a:pt x="23478" y="15858"/>
                  </a:cubicBezTo>
                  <a:cubicBezTo>
                    <a:pt x="23461" y="15800"/>
                    <a:pt x="23445" y="15743"/>
                    <a:pt x="23420" y="15693"/>
                  </a:cubicBezTo>
                  <a:lnTo>
                    <a:pt x="26803" y="9875"/>
                  </a:lnTo>
                  <a:cubicBezTo>
                    <a:pt x="27296" y="9793"/>
                    <a:pt x="27741" y="9488"/>
                    <a:pt x="27996" y="9052"/>
                  </a:cubicBezTo>
                  <a:lnTo>
                    <a:pt x="28605" y="7991"/>
                  </a:lnTo>
                  <a:cubicBezTo>
                    <a:pt x="28769" y="7711"/>
                    <a:pt x="28852" y="7390"/>
                    <a:pt x="28835" y="7069"/>
                  </a:cubicBezTo>
                  <a:cubicBezTo>
                    <a:pt x="29123" y="6921"/>
                    <a:pt x="29362" y="6699"/>
                    <a:pt x="29518" y="6419"/>
                  </a:cubicBezTo>
                  <a:lnTo>
                    <a:pt x="30135" y="5366"/>
                  </a:lnTo>
                  <a:cubicBezTo>
                    <a:pt x="30366" y="4971"/>
                    <a:pt x="30423" y="4518"/>
                    <a:pt x="30308" y="4082"/>
                  </a:cubicBezTo>
                  <a:cubicBezTo>
                    <a:pt x="30193" y="3654"/>
                    <a:pt x="29905" y="3275"/>
                    <a:pt x="29526" y="3053"/>
                  </a:cubicBezTo>
                  <a:lnTo>
                    <a:pt x="24663" y="231"/>
                  </a:lnTo>
                  <a:cubicBezTo>
                    <a:pt x="24408" y="82"/>
                    <a:pt x="24112" y="0"/>
                    <a:pt x="238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44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9"/>
            <p:cNvSpPr/>
            <p:nvPr/>
          </p:nvSpPr>
          <p:spPr>
            <a:xfrm>
              <a:off x="1984225" y="-1097400"/>
              <a:ext cx="384325" cy="476700"/>
            </a:xfrm>
            <a:custGeom>
              <a:avLst/>
              <a:gdLst/>
              <a:ahLst/>
              <a:cxnLst/>
              <a:rect l="l" t="t" r="r" b="b"/>
              <a:pathLst>
                <a:path w="15373" h="19068" extrusionOk="0">
                  <a:moveTo>
                    <a:pt x="8723" y="1"/>
                  </a:moveTo>
                  <a:cubicBezTo>
                    <a:pt x="7364" y="1"/>
                    <a:pt x="6041" y="706"/>
                    <a:pt x="5309" y="1967"/>
                  </a:cubicBezTo>
                  <a:lnTo>
                    <a:pt x="1095" y="9225"/>
                  </a:lnTo>
                  <a:cubicBezTo>
                    <a:pt x="1" y="11109"/>
                    <a:pt x="643" y="13521"/>
                    <a:pt x="2527" y="14615"/>
                  </a:cubicBezTo>
                  <a:lnTo>
                    <a:pt x="10197" y="19067"/>
                  </a:lnTo>
                  <a:lnTo>
                    <a:pt x="11629" y="16598"/>
                  </a:lnTo>
                  <a:lnTo>
                    <a:pt x="9250" y="15224"/>
                  </a:lnTo>
                  <a:lnTo>
                    <a:pt x="8872" y="15874"/>
                  </a:lnTo>
                  <a:lnTo>
                    <a:pt x="5811" y="14097"/>
                  </a:lnTo>
                  <a:cubicBezTo>
                    <a:pt x="4980" y="13611"/>
                    <a:pt x="4700" y="12550"/>
                    <a:pt x="5177" y="11727"/>
                  </a:cubicBezTo>
                  <a:lnTo>
                    <a:pt x="8592" y="5851"/>
                  </a:lnTo>
                  <a:cubicBezTo>
                    <a:pt x="8911" y="5296"/>
                    <a:pt x="9489" y="4987"/>
                    <a:pt x="10086" y="4987"/>
                  </a:cubicBezTo>
                  <a:cubicBezTo>
                    <a:pt x="10384" y="4987"/>
                    <a:pt x="10686" y="5064"/>
                    <a:pt x="10962" y="5226"/>
                  </a:cubicBezTo>
                  <a:lnTo>
                    <a:pt x="13406" y="6641"/>
                  </a:lnTo>
                  <a:lnTo>
                    <a:pt x="15373" y="3251"/>
                  </a:lnTo>
                  <a:lnTo>
                    <a:pt x="14048" y="2477"/>
                  </a:lnTo>
                  <a:lnTo>
                    <a:pt x="10699" y="535"/>
                  </a:lnTo>
                  <a:cubicBezTo>
                    <a:pt x="10076" y="173"/>
                    <a:pt x="9395" y="1"/>
                    <a:pt x="87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9"/>
            <p:cNvSpPr/>
            <p:nvPr/>
          </p:nvSpPr>
          <p:spPr>
            <a:xfrm>
              <a:off x="1990200" y="-1101900"/>
              <a:ext cx="382875" cy="485725"/>
            </a:xfrm>
            <a:custGeom>
              <a:avLst/>
              <a:gdLst/>
              <a:ahLst/>
              <a:cxnLst/>
              <a:rect l="l" t="t" r="r" b="b"/>
              <a:pathLst>
                <a:path w="15315" h="19429" extrusionOk="0">
                  <a:moveTo>
                    <a:pt x="8485" y="361"/>
                  </a:moveTo>
                  <a:cubicBezTo>
                    <a:pt x="9143" y="361"/>
                    <a:pt x="9785" y="534"/>
                    <a:pt x="10369" y="871"/>
                  </a:cubicBezTo>
                  <a:lnTo>
                    <a:pt x="13719" y="2813"/>
                  </a:lnTo>
                  <a:lnTo>
                    <a:pt x="14887" y="3496"/>
                  </a:lnTo>
                  <a:lnTo>
                    <a:pt x="13101" y="6574"/>
                  </a:lnTo>
                  <a:lnTo>
                    <a:pt x="10814" y="5249"/>
                  </a:lnTo>
                  <a:cubicBezTo>
                    <a:pt x="10511" y="5072"/>
                    <a:pt x="10179" y="4988"/>
                    <a:pt x="9852" y="4988"/>
                  </a:cubicBezTo>
                  <a:cubicBezTo>
                    <a:pt x="9191" y="4988"/>
                    <a:pt x="8549" y="5330"/>
                    <a:pt x="8197" y="5940"/>
                  </a:cubicBezTo>
                  <a:lnTo>
                    <a:pt x="4782" y="11816"/>
                  </a:lnTo>
                  <a:cubicBezTo>
                    <a:pt x="4255" y="12730"/>
                    <a:pt x="4568" y="13898"/>
                    <a:pt x="5481" y="14433"/>
                  </a:cubicBezTo>
                  <a:lnTo>
                    <a:pt x="8542" y="16210"/>
                  </a:lnTo>
                  <a:cubicBezTo>
                    <a:pt x="8569" y="16226"/>
                    <a:pt x="8599" y="16236"/>
                    <a:pt x="8630" y="16236"/>
                  </a:cubicBezTo>
                  <a:cubicBezTo>
                    <a:pt x="8647" y="16236"/>
                    <a:pt x="8665" y="16233"/>
                    <a:pt x="8682" y="16227"/>
                  </a:cubicBezTo>
                  <a:cubicBezTo>
                    <a:pt x="8732" y="16219"/>
                    <a:pt x="8765" y="16186"/>
                    <a:pt x="8789" y="16145"/>
                  </a:cubicBezTo>
                  <a:lnTo>
                    <a:pt x="9077" y="15651"/>
                  </a:lnTo>
                  <a:lnTo>
                    <a:pt x="11143" y="16844"/>
                  </a:lnTo>
                  <a:lnTo>
                    <a:pt x="9892" y="19000"/>
                  </a:lnTo>
                  <a:lnTo>
                    <a:pt x="2379" y="14639"/>
                  </a:lnTo>
                  <a:cubicBezTo>
                    <a:pt x="1506" y="14137"/>
                    <a:pt x="889" y="13322"/>
                    <a:pt x="634" y="12351"/>
                  </a:cubicBezTo>
                  <a:cubicBezTo>
                    <a:pt x="371" y="11380"/>
                    <a:pt x="511" y="10368"/>
                    <a:pt x="1013" y="9495"/>
                  </a:cubicBezTo>
                  <a:lnTo>
                    <a:pt x="5226" y="2237"/>
                  </a:lnTo>
                  <a:cubicBezTo>
                    <a:pt x="5728" y="1373"/>
                    <a:pt x="6543" y="748"/>
                    <a:pt x="7514" y="493"/>
                  </a:cubicBezTo>
                  <a:cubicBezTo>
                    <a:pt x="7835" y="402"/>
                    <a:pt x="8164" y="361"/>
                    <a:pt x="8485" y="361"/>
                  </a:cubicBezTo>
                  <a:close/>
                  <a:moveTo>
                    <a:pt x="8483" y="1"/>
                  </a:moveTo>
                  <a:cubicBezTo>
                    <a:pt x="8129" y="1"/>
                    <a:pt x="7774" y="47"/>
                    <a:pt x="7423" y="139"/>
                  </a:cubicBezTo>
                  <a:cubicBezTo>
                    <a:pt x="6353" y="427"/>
                    <a:pt x="5465" y="1102"/>
                    <a:pt x="4913" y="2056"/>
                  </a:cubicBezTo>
                  <a:lnTo>
                    <a:pt x="700" y="9314"/>
                  </a:lnTo>
                  <a:cubicBezTo>
                    <a:pt x="149" y="10269"/>
                    <a:pt x="1" y="11380"/>
                    <a:pt x="280" y="12442"/>
                  </a:cubicBezTo>
                  <a:cubicBezTo>
                    <a:pt x="568" y="13503"/>
                    <a:pt x="1243" y="14400"/>
                    <a:pt x="2198" y="14951"/>
                  </a:cubicBezTo>
                  <a:lnTo>
                    <a:pt x="9867" y="19403"/>
                  </a:lnTo>
                  <a:cubicBezTo>
                    <a:pt x="9900" y="19420"/>
                    <a:pt x="9925" y="19428"/>
                    <a:pt x="9958" y="19428"/>
                  </a:cubicBezTo>
                  <a:cubicBezTo>
                    <a:pt x="10024" y="19428"/>
                    <a:pt x="10081" y="19395"/>
                    <a:pt x="10114" y="19338"/>
                  </a:cubicBezTo>
                  <a:lnTo>
                    <a:pt x="11546" y="16869"/>
                  </a:lnTo>
                  <a:cubicBezTo>
                    <a:pt x="11595" y="16787"/>
                    <a:pt x="11562" y="16680"/>
                    <a:pt x="11480" y="16622"/>
                  </a:cubicBezTo>
                  <a:lnTo>
                    <a:pt x="9102" y="15248"/>
                  </a:lnTo>
                  <a:cubicBezTo>
                    <a:pt x="9075" y="15232"/>
                    <a:pt x="9045" y="15223"/>
                    <a:pt x="9016" y="15223"/>
                  </a:cubicBezTo>
                  <a:cubicBezTo>
                    <a:pt x="9000" y="15223"/>
                    <a:pt x="8985" y="15225"/>
                    <a:pt x="8970" y="15231"/>
                  </a:cubicBezTo>
                  <a:cubicBezTo>
                    <a:pt x="8921" y="15239"/>
                    <a:pt x="8880" y="15272"/>
                    <a:pt x="8855" y="15314"/>
                  </a:cubicBezTo>
                  <a:lnTo>
                    <a:pt x="8567" y="15807"/>
                  </a:lnTo>
                  <a:lnTo>
                    <a:pt x="5662" y="14120"/>
                  </a:lnTo>
                  <a:cubicBezTo>
                    <a:pt x="5300" y="13906"/>
                    <a:pt x="5045" y="13577"/>
                    <a:pt x="4938" y="13174"/>
                  </a:cubicBezTo>
                  <a:cubicBezTo>
                    <a:pt x="4831" y="12771"/>
                    <a:pt x="4889" y="12359"/>
                    <a:pt x="5094" y="11997"/>
                  </a:cubicBezTo>
                  <a:lnTo>
                    <a:pt x="8509" y="6122"/>
                  </a:lnTo>
                  <a:cubicBezTo>
                    <a:pt x="8715" y="5759"/>
                    <a:pt x="9053" y="5504"/>
                    <a:pt x="9448" y="5397"/>
                  </a:cubicBezTo>
                  <a:cubicBezTo>
                    <a:pt x="9580" y="5362"/>
                    <a:pt x="9714" y="5345"/>
                    <a:pt x="9847" y="5345"/>
                  </a:cubicBezTo>
                  <a:cubicBezTo>
                    <a:pt x="10120" y="5345"/>
                    <a:pt x="10389" y="5418"/>
                    <a:pt x="10633" y="5562"/>
                  </a:cubicBezTo>
                  <a:lnTo>
                    <a:pt x="13077" y="6977"/>
                  </a:lnTo>
                  <a:cubicBezTo>
                    <a:pt x="13103" y="6993"/>
                    <a:pt x="13133" y="7002"/>
                    <a:pt x="13162" y="7002"/>
                  </a:cubicBezTo>
                  <a:cubicBezTo>
                    <a:pt x="13178" y="7002"/>
                    <a:pt x="13194" y="7000"/>
                    <a:pt x="13208" y="6994"/>
                  </a:cubicBezTo>
                  <a:cubicBezTo>
                    <a:pt x="13258" y="6986"/>
                    <a:pt x="13299" y="6953"/>
                    <a:pt x="13324" y="6912"/>
                  </a:cubicBezTo>
                  <a:lnTo>
                    <a:pt x="15290" y="3521"/>
                  </a:lnTo>
                  <a:cubicBezTo>
                    <a:pt x="15315" y="3480"/>
                    <a:pt x="15315" y="3431"/>
                    <a:pt x="15307" y="3381"/>
                  </a:cubicBezTo>
                  <a:cubicBezTo>
                    <a:pt x="15299" y="3340"/>
                    <a:pt x="15266" y="3299"/>
                    <a:pt x="15224" y="3274"/>
                  </a:cubicBezTo>
                  <a:lnTo>
                    <a:pt x="10550" y="559"/>
                  </a:lnTo>
                  <a:cubicBezTo>
                    <a:pt x="9911" y="189"/>
                    <a:pt x="9201" y="1"/>
                    <a:pt x="84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9"/>
            <p:cNvSpPr/>
            <p:nvPr/>
          </p:nvSpPr>
          <p:spPr>
            <a:xfrm>
              <a:off x="2404125" y="-1151100"/>
              <a:ext cx="102275" cy="98150"/>
            </a:xfrm>
            <a:custGeom>
              <a:avLst/>
              <a:gdLst/>
              <a:ahLst/>
              <a:cxnLst/>
              <a:rect l="l" t="t" r="r" b="b"/>
              <a:pathLst>
                <a:path w="4091" h="3926" extrusionOk="0">
                  <a:moveTo>
                    <a:pt x="1358" y="0"/>
                  </a:moveTo>
                  <a:lnTo>
                    <a:pt x="1" y="2337"/>
                  </a:lnTo>
                  <a:lnTo>
                    <a:pt x="2733" y="3926"/>
                  </a:lnTo>
                  <a:lnTo>
                    <a:pt x="4091" y="1588"/>
                  </a:lnTo>
                  <a:lnTo>
                    <a:pt x="13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9"/>
            <p:cNvSpPr/>
            <p:nvPr/>
          </p:nvSpPr>
          <p:spPr>
            <a:xfrm>
              <a:off x="2398975" y="-1155600"/>
              <a:ext cx="112575" cy="107175"/>
            </a:xfrm>
            <a:custGeom>
              <a:avLst/>
              <a:gdLst/>
              <a:ahLst/>
              <a:cxnLst/>
              <a:rect l="l" t="t" r="r" b="b"/>
              <a:pathLst>
                <a:path w="4503" h="4287" extrusionOk="0">
                  <a:moveTo>
                    <a:pt x="1630" y="427"/>
                  </a:moveTo>
                  <a:lnTo>
                    <a:pt x="4050" y="1834"/>
                  </a:lnTo>
                  <a:lnTo>
                    <a:pt x="2873" y="3859"/>
                  </a:lnTo>
                  <a:lnTo>
                    <a:pt x="453" y="2452"/>
                  </a:lnTo>
                  <a:lnTo>
                    <a:pt x="1630" y="427"/>
                  </a:lnTo>
                  <a:close/>
                  <a:moveTo>
                    <a:pt x="1569" y="1"/>
                  </a:moveTo>
                  <a:cubicBezTo>
                    <a:pt x="1506" y="1"/>
                    <a:pt x="1442" y="34"/>
                    <a:pt x="1408" y="90"/>
                  </a:cubicBezTo>
                  <a:lnTo>
                    <a:pt x="50" y="2427"/>
                  </a:lnTo>
                  <a:cubicBezTo>
                    <a:pt x="1" y="2517"/>
                    <a:pt x="34" y="2624"/>
                    <a:pt x="116" y="2674"/>
                  </a:cubicBezTo>
                  <a:lnTo>
                    <a:pt x="2848" y="4262"/>
                  </a:lnTo>
                  <a:cubicBezTo>
                    <a:pt x="2873" y="4278"/>
                    <a:pt x="2906" y="4287"/>
                    <a:pt x="2939" y="4287"/>
                  </a:cubicBezTo>
                  <a:cubicBezTo>
                    <a:pt x="2955" y="4287"/>
                    <a:pt x="2972" y="4278"/>
                    <a:pt x="2988" y="4278"/>
                  </a:cubicBezTo>
                  <a:cubicBezTo>
                    <a:pt x="3029" y="4262"/>
                    <a:pt x="3070" y="4237"/>
                    <a:pt x="3095" y="4196"/>
                  </a:cubicBezTo>
                  <a:lnTo>
                    <a:pt x="4453" y="1859"/>
                  </a:lnTo>
                  <a:cubicBezTo>
                    <a:pt x="4502" y="1768"/>
                    <a:pt x="4469" y="1662"/>
                    <a:pt x="4387" y="1612"/>
                  </a:cubicBezTo>
                  <a:lnTo>
                    <a:pt x="1655" y="24"/>
                  </a:lnTo>
                  <a:cubicBezTo>
                    <a:pt x="1629" y="8"/>
                    <a:pt x="1599" y="1"/>
                    <a:pt x="1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9"/>
            <p:cNvSpPr/>
            <p:nvPr/>
          </p:nvSpPr>
          <p:spPr>
            <a:xfrm>
              <a:off x="2225750" y="-1098450"/>
              <a:ext cx="258850" cy="337850"/>
            </a:xfrm>
            <a:custGeom>
              <a:avLst/>
              <a:gdLst/>
              <a:ahLst/>
              <a:cxnLst/>
              <a:rect l="l" t="t" r="r" b="b"/>
              <a:pathLst>
                <a:path w="10354" h="13514" extrusionOk="0">
                  <a:moveTo>
                    <a:pt x="6568" y="1"/>
                  </a:moveTo>
                  <a:lnTo>
                    <a:pt x="1" y="11316"/>
                  </a:lnTo>
                  <a:lnTo>
                    <a:pt x="3786" y="13513"/>
                  </a:lnTo>
                  <a:lnTo>
                    <a:pt x="10353" y="2198"/>
                  </a:lnTo>
                  <a:lnTo>
                    <a:pt x="65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9"/>
            <p:cNvSpPr/>
            <p:nvPr/>
          </p:nvSpPr>
          <p:spPr>
            <a:xfrm>
              <a:off x="2220625" y="-1102975"/>
              <a:ext cx="268700" cy="346900"/>
            </a:xfrm>
            <a:custGeom>
              <a:avLst/>
              <a:gdLst/>
              <a:ahLst/>
              <a:cxnLst/>
              <a:rect l="l" t="t" r="r" b="b"/>
              <a:pathLst>
                <a:path w="10748" h="13876" extrusionOk="0">
                  <a:moveTo>
                    <a:pt x="6839" y="429"/>
                  </a:moveTo>
                  <a:lnTo>
                    <a:pt x="10311" y="2445"/>
                  </a:lnTo>
                  <a:lnTo>
                    <a:pt x="3926" y="13447"/>
                  </a:lnTo>
                  <a:lnTo>
                    <a:pt x="453" y="11431"/>
                  </a:lnTo>
                  <a:lnTo>
                    <a:pt x="6839" y="429"/>
                  </a:lnTo>
                  <a:close/>
                  <a:moveTo>
                    <a:pt x="6768" y="1"/>
                  </a:moveTo>
                  <a:cubicBezTo>
                    <a:pt x="6707" y="1"/>
                    <a:pt x="6649" y="32"/>
                    <a:pt x="6616" y="91"/>
                  </a:cubicBezTo>
                  <a:lnTo>
                    <a:pt x="50" y="11407"/>
                  </a:lnTo>
                  <a:cubicBezTo>
                    <a:pt x="0" y="11489"/>
                    <a:pt x="25" y="11604"/>
                    <a:pt x="115" y="11653"/>
                  </a:cubicBezTo>
                  <a:lnTo>
                    <a:pt x="3901" y="13851"/>
                  </a:lnTo>
                  <a:cubicBezTo>
                    <a:pt x="3926" y="13867"/>
                    <a:pt x="3958" y="13875"/>
                    <a:pt x="3991" y="13875"/>
                  </a:cubicBezTo>
                  <a:cubicBezTo>
                    <a:pt x="4008" y="13875"/>
                    <a:pt x="4024" y="13867"/>
                    <a:pt x="4041" y="13867"/>
                  </a:cubicBezTo>
                  <a:cubicBezTo>
                    <a:pt x="4082" y="13851"/>
                    <a:pt x="4123" y="13826"/>
                    <a:pt x="4148" y="13785"/>
                  </a:cubicBezTo>
                  <a:lnTo>
                    <a:pt x="10715" y="2470"/>
                  </a:lnTo>
                  <a:cubicBezTo>
                    <a:pt x="10739" y="2428"/>
                    <a:pt x="10747" y="2379"/>
                    <a:pt x="10731" y="2330"/>
                  </a:cubicBezTo>
                  <a:cubicBezTo>
                    <a:pt x="10723" y="2289"/>
                    <a:pt x="10690" y="2247"/>
                    <a:pt x="10649" y="2223"/>
                  </a:cubicBezTo>
                  <a:lnTo>
                    <a:pt x="6863" y="26"/>
                  </a:lnTo>
                  <a:cubicBezTo>
                    <a:pt x="6833" y="9"/>
                    <a:pt x="6800" y="1"/>
                    <a:pt x="67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9"/>
            <p:cNvSpPr/>
            <p:nvPr/>
          </p:nvSpPr>
          <p:spPr>
            <a:xfrm>
              <a:off x="2365650" y="-1114075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0" y="1"/>
                  </a:moveTo>
                  <a:lnTo>
                    <a:pt x="1" y="1062"/>
                  </a:lnTo>
                  <a:lnTo>
                    <a:pt x="4856" y="3885"/>
                  </a:lnTo>
                  <a:lnTo>
                    <a:pt x="5473" y="2823"/>
                  </a:lnTo>
                  <a:lnTo>
                    <a:pt x="6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9"/>
            <p:cNvSpPr/>
            <p:nvPr/>
          </p:nvSpPr>
          <p:spPr>
            <a:xfrm>
              <a:off x="2360925" y="-1118575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65" y="427"/>
                  </a:moveTo>
                  <a:lnTo>
                    <a:pt x="5415" y="3069"/>
                  </a:lnTo>
                  <a:lnTo>
                    <a:pt x="4979" y="3818"/>
                  </a:lnTo>
                  <a:lnTo>
                    <a:pt x="437" y="1176"/>
                  </a:lnTo>
                  <a:lnTo>
                    <a:pt x="865" y="427"/>
                  </a:lnTo>
                  <a:close/>
                  <a:moveTo>
                    <a:pt x="805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3" y="1152"/>
                  </a:lnTo>
                  <a:cubicBezTo>
                    <a:pt x="9" y="1193"/>
                    <a:pt x="0" y="1242"/>
                    <a:pt x="17" y="1291"/>
                  </a:cubicBezTo>
                  <a:cubicBezTo>
                    <a:pt x="25" y="1333"/>
                    <a:pt x="58" y="1374"/>
                    <a:pt x="99" y="1398"/>
                  </a:cubicBezTo>
                  <a:lnTo>
                    <a:pt x="4954" y="4221"/>
                  </a:lnTo>
                  <a:cubicBezTo>
                    <a:pt x="4987" y="4237"/>
                    <a:pt x="5020" y="4246"/>
                    <a:pt x="5045" y="4246"/>
                  </a:cubicBezTo>
                  <a:cubicBezTo>
                    <a:pt x="5111" y="4246"/>
                    <a:pt x="5168" y="4213"/>
                    <a:pt x="5201" y="4155"/>
                  </a:cubicBezTo>
                  <a:lnTo>
                    <a:pt x="5819" y="3094"/>
                  </a:lnTo>
                  <a:cubicBezTo>
                    <a:pt x="5843" y="3052"/>
                    <a:pt x="5851" y="3003"/>
                    <a:pt x="5835" y="2954"/>
                  </a:cubicBezTo>
                  <a:cubicBezTo>
                    <a:pt x="5827" y="2913"/>
                    <a:pt x="5794" y="2871"/>
                    <a:pt x="5753" y="2847"/>
                  </a:cubicBezTo>
                  <a:lnTo>
                    <a:pt x="889" y="24"/>
                  </a:lnTo>
                  <a:cubicBezTo>
                    <a:pt x="863" y="8"/>
                    <a:pt x="834" y="1"/>
                    <a:pt x="8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9"/>
            <p:cNvSpPr/>
            <p:nvPr/>
          </p:nvSpPr>
          <p:spPr>
            <a:xfrm>
              <a:off x="2403725" y="-1179700"/>
              <a:ext cx="137025" cy="96925"/>
            </a:xfrm>
            <a:custGeom>
              <a:avLst/>
              <a:gdLst/>
              <a:ahLst/>
              <a:cxnLst/>
              <a:rect l="l" t="t" r="r" b="b"/>
              <a:pathLst>
                <a:path w="5481" h="3877" extrusionOk="0">
                  <a:moveTo>
                    <a:pt x="617" y="0"/>
                  </a:moveTo>
                  <a:lnTo>
                    <a:pt x="0" y="1062"/>
                  </a:lnTo>
                  <a:lnTo>
                    <a:pt x="4864" y="3876"/>
                  </a:lnTo>
                  <a:lnTo>
                    <a:pt x="5481" y="2823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9"/>
            <p:cNvSpPr/>
            <p:nvPr/>
          </p:nvSpPr>
          <p:spPr>
            <a:xfrm>
              <a:off x="2399200" y="-1184225"/>
              <a:ext cx="146075" cy="105975"/>
            </a:xfrm>
            <a:custGeom>
              <a:avLst/>
              <a:gdLst/>
              <a:ahLst/>
              <a:cxnLst/>
              <a:rect l="l" t="t" r="r" b="b"/>
              <a:pathLst>
                <a:path w="5843" h="4239" extrusionOk="0">
                  <a:moveTo>
                    <a:pt x="864" y="428"/>
                  </a:moveTo>
                  <a:lnTo>
                    <a:pt x="5415" y="3062"/>
                  </a:lnTo>
                  <a:lnTo>
                    <a:pt x="4979" y="3810"/>
                  </a:lnTo>
                  <a:lnTo>
                    <a:pt x="428" y="1177"/>
                  </a:lnTo>
                  <a:lnTo>
                    <a:pt x="864" y="428"/>
                  </a:lnTo>
                  <a:close/>
                  <a:moveTo>
                    <a:pt x="797" y="0"/>
                  </a:moveTo>
                  <a:cubicBezTo>
                    <a:pt x="736" y="0"/>
                    <a:pt x="675" y="31"/>
                    <a:pt x="642" y="91"/>
                  </a:cubicBezTo>
                  <a:lnTo>
                    <a:pt x="25" y="1144"/>
                  </a:lnTo>
                  <a:cubicBezTo>
                    <a:pt x="0" y="1194"/>
                    <a:pt x="0" y="1243"/>
                    <a:pt x="8" y="1284"/>
                  </a:cubicBezTo>
                  <a:cubicBezTo>
                    <a:pt x="17" y="1333"/>
                    <a:pt x="49" y="1375"/>
                    <a:pt x="91" y="1391"/>
                  </a:cubicBezTo>
                  <a:lnTo>
                    <a:pt x="4954" y="4214"/>
                  </a:lnTo>
                  <a:cubicBezTo>
                    <a:pt x="4979" y="4230"/>
                    <a:pt x="5012" y="4238"/>
                    <a:pt x="5045" y="4238"/>
                  </a:cubicBezTo>
                  <a:cubicBezTo>
                    <a:pt x="5102" y="4238"/>
                    <a:pt x="5168" y="4205"/>
                    <a:pt x="5201" y="4148"/>
                  </a:cubicBezTo>
                  <a:lnTo>
                    <a:pt x="5810" y="3095"/>
                  </a:lnTo>
                  <a:cubicBezTo>
                    <a:pt x="5835" y="3045"/>
                    <a:pt x="5843" y="3004"/>
                    <a:pt x="5835" y="2955"/>
                  </a:cubicBezTo>
                  <a:cubicBezTo>
                    <a:pt x="5818" y="2905"/>
                    <a:pt x="5793" y="2864"/>
                    <a:pt x="5752" y="2848"/>
                  </a:cubicBezTo>
                  <a:lnTo>
                    <a:pt x="889" y="25"/>
                  </a:lnTo>
                  <a:cubicBezTo>
                    <a:pt x="861" y="8"/>
                    <a:pt x="829" y="0"/>
                    <a:pt x="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9"/>
            <p:cNvSpPr/>
            <p:nvPr/>
          </p:nvSpPr>
          <p:spPr>
            <a:xfrm>
              <a:off x="2232950" y="-885500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8" y="0"/>
                  </a:moveTo>
                  <a:lnTo>
                    <a:pt x="1" y="1062"/>
                  </a:lnTo>
                  <a:lnTo>
                    <a:pt x="4864" y="3884"/>
                  </a:lnTo>
                  <a:lnTo>
                    <a:pt x="5473" y="282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9"/>
            <p:cNvSpPr/>
            <p:nvPr/>
          </p:nvSpPr>
          <p:spPr>
            <a:xfrm>
              <a:off x="2228225" y="-890000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73" y="427"/>
                  </a:moveTo>
                  <a:lnTo>
                    <a:pt x="5415" y="3069"/>
                  </a:lnTo>
                  <a:lnTo>
                    <a:pt x="4988" y="3817"/>
                  </a:lnTo>
                  <a:lnTo>
                    <a:pt x="437" y="1176"/>
                  </a:lnTo>
                  <a:lnTo>
                    <a:pt x="873" y="427"/>
                  </a:lnTo>
                  <a:close/>
                  <a:moveTo>
                    <a:pt x="808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4" y="1151"/>
                  </a:lnTo>
                  <a:cubicBezTo>
                    <a:pt x="9" y="1192"/>
                    <a:pt x="1" y="1242"/>
                    <a:pt x="17" y="1291"/>
                  </a:cubicBezTo>
                  <a:cubicBezTo>
                    <a:pt x="25" y="1332"/>
                    <a:pt x="58" y="1373"/>
                    <a:pt x="99" y="1398"/>
                  </a:cubicBezTo>
                  <a:lnTo>
                    <a:pt x="4963" y="4221"/>
                  </a:lnTo>
                  <a:cubicBezTo>
                    <a:pt x="4988" y="4237"/>
                    <a:pt x="5020" y="4245"/>
                    <a:pt x="5053" y="4245"/>
                  </a:cubicBezTo>
                  <a:cubicBezTo>
                    <a:pt x="5111" y="4245"/>
                    <a:pt x="5169" y="4212"/>
                    <a:pt x="5202" y="4155"/>
                  </a:cubicBezTo>
                  <a:lnTo>
                    <a:pt x="5819" y="3093"/>
                  </a:lnTo>
                  <a:cubicBezTo>
                    <a:pt x="5843" y="3052"/>
                    <a:pt x="5852" y="3003"/>
                    <a:pt x="5835" y="2953"/>
                  </a:cubicBezTo>
                  <a:cubicBezTo>
                    <a:pt x="5827" y="2912"/>
                    <a:pt x="5794" y="2871"/>
                    <a:pt x="5753" y="2846"/>
                  </a:cubicBezTo>
                  <a:lnTo>
                    <a:pt x="898" y="24"/>
                  </a:lnTo>
                  <a:cubicBezTo>
                    <a:pt x="869" y="8"/>
                    <a:pt x="838" y="1"/>
                    <a:pt x="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9"/>
            <p:cNvSpPr/>
            <p:nvPr/>
          </p:nvSpPr>
          <p:spPr>
            <a:xfrm>
              <a:off x="2227600" y="-809600"/>
              <a:ext cx="82525" cy="58175"/>
            </a:xfrm>
            <a:custGeom>
              <a:avLst/>
              <a:gdLst/>
              <a:ahLst/>
              <a:cxnLst/>
              <a:rect l="l" t="t" r="r" b="b"/>
              <a:pathLst>
                <a:path w="3301" h="2327" extrusionOk="0">
                  <a:moveTo>
                    <a:pt x="338" y="1"/>
                  </a:moveTo>
                  <a:lnTo>
                    <a:pt x="338" y="1"/>
                  </a:lnTo>
                  <a:cubicBezTo>
                    <a:pt x="1" y="585"/>
                    <a:pt x="198" y="1334"/>
                    <a:pt x="783" y="1671"/>
                  </a:cubicBezTo>
                  <a:lnTo>
                    <a:pt x="1622" y="2157"/>
                  </a:lnTo>
                  <a:cubicBezTo>
                    <a:pt x="1817" y="2272"/>
                    <a:pt x="2030" y="2327"/>
                    <a:pt x="2240" y="2327"/>
                  </a:cubicBezTo>
                  <a:cubicBezTo>
                    <a:pt x="2661" y="2327"/>
                    <a:pt x="3070" y="2107"/>
                    <a:pt x="3301" y="1712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9"/>
            <p:cNvSpPr/>
            <p:nvPr/>
          </p:nvSpPr>
          <p:spPr>
            <a:xfrm>
              <a:off x="2223075" y="-813675"/>
              <a:ext cx="91175" cy="66225"/>
            </a:xfrm>
            <a:custGeom>
              <a:avLst/>
              <a:gdLst/>
              <a:ahLst/>
              <a:cxnLst/>
              <a:rect l="l" t="t" r="r" b="b"/>
              <a:pathLst>
                <a:path w="3647" h="2649" extrusionOk="0">
                  <a:moveTo>
                    <a:pt x="593" y="386"/>
                  </a:moveTo>
                  <a:lnTo>
                    <a:pt x="3251" y="1933"/>
                  </a:lnTo>
                  <a:cubicBezTo>
                    <a:pt x="3042" y="2190"/>
                    <a:pt x="2733" y="2330"/>
                    <a:pt x="2416" y="2330"/>
                  </a:cubicBezTo>
                  <a:cubicBezTo>
                    <a:pt x="2236" y="2330"/>
                    <a:pt x="2053" y="2284"/>
                    <a:pt x="1885" y="2188"/>
                  </a:cubicBezTo>
                  <a:lnTo>
                    <a:pt x="1046" y="1694"/>
                  </a:lnTo>
                  <a:cubicBezTo>
                    <a:pt x="585" y="1431"/>
                    <a:pt x="404" y="871"/>
                    <a:pt x="593" y="386"/>
                  </a:cubicBezTo>
                  <a:close/>
                  <a:moveTo>
                    <a:pt x="524" y="0"/>
                  </a:moveTo>
                  <a:cubicBezTo>
                    <a:pt x="468" y="0"/>
                    <a:pt x="413" y="32"/>
                    <a:pt x="379" y="81"/>
                  </a:cubicBezTo>
                  <a:cubicBezTo>
                    <a:pt x="1" y="740"/>
                    <a:pt x="223" y="1596"/>
                    <a:pt x="881" y="1974"/>
                  </a:cubicBezTo>
                  <a:lnTo>
                    <a:pt x="1721" y="2460"/>
                  </a:lnTo>
                  <a:cubicBezTo>
                    <a:pt x="1943" y="2591"/>
                    <a:pt x="2182" y="2649"/>
                    <a:pt x="2420" y="2649"/>
                  </a:cubicBezTo>
                  <a:cubicBezTo>
                    <a:pt x="2898" y="2649"/>
                    <a:pt x="3358" y="2402"/>
                    <a:pt x="3622" y="1958"/>
                  </a:cubicBezTo>
                  <a:cubicBezTo>
                    <a:pt x="3638" y="1925"/>
                    <a:pt x="3646" y="1875"/>
                    <a:pt x="3638" y="1834"/>
                  </a:cubicBezTo>
                  <a:cubicBezTo>
                    <a:pt x="3622" y="1793"/>
                    <a:pt x="3597" y="1760"/>
                    <a:pt x="3556" y="1744"/>
                  </a:cubicBezTo>
                  <a:lnTo>
                    <a:pt x="602" y="24"/>
                  </a:lnTo>
                  <a:cubicBezTo>
                    <a:pt x="577" y="8"/>
                    <a:pt x="551" y="0"/>
                    <a:pt x="5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9"/>
            <p:cNvSpPr/>
            <p:nvPr/>
          </p:nvSpPr>
          <p:spPr>
            <a:xfrm>
              <a:off x="2293650" y="-1066125"/>
              <a:ext cx="98775" cy="86675"/>
            </a:xfrm>
            <a:custGeom>
              <a:avLst/>
              <a:gdLst/>
              <a:ahLst/>
              <a:cxnLst/>
              <a:rect l="l" t="t" r="r" b="b"/>
              <a:pathLst>
                <a:path w="3951" h="3467" extrusionOk="0">
                  <a:moveTo>
                    <a:pt x="1972" y="0"/>
                  </a:moveTo>
                  <a:cubicBezTo>
                    <a:pt x="1375" y="0"/>
                    <a:pt x="796" y="309"/>
                    <a:pt x="478" y="864"/>
                  </a:cubicBezTo>
                  <a:cubicBezTo>
                    <a:pt x="1" y="1695"/>
                    <a:pt x="280" y="2748"/>
                    <a:pt x="1103" y="3234"/>
                  </a:cubicBezTo>
                  <a:cubicBezTo>
                    <a:pt x="1378" y="3391"/>
                    <a:pt x="1677" y="3467"/>
                    <a:pt x="1972" y="3467"/>
                  </a:cubicBezTo>
                  <a:cubicBezTo>
                    <a:pt x="2571" y="3467"/>
                    <a:pt x="3153" y="3157"/>
                    <a:pt x="3473" y="2600"/>
                  </a:cubicBezTo>
                  <a:cubicBezTo>
                    <a:pt x="3951" y="1777"/>
                    <a:pt x="3671" y="716"/>
                    <a:pt x="2848" y="239"/>
                  </a:cubicBezTo>
                  <a:cubicBezTo>
                    <a:pt x="2571" y="77"/>
                    <a:pt x="2269" y="0"/>
                    <a:pt x="19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9"/>
            <p:cNvSpPr/>
            <p:nvPr/>
          </p:nvSpPr>
          <p:spPr>
            <a:xfrm>
              <a:off x="2294475" y="-1069775"/>
              <a:ext cx="97125" cy="93975"/>
            </a:xfrm>
            <a:custGeom>
              <a:avLst/>
              <a:gdLst/>
              <a:ahLst/>
              <a:cxnLst/>
              <a:rect l="l" t="t" r="r" b="b"/>
              <a:pathLst>
                <a:path w="3885" h="3759" extrusionOk="0">
                  <a:moveTo>
                    <a:pt x="1943" y="294"/>
                  </a:moveTo>
                  <a:cubicBezTo>
                    <a:pt x="2214" y="294"/>
                    <a:pt x="2486" y="360"/>
                    <a:pt x="2741" y="508"/>
                  </a:cubicBezTo>
                  <a:cubicBezTo>
                    <a:pt x="3103" y="722"/>
                    <a:pt x="3366" y="1059"/>
                    <a:pt x="3473" y="1471"/>
                  </a:cubicBezTo>
                  <a:cubicBezTo>
                    <a:pt x="3588" y="1882"/>
                    <a:pt x="3531" y="2310"/>
                    <a:pt x="3317" y="2672"/>
                  </a:cubicBezTo>
                  <a:cubicBezTo>
                    <a:pt x="3103" y="3043"/>
                    <a:pt x="2757" y="3306"/>
                    <a:pt x="2354" y="3413"/>
                  </a:cubicBezTo>
                  <a:cubicBezTo>
                    <a:pt x="2218" y="3448"/>
                    <a:pt x="2080" y="3466"/>
                    <a:pt x="1943" y="3466"/>
                  </a:cubicBezTo>
                  <a:cubicBezTo>
                    <a:pt x="1666" y="3466"/>
                    <a:pt x="1392" y="3394"/>
                    <a:pt x="1144" y="3257"/>
                  </a:cubicBezTo>
                  <a:cubicBezTo>
                    <a:pt x="782" y="3043"/>
                    <a:pt x="519" y="2697"/>
                    <a:pt x="412" y="2285"/>
                  </a:cubicBezTo>
                  <a:cubicBezTo>
                    <a:pt x="297" y="1874"/>
                    <a:pt x="354" y="1446"/>
                    <a:pt x="568" y="1084"/>
                  </a:cubicBezTo>
                  <a:cubicBezTo>
                    <a:pt x="865" y="574"/>
                    <a:pt x="1399" y="294"/>
                    <a:pt x="1943" y="294"/>
                  </a:cubicBezTo>
                  <a:close/>
                  <a:moveTo>
                    <a:pt x="1949" y="0"/>
                  </a:moveTo>
                  <a:cubicBezTo>
                    <a:pt x="1300" y="0"/>
                    <a:pt x="669" y="335"/>
                    <a:pt x="321" y="936"/>
                  </a:cubicBezTo>
                  <a:cubicBezTo>
                    <a:pt x="66" y="1372"/>
                    <a:pt x="0" y="1874"/>
                    <a:pt x="132" y="2360"/>
                  </a:cubicBezTo>
                  <a:cubicBezTo>
                    <a:pt x="256" y="2845"/>
                    <a:pt x="568" y="3248"/>
                    <a:pt x="996" y="3503"/>
                  </a:cubicBezTo>
                  <a:cubicBezTo>
                    <a:pt x="1292" y="3668"/>
                    <a:pt x="1613" y="3759"/>
                    <a:pt x="1943" y="3759"/>
                  </a:cubicBezTo>
                  <a:cubicBezTo>
                    <a:pt x="2099" y="3759"/>
                    <a:pt x="2263" y="3734"/>
                    <a:pt x="2428" y="3693"/>
                  </a:cubicBezTo>
                  <a:cubicBezTo>
                    <a:pt x="2905" y="3561"/>
                    <a:pt x="3317" y="3257"/>
                    <a:pt x="3564" y="2820"/>
                  </a:cubicBezTo>
                  <a:cubicBezTo>
                    <a:pt x="3819" y="2384"/>
                    <a:pt x="3885" y="1882"/>
                    <a:pt x="3753" y="1397"/>
                  </a:cubicBezTo>
                  <a:cubicBezTo>
                    <a:pt x="3630" y="911"/>
                    <a:pt x="3317" y="508"/>
                    <a:pt x="2889" y="253"/>
                  </a:cubicBezTo>
                  <a:cubicBezTo>
                    <a:pt x="2593" y="82"/>
                    <a:pt x="2269" y="0"/>
                    <a:pt x="19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9"/>
            <p:cNvSpPr/>
            <p:nvPr/>
          </p:nvSpPr>
          <p:spPr>
            <a:xfrm>
              <a:off x="2314025" y="-1048150"/>
              <a:ext cx="58025" cy="50675"/>
            </a:xfrm>
            <a:custGeom>
              <a:avLst/>
              <a:gdLst/>
              <a:ahLst/>
              <a:cxnLst/>
              <a:rect l="l" t="t" r="r" b="b"/>
              <a:pathLst>
                <a:path w="2321" h="2027" extrusionOk="0">
                  <a:moveTo>
                    <a:pt x="1164" y="0"/>
                  </a:moveTo>
                  <a:cubicBezTo>
                    <a:pt x="814" y="0"/>
                    <a:pt x="473" y="182"/>
                    <a:pt x="280" y="507"/>
                  </a:cubicBezTo>
                  <a:cubicBezTo>
                    <a:pt x="0" y="993"/>
                    <a:pt x="165" y="1610"/>
                    <a:pt x="650" y="1890"/>
                  </a:cubicBezTo>
                  <a:cubicBezTo>
                    <a:pt x="811" y="1982"/>
                    <a:pt x="986" y="2026"/>
                    <a:pt x="1159" y="2026"/>
                  </a:cubicBezTo>
                  <a:cubicBezTo>
                    <a:pt x="1508" y="2026"/>
                    <a:pt x="1848" y="1847"/>
                    <a:pt x="2041" y="1527"/>
                  </a:cubicBezTo>
                  <a:cubicBezTo>
                    <a:pt x="2321" y="1042"/>
                    <a:pt x="2156" y="417"/>
                    <a:pt x="1671" y="137"/>
                  </a:cubicBezTo>
                  <a:cubicBezTo>
                    <a:pt x="1511" y="44"/>
                    <a:pt x="1336" y="0"/>
                    <a:pt x="1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9"/>
            <p:cNvSpPr/>
            <p:nvPr/>
          </p:nvSpPr>
          <p:spPr>
            <a:xfrm>
              <a:off x="2311750" y="-1050325"/>
              <a:ext cx="62575" cy="54975"/>
            </a:xfrm>
            <a:custGeom>
              <a:avLst/>
              <a:gdLst/>
              <a:ahLst/>
              <a:cxnLst/>
              <a:rect l="l" t="t" r="r" b="b"/>
              <a:pathLst>
                <a:path w="2503" h="2199" extrusionOk="0">
                  <a:moveTo>
                    <a:pt x="1252" y="174"/>
                  </a:moveTo>
                  <a:cubicBezTo>
                    <a:pt x="1416" y="174"/>
                    <a:pt x="1572" y="216"/>
                    <a:pt x="1721" y="298"/>
                  </a:cubicBezTo>
                  <a:cubicBezTo>
                    <a:pt x="2165" y="553"/>
                    <a:pt x="2313" y="1121"/>
                    <a:pt x="2058" y="1565"/>
                  </a:cubicBezTo>
                  <a:cubicBezTo>
                    <a:pt x="1882" y="1862"/>
                    <a:pt x="1569" y="2031"/>
                    <a:pt x="1249" y="2031"/>
                  </a:cubicBezTo>
                  <a:cubicBezTo>
                    <a:pt x="1090" y="2031"/>
                    <a:pt x="930" y="1990"/>
                    <a:pt x="782" y="1902"/>
                  </a:cubicBezTo>
                  <a:cubicBezTo>
                    <a:pt x="338" y="1647"/>
                    <a:pt x="190" y="1080"/>
                    <a:pt x="445" y="635"/>
                  </a:cubicBezTo>
                  <a:cubicBezTo>
                    <a:pt x="569" y="421"/>
                    <a:pt x="774" y="265"/>
                    <a:pt x="1013" y="199"/>
                  </a:cubicBezTo>
                  <a:cubicBezTo>
                    <a:pt x="1095" y="183"/>
                    <a:pt x="1169" y="174"/>
                    <a:pt x="1252" y="174"/>
                  </a:cubicBezTo>
                  <a:close/>
                  <a:moveTo>
                    <a:pt x="1262" y="1"/>
                  </a:moveTo>
                  <a:cubicBezTo>
                    <a:pt x="1165" y="1"/>
                    <a:pt x="1067" y="15"/>
                    <a:pt x="972" y="43"/>
                  </a:cubicBezTo>
                  <a:cubicBezTo>
                    <a:pt x="684" y="117"/>
                    <a:pt x="445" y="298"/>
                    <a:pt x="297" y="553"/>
                  </a:cubicBezTo>
                  <a:cubicBezTo>
                    <a:pt x="1" y="1071"/>
                    <a:pt x="174" y="1746"/>
                    <a:pt x="700" y="2051"/>
                  </a:cubicBezTo>
                  <a:cubicBezTo>
                    <a:pt x="873" y="2149"/>
                    <a:pt x="1062" y="2199"/>
                    <a:pt x="1252" y="2199"/>
                  </a:cubicBezTo>
                  <a:cubicBezTo>
                    <a:pt x="1630" y="2199"/>
                    <a:pt x="2000" y="2001"/>
                    <a:pt x="2206" y="1656"/>
                  </a:cubicBezTo>
                  <a:cubicBezTo>
                    <a:pt x="2502" y="1129"/>
                    <a:pt x="2330" y="454"/>
                    <a:pt x="1803" y="150"/>
                  </a:cubicBezTo>
                  <a:cubicBezTo>
                    <a:pt x="1635" y="52"/>
                    <a:pt x="1449" y="1"/>
                    <a:pt x="1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9"/>
            <p:cNvSpPr/>
            <p:nvPr/>
          </p:nvSpPr>
          <p:spPr>
            <a:xfrm>
              <a:off x="1990825" y="-723900"/>
              <a:ext cx="182900" cy="149475"/>
            </a:xfrm>
            <a:custGeom>
              <a:avLst/>
              <a:gdLst/>
              <a:ahLst/>
              <a:cxnLst/>
              <a:rect l="l" t="t" r="r" b="b"/>
              <a:pathLst>
                <a:path w="7316" h="5979" extrusionOk="0">
                  <a:moveTo>
                    <a:pt x="5279" y="1"/>
                  </a:moveTo>
                  <a:cubicBezTo>
                    <a:pt x="5171" y="1"/>
                    <a:pt x="5061" y="18"/>
                    <a:pt x="4954" y="54"/>
                  </a:cubicBezTo>
                  <a:lnTo>
                    <a:pt x="0" y="1741"/>
                  </a:lnTo>
                  <a:lnTo>
                    <a:pt x="7316" y="5979"/>
                  </a:lnTo>
                  <a:lnTo>
                    <a:pt x="7316" y="5979"/>
                  </a:lnTo>
                  <a:lnTo>
                    <a:pt x="6320" y="852"/>
                  </a:lnTo>
                  <a:cubicBezTo>
                    <a:pt x="6226" y="346"/>
                    <a:pt x="5767" y="1"/>
                    <a:pt x="52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9"/>
            <p:cNvSpPr/>
            <p:nvPr/>
          </p:nvSpPr>
          <p:spPr>
            <a:xfrm>
              <a:off x="1986300" y="-728425"/>
              <a:ext cx="192175" cy="158525"/>
            </a:xfrm>
            <a:custGeom>
              <a:avLst/>
              <a:gdLst/>
              <a:ahLst/>
              <a:cxnLst/>
              <a:rect l="l" t="t" r="r" b="b"/>
              <a:pathLst>
                <a:path w="7687" h="6341" extrusionOk="0">
                  <a:moveTo>
                    <a:pt x="5460" y="362"/>
                  </a:moveTo>
                  <a:cubicBezTo>
                    <a:pt x="5613" y="362"/>
                    <a:pt x="5769" y="404"/>
                    <a:pt x="5909" y="481"/>
                  </a:cubicBezTo>
                  <a:cubicBezTo>
                    <a:pt x="6123" y="613"/>
                    <a:pt x="6279" y="827"/>
                    <a:pt x="6328" y="1066"/>
                  </a:cubicBezTo>
                  <a:lnTo>
                    <a:pt x="7242" y="5806"/>
                  </a:lnTo>
                  <a:lnTo>
                    <a:pt x="617" y="1963"/>
                  </a:lnTo>
                  <a:lnTo>
                    <a:pt x="5193" y="407"/>
                  </a:lnTo>
                  <a:cubicBezTo>
                    <a:pt x="5278" y="377"/>
                    <a:pt x="5369" y="362"/>
                    <a:pt x="5460" y="362"/>
                  </a:cubicBezTo>
                  <a:close/>
                  <a:moveTo>
                    <a:pt x="5463" y="1"/>
                  </a:moveTo>
                  <a:cubicBezTo>
                    <a:pt x="5332" y="1"/>
                    <a:pt x="5202" y="21"/>
                    <a:pt x="5078" y="62"/>
                  </a:cubicBezTo>
                  <a:lnTo>
                    <a:pt x="124" y="1749"/>
                  </a:lnTo>
                  <a:cubicBezTo>
                    <a:pt x="58" y="1773"/>
                    <a:pt x="8" y="1831"/>
                    <a:pt x="8" y="1905"/>
                  </a:cubicBezTo>
                  <a:cubicBezTo>
                    <a:pt x="0" y="1971"/>
                    <a:pt x="33" y="2037"/>
                    <a:pt x="91" y="2078"/>
                  </a:cubicBezTo>
                  <a:lnTo>
                    <a:pt x="7406" y="6316"/>
                  </a:lnTo>
                  <a:cubicBezTo>
                    <a:pt x="7431" y="6332"/>
                    <a:pt x="7464" y="6341"/>
                    <a:pt x="7497" y="6341"/>
                  </a:cubicBezTo>
                  <a:cubicBezTo>
                    <a:pt x="7530" y="6341"/>
                    <a:pt x="7571" y="6332"/>
                    <a:pt x="7604" y="6308"/>
                  </a:cubicBezTo>
                  <a:cubicBezTo>
                    <a:pt x="7662" y="6267"/>
                    <a:pt x="7686" y="6201"/>
                    <a:pt x="7678" y="6127"/>
                  </a:cubicBezTo>
                  <a:lnTo>
                    <a:pt x="6682" y="1000"/>
                  </a:lnTo>
                  <a:cubicBezTo>
                    <a:pt x="6616" y="654"/>
                    <a:pt x="6394" y="350"/>
                    <a:pt x="6090" y="169"/>
                  </a:cubicBezTo>
                  <a:cubicBezTo>
                    <a:pt x="5895" y="56"/>
                    <a:pt x="5679" y="1"/>
                    <a:pt x="5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9"/>
            <p:cNvSpPr/>
            <p:nvPr/>
          </p:nvSpPr>
          <p:spPr>
            <a:xfrm>
              <a:off x="1867375" y="-755500"/>
              <a:ext cx="421975" cy="269750"/>
            </a:xfrm>
            <a:custGeom>
              <a:avLst/>
              <a:gdLst/>
              <a:ahLst/>
              <a:cxnLst/>
              <a:rect l="l" t="t" r="r" b="b"/>
              <a:pathLst>
                <a:path w="16879" h="10790" extrusionOk="0">
                  <a:moveTo>
                    <a:pt x="873" y="1"/>
                  </a:moveTo>
                  <a:lnTo>
                    <a:pt x="1" y="1507"/>
                  </a:lnTo>
                  <a:lnTo>
                    <a:pt x="16006" y="10789"/>
                  </a:lnTo>
                  <a:lnTo>
                    <a:pt x="16879" y="9292"/>
                  </a:lnTo>
                  <a:lnTo>
                    <a:pt x="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9"/>
            <p:cNvSpPr/>
            <p:nvPr/>
          </p:nvSpPr>
          <p:spPr>
            <a:xfrm>
              <a:off x="1862650" y="-759975"/>
              <a:ext cx="431225" cy="278750"/>
            </a:xfrm>
            <a:custGeom>
              <a:avLst/>
              <a:gdLst/>
              <a:ahLst/>
              <a:cxnLst/>
              <a:rect l="l" t="t" r="r" b="b"/>
              <a:pathLst>
                <a:path w="17249" h="11150" extrusionOk="0">
                  <a:moveTo>
                    <a:pt x="1128" y="427"/>
                  </a:moveTo>
                  <a:lnTo>
                    <a:pt x="16821" y="9537"/>
                  </a:lnTo>
                  <a:lnTo>
                    <a:pt x="16130" y="10722"/>
                  </a:lnTo>
                  <a:lnTo>
                    <a:pt x="437" y="1620"/>
                  </a:lnTo>
                  <a:lnTo>
                    <a:pt x="1128" y="427"/>
                  </a:lnTo>
                  <a:close/>
                  <a:moveTo>
                    <a:pt x="1063" y="0"/>
                  </a:moveTo>
                  <a:cubicBezTo>
                    <a:pt x="999" y="0"/>
                    <a:pt x="939" y="34"/>
                    <a:pt x="906" y="89"/>
                  </a:cubicBezTo>
                  <a:lnTo>
                    <a:pt x="33" y="1595"/>
                  </a:lnTo>
                  <a:cubicBezTo>
                    <a:pt x="9" y="1637"/>
                    <a:pt x="0" y="1686"/>
                    <a:pt x="17" y="1727"/>
                  </a:cubicBezTo>
                  <a:cubicBezTo>
                    <a:pt x="25" y="1776"/>
                    <a:pt x="58" y="1818"/>
                    <a:pt x="99" y="1842"/>
                  </a:cubicBezTo>
                  <a:lnTo>
                    <a:pt x="16105" y="11125"/>
                  </a:lnTo>
                  <a:cubicBezTo>
                    <a:pt x="16130" y="11141"/>
                    <a:pt x="16163" y="11149"/>
                    <a:pt x="16195" y="11149"/>
                  </a:cubicBezTo>
                  <a:cubicBezTo>
                    <a:pt x="16253" y="11149"/>
                    <a:pt x="16319" y="11117"/>
                    <a:pt x="16352" y="11059"/>
                  </a:cubicBezTo>
                  <a:lnTo>
                    <a:pt x="17224" y="9561"/>
                  </a:lnTo>
                  <a:cubicBezTo>
                    <a:pt x="17249" y="9520"/>
                    <a:pt x="17249" y="9471"/>
                    <a:pt x="17241" y="9430"/>
                  </a:cubicBezTo>
                  <a:cubicBezTo>
                    <a:pt x="17224" y="9380"/>
                    <a:pt x="17199" y="9339"/>
                    <a:pt x="17158" y="9314"/>
                  </a:cubicBezTo>
                  <a:lnTo>
                    <a:pt x="1152" y="24"/>
                  </a:lnTo>
                  <a:cubicBezTo>
                    <a:pt x="1123" y="8"/>
                    <a:pt x="1093" y="0"/>
                    <a:pt x="10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9"/>
            <p:cNvSpPr/>
            <p:nvPr/>
          </p:nvSpPr>
          <p:spPr>
            <a:xfrm>
              <a:off x="2140800" y="-782450"/>
              <a:ext cx="187450" cy="121900"/>
            </a:xfrm>
            <a:custGeom>
              <a:avLst/>
              <a:gdLst/>
              <a:ahLst/>
              <a:cxnLst/>
              <a:rect l="l" t="t" r="r" b="b"/>
              <a:pathLst>
                <a:path w="7498" h="4876" extrusionOk="0">
                  <a:moveTo>
                    <a:pt x="445" y="1"/>
                  </a:moveTo>
                  <a:lnTo>
                    <a:pt x="206" y="421"/>
                  </a:lnTo>
                  <a:cubicBezTo>
                    <a:pt x="0" y="774"/>
                    <a:pt x="115" y="1219"/>
                    <a:pt x="469" y="1425"/>
                  </a:cubicBezTo>
                  <a:lnTo>
                    <a:pt x="6246" y="4774"/>
                  </a:lnTo>
                  <a:cubicBezTo>
                    <a:pt x="6365" y="4843"/>
                    <a:pt x="6493" y="4876"/>
                    <a:pt x="6620" y="4876"/>
                  </a:cubicBezTo>
                  <a:cubicBezTo>
                    <a:pt x="6871" y="4876"/>
                    <a:pt x="7113" y="4746"/>
                    <a:pt x="7250" y="4511"/>
                  </a:cubicBezTo>
                  <a:lnTo>
                    <a:pt x="7497" y="4091"/>
                  </a:lnTo>
                  <a:lnTo>
                    <a:pt x="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9"/>
            <p:cNvSpPr/>
            <p:nvPr/>
          </p:nvSpPr>
          <p:spPr>
            <a:xfrm>
              <a:off x="2137100" y="-785600"/>
              <a:ext cx="194625" cy="128275"/>
            </a:xfrm>
            <a:custGeom>
              <a:avLst/>
              <a:gdLst/>
              <a:ahLst/>
              <a:cxnLst/>
              <a:rect l="l" t="t" r="r" b="b"/>
              <a:pathLst>
                <a:path w="7785" h="5131" extrusionOk="0">
                  <a:moveTo>
                    <a:pt x="642" y="300"/>
                  </a:moveTo>
                  <a:lnTo>
                    <a:pt x="7472" y="4266"/>
                  </a:lnTo>
                  <a:lnTo>
                    <a:pt x="7291" y="4571"/>
                  </a:lnTo>
                  <a:cubicBezTo>
                    <a:pt x="7209" y="4711"/>
                    <a:pt x="7077" y="4818"/>
                    <a:pt x="6921" y="4859"/>
                  </a:cubicBezTo>
                  <a:cubicBezTo>
                    <a:pt x="6871" y="4872"/>
                    <a:pt x="6820" y="4878"/>
                    <a:pt x="6770" y="4878"/>
                  </a:cubicBezTo>
                  <a:cubicBezTo>
                    <a:pt x="6661" y="4878"/>
                    <a:pt x="6553" y="4849"/>
                    <a:pt x="6452" y="4793"/>
                  </a:cubicBezTo>
                  <a:lnTo>
                    <a:pt x="683" y="1444"/>
                  </a:lnTo>
                  <a:cubicBezTo>
                    <a:pt x="395" y="1279"/>
                    <a:pt x="288" y="900"/>
                    <a:pt x="461" y="604"/>
                  </a:cubicBezTo>
                  <a:lnTo>
                    <a:pt x="642" y="300"/>
                  </a:lnTo>
                  <a:close/>
                  <a:moveTo>
                    <a:pt x="586" y="0"/>
                  </a:moveTo>
                  <a:cubicBezTo>
                    <a:pt x="577" y="0"/>
                    <a:pt x="569" y="1"/>
                    <a:pt x="560" y="3"/>
                  </a:cubicBezTo>
                  <a:cubicBezTo>
                    <a:pt x="527" y="12"/>
                    <a:pt x="502" y="36"/>
                    <a:pt x="486" y="61"/>
                  </a:cubicBezTo>
                  <a:lnTo>
                    <a:pt x="239" y="481"/>
                  </a:lnTo>
                  <a:cubicBezTo>
                    <a:pt x="0" y="892"/>
                    <a:pt x="148" y="1427"/>
                    <a:pt x="560" y="1666"/>
                  </a:cubicBezTo>
                  <a:lnTo>
                    <a:pt x="6328" y="5015"/>
                  </a:lnTo>
                  <a:cubicBezTo>
                    <a:pt x="6460" y="5089"/>
                    <a:pt x="6608" y="5130"/>
                    <a:pt x="6765" y="5130"/>
                  </a:cubicBezTo>
                  <a:cubicBezTo>
                    <a:pt x="6839" y="5130"/>
                    <a:pt x="6913" y="5122"/>
                    <a:pt x="6987" y="5097"/>
                  </a:cubicBezTo>
                  <a:cubicBezTo>
                    <a:pt x="7209" y="5040"/>
                    <a:pt x="7390" y="4900"/>
                    <a:pt x="7513" y="4702"/>
                  </a:cubicBezTo>
                  <a:lnTo>
                    <a:pt x="7752" y="4283"/>
                  </a:lnTo>
                  <a:cubicBezTo>
                    <a:pt x="7785" y="4225"/>
                    <a:pt x="7768" y="4143"/>
                    <a:pt x="7703" y="4110"/>
                  </a:cubicBezTo>
                  <a:lnTo>
                    <a:pt x="658" y="20"/>
                  </a:lnTo>
                  <a:cubicBezTo>
                    <a:pt x="634" y="8"/>
                    <a:pt x="610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9"/>
            <p:cNvSpPr/>
            <p:nvPr/>
          </p:nvSpPr>
          <p:spPr>
            <a:xfrm>
              <a:off x="2106850" y="-699300"/>
              <a:ext cx="22850" cy="20000"/>
            </a:xfrm>
            <a:custGeom>
              <a:avLst/>
              <a:gdLst/>
              <a:ahLst/>
              <a:cxnLst/>
              <a:rect l="l" t="t" r="r" b="b"/>
              <a:pathLst>
                <a:path w="914" h="800" extrusionOk="0">
                  <a:moveTo>
                    <a:pt x="456" y="0"/>
                  </a:moveTo>
                  <a:cubicBezTo>
                    <a:pt x="318" y="0"/>
                    <a:pt x="184" y="71"/>
                    <a:pt x="107" y="197"/>
                  </a:cubicBezTo>
                  <a:cubicBezTo>
                    <a:pt x="0" y="395"/>
                    <a:pt x="66" y="633"/>
                    <a:pt x="256" y="748"/>
                  </a:cubicBezTo>
                  <a:cubicBezTo>
                    <a:pt x="317" y="783"/>
                    <a:pt x="384" y="800"/>
                    <a:pt x="451" y="800"/>
                  </a:cubicBezTo>
                  <a:cubicBezTo>
                    <a:pt x="590" y="800"/>
                    <a:pt x="726" y="728"/>
                    <a:pt x="799" y="600"/>
                  </a:cubicBezTo>
                  <a:cubicBezTo>
                    <a:pt x="914" y="411"/>
                    <a:pt x="848" y="164"/>
                    <a:pt x="659" y="57"/>
                  </a:cubicBezTo>
                  <a:cubicBezTo>
                    <a:pt x="595" y="18"/>
                    <a:pt x="525" y="0"/>
                    <a:pt x="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9"/>
            <p:cNvSpPr/>
            <p:nvPr/>
          </p:nvSpPr>
          <p:spPr>
            <a:xfrm>
              <a:off x="2105625" y="-701525"/>
              <a:ext cx="25325" cy="24450"/>
            </a:xfrm>
            <a:custGeom>
              <a:avLst/>
              <a:gdLst/>
              <a:ahLst/>
              <a:cxnLst/>
              <a:rect l="l" t="t" r="r" b="b"/>
              <a:pathLst>
                <a:path w="1013" h="978" extrusionOk="0">
                  <a:moveTo>
                    <a:pt x="502" y="179"/>
                  </a:moveTo>
                  <a:cubicBezTo>
                    <a:pt x="560" y="179"/>
                    <a:pt x="609" y="195"/>
                    <a:pt x="658" y="220"/>
                  </a:cubicBezTo>
                  <a:cubicBezTo>
                    <a:pt x="732" y="261"/>
                    <a:pt x="782" y="327"/>
                    <a:pt x="807" y="409"/>
                  </a:cubicBezTo>
                  <a:cubicBezTo>
                    <a:pt x="823" y="492"/>
                    <a:pt x="815" y="574"/>
                    <a:pt x="774" y="648"/>
                  </a:cubicBezTo>
                  <a:cubicBezTo>
                    <a:pt x="713" y="742"/>
                    <a:pt x="608" y="799"/>
                    <a:pt x="501" y="799"/>
                  </a:cubicBezTo>
                  <a:cubicBezTo>
                    <a:pt x="448" y="799"/>
                    <a:pt x="395" y="785"/>
                    <a:pt x="346" y="755"/>
                  </a:cubicBezTo>
                  <a:cubicBezTo>
                    <a:pt x="280" y="714"/>
                    <a:pt x="230" y="648"/>
                    <a:pt x="206" y="566"/>
                  </a:cubicBezTo>
                  <a:cubicBezTo>
                    <a:pt x="181" y="492"/>
                    <a:pt x="198" y="409"/>
                    <a:pt x="239" y="335"/>
                  </a:cubicBezTo>
                  <a:cubicBezTo>
                    <a:pt x="296" y="237"/>
                    <a:pt x="395" y="179"/>
                    <a:pt x="502" y="179"/>
                  </a:cubicBezTo>
                  <a:close/>
                  <a:moveTo>
                    <a:pt x="510" y="1"/>
                  </a:moveTo>
                  <a:cubicBezTo>
                    <a:pt x="339" y="1"/>
                    <a:pt x="171" y="89"/>
                    <a:pt x="82" y="245"/>
                  </a:cubicBezTo>
                  <a:cubicBezTo>
                    <a:pt x="17" y="360"/>
                    <a:pt x="0" y="492"/>
                    <a:pt x="33" y="615"/>
                  </a:cubicBezTo>
                  <a:cubicBezTo>
                    <a:pt x="66" y="739"/>
                    <a:pt x="148" y="846"/>
                    <a:pt x="255" y="911"/>
                  </a:cubicBezTo>
                  <a:cubicBezTo>
                    <a:pt x="337" y="961"/>
                    <a:pt x="420" y="977"/>
                    <a:pt x="502" y="977"/>
                  </a:cubicBezTo>
                  <a:cubicBezTo>
                    <a:pt x="675" y="977"/>
                    <a:pt x="839" y="895"/>
                    <a:pt x="930" y="739"/>
                  </a:cubicBezTo>
                  <a:cubicBezTo>
                    <a:pt x="996" y="623"/>
                    <a:pt x="1012" y="492"/>
                    <a:pt x="979" y="368"/>
                  </a:cubicBezTo>
                  <a:cubicBezTo>
                    <a:pt x="946" y="237"/>
                    <a:pt x="864" y="130"/>
                    <a:pt x="749" y="64"/>
                  </a:cubicBezTo>
                  <a:cubicBezTo>
                    <a:pt x="674" y="21"/>
                    <a:pt x="592" y="1"/>
                    <a:pt x="5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2" name="Google Shape;1242;p49"/>
          <p:cNvGrpSpPr/>
          <p:nvPr/>
        </p:nvGrpSpPr>
        <p:grpSpPr>
          <a:xfrm rot="1762646" flipH="1">
            <a:off x="7243970" y="2002700"/>
            <a:ext cx="966208" cy="1458633"/>
            <a:chOff x="2689275" y="-2085950"/>
            <a:chExt cx="414575" cy="625875"/>
          </a:xfrm>
        </p:grpSpPr>
        <p:sp>
          <p:nvSpPr>
            <p:cNvPr id="1243" name="Google Shape;1243;p49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9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9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9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9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3" name="Google Shape;1253;p49"/>
          <p:cNvGrpSpPr/>
          <p:nvPr/>
        </p:nvGrpSpPr>
        <p:grpSpPr>
          <a:xfrm rot="323218">
            <a:off x="6149913" y="3826713"/>
            <a:ext cx="418926" cy="554608"/>
            <a:chOff x="1634870" y="-5372769"/>
            <a:chExt cx="3048801" cy="4036247"/>
          </a:xfrm>
        </p:grpSpPr>
        <p:sp>
          <p:nvSpPr>
            <p:cNvPr id="1254" name="Google Shape;1254;p49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55" name="Google Shape;1255;p49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256" name="Google Shape;1256;p49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49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49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49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60" name="Google Shape;1260;p49"/>
          <p:cNvGrpSpPr/>
          <p:nvPr/>
        </p:nvGrpSpPr>
        <p:grpSpPr>
          <a:xfrm rot="-2532048">
            <a:off x="5951059" y="3665598"/>
            <a:ext cx="370814" cy="490913"/>
            <a:chOff x="1634870" y="-5372769"/>
            <a:chExt cx="3048801" cy="4036247"/>
          </a:xfrm>
        </p:grpSpPr>
        <p:sp>
          <p:nvSpPr>
            <p:cNvPr id="1261" name="Google Shape;1261;p49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62" name="Google Shape;1262;p49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263" name="Google Shape;1263;p49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49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49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49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67" name="Google Shape;1267;p49"/>
          <p:cNvSpPr/>
          <p:nvPr/>
        </p:nvSpPr>
        <p:spPr>
          <a:xfrm>
            <a:off x="7573478" y="12975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8" name="Google Shape;1268;p49"/>
          <p:cNvSpPr/>
          <p:nvPr/>
        </p:nvSpPr>
        <p:spPr>
          <a:xfrm>
            <a:off x="7275278" y="427907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766;p42">
            <a:extLst>
              <a:ext uri="{FF2B5EF4-FFF2-40B4-BE49-F238E27FC236}">
                <a16:creationId xmlns:a16="http://schemas.microsoft.com/office/drawing/2014/main" id="{53FB20A0-E74B-7295-2652-D29FC760FD6F}"/>
              </a:ext>
            </a:extLst>
          </p:cNvPr>
          <p:cNvGrpSpPr/>
          <p:nvPr/>
        </p:nvGrpSpPr>
        <p:grpSpPr>
          <a:xfrm>
            <a:off x="4156740" y="631825"/>
            <a:ext cx="985200" cy="984900"/>
            <a:chOff x="3478075" y="1668425"/>
            <a:chExt cx="985200" cy="984900"/>
          </a:xfrm>
        </p:grpSpPr>
        <p:sp>
          <p:nvSpPr>
            <p:cNvPr id="3" name="Google Shape;767;p42">
              <a:extLst>
                <a:ext uri="{FF2B5EF4-FFF2-40B4-BE49-F238E27FC236}">
                  <a16:creationId xmlns:a16="http://schemas.microsoft.com/office/drawing/2014/main" id="{4D6D7837-2B4F-B43D-F2C9-010EE0D310CF}"/>
                </a:ext>
              </a:extLst>
            </p:cNvPr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68;p42">
              <a:extLst>
                <a:ext uri="{FF2B5EF4-FFF2-40B4-BE49-F238E27FC236}">
                  <a16:creationId xmlns:a16="http://schemas.microsoft.com/office/drawing/2014/main" id="{55DC072C-6CCD-EFFB-9A8A-3FD21102948F}"/>
                </a:ext>
              </a:extLst>
            </p:cNvPr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769;p42">
            <a:extLst>
              <a:ext uri="{FF2B5EF4-FFF2-40B4-BE49-F238E27FC236}">
                <a16:creationId xmlns:a16="http://schemas.microsoft.com/office/drawing/2014/main" id="{D1F76492-345F-53E9-D9FF-5BD032B9AB61}"/>
              </a:ext>
            </a:extLst>
          </p:cNvPr>
          <p:cNvGrpSpPr/>
          <p:nvPr/>
        </p:nvGrpSpPr>
        <p:grpSpPr>
          <a:xfrm>
            <a:off x="4156740" y="2161624"/>
            <a:ext cx="985200" cy="984900"/>
            <a:chOff x="3478075" y="1668425"/>
            <a:chExt cx="985200" cy="984900"/>
          </a:xfrm>
        </p:grpSpPr>
        <p:sp>
          <p:nvSpPr>
            <p:cNvPr id="6" name="Google Shape;770;p42">
              <a:extLst>
                <a:ext uri="{FF2B5EF4-FFF2-40B4-BE49-F238E27FC236}">
                  <a16:creationId xmlns:a16="http://schemas.microsoft.com/office/drawing/2014/main" id="{FD1F2761-7CCF-96C5-9674-A95C77CF92AE}"/>
                </a:ext>
              </a:extLst>
            </p:cNvPr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71;p42">
              <a:extLst>
                <a:ext uri="{FF2B5EF4-FFF2-40B4-BE49-F238E27FC236}">
                  <a16:creationId xmlns:a16="http://schemas.microsoft.com/office/drawing/2014/main" id="{ACB4D1CE-0087-C412-7367-F6C8FA1C07C4}"/>
                </a:ext>
              </a:extLst>
            </p:cNvPr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772;p42">
            <a:extLst>
              <a:ext uri="{FF2B5EF4-FFF2-40B4-BE49-F238E27FC236}">
                <a16:creationId xmlns:a16="http://schemas.microsoft.com/office/drawing/2014/main" id="{867E6178-4305-8116-5563-415BA4381227}"/>
              </a:ext>
            </a:extLst>
          </p:cNvPr>
          <p:cNvGrpSpPr/>
          <p:nvPr/>
        </p:nvGrpSpPr>
        <p:grpSpPr>
          <a:xfrm>
            <a:off x="4167415" y="3579294"/>
            <a:ext cx="985200" cy="984900"/>
            <a:chOff x="3478075" y="1668425"/>
            <a:chExt cx="985200" cy="984900"/>
          </a:xfrm>
        </p:grpSpPr>
        <p:sp>
          <p:nvSpPr>
            <p:cNvPr id="9" name="Google Shape;773;p42">
              <a:extLst>
                <a:ext uri="{FF2B5EF4-FFF2-40B4-BE49-F238E27FC236}">
                  <a16:creationId xmlns:a16="http://schemas.microsoft.com/office/drawing/2014/main" id="{1752D115-EE24-1F6D-696E-35ADC8E890E9}"/>
                </a:ext>
              </a:extLst>
            </p:cNvPr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74;p42">
              <a:extLst>
                <a:ext uri="{FF2B5EF4-FFF2-40B4-BE49-F238E27FC236}">
                  <a16:creationId xmlns:a16="http://schemas.microsoft.com/office/drawing/2014/main" id="{FCD7A5C0-AC6A-8E26-7EA8-D8926F26849B}"/>
                </a:ext>
              </a:extLst>
            </p:cNvPr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784;p42">
            <a:extLst>
              <a:ext uri="{FF2B5EF4-FFF2-40B4-BE49-F238E27FC236}">
                <a16:creationId xmlns:a16="http://schemas.microsoft.com/office/drawing/2014/main" id="{2ADA54B6-790B-8D7A-F404-F4EB82B44345}"/>
              </a:ext>
            </a:extLst>
          </p:cNvPr>
          <p:cNvGrpSpPr/>
          <p:nvPr/>
        </p:nvGrpSpPr>
        <p:grpSpPr>
          <a:xfrm>
            <a:off x="4489307" y="2493920"/>
            <a:ext cx="320066" cy="320308"/>
            <a:chOff x="6971330" y="1629499"/>
            <a:chExt cx="334762" cy="335015"/>
          </a:xfrm>
        </p:grpSpPr>
        <p:sp>
          <p:nvSpPr>
            <p:cNvPr id="12" name="Google Shape;785;p42">
              <a:extLst>
                <a:ext uri="{FF2B5EF4-FFF2-40B4-BE49-F238E27FC236}">
                  <a16:creationId xmlns:a16="http://schemas.microsoft.com/office/drawing/2014/main" id="{72203404-8325-0B73-85EA-8D970F643A4E}"/>
                </a:ext>
              </a:extLst>
            </p:cNvPr>
            <p:cNvSpPr/>
            <p:nvPr/>
          </p:nvSpPr>
          <p:spPr>
            <a:xfrm>
              <a:off x="6988824" y="1629499"/>
              <a:ext cx="298634" cy="78486"/>
            </a:xfrm>
            <a:custGeom>
              <a:avLst/>
              <a:gdLst/>
              <a:ahLst/>
              <a:cxnLst/>
              <a:rect l="l" t="t" r="r" b="b"/>
              <a:pathLst>
                <a:path w="9440" h="2481" extrusionOk="0">
                  <a:moveTo>
                    <a:pt x="3915" y="0"/>
                  </a:moveTo>
                  <a:cubicBezTo>
                    <a:pt x="3801" y="0"/>
                    <a:pt x="3685" y="63"/>
                    <a:pt x="3623" y="188"/>
                  </a:cubicBezTo>
                  <a:lnTo>
                    <a:pt x="3016" y="1579"/>
                  </a:lnTo>
                  <a:lnTo>
                    <a:pt x="2499" y="955"/>
                  </a:lnTo>
                  <a:cubicBezTo>
                    <a:pt x="2445" y="884"/>
                    <a:pt x="2267" y="848"/>
                    <a:pt x="2267" y="848"/>
                  </a:cubicBezTo>
                  <a:lnTo>
                    <a:pt x="1535" y="848"/>
                  </a:lnTo>
                  <a:cubicBezTo>
                    <a:pt x="1419" y="567"/>
                    <a:pt x="1135" y="362"/>
                    <a:pt x="824" y="362"/>
                  </a:cubicBezTo>
                  <a:cubicBezTo>
                    <a:pt x="799" y="362"/>
                    <a:pt x="775" y="364"/>
                    <a:pt x="750" y="366"/>
                  </a:cubicBezTo>
                  <a:cubicBezTo>
                    <a:pt x="375" y="402"/>
                    <a:pt x="72" y="705"/>
                    <a:pt x="36" y="1080"/>
                  </a:cubicBezTo>
                  <a:cubicBezTo>
                    <a:pt x="1" y="1526"/>
                    <a:pt x="357" y="1918"/>
                    <a:pt x="821" y="1918"/>
                  </a:cubicBezTo>
                  <a:cubicBezTo>
                    <a:pt x="1125" y="1918"/>
                    <a:pt x="1392" y="1722"/>
                    <a:pt x="1517" y="1472"/>
                  </a:cubicBezTo>
                  <a:lnTo>
                    <a:pt x="2106" y="1472"/>
                  </a:lnTo>
                  <a:lnTo>
                    <a:pt x="2838" y="2365"/>
                  </a:lnTo>
                  <a:cubicBezTo>
                    <a:pt x="2907" y="2442"/>
                    <a:pt x="3000" y="2479"/>
                    <a:pt x="3090" y="2479"/>
                  </a:cubicBezTo>
                  <a:cubicBezTo>
                    <a:pt x="3208" y="2479"/>
                    <a:pt x="3322" y="2415"/>
                    <a:pt x="3373" y="2293"/>
                  </a:cubicBezTo>
                  <a:lnTo>
                    <a:pt x="3908" y="1080"/>
                  </a:lnTo>
                  <a:lnTo>
                    <a:pt x="4461" y="2293"/>
                  </a:lnTo>
                  <a:cubicBezTo>
                    <a:pt x="4515" y="2418"/>
                    <a:pt x="4626" y="2481"/>
                    <a:pt x="4740" y="2481"/>
                  </a:cubicBezTo>
                  <a:cubicBezTo>
                    <a:pt x="4854" y="2481"/>
                    <a:pt x="4970" y="2418"/>
                    <a:pt x="5032" y="2293"/>
                  </a:cubicBezTo>
                  <a:lnTo>
                    <a:pt x="5568" y="1080"/>
                  </a:lnTo>
                  <a:lnTo>
                    <a:pt x="6103" y="2293"/>
                  </a:lnTo>
                  <a:cubicBezTo>
                    <a:pt x="6164" y="2415"/>
                    <a:pt x="6282" y="2479"/>
                    <a:pt x="6399" y="2479"/>
                  </a:cubicBezTo>
                  <a:cubicBezTo>
                    <a:pt x="6488" y="2479"/>
                    <a:pt x="6576" y="2442"/>
                    <a:pt x="6638" y="2365"/>
                  </a:cubicBezTo>
                  <a:lnTo>
                    <a:pt x="7370" y="1472"/>
                  </a:lnTo>
                  <a:lnTo>
                    <a:pt x="7976" y="1472"/>
                  </a:lnTo>
                  <a:cubicBezTo>
                    <a:pt x="8083" y="1722"/>
                    <a:pt x="8351" y="1918"/>
                    <a:pt x="8672" y="1918"/>
                  </a:cubicBezTo>
                  <a:cubicBezTo>
                    <a:pt x="9100" y="1918"/>
                    <a:pt x="9439" y="1562"/>
                    <a:pt x="9439" y="1133"/>
                  </a:cubicBezTo>
                  <a:cubicBezTo>
                    <a:pt x="9439" y="705"/>
                    <a:pt x="9100" y="366"/>
                    <a:pt x="8672" y="366"/>
                  </a:cubicBezTo>
                  <a:cubicBezTo>
                    <a:pt x="8351" y="366"/>
                    <a:pt x="7958" y="830"/>
                    <a:pt x="7958" y="830"/>
                  </a:cubicBezTo>
                  <a:lnTo>
                    <a:pt x="7227" y="830"/>
                  </a:lnTo>
                  <a:cubicBezTo>
                    <a:pt x="7227" y="830"/>
                    <a:pt x="7048" y="884"/>
                    <a:pt x="6977" y="955"/>
                  </a:cubicBezTo>
                  <a:lnTo>
                    <a:pt x="6477" y="1579"/>
                  </a:lnTo>
                  <a:lnTo>
                    <a:pt x="5853" y="188"/>
                  </a:lnTo>
                  <a:cubicBezTo>
                    <a:pt x="5799" y="63"/>
                    <a:pt x="5683" y="0"/>
                    <a:pt x="5568" y="0"/>
                  </a:cubicBezTo>
                  <a:cubicBezTo>
                    <a:pt x="5452" y="0"/>
                    <a:pt x="5336" y="63"/>
                    <a:pt x="5282" y="188"/>
                  </a:cubicBezTo>
                  <a:lnTo>
                    <a:pt x="4747" y="1401"/>
                  </a:lnTo>
                  <a:lnTo>
                    <a:pt x="4194" y="188"/>
                  </a:lnTo>
                  <a:cubicBezTo>
                    <a:pt x="4140" y="63"/>
                    <a:pt x="4029" y="0"/>
                    <a:pt x="39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86;p42">
              <a:extLst>
                <a:ext uri="{FF2B5EF4-FFF2-40B4-BE49-F238E27FC236}">
                  <a16:creationId xmlns:a16="http://schemas.microsoft.com/office/drawing/2014/main" id="{DC95EFA8-8F64-7EA4-FB47-80B9B8B5BAA7}"/>
                </a:ext>
              </a:extLst>
            </p:cNvPr>
            <p:cNvSpPr/>
            <p:nvPr/>
          </p:nvSpPr>
          <p:spPr>
            <a:xfrm>
              <a:off x="7083666" y="1820575"/>
              <a:ext cx="109520" cy="45744"/>
            </a:xfrm>
            <a:custGeom>
              <a:avLst/>
              <a:gdLst/>
              <a:ahLst/>
              <a:cxnLst/>
              <a:rect l="l" t="t" r="r" b="b"/>
              <a:pathLst>
                <a:path w="3462" h="1446" extrusionOk="0">
                  <a:moveTo>
                    <a:pt x="1731" y="0"/>
                  </a:moveTo>
                  <a:cubicBezTo>
                    <a:pt x="874" y="0"/>
                    <a:pt x="161" y="625"/>
                    <a:pt x="0" y="1445"/>
                  </a:cubicBezTo>
                  <a:lnTo>
                    <a:pt x="1428" y="1445"/>
                  </a:lnTo>
                  <a:lnTo>
                    <a:pt x="1428" y="928"/>
                  </a:lnTo>
                  <a:cubicBezTo>
                    <a:pt x="1428" y="767"/>
                    <a:pt x="1535" y="642"/>
                    <a:pt x="1695" y="625"/>
                  </a:cubicBezTo>
                  <a:cubicBezTo>
                    <a:pt x="1714" y="621"/>
                    <a:pt x="1732" y="620"/>
                    <a:pt x="1750" y="620"/>
                  </a:cubicBezTo>
                  <a:cubicBezTo>
                    <a:pt x="1921" y="620"/>
                    <a:pt x="2052" y="766"/>
                    <a:pt x="2052" y="928"/>
                  </a:cubicBezTo>
                  <a:lnTo>
                    <a:pt x="2052" y="1445"/>
                  </a:lnTo>
                  <a:lnTo>
                    <a:pt x="3462" y="1445"/>
                  </a:lnTo>
                  <a:cubicBezTo>
                    <a:pt x="3319" y="625"/>
                    <a:pt x="2605" y="0"/>
                    <a:pt x="17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87;p42">
              <a:extLst>
                <a:ext uri="{FF2B5EF4-FFF2-40B4-BE49-F238E27FC236}">
                  <a16:creationId xmlns:a16="http://schemas.microsoft.com/office/drawing/2014/main" id="{68ACF243-D075-5D4A-1342-35FE00141988}"/>
                </a:ext>
              </a:extLst>
            </p:cNvPr>
            <p:cNvSpPr/>
            <p:nvPr/>
          </p:nvSpPr>
          <p:spPr>
            <a:xfrm>
              <a:off x="7008027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0" y="625"/>
                  </a:lnTo>
                  <a:cubicBezTo>
                    <a:pt x="0" y="803"/>
                    <a:pt x="125" y="946"/>
                    <a:pt x="304" y="946"/>
                  </a:cubicBezTo>
                  <a:lnTo>
                    <a:pt x="803" y="946"/>
                  </a:lnTo>
                  <a:cubicBezTo>
                    <a:pt x="928" y="946"/>
                    <a:pt x="1053" y="857"/>
                    <a:pt x="1089" y="732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88;p42">
              <a:extLst>
                <a:ext uri="{FF2B5EF4-FFF2-40B4-BE49-F238E27FC236}">
                  <a16:creationId xmlns:a16="http://schemas.microsoft.com/office/drawing/2014/main" id="{E8FCF6DB-CC3B-5F96-D56A-1437C69C568C}"/>
                </a:ext>
              </a:extLst>
            </p:cNvPr>
            <p:cNvSpPr/>
            <p:nvPr/>
          </p:nvSpPr>
          <p:spPr>
            <a:xfrm>
              <a:off x="7227036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232" y="732"/>
                  </a:lnTo>
                  <a:cubicBezTo>
                    <a:pt x="286" y="857"/>
                    <a:pt x="393" y="946"/>
                    <a:pt x="535" y="946"/>
                  </a:cubicBezTo>
                  <a:lnTo>
                    <a:pt x="1035" y="946"/>
                  </a:lnTo>
                  <a:cubicBezTo>
                    <a:pt x="1196" y="946"/>
                    <a:pt x="1338" y="803"/>
                    <a:pt x="1338" y="625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89;p42">
              <a:extLst>
                <a:ext uri="{FF2B5EF4-FFF2-40B4-BE49-F238E27FC236}">
                  <a16:creationId xmlns:a16="http://schemas.microsoft.com/office/drawing/2014/main" id="{A74B5EC5-57A1-9F28-2A31-9FDB9543C33B}"/>
                </a:ext>
              </a:extLst>
            </p:cNvPr>
            <p:cNvSpPr/>
            <p:nvPr/>
          </p:nvSpPr>
          <p:spPr>
            <a:xfrm>
              <a:off x="7252977" y="1708239"/>
              <a:ext cx="19804" cy="43498"/>
            </a:xfrm>
            <a:custGeom>
              <a:avLst/>
              <a:gdLst/>
              <a:ahLst/>
              <a:cxnLst/>
              <a:rect l="l" t="t" r="r" b="b"/>
              <a:pathLst>
                <a:path w="626" h="1375" extrusionOk="0">
                  <a:moveTo>
                    <a:pt x="1" y="0"/>
                  </a:moveTo>
                  <a:lnTo>
                    <a:pt x="1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22" y="36"/>
                  </a:cubicBezTo>
                  <a:cubicBezTo>
                    <a:pt x="215" y="36"/>
                    <a:pt x="108" y="3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90;p42">
              <a:extLst>
                <a:ext uri="{FF2B5EF4-FFF2-40B4-BE49-F238E27FC236}">
                  <a16:creationId xmlns:a16="http://schemas.microsoft.com/office/drawing/2014/main" id="{1F7F0C5A-F1E7-D8AC-3EC9-1CF22842DEB6}"/>
                </a:ext>
              </a:extLst>
            </p:cNvPr>
            <p:cNvSpPr/>
            <p:nvPr/>
          </p:nvSpPr>
          <p:spPr>
            <a:xfrm>
              <a:off x="7004642" y="1708239"/>
              <a:ext cx="19772" cy="43498"/>
            </a:xfrm>
            <a:custGeom>
              <a:avLst/>
              <a:gdLst/>
              <a:ahLst/>
              <a:cxnLst/>
              <a:rect l="l" t="t" r="r" b="b"/>
              <a:pathLst>
                <a:path w="625" h="1375" extrusionOk="0">
                  <a:moveTo>
                    <a:pt x="0" y="0"/>
                  </a:moveTo>
                  <a:lnTo>
                    <a:pt x="0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04" y="36"/>
                  </a:cubicBezTo>
                  <a:cubicBezTo>
                    <a:pt x="196" y="36"/>
                    <a:pt x="89" y="3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91;p42">
              <a:extLst>
                <a:ext uri="{FF2B5EF4-FFF2-40B4-BE49-F238E27FC236}">
                  <a16:creationId xmlns:a16="http://schemas.microsoft.com/office/drawing/2014/main" id="{2F02D252-50B4-5385-BB29-E4717A1D30AF}"/>
                </a:ext>
              </a:extLst>
            </p:cNvPr>
            <p:cNvSpPr/>
            <p:nvPr/>
          </p:nvSpPr>
          <p:spPr>
            <a:xfrm>
              <a:off x="6971330" y="1771446"/>
              <a:ext cx="334762" cy="143971"/>
            </a:xfrm>
            <a:custGeom>
              <a:avLst/>
              <a:gdLst/>
              <a:ahLst/>
              <a:cxnLst/>
              <a:rect l="l" t="t" r="r" b="b"/>
              <a:pathLst>
                <a:path w="10582" h="4551" extrusionOk="0">
                  <a:moveTo>
                    <a:pt x="1874" y="929"/>
                  </a:moveTo>
                  <a:cubicBezTo>
                    <a:pt x="2035" y="929"/>
                    <a:pt x="2177" y="1036"/>
                    <a:pt x="2195" y="1196"/>
                  </a:cubicBezTo>
                  <a:cubicBezTo>
                    <a:pt x="2213" y="1393"/>
                    <a:pt x="2070" y="1553"/>
                    <a:pt x="1874" y="1553"/>
                  </a:cubicBezTo>
                  <a:lnTo>
                    <a:pt x="1267" y="1553"/>
                  </a:lnTo>
                  <a:cubicBezTo>
                    <a:pt x="1107" y="1553"/>
                    <a:pt x="964" y="1428"/>
                    <a:pt x="946" y="1268"/>
                  </a:cubicBezTo>
                  <a:cubicBezTo>
                    <a:pt x="928" y="1089"/>
                    <a:pt x="1071" y="929"/>
                    <a:pt x="1267" y="929"/>
                  </a:cubicBezTo>
                  <a:close/>
                  <a:moveTo>
                    <a:pt x="9314" y="929"/>
                  </a:moveTo>
                  <a:cubicBezTo>
                    <a:pt x="9475" y="929"/>
                    <a:pt x="9618" y="1036"/>
                    <a:pt x="9636" y="1196"/>
                  </a:cubicBezTo>
                  <a:cubicBezTo>
                    <a:pt x="9653" y="1393"/>
                    <a:pt x="9511" y="1553"/>
                    <a:pt x="9332" y="1553"/>
                  </a:cubicBezTo>
                  <a:lnTo>
                    <a:pt x="8708" y="1553"/>
                  </a:lnTo>
                  <a:cubicBezTo>
                    <a:pt x="8547" y="1553"/>
                    <a:pt x="8422" y="1428"/>
                    <a:pt x="8404" y="1268"/>
                  </a:cubicBezTo>
                  <a:cubicBezTo>
                    <a:pt x="8369" y="1089"/>
                    <a:pt x="8529" y="929"/>
                    <a:pt x="8708" y="929"/>
                  </a:cubicBezTo>
                  <a:close/>
                  <a:moveTo>
                    <a:pt x="1874" y="2160"/>
                  </a:moveTo>
                  <a:cubicBezTo>
                    <a:pt x="2035" y="2160"/>
                    <a:pt x="2177" y="2285"/>
                    <a:pt x="2195" y="2445"/>
                  </a:cubicBezTo>
                  <a:cubicBezTo>
                    <a:pt x="2213" y="2624"/>
                    <a:pt x="2070" y="2784"/>
                    <a:pt x="1874" y="2784"/>
                  </a:cubicBezTo>
                  <a:lnTo>
                    <a:pt x="1267" y="2784"/>
                  </a:lnTo>
                  <a:cubicBezTo>
                    <a:pt x="1107" y="2784"/>
                    <a:pt x="964" y="2677"/>
                    <a:pt x="946" y="2517"/>
                  </a:cubicBezTo>
                  <a:cubicBezTo>
                    <a:pt x="928" y="2320"/>
                    <a:pt x="1071" y="2160"/>
                    <a:pt x="1267" y="2160"/>
                  </a:cubicBezTo>
                  <a:close/>
                  <a:moveTo>
                    <a:pt x="9314" y="2160"/>
                  </a:moveTo>
                  <a:cubicBezTo>
                    <a:pt x="9475" y="2160"/>
                    <a:pt x="9618" y="2285"/>
                    <a:pt x="9636" y="2445"/>
                  </a:cubicBezTo>
                  <a:cubicBezTo>
                    <a:pt x="9653" y="2624"/>
                    <a:pt x="9511" y="2784"/>
                    <a:pt x="9332" y="2784"/>
                  </a:cubicBezTo>
                  <a:lnTo>
                    <a:pt x="8708" y="2784"/>
                  </a:lnTo>
                  <a:cubicBezTo>
                    <a:pt x="8547" y="2784"/>
                    <a:pt x="8422" y="2677"/>
                    <a:pt x="8404" y="2517"/>
                  </a:cubicBezTo>
                  <a:cubicBezTo>
                    <a:pt x="8369" y="2320"/>
                    <a:pt x="8529" y="2160"/>
                    <a:pt x="8708" y="2160"/>
                  </a:cubicBezTo>
                  <a:close/>
                  <a:moveTo>
                    <a:pt x="5300" y="929"/>
                  </a:moveTo>
                  <a:cubicBezTo>
                    <a:pt x="6602" y="929"/>
                    <a:pt x="7673" y="1999"/>
                    <a:pt x="7673" y="3302"/>
                  </a:cubicBezTo>
                  <a:cubicBezTo>
                    <a:pt x="7673" y="3480"/>
                    <a:pt x="7530" y="3623"/>
                    <a:pt x="7369" y="3623"/>
                  </a:cubicBezTo>
                  <a:lnTo>
                    <a:pt x="3230" y="3623"/>
                  </a:lnTo>
                  <a:cubicBezTo>
                    <a:pt x="3052" y="3623"/>
                    <a:pt x="2909" y="3480"/>
                    <a:pt x="2909" y="3302"/>
                  </a:cubicBezTo>
                  <a:cubicBezTo>
                    <a:pt x="2909" y="1999"/>
                    <a:pt x="3979" y="929"/>
                    <a:pt x="5300" y="929"/>
                  </a:cubicBezTo>
                  <a:close/>
                  <a:moveTo>
                    <a:pt x="607" y="1"/>
                  </a:moveTo>
                  <a:cubicBezTo>
                    <a:pt x="268" y="1"/>
                    <a:pt x="0" y="268"/>
                    <a:pt x="0" y="625"/>
                  </a:cubicBezTo>
                  <a:lnTo>
                    <a:pt x="0" y="3926"/>
                  </a:lnTo>
                  <a:cubicBezTo>
                    <a:pt x="0" y="4265"/>
                    <a:pt x="268" y="4551"/>
                    <a:pt x="607" y="4551"/>
                  </a:cubicBezTo>
                  <a:lnTo>
                    <a:pt x="9957" y="4551"/>
                  </a:lnTo>
                  <a:cubicBezTo>
                    <a:pt x="10296" y="4551"/>
                    <a:pt x="10581" y="4265"/>
                    <a:pt x="10581" y="3926"/>
                  </a:cubicBezTo>
                  <a:lnTo>
                    <a:pt x="10581" y="625"/>
                  </a:lnTo>
                  <a:cubicBezTo>
                    <a:pt x="10581" y="268"/>
                    <a:pt x="10296" y="1"/>
                    <a:pt x="9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792;p42">
            <a:extLst>
              <a:ext uri="{FF2B5EF4-FFF2-40B4-BE49-F238E27FC236}">
                <a16:creationId xmlns:a16="http://schemas.microsoft.com/office/drawing/2014/main" id="{EE6A7930-CF7C-66C6-6941-BFDB52B6FA54}"/>
              </a:ext>
            </a:extLst>
          </p:cNvPr>
          <p:cNvGrpSpPr/>
          <p:nvPr/>
        </p:nvGrpSpPr>
        <p:grpSpPr>
          <a:xfrm>
            <a:off x="4487961" y="963985"/>
            <a:ext cx="322757" cy="320580"/>
            <a:chOff x="5503181" y="3266136"/>
            <a:chExt cx="337577" cy="335299"/>
          </a:xfrm>
        </p:grpSpPr>
        <p:sp>
          <p:nvSpPr>
            <p:cNvPr id="20" name="Google Shape;793;p42">
              <a:extLst>
                <a:ext uri="{FF2B5EF4-FFF2-40B4-BE49-F238E27FC236}">
                  <a16:creationId xmlns:a16="http://schemas.microsoft.com/office/drawing/2014/main" id="{78229A75-C0ED-C05A-CE54-B87233E7CEB8}"/>
                </a:ext>
              </a:extLst>
            </p:cNvPr>
            <p:cNvSpPr/>
            <p:nvPr/>
          </p:nvSpPr>
          <p:spPr>
            <a:xfrm>
              <a:off x="5731808" y="3306755"/>
              <a:ext cx="108951" cy="176713"/>
            </a:xfrm>
            <a:custGeom>
              <a:avLst/>
              <a:gdLst/>
              <a:ahLst/>
              <a:cxnLst/>
              <a:rect l="l" t="t" r="r" b="b"/>
              <a:pathLst>
                <a:path w="3444" h="5586" extrusionOk="0">
                  <a:moveTo>
                    <a:pt x="999" y="1"/>
                  </a:moveTo>
                  <a:cubicBezTo>
                    <a:pt x="589" y="1"/>
                    <a:pt x="250" y="340"/>
                    <a:pt x="286" y="750"/>
                  </a:cubicBezTo>
                  <a:cubicBezTo>
                    <a:pt x="303" y="1107"/>
                    <a:pt x="607" y="1392"/>
                    <a:pt x="981" y="1392"/>
                  </a:cubicBezTo>
                  <a:lnTo>
                    <a:pt x="767" y="1392"/>
                  </a:lnTo>
                  <a:cubicBezTo>
                    <a:pt x="446" y="1392"/>
                    <a:pt x="125" y="1642"/>
                    <a:pt x="71" y="1963"/>
                  </a:cubicBezTo>
                  <a:cubicBezTo>
                    <a:pt x="0" y="2409"/>
                    <a:pt x="339" y="2802"/>
                    <a:pt x="767" y="2802"/>
                  </a:cubicBezTo>
                  <a:lnTo>
                    <a:pt x="964" y="2802"/>
                  </a:lnTo>
                  <a:cubicBezTo>
                    <a:pt x="607" y="2802"/>
                    <a:pt x="303" y="3088"/>
                    <a:pt x="268" y="3444"/>
                  </a:cubicBezTo>
                  <a:cubicBezTo>
                    <a:pt x="250" y="3855"/>
                    <a:pt x="571" y="4176"/>
                    <a:pt x="981" y="4176"/>
                  </a:cubicBezTo>
                  <a:lnTo>
                    <a:pt x="1178" y="4176"/>
                  </a:lnTo>
                  <a:cubicBezTo>
                    <a:pt x="749" y="4176"/>
                    <a:pt x="410" y="4568"/>
                    <a:pt x="482" y="5015"/>
                  </a:cubicBezTo>
                  <a:cubicBezTo>
                    <a:pt x="535" y="5336"/>
                    <a:pt x="856" y="5585"/>
                    <a:pt x="1178" y="5585"/>
                  </a:cubicBezTo>
                  <a:lnTo>
                    <a:pt x="1838" y="5585"/>
                  </a:lnTo>
                  <a:cubicBezTo>
                    <a:pt x="2159" y="5585"/>
                    <a:pt x="2480" y="5336"/>
                    <a:pt x="2534" y="5015"/>
                  </a:cubicBezTo>
                  <a:cubicBezTo>
                    <a:pt x="2623" y="4568"/>
                    <a:pt x="2284" y="4176"/>
                    <a:pt x="1856" y="4176"/>
                  </a:cubicBezTo>
                  <a:lnTo>
                    <a:pt x="2248" y="4176"/>
                  </a:lnTo>
                  <a:cubicBezTo>
                    <a:pt x="2659" y="4176"/>
                    <a:pt x="2980" y="3855"/>
                    <a:pt x="2962" y="3444"/>
                  </a:cubicBezTo>
                  <a:cubicBezTo>
                    <a:pt x="2926" y="3088"/>
                    <a:pt x="2641" y="2802"/>
                    <a:pt x="2266" y="2802"/>
                  </a:cubicBezTo>
                  <a:lnTo>
                    <a:pt x="2659" y="2802"/>
                  </a:lnTo>
                  <a:cubicBezTo>
                    <a:pt x="2980" y="2802"/>
                    <a:pt x="3301" y="2534"/>
                    <a:pt x="3372" y="2231"/>
                  </a:cubicBezTo>
                  <a:cubicBezTo>
                    <a:pt x="3444" y="1785"/>
                    <a:pt x="3105" y="1392"/>
                    <a:pt x="2676" y="1392"/>
                  </a:cubicBezTo>
                  <a:lnTo>
                    <a:pt x="2266" y="1392"/>
                  </a:lnTo>
                  <a:cubicBezTo>
                    <a:pt x="2623" y="1392"/>
                    <a:pt x="2926" y="1107"/>
                    <a:pt x="2944" y="750"/>
                  </a:cubicBezTo>
                  <a:cubicBezTo>
                    <a:pt x="2980" y="340"/>
                    <a:pt x="2641" y="1"/>
                    <a:pt x="2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94;p42">
              <a:extLst>
                <a:ext uri="{FF2B5EF4-FFF2-40B4-BE49-F238E27FC236}">
                  <a16:creationId xmlns:a16="http://schemas.microsoft.com/office/drawing/2014/main" id="{2CFD989F-E71C-DEF3-E302-D9D6FEA336B5}"/>
                </a:ext>
              </a:extLst>
            </p:cNvPr>
            <p:cNvSpPr/>
            <p:nvPr/>
          </p:nvSpPr>
          <p:spPr>
            <a:xfrm>
              <a:off x="5608747" y="3542151"/>
              <a:ext cx="230334" cy="59284"/>
            </a:xfrm>
            <a:custGeom>
              <a:avLst/>
              <a:gdLst/>
              <a:ahLst/>
              <a:cxnLst/>
              <a:rect l="l" t="t" r="r" b="b"/>
              <a:pathLst>
                <a:path w="7281" h="1874" extrusionOk="0">
                  <a:moveTo>
                    <a:pt x="304" y="0"/>
                  </a:moveTo>
                  <a:lnTo>
                    <a:pt x="214" y="143"/>
                  </a:lnTo>
                  <a:cubicBezTo>
                    <a:pt x="72" y="357"/>
                    <a:pt x="0" y="607"/>
                    <a:pt x="36" y="874"/>
                  </a:cubicBezTo>
                  <a:cubicBezTo>
                    <a:pt x="90" y="1445"/>
                    <a:pt x="571" y="1874"/>
                    <a:pt x="1142" y="1874"/>
                  </a:cubicBezTo>
                  <a:lnTo>
                    <a:pt x="6138" y="1874"/>
                  </a:lnTo>
                  <a:cubicBezTo>
                    <a:pt x="6709" y="1874"/>
                    <a:pt x="7209" y="1445"/>
                    <a:pt x="7262" y="874"/>
                  </a:cubicBezTo>
                  <a:cubicBezTo>
                    <a:pt x="7280" y="607"/>
                    <a:pt x="7227" y="357"/>
                    <a:pt x="7084" y="143"/>
                  </a:cubicBezTo>
                  <a:lnTo>
                    <a:pt x="6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95;p42">
              <a:extLst>
                <a:ext uri="{FF2B5EF4-FFF2-40B4-BE49-F238E27FC236}">
                  <a16:creationId xmlns:a16="http://schemas.microsoft.com/office/drawing/2014/main" id="{2FB3612C-E736-FB39-623D-27E74EEC1E25}"/>
                </a:ext>
              </a:extLst>
            </p:cNvPr>
            <p:cNvSpPr/>
            <p:nvPr/>
          </p:nvSpPr>
          <p:spPr>
            <a:xfrm>
              <a:off x="5503181" y="3266136"/>
              <a:ext cx="200408" cy="217332"/>
            </a:xfrm>
            <a:custGeom>
              <a:avLst/>
              <a:gdLst/>
              <a:ahLst/>
              <a:cxnLst/>
              <a:rect l="l" t="t" r="r" b="b"/>
              <a:pathLst>
                <a:path w="6335" h="6870" extrusionOk="0">
                  <a:moveTo>
                    <a:pt x="3641" y="0"/>
                  </a:moveTo>
                  <a:cubicBezTo>
                    <a:pt x="3177" y="0"/>
                    <a:pt x="2731" y="214"/>
                    <a:pt x="2427" y="589"/>
                  </a:cubicBezTo>
                  <a:lnTo>
                    <a:pt x="2071" y="1035"/>
                  </a:lnTo>
                  <a:lnTo>
                    <a:pt x="322" y="1035"/>
                  </a:lnTo>
                  <a:cubicBezTo>
                    <a:pt x="144" y="1035"/>
                    <a:pt x="1" y="1178"/>
                    <a:pt x="1" y="1356"/>
                  </a:cubicBezTo>
                  <a:lnTo>
                    <a:pt x="1" y="5531"/>
                  </a:lnTo>
                  <a:cubicBezTo>
                    <a:pt x="1" y="5692"/>
                    <a:pt x="144" y="5835"/>
                    <a:pt x="322" y="5835"/>
                  </a:cubicBezTo>
                  <a:lnTo>
                    <a:pt x="2071" y="5835"/>
                  </a:lnTo>
                  <a:lnTo>
                    <a:pt x="2427" y="6281"/>
                  </a:lnTo>
                  <a:cubicBezTo>
                    <a:pt x="2731" y="6655"/>
                    <a:pt x="3177" y="6869"/>
                    <a:pt x="3641" y="6869"/>
                  </a:cubicBezTo>
                  <a:lnTo>
                    <a:pt x="4140" y="6869"/>
                  </a:lnTo>
                  <a:lnTo>
                    <a:pt x="5122" y="5406"/>
                  </a:lnTo>
                  <a:lnTo>
                    <a:pt x="5122" y="2034"/>
                  </a:lnTo>
                  <a:lnTo>
                    <a:pt x="4461" y="2034"/>
                  </a:lnTo>
                  <a:cubicBezTo>
                    <a:pt x="4229" y="2569"/>
                    <a:pt x="3694" y="2962"/>
                    <a:pt x="3052" y="2962"/>
                  </a:cubicBezTo>
                  <a:cubicBezTo>
                    <a:pt x="2909" y="2962"/>
                    <a:pt x="2766" y="2855"/>
                    <a:pt x="2749" y="2712"/>
                  </a:cubicBezTo>
                  <a:cubicBezTo>
                    <a:pt x="2713" y="2516"/>
                    <a:pt x="2856" y="2337"/>
                    <a:pt x="3052" y="2337"/>
                  </a:cubicBezTo>
                  <a:cubicBezTo>
                    <a:pt x="3480" y="2337"/>
                    <a:pt x="3855" y="2052"/>
                    <a:pt x="3944" y="1642"/>
                  </a:cubicBezTo>
                  <a:cubicBezTo>
                    <a:pt x="3980" y="1499"/>
                    <a:pt x="4105" y="1410"/>
                    <a:pt x="4247" y="1410"/>
                  </a:cubicBezTo>
                  <a:lnTo>
                    <a:pt x="5550" y="1410"/>
                  </a:lnTo>
                  <a:cubicBezTo>
                    <a:pt x="5871" y="1410"/>
                    <a:pt x="6192" y="1160"/>
                    <a:pt x="6246" y="839"/>
                  </a:cubicBezTo>
                  <a:cubicBezTo>
                    <a:pt x="6335" y="393"/>
                    <a:pt x="5996" y="0"/>
                    <a:pt x="5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96;p42">
              <a:extLst>
                <a:ext uri="{FF2B5EF4-FFF2-40B4-BE49-F238E27FC236}">
                  <a16:creationId xmlns:a16="http://schemas.microsoft.com/office/drawing/2014/main" id="{8A021CA3-CB16-293F-3267-F72206222A1B}"/>
                </a:ext>
              </a:extLst>
            </p:cNvPr>
            <p:cNvSpPr/>
            <p:nvPr/>
          </p:nvSpPr>
          <p:spPr>
            <a:xfrm>
              <a:off x="5631335" y="3266136"/>
              <a:ext cx="185160" cy="256845"/>
            </a:xfrm>
            <a:custGeom>
              <a:avLst/>
              <a:gdLst/>
              <a:ahLst/>
              <a:cxnLst/>
              <a:rect l="l" t="t" r="r" b="b"/>
              <a:pathLst>
                <a:path w="5853" h="8119" extrusionOk="0">
                  <a:moveTo>
                    <a:pt x="2623" y="0"/>
                  </a:moveTo>
                  <a:cubicBezTo>
                    <a:pt x="2748" y="214"/>
                    <a:pt x="2819" y="446"/>
                    <a:pt x="2819" y="696"/>
                  </a:cubicBezTo>
                  <a:cubicBezTo>
                    <a:pt x="2819" y="1374"/>
                    <a:pt x="2320" y="1927"/>
                    <a:pt x="1677" y="2016"/>
                  </a:cubicBezTo>
                  <a:lnTo>
                    <a:pt x="1677" y="5585"/>
                  </a:lnTo>
                  <a:lnTo>
                    <a:pt x="0" y="8118"/>
                  </a:lnTo>
                  <a:lnTo>
                    <a:pt x="5852" y="8118"/>
                  </a:lnTo>
                  <a:lnTo>
                    <a:pt x="5406" y="7440"/>
                  </a:lnTo>
                  <a:cubicBezTo>
                    <a:pt x="5281" y="7476"/>
                    <a:pt x="5157" y="7494"/>
                    <a:pt x="5014" y="7494"/>
                  </a:cubicBezTo>
                  <a:lnTo>
                    <a:pt x="4371" y="7494"/>
                  </a:lnTo>
                  <a:cubicBezTo>
                    <a:pt x="3711" y="7494"/>
                    <a:pt x="3105" y="6959"/>
                    <a:pt x="3033" y="6299"/>
                  </a:cubicBezTo>
                  <a:cubicBezTo>
                    <a:pt x="3015" y="6049"/>
                    <a:pt x="3069" y="5835"/>
                    <a:pt x="3140" y="5638"/>
                  </a:cubicBezTo>
                  <a:cubicBezTo>
                    <a:pt x="2944" y="5406"/>
                    <a:pt x="2819" y="5103"/>
                    <a:pt x="2819" y="4782"/>
                  </a:cubicBezTo>
                  <a:cubicBezTo>
                    <a:pt x="2819" y="4586"/>
                    <a:pt x="2873" y="4407"/>
                    <a:pt x="2944" y="4247"/>
                  </a:cubicBezTo>
                  <a:cubicBezTo>
                    <a:pt x="2748" y="4015"/>
                    <a:pt x="2623" y="3711"/>
                    <a:pt x="2623" y="3390"/>
                  </a:cubicBezTo>
                  <a:cubicBezTo>
                    <a:pt x="2623" y="3051"/>
                    <a:pt x="2748" y="2748"/>
                    <a:pt x="2944" y="2516"/>
                  </a:cubicBezTo>
                  <a:cubicBezTo>
                    <a:pt x="2855" y="2320"/>
                    <a:pt x="2819" y="2105"/>
                    <a:pt x="2837" y="1874"/>
                  </a:cubicBezTo>
                  <a:cubicBezTo>
                    <a:pt x="2891" y="1178"/>
                    <a:pt x="3479" y="660"/>
                    <a:pt x="4157" y="660"/>
                  </a:cubicBezTo>
                  <a:lnTo>
                    <a:pt x="4157" y="321"/>
                  </a:lnTo>
                  <a:cubicBezTo>
                    <a:pt x="4157" y="143"/>
                    <a:pt x="4032" y="0"/>
                    <a:pt x="3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801;p42">
            <a:extLst>
              <a:ext uri="{FF2B5EF4-FFF2-40B4-BE49-F238E27FC236}">
                <a16:creationId xmlns:a16="http://schemas.microsoft.com/office/drawing/2014/main" id="{7DEB6DCC-205C-DE44-FEE8-9A58AA03B02A}"/>
              </a:ext>
            </a:extLst>
          </p:cNvPr>
          <p:cNvGrpSpPr/>
          <p:nvPr/>
        </p:nvGrpSpPr>
        <p:grpSpPr>
          <a:xfrm>
            <a:off x="4499997" y="3911590"/>
            <a:ext cx="320035" cy="320308"/>
            <a:chOff x="3302398" y="1629499"/>
            <a:chExt cx="334730" cy="335015"/>
          </a:xfrm>
        </p:grpSpPr>
        <p:sp>
          <p:nvSpPr>
            <p:cNvPr id="25" name="Google Shape;802;p42">
              <a:extLst>
                <a:ext uri="{FF2B5EF4-FFF2-40B4-BE49-F238E27FC236}">
                  <a16:creationId xmlns:a16="http://schemas.microsoft.com/office/drawing/2014/main" id="{84AA18C0-DD89-E993-8616-98E6CC36C3B0}"/>
                </a:ext>
              </a:extLst>
            </p:cNvPr>
            <p:cNvSpPr/>
            <p:nvPr/>
          </p:nvSpPr>
          <p:spPr>
            <a:xfrm>
              <a:off x="3354880" y="1629499"/>
              <a:ext cx="230334" cy="78486"/>
            </a:xfrm>
            <a:custGeom>
              <a:avLst/>
              <a:gdLst/>
              <a:ahLst/>
              <a:cxnLst/>
              <a:rect l="l" t="t" r="r" b="b"/>
              <a:pathLst>
                <a:path w="7281" h="2481" extrusionOk="0">
                  <a:moveTo>
                    <a:pt x="2809" y="0"/>
                  </a:moveTo>
                  <a:cubicBezTo>
                    <a:pt x="2695" y="0"/>
                    <a:pt x="2579" y="63"/>
                    <a:pt x="2516" y="188"/>
                  </a:cubicBezTo>
                  <a:lnTo>
                    <a:pt x="1910" y="1579"/>
                  </a:lnTo>
                  <a:lnTo>
                    <a:pt x="1392" y="937"/>
                  </a:lnTo>
                  <a:cubicBezTo>
                    <a:pt x="1339" y="866"/>
                    <a:pt x="1250" y="830"/>
                    <a:pt x="1160" y="830"/>
                  </a:cubicBezTo>
                  <a:lnTo>
                    <a:pt x="340" y="830"/>
                  </a:lnTo>
                  <a:cubicBezTo>
                    <a:pt x="179" y="830"/>
                    <a:pt x="36" y="937"/>
                    <a:pt x="18" y="1098"/>
                  </a:cubicBezTo>
                  <a:cubicBezTo>
                    <a:pt x="1" y="1294"/>
                    <a:pt x="143" y="1437"/>
                    <a:pt x="322" y="1437"/>
                  </a:cubicBezTo>
                  <a:lnTo>
                    <a:pt x="1000" y="1437"/>
                  </a:lnTo>
                  <a:lnTo>
                    <a:pt x="1731" y="2365"/>
                  </a:lnTo>
                  <a:cubicBezTo>
                    <a:pt x="1801" y="2442"/>
                    <a:pt x="1894" y="2479"/>
                    <a:pt x="1984" y="2479"/>
                  </a:cubicBezTo>
                  <a:cubicBezTo>
                    <a:pt x="2102" y="2479"/>
                    <a:pt x="2216" y="2415"/>
                    <a:pt x="2267" y="2293"/>
                  </a:cubicBezTo>
                  <a:lnTo>
                    <a:pt x="2802" y="1080"/>
                  </a:lnTo>
                  <a:lnTo>
                    <a:pt x="3355" y="2293"/>
                  </a:lnTo>
                  <a:cubicBezTo>
                    <a:pt x="3409" y="2418"/>
                    <a:pt x="3520" y="2481"/>
                    <a:pt x="3634" y="2481"/>
                  </a:cubicBezTo>
                  <a:cubicBezTo>
                    <a:pt x="3748" y="2481"/>
                    <a:pt x="3864" y="2418"/>
                    <a:pt x="3926" y="2293"/>
                  </a:cubicBezTo>
                  <a:lnTo>
                    <a:pt x="4461" y="1080"/>
                  </a:lnTo>
                  <a:lnTo>
                    <a:pt x="4997" y="2293"/>
                  </a:lnTo>
                  <a:cubicBezTo>
                    <a:pt x="5057" y="2415"/>
                    <a:pt x="5176" y="2479"/>
                    <a:pt x="5293" y="2479"/>
                  </a:cubicBezTo>
                  <a:cubicBezTo>
                    <a:pt x="5382" y="2479"/>
                    <a:pt x="5470" y="2442"/>
                    <a:pt x="5532" y="2365"/>
                  </a:cubicBezTo>
                  <a:lnTo>
                    <a:pt x="6263" y="1437"/>
                  </a:lnTo>
                  <a:lnTo>
                    <a:pt x="6941" y="1437"/>
                  </a:lnTo>
                  <a:cubicBezTo>
                    <a:pt x="7102" y="1437"/>
                    <a:pt x="7227" y="1330"/>
                    <a:pt x="7245" y="1169"/>
                  </a:cubicBezTo>
                  <a:cubicBezTo>
                    <a:pt x="7280" y="991"/>
                    <a:pt x="7120" y="830"/>
                    <a:pt x="6941" y="830"/>
                  </a:cubicBezTo>
                  <a:lnTo>
                    <a:pt x="6121" y="830"/>
                  </a:lnTo>
                  <a:cubicBezTo>
                    <a:pt x="6014" y="830"/>
                    <a:pt x="5924" y="866"/>
                    <a:pt x="5871" y="937"/>
                  </a:cubicBezTo>
                  <a:lnTo>
                    <a:pt x="5371" y="1579"/>
                  </a:lnTo>
                  <a:lnTo>
                    <a:pt x="4747" y="188"/>
                  </a:lnTo>
                  <a:cubicBezTo>
                    <a:pt x="4693" y="63"/>
                    <a:pt x="4577" y="0"/>
                    <a:pt x="4461" y="0"/>
                  </a:cubicBezTo>
                  <a:cubicBezTo>
                    <a:pt x="4345" y="0"/>
                    <a:pt x="4229" y="63"/>
                    <a:pt x="4176" y="188"/>
                  </a:cubicBezTo>
                  <a:lnTo>
                    <a:pt x="3641" y="1401"/>
                  </a:lnTo>
                  <a:lnTo>
                    <a:pt x="3087" y="188"/>
                  </a:lnTo>
                  <a:cubicBezTo>
                    <a:pt x="3034" y="63"/>
                    <a:pt x="2922" y="0"/>
                    <a:pt x="2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03;p42">
              <a:extLst>
                <a:ext uri="{FF2B5EF4-FFF2-40B4-BE49-F238E27FC236}">
                  <a16:creationId xmlns:a16="http://schemas.microsoft.com/office/drawing/2014/main" id="{FAD7B880-0532-2287-0CE2-56BBA006DFF4}"/>
                </a:ext>
              </a:extLst>
            </p:cNvPr>
            <p:cNvSpPr/>
            <p:nvPr/>
          </p:nvSpPr>
          <p:spPr>
            <a:xfrm>
              <a:off x="3499958" y="1715578"/>
              <a:ext cx="137169" cy="248936"/>
            </a:xfrm>
            <a:custGeom>
              <a:avLst/>
              <a:gdLst/>
              <a:ahLst/>
              <a:cxnLst/>
              <a:rect l="l" t="t" r="r" b="b"/>
              <a:pathLst>
                <a:path w="4336" h="7869" extrusionOk="0">
                  <a:moveTo>
                    <a:pt x="2784" y="2284"/>
                  </a:moveTo>
                  <a:cubicBezTo>
                    <a:pt x="2944" y="2284"/>
                    <a:pt x="3087" y="2391"/>
                    <a:pt x="3105" y="2552"/>
                  </a:cubicBezTo>
                  <a:cubicBezTo>
                    <a:pt x="3123" y="2748"/>
                    <a:pt x="2980" y="2909"/>
                    <a:pt x="2784" y="2909"/>
                  </a:cubicBezTo>
                  <a:lnTo>
                    <a:pt x="1553" y="2909"/>
                  </a:lnTo>
                  <a:cubicBezTo>
                    <a:pt x="1392" y="2909"/>
                    <a:pt x="1267" y="2784"/>
                    <a:pt x="1249" y="2623"/>
                  </a:cubicBezTo>
                  <a:cubicBezTo>
                    <a:pt x="1213" y="2445"/>
                    <a:pt x="1374" y="2284"/>
                    <a:pt x="1553" y="2284"/>
                  </a:cubicBezTo>
                  <a:close/>
                  <a:moveTo>
                    <a:pt x="2157" y="4763"/>
                  </a:moveTo>
                  <a:cubicBezTo>
                    <a:pt x="2337" y="4763"/>
                    <a:pt x="2480" y="4899"/>
                    <a:pt x="2480" y="5068"/>
                  </a:cubicBezTo>
                  <a:lnTo>
                    <a:pt x="2480" y="5389"/>
                  </a:lnTo>
                  <a:lnTo>
                    <a:pt x="2784" y="5389"/>
                  </a:lnTo>
                  <a:cubicBezTo>
                    <a:pt x="2962" y="5389"/>
                    <a:pt x="3105" y="5532"/>
                    <a:pt x="3087" y="5728"/>
                  </a:cubicBezTo>
                  <a:cubicBezTo>
                    <a:pt x="3069" y="5888"/>
                    <a:pt x="2944" y="5995"/>
                    <a:pt x="2784" y="5995"/>
                  </a:cubicBezTo>
                  <a:lnTo>
                    <a:pt x="2480" y="5995"/>
                  </a:lnTo>
                  <a:lnTo>
                    <a:pt x="2480" y="6299"/>
                  </a:lnTo>
                  <a:cubicBezTo>
                    <a:pt x="2480" y="6459"/>
                    <a:pt x="2355" y="6602"/>
                    <a:pt x="2195" y="6620"/>
                  </a:cubicBezTo>
                  <a:cubicBezTo>
                    <a:pt x="2185" y="6621"/>
                    <a:pt x="2175" y="6621"/>
                    <a:pt x="2165" y="6621"/>
                  </a:cubicBezTo>
                  <a:cubicBezTo>
                    <a:pt x="1999" y="6621"/>
                    <a:pt x="1856" y="6485"/>
                    <a:pt x="1856" y="6317"/>
                  </a:cubicBezTo>
                  <a:lnTo>
                    <a:pt x="1856" y="5995"/>
                  </a:lnTo>
                  <a:lnTo>
                    <a:pt x="1553" y="5995"/>
                  </a:lnTo>
                  <a:cubicBezTo>
                    <a:pt x="1392" y="5995"/>
                    <a:pt x="1249" y="5888"/>
                    <a:pt x="1231" y="5728"/>
                  </a:cubicBezTo>
                  <a:cubicBezTo>
                    <a:pt x="1213" y="5532"/>
                    <a:pt x="1356" y="5389"/>
                    <a:pt x="1553" y="5389"/>
                  </a:cubicBezTo>
                  <a:lnTo>
                    <a:pt x="1856" y="5389"/>
                  </a:lnTo>
                  <a:lnTo>
                    <a:pt x="1856" y="5086"/>
                  </a:lnTo>
                  <a:cubicBezTo>
                    <a:pt x="1856" y="4925"/>
                    <a:pt x="1963" y="4782"/>
                    <a:pt x="2123" y="4764"/>
                  </a:cubicBezTo>
                  <a:cubicBezTo>
                    <a:pt x="2135" y="4763"/>
                    <a:pt x="2146" y="4763"/>
                    <a:pt x="2157" y="4763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55" y="0"/>
                    <a:pt x="25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04;p42">
              <a:extLst>
                <a:ext uri="{FF2B5EF4-FFF2-40B4-BE49-F238E27FC236}">
                  <a16:creationId xmlns:a16="http://schemas.microsoft.com/office/drawing/2014/main" id="{5AD8B22E-D125-8104-B9CA-8A373277E330}"/>
                </a:ext>
              </a:extLst>
            </p:cNvPr>
            <p:cNvSpPr/>
            <p:nvPr/>
          </p:nvSpPr>
          <p:spPr>
            <a:xfrm>
              <a:off x="3302398" y="1715578"/>
              <a:ext cx="137201" cy="248936"/>
            </a:xfrm>
            <a:custGeom>
              <a:avLst/>
              <a:gdLst/>
              <a:ahLst/>
              <a:cxnLst/>
              <a:rect l="l" t="t" r="r" b="b"/>
              <a:pathLst>
                <a:path w="4337" h="7869" extrusionOk="0">
                  <a:moveTo>
                    <a:pt x="2157" y="2283"/>
                  </a:moveTo>
                  <a:cubicBezTo>
                    <a:pt x="2338" y="2283"/>
                    <a:pt x="2480" y="2419"/>
                    <a:pt x="2480" y="2588"/>
                  </a:cubicBezTo>
                  <a:lnTo>
                    <a:pt x="2480" y="2909"/>
                  </a:lnTo>
                  <a:lnTo>
                    <a:pt x="2784" y="2909"/>
                  </a:lnTo>
                  <a:cubicBezTo>
                    <a:pt x="2962" y="2909"/>
                    <a:pt x="3123" y="3051"/>
                    <a:pt x="3087" y="3248"/>
                  </a:cubicBezTo>
                  <a:cubicBezTo>
                    <a:pt x="3069" y="3408"/>
                    <a:pt x="2944" y="3515"/>
                    <a:pt x="2784" y="3515"/>
                  </a:cubicBezTo>
                  <a:lnTo>
                    <a:pt x="2480" y="3515"/>
                  </a:lnTo>
                  <a:lnTo>
                    <a:pt x="2480" y="3819"/>
                  </a:lnTo>
                  <a:cubicBezTo>
                    <a:pt x="2480" y="3979"/>
                    <a:pt x="2356" y="4122"/>
                    <a:pt x="2195" y="4140"/>
                  </a:cubicBezTo>
                  <a:cubicBezTo>
                    <a:pt x="2185" y="4141"/>
                    <a:pt x="2175" y="4141"/>
                    <a:pt x="2165" y="4141"/>
                  </a:cubicBezTo>
                  <a:cubicBezTo>
                    <a:pt x="1999" y="4141"/>
                    <a:pt x="1856" y="4005"/>
                    <a:pt x="1856" y="3837"/>
                  </a:cubicBezTo>
                  <a:lnTo>
                    <a:pt x="1856" y="3515"/>
                  </a:lnTo>
                  <a:lnTo>
                    <a:pt x="1553" y="3515"/>
                  </a:lnTo>
                  <a:cubicBezTo>
                    <a:pt x="1392" y="3515"/>
                    <a:pt x="1249" y="3408"/>
                    <a:pt x="1231" y="3248"/>
                  </a:cubicBezTo>
                  <a:cubicBezTo>
                    <a:pt x="1214" y="3051"/>
                    <a:pt x="1356" y="2909"/>
                    <a:pt x="1553" y="2909"/>
                  </a:cubicBezTo>
                  <a:lnTo>
                    <a:pt x="1856" y="2909"/>
                  </a:lnTo>
                  <a:lnTo>
                    <a:pt x="1856" y="2605"/>
                  </a:lnTo>
                  <a:cubicBezTo>
                    <a:pt x="1856" y="2445"/>
                    <a:pt x="1981" y="2302"/>
                    <a:pt x="2124" y="2284"/>
                  </a:cubicBezTo>
                  <a:cubicBezTo>
                    <a:pt x="2135" y="2283"/>
                    <a:pt x="2146" y="2283"/>
                    <a:pt x="2157" y="2283"/>
                  </a:cubicBezTo>
                  <a:close/>
                  <a:moveTo>
                    <a:pt x="2784" y="5995"/>
                  </a:moveTo>
                  <a:cubicBezTo>
                    <a:pt x="2944" y="5995"/>
                    <a:pt x="3087" y="6120"/>
                    <a:pt x="3105" y="6281"/>
                  </a:cubicBezTo>
                  <a:cubicBezTo>
                    <a:pt x="3123" y="6459"/>
                    <a:pt x="2980" y="6620"/>
                    <a:pt x="2784" y="6620"/>
                  </a:cubicBezTo>
                  <a:lnTo>
                    <a:pt x="1553" y="6620"/>
                  </a:lnTo>
                  <a:cubicBezTo>
                    <a:pt x="1392" y="6620"/>
                    <a:pt x="1267" y="6513"/>
                    <a:pt x="1249" y="6352"/>
                  </a:cubicBezTo>
                  <a:cubicBezTo>
                    <a:pt x="1214" y="6156"/>
                    <a:pt x="1374" y="5995"/>
                    <a:pt x="1553" y="5995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73" y="0"/>
                    <a:pt x="25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A997286-8428-A161-C2FB-0EBC2E4AF04A}"/>
              </a:ext>
            </a:extLst>
          </p:cNvPr>
          <p:cNvSpPr txBox="1"/>
          <p:nvPr/>
        </p:nvSpPr>
        <p:spPr>
          <a:xfrm>
            <a:off x="685558" y="429753"/>
            <a:ext cx="3428123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F48729-61F9-FD41-82B1-3D4C8D5A2F85}"/>
              </a:ext>
            </a:extLst>
          </p:cNvPr>
          <p:cNvSpPr txBox="1"/>
          <p:nvPr/>
        </p:nvSpPr>
        <p:spPr>
          <a:xfrm>
            <a:off x="580357" y="3377222"/>
            <a:ext cx="3428123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5F51FB-8911-F8A9-5FBF-7E29E2C34E81}"/>
              </a:ext>
            </a:extLst>
          </p:cNvPr>
          <p:cNvSpPr txBox="1"/>
          <p:nvPr/>
        </p:nvSpPr>
        <p:spPr>
          <a:xfrm>
            <a:off x="652023" y="1832480"/>
            <a:ext cx="3428123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0" name="Google Shape;1870;p63"/>
          <p:cNvGraphicFramePr/>
          <p:nvPr/>
        </p:nvGraphicFramePr>
        <p:xfrm>
          <a:off x="713075" y="1518420"/>
          <a:ext cx="7717500" cy="30856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2875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428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H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He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Li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O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F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Mg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Al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P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Cl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K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Sc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V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Mn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Fe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Co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Cu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Zn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Ga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Ge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Kr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Y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Zr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Mo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Tc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Ru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Rh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Pd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Cd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In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Xe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Lu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Hf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W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Re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Os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Ir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Pt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Au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Hg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Tl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Pb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Bi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Po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E3D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At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Fr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531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Ra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900">
                        <a:alpha val="215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Lr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Rf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Db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Sg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Bh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Hs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Mt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Ds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Rg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Cn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Nh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Fl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Mc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Lv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Ts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4684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 Medium"/>
                          <a:ea typeface="Montserrat Medium"/>
                          <a:cs typeface="Montserrat Medium"/>
                          <a:sym typeface="Montserrat Medium"/>
                        </a:rPr>
                        <a:t>Og</a:t>
                      </a: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71" name="Google Shape;1871;p63"/>
          <p:cNvSpPr/>
          <p:nvPr/>
        </p:nvSpPr>
        <p:spPr>
          <a:xfrm>
            <a:off x="2055865" y="1529684"/>
            <a:ext cx="169200" cy="168900"/>
          </a:xfrm>
          <a:prstGeom prst="ellipse">
            <a:avLst/>
          </a:prstGeom>
          <a:solidFill>
            <a:srgbClr val="FFC900">
              <a:alpha val="5316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2" name="Google Shape;1872;p63"/>
          <p:cNvSpPr txBox="1"/>
          <p:nvPr/>
        </p:nvSpPr>
        <p:spPr>
          <a:xfrm>
            <a:off x="2311489" y="1529689"/>
            <a:ext cx="1530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Alkali metals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73" name="Google Shape;1873;p63"/>
          <p:cNvSpPr/>
          <p:nvPr/>
        </p:nvSpPr>
        <p:spPr>
          <a:xfrm>
            <a:off x="2055865" y="1781242"/>
            <a:ext cx="169200" cy="168900"/>
          </a:xfrm>
          <a:prstGeom prst="ellipse">
            <a:avLst/>
          </a:prstGeom>
          <a:solidFill>
            <a:srgbClr val="FFC900">
              <a:alpha val="2152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4" name="Google Shape;1874;p63"/>
          <p:cNvSpPr txBox="1"/>
          <p:nvPr/>
        </p:nvSpPr>
        <p:spPr>
          <a:xfrm>
            <a:off x="2311489" y="1781249"/>
            <a:ext cx="1530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Alkaline earth m.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75" name="Google Shape;1875;p63"/>
          <p:cNvSpPr/>
          <p:nvPr/>
        </p:nvSpPr>
        <p:spPr>
          <a:xfrm>
            <a:off x="2055865" y="2032800"/>
            <a:ext cx="169200" cy="168900"/>
          </a:xfrm>
          <a:prstGeom prst="ellipse">
            <a:avLst/>
          </a:prstGeom>
          <a:solidFill>
            <a:schemeClr val="accent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6" name="Google Shape;1876;p63"/>
          <p:cNvSpPr txBox="1"/>
          <p:nvPr/>
        </p:nvSpPr>
        <p:spPr>
          <a:xfrm>
            <a:off x="2311489" y="2032808"/>
            <a:ext cx="1530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Transition metals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77" name="Google Shape;1877;p63"/>
          <p:cNvSpPr/>
          <p:nvPr/>
        </p:nvSpPr>
        <p:spPr>
          <a:xfrm>
            <a:off x="2055865" y="2284359"/>
            <a:ext cx="169200" cy="168900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8" name="Google Shape;1878;p63"/>
          <p:cNvSpPr txBox="1"/>
          <p:nvPr/>
        </p:nvSpPr>
        <p:spPr>
          <a:xfrm>
            <a:off x="2311489" y="2284368"/>
            <a:ext cx="1530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Other metals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79" name="Google Shape;1879;p63"/>
          <p:cNvSpPr/>
          <p:nvPr/>
        </p:nvSpPr>
        <p:spPr>
          <a:xfrm>
            <a:off x="4016940" y="1529684"/>
            <a:ext cx="169200" cy="168900"/>
          </a:xfrm>
          <a:prstGeom prst="ellipse">
            <a:avLst/>
          </a:prstGeom>
          <a:solidFill>
            <a:schemeClr val="accen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0" name="Google Shape;1880;p63"/>
          <p:cNvSpPr txBox="1"/>
          <p:nvPr/>
        </p:nvSpPr>
        <p:spPr>
          <a:xfrm>
            <a:off x="4272562" y="1529700"/>
            <a:ext cx="1242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Non-metals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81" name="Google Shape;1881;p63"/>
          <p:cNvSpPr/>
          <p:nvPr/>
        </p:nvSpPr>
        <p:spPr>
          <a:xfrm>
            <a:off x="4016940" y="1781242"/>
            <a:ext cx="169200" cy="168900"/>
          </a:xfrm>
          <a:prstGeom prst="ellipse">
            <a:avLst/>
          </a:prstGeom>
          <a:solidFill>
            <a:srgbClr val="FFFFFF">
              <a:alpha val="4684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2" name="Google Shape;1882;p63"/>
          <p:cNvSpPr txBox="1"/>
          <p:nvPr/>
        </p:nvSpPr>
        <p:spPr>
          <a:xfrm>
            <a:off x="4272562" y="1781257"/>
            <a:ext cx="1242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Halogens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83" name="Google Shape;1883;p63"/>
          <p:cNvSpPr/>
          <p:nvPr/>
        </p:nvSpPr>
        <p:spPr>
          <a:xfrm>
            <a:off x="4016940" y="2032800"/>
            <a:ext cx="169200" cy="168900"/>
          </a:xfrm>
          <a:prstGeom prst="ellipse">
            <a:avLst/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4" name="Google Shape;1884;p63"/>
          <p:cNvSpPr txBox="1"/>
          <p:nvPr/>
        </p:nvSpPr>
        <p:spPr>
          <a:xfrm>
            <a:off x="4272562" y="2032813"/>
            <a:ext cx="1242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Noble gases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85" name="Google Shape;1885;p63"/>
          <p:cNvSpPr/>
          <p:nvPr/>
        </p:nvSpPr>
        <p:spPr>
          <a:xfrm>
            <a:off x="4016940" y="2284342"/>
            <a:ext cx="169200" cy="168900"/>
          </a:xfrm>
          <a:prstGeom prst="ellipse">
            <a:avLst/>
          </a:prstGeom>
          <a:solidFill>
            <a:srgbClr val="00E3DA">
              <a:alpha val="5000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85725" dist="57150" dir="4560000" algn="bl" rotWithShape="0">
              <a:srgbClr val="432349">
                <a:alpha val="2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6" name="Google Shape;1886;p63"/>
          <p:cNvSpPr txBox="1"/>
          <p:nvPr/>
        </p:nvSpPr>
        <p:spPr>
          <a:xfrm>
            <a:off x="4272562" y="2284352"/>
            <a:ext cx="124200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Metalloids</a:t>
            </a:r>
            <a:endParaRPr sz="12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grpSp>
        <p:nvGrpSpPr>
          <p:cNvPr id="1887" name="Google Shape;1887;p63"/>
          <p:cNvGrpSpPr/>
          <p:nvPr/>
        </p:nvGrpSpPr>
        <p:grpSpPr>
          <a:xfrm flipH="1">
            <a:off x="502771" y="261616"/>
            <a:ext cx="639051" cy="752115"/>
            <a:chOff x="771450" y="-959375"/>
            <a:chExt cx="330225" cy="388650"/>
          </a:xfrm>
        </p:grpSpPr>
        <p:sp>
          <p:nvSpPr>
            <p:cNvPr id="1888" name="Google Shape;1888;p63"/>
            <p:cNvSpPr/>
            <p:nvPr/>
          </p:nvSpPr>
          <p:spPr>
            <a:xfrm>
              <a:off x="771450" y="-959375"/>
              <a:ext cx="330225" cy="388650"/>
            </a:xfrm>
            <a:custGeom>
              <a:avLst/>
              <a:gdLst/>
              <a:ahLst/>
              <a:cxnLst/>
              <a:rect l="l" t="t" r="r" b="b"/>
              <a:pathLst>
                <a:path w="13209" h="15546" extrusionOk="0">
                  <a:moveTo>
                    <a:pt x="5786" y="1"/>
                  </a:moveTo>
                  <a:cubicBezTo>
                    <a:pt x="5481" y="1"/>
                    <a:pt x="5177" y="58"/>
                    <a:pt x="4897" y="182"/>
                  </a:cubicBezTo>
                  <a:lnTo>
                    <a:pt x="1367" y="1745"/>
                  </a:lnTo>
                  <a:cubicBezTo>
                    <a:pt x="832" y="1984"/>
                    <a:pt x="421" y="2412"/>
                    <a:pt x="207" y="2963"/>
                  </a:cubicBezTo>
                  <a:cubicBezTo>
                    <a:pt x="1" y="3506"/>
                    <a:pt x="9" y="4099"/>
                    <a:pt x="248" y="4642"/>
                  </a:cubicBezTo>
                  <a:cubicBezTo>
                    <a:pt x="511" y="5243"/>
                    <a:pt x="1029" y="5679"/>
                    <a:pt x="1638" y="5860"/>
                  </a:cubicBezTo>
                  <a:lnTo>
                    <a:pt x="1745" y="6090"/>
                  </a:lnTo>
                  <a:cubicBezTo>
                    <a:pt x="363" y="8214"/>
                    <a:pt x="429" y="10954"/>
                    <a:pt x="1951" y="13052"/>
                  </a:cubicBezTo>
                  <a:cubicBezTo>
                    <a:pt x="3079" y="14616"/>
                    <a:pt x="4914" y="15546"/>
                    <a:pt x="6864" y="15546"/>
                  </a:cubicBezTo>
                  <a:cubicBezTo>
                    <a:pt x="7275" y="15546"/>
                    <a:pt x="7687" y="15496"/>
                    <a:pt x="8090" y="15414"/>
                  </a:cubicBezTo>
                  <a:cubicBezTo>
                    <a:pt x="9925" y="15027"/>
                    <a:pt x="11464" y="13859"/>
                    <a:pt x="12312" y="12205"/>
                  </a:cubicBezTo>
                  <a:cubicBezTo>
                    <a:pt x="13151" y="10559"/>
                    <a:pt x="13209" y="8641"/>
                    <a:pt x="12460" y="6954"/>
                  </a:cubicBezTo>
                  <a:cubicBezTo>
                    <a:pt x="11620" y="5054"/>
                    <a:pt x="9884" y="3729"/>
                    <a:pt x="7860" y="3391"/>
                  </a:cubicBezTo>
                  <a:lnTo>
                    <a:pt x="7761" y="3161"/>
                  </a:lnTo>
                  <a:cubicBezTo>
                    <a:pt x="7786" y="3103"/>
                    <a:pt x="7810" y="3046"/>
                    <a:pt x="7835" y="2988"/>
                  </a:cubicBezTo>
                  <a:cubicBezTo>
                    <a:pt x="8041" y="2437"/>
                    <a:pt x="8033" y="1844"/>
                    <a:pt x="7794" y="1309"/>
                  </a:cubicBezTo>
                  <a:cubicBezTo>
                    <a:pt x="7440" y="511"/>
                    <a:pt x="6650" y="1"/>
                    <a:pt x="57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62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63"/>
            <p:cNvSpPr/>
            <p:nvPr/>
          </p:nvSpPr>
          <p:spPr>
            <a:xfrm>
              <a:off x="804375" y="-925075"/>
              <a:ext cx="132925" cy="80125"/>
            </a:xfrm>
            <a:custGeom>
              <a:avLst/>
              <a:gdLst/>
              <a:ahLst/>
              <a:cxnLst/>
              <a:rect l="l" t="t" r="r" b="b"/>
              <a:pathLst>
                <a:path w="5317" h="3205" extrusionOk="0">
                  <a:moveTo>
                    <a:pt x="4469" y="357"/>
                  </a:moveTo>
                  <a:cubicBezTo>
                    <a:pt x="4642" y="357"/>
                    <a:pt x="4815" y="464"/>
                    <a:pt x="4889" y="637"/>
                  </a:cubicBezTo>
                  <a:cubicBezTo>
                    <a:pt x="4996" y="867"/>
                    <a:pt x="4889" y="1139"/>
                    <a:pt x="4658" y="1246"/>
                  </a:cubicBezTo>
                  <a:lnTo>
                    <a:pt x="1128" y="2801"/>
                  </a:lnTo>
                  <a:cubicBezTo>
                    <a:pt x="1065" y="2829"/>
                    <a:pt x="999" y="2843"/>
                    <a:pt x="935" y="2843"/>
                  </a:cubicBezTo>
                  <a:cubicBezTo>
                    <a:pt x="758" y="2843"/>
                    <a:pt x="592" y="2740"/>
                    <a:pt x="519" y="2571"/>
                  </a:cubicBezTo>
                  <a:cubicBezTo>
                    <a:pt x="470" y="2455"/>
                    <a:pt x="461" y="2332"/>
                    <a:pt x="511" y="2217"/>
                  </a:cubicBezTo>
                  <a:cubicBezTo>
                    <a:pt x="552" y="2102"/>
                    <a:pt x="642" y="2003"/>
                    <a:pt x="749" y="1953"/>
                  </a:cubicBezTo>
                  <a:lnTo>
                    <a:pt x="4280" y="398"/>
                  </a:lnTo>
                  <a:cubicBezTo>
                    <a:pt x="4346" y="373"/>
                    <a:pt x="4403" y="357"/>
                    <a:pt x="4469" y="357"/>
                  </a:cubicBezTo>
                  <a:close/>
                  <a:moveTo>
                    <a:pt x="4463" y="0"/>
                  </a:moveTo>
                  <a:cubicBezTo>
                    <a:pt x="4352" y="0"/>
                    <a:pt x="4240" y="22"/>
                    <a:pt x="4132" y="69"/>
                  </a:cubicBezTo>
                  <a:lnTo>
                    <a:pt x="609" y="1624"/>
                  </a:lnTo>
                  <a:cubicBezTo>
                    <a:pt x="190" y="1814"/>
                    <a:pt x="1" y="2299"/>
                    <a:pt x="190" y="2711"/>
                  </a:cubicBezTo>
                  <a:cubicBezTo>
                    <a:pt x="321" y="3023"/>
                    <a:pt x="626" y="3204"/>
                    <a:pt x="939" y="3204"/>
                  </a:cubicBezTo>
                  <a:cubicBezTo>
                    <a:pt x="1054" y="3204"/>
                    <a:pt x="1161" y="3180"/>
                    <a:pt x="1276" y="3130"/>
                  </a:cubicBezTo>
                  <a:lnTo>
                    <a:pt x="4798" y="1575"/>
                  </a:lnTo>
                  <a:cubicBezTo>
                    <a:pt x="5004" y="1484"/>
                    <a:pt x="5160" y="1320"/>
                    <a:pt x="5234" y="1122"/>
                  </a:cubicBezTo>
                  <a:cubicBezTo>
                    <a:pt x="5317" y="917"/>
                    <a:pt x="5308" y="686"/>
                    <a:pt x="5218" y="489"/>
                  </a:cubicBezTo>
                  <a:cubicBezTo>
                    <a:pt x="5083" y="183"/>
                    <a:pt x="4781" y="0"/>
                    <a:pt x="4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63"/>
            <p:cNvSpPr/>
            <p:nvPr/>
          </p:nvSpPr>
          <p:spPr>
            <a:xfrm>
              <a:off x="829875" y="-801150"/>
              <a:ext cx="246300" cy="191650"/>
            </a:xfrm>
            <a:custGeom>
              <a:avLst/>
              <a:gdLst/>
              <a:ahLst/>
              <a:cxnLst/>
              <a:rect l="l" t="t" r="r" b="b"/>
              <a:pathLst>
                <a:path w="9852" h="7666" extrusionOk="0">
                  <a:moveTo>
                    <a:pt x="7868" y="0"/>
                  </a:moveTo>
                  <a:lnTo>
                    <a:pt x="1" y="3473"/>
                  </a:lnTo>
                  <a:cubicBezTo>
                    <a:pt x="67" y="4279"/>
                    <a:pt x="338" y="5086"/>
                    <a:pt x="873" y="5818"/>
                  </a:cubicBezTo>
                  <a:cubicBezTo>
                    <a:pt x="1714" y="6985"/>
                    <a:pt x="3104" y="7665"/>
                    <a:pt x="4525" y="7665"/>
                  </a:cubicBezTo>
                  <a:cubicBezTo>
                    <a:pt x="4828" y="7665"/>
                    <a:pt x="5132" y="7634"/>
                    <a:pt x="5432" y="7571"/>
                  </a:cubicBezTo>
                  <a:cubicBezTo>
                    <a:pt x="8378" y="6946"/>
                    <a:pt x="9851" y="3851"/>
                    <a:pt x="8707" y="1251"/>
                  </a:cubicBezTo>
                  <a:cubicBezTo>
                    <a:pt x="8493" y="774"/>
                    <a:pt x="8205" y="362"/>
                    <a:pt x="7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63"/>
            <p:cNvSpPr/>
            <p:nvPr/>
          </p:nvSpPr>
          <p:spPr>
            <a:xfrm>
              <a:off x="816300" y="-894350"/>
              <a:ext cx="249800" cy="289275"/>
            </a:xfrm>
            <a:custGeom>
              <a:avLst/>
              <a:gdLst/>
              <a:ahLst/>
              <a:cxnLst/>
              <a:rect l="l" t="t" r="r" b="b"/>
              <a:pathLst>
                <a:path w="9992" h="11571" extrusionOk="0">
                  <a:moveTo>
                    <a:pt x="4033" y="478"/>
                  </a:moveTo>
                  <a:lnTo>
                    <a:pt x="4675" y="1934"/>
                  </a:lnTo>
                  <a:cubicBezTo>
                    <a:pt x="4807" y="2230"/>
                    <a:pt x="5103" y="2428"/>
                    <a:pt x="5449" y="2461"/>
                  </a:cubicBezTo>
                  <a:cubicBezTo>
                    <a:pt x="7045" y="2592"/>
                    <a:pt x="8436" y="3588"/>
                    <a:pt x="9078" y="5053"/>
                  </a:cubicBezTo>
                  <a:cubicBezTo>
                    <a:pt x="9621" y="6263"/>
                    <a:pt x="9580" y="7637"/>
                    <a:pt x="8971" y="8814"/>
                  </a:cubicBezTo>
                  <a:cubicBezTo>
                    <a:pt x="8370" y="9999"/>
                    <a:pt x="7259" y="10838"/>
                    <a:pt x="5934" y="11118"/>
                  </a:cubicBezTo>
                  <a:cubicBezTo>
                    <a:pt x="5648" y="11178"/>
                    <a:pt x="5359" y="11207"/>
                    <a:pt x="5071" y="11207"/>
                  </a:cubicBezTo>
                  <a:cubicBezTo>
                    <a:pt x="3708" y="11207"/>
                    <a:pt x="2371" y="10553"/>
                    <a:pt x="1556" y="9439"/>
                  </a:cubicBezTo>
                  <a:cubicBezTo>
                    <a:pt x="388" y="7818"/>
                    <a:pt x="412" y="5695"/>
                    <a:pt x="1614" y="4131"/>
                  </a:cubicBezTo>
                  <a:cubicBezTo>
                    <a:pt x="1819" y="3876"/>
                    <a:pt x="1869" y="3539"/>
                    <a:pt x="1737" y="3259"/>
                  </a:cubicBezTo>
                  <a:lnTo>
                    <a:pt x="1087" y="1778"/>
                  </a:lnTo>
                  <a:lnTo>
                    <a:pt x="4033" y="478"/>
                  </a:lnTo>
                  <a:close/>
                  <a:moveTo>
                    <a:pt x="4214" y="0"/>
                  </a:moveTo>
                  <a:lnTo>
                    <a:pt x="610" y="1588"/>
                  </a:lnTo>
                  <a:lnTo>
                    <a:pt x="1408" y="3399"/>
                  </a:lnTo>
                  <a:cubicBezTo>
                    <a:pt x="1482" y="3563"/>
                    <a:pt x="1457" y="3761"/>
                    <a:pt x="1334" y="3917"/>
                  </a:cubicBezTo>
                  <a:cubicBezTo>
                    <a:pt x="25" y="5596"/>
                    <a:pt x="1" y="7900"/>
                    <a:pt x="1268" y="9645"/>
                  </a:cubicBezTo>
                  <a:cubicBezTo>
                    <a:pt x="2149" y="10863"/>
                    <a:pt x="3597" y="11570"/>
                    <a:pt x="5070" y="11570"/>
                  </a:cubicBezTo>
                  <a:cubicBezTo>
                    <a:pt x="5383" y="11570"/>
                    <a:pt x="5704" y="11538"/>
                    <a:pt x="6008" y="11472"/>
                  </a:cubicBezTo>
                  <a:cubicBezTo>
                    <a:pt x="7440" y="11167"/>
                    <a:pt x="8641" y="10262"/>
                    <a:pt x="9292" y="8978"/>
                  </a:cubicBezTo>
                  <a:cubicBezTo>
                    <a:pt x="9950" y="7703"/>
                    <a:pt x="9991" y="6222"/>
                    <a:pt x="9415" y="4905"/>
                  </a:cubicBezTo>
                  <a:cubicBezTo>
                    <a:pt x="8716" y="3325"/>
                    <a:pt x="7201" y="2247"/>
                    <a:pt x="5473" y="2099"/>
                  </a:cubicBezTo>
                  <a:cubicBezTo>
                    <a:pt x="5259" y="2082"/>
                    <a:pt x="5086" y="1959"/>
                    <a:pt x="5004" y="1786"/>
                  </a:cubicBezTo>
                  <a:lnTo>
                    <a:pt x="42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63"/>
            <p:cNvSpPr/>
            <p:nvPr/>
          </p:nvSpPr>
          <p:spPr>
            <a:xfrm>
              <a:off x="828025" y="-771525"/>
              <a:ext cx="123875" cy="61325"/>
            </a:xfrm>
            <a:custGeom>
              <a:avLst/>
              <a:gdLst/>
              <a:ahLst/>
              <a:cxnLst/>
              <a:rect l="l" t="t" r="r" b="b"/>
              <a:pathLst>
                <a:path w="4955" h="2453" extrusionOk="0">
                  <a:moveTo>
                    <a:pt x="4807" y="0"/>
                  </a:moveTo>
                  <a:lnTo>
                    <a:pt x="1" y="2123"/>
                  </a:lnTo>
                  <a:lnTo>
                    <a:pt x="149" y="2452"/>
                  </a:lnTo>
                  <a:lnTo>
                    <a:pt x="4955" y="329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63"/>
            <p:cNvSpPr/>
            <p:nvPr/>
          </p:nvSpPr>
          <p:spPr>
            <a:xfrm>
              <a:off x="859300" y="-702425"/>
              <a:ext cx="32950" cy="30475"/>
            </a:xfrm>
            <a:custGeom>
              <a:avLst/>
              <a:gdLst/>
              <a:ahLst/>
              <a:cxnLst/>
              <a:rect l="l" t="t" r="r" b="b"/>
              <a:pathLst>
                <a:path w="1318" h="1219" extrusionOk="0">
                  <a:moveTo>
                    <a:pt x="626" y="182"/>
                  </a:moveTo>
                  <a:cubicBezTo>
                    <a:pt x="675" y="182"/>
                    <a:pt x="733" y="190"/>
                    <a:pt x="782" y="207"/>
                  </a:cubicBezTo>
                  <a:cubicBezTo>
                    <a:pt x="889" y="248"/>
                    <a:pt x="972" y="330"/>
                    <a:pt x="1021" y="437"/>
                  </a:cubicBezTo>
                  <a:cubicBezTo>
                    <a:pt x="1112" y="651"/>
                    <a:pt x="1013" y="906"/>
                    <a:pt x="799" y="1005"/>
                  </a:cubicBezTo>
                  <a:cubicBezTo>
                    <a:pt x="745" y="1028"/>
                    <a:pt x="689" y="1039"/>
                    <a:pt x="633" y="1039"/>
                  </a:cubicBezTo>
                  <a:cubicBezTo>
                    <a:pt x="467" y="1039"/>
                    <a:pt x="305" y="943"/>
                    <a:pt x="231" y="783"/>
                  </a:cubicBezTo>
                  <a:cubicBezTo>
                    <a:pt x="141" y="569"/>
                    <a:pt x="239" y="314"/>
                    <a:pt x="453" y="215"/>
                  </a:cubicBezTo>
                  <a:cubicBezTo>
                    <a:pt x="511" y="190"/>
                    <a:pt x="569" y="182"/>
                    <a:pt x="626" y="182"/>
                  </a:cubicBezTo>
                  <a:close/>
                  <a:moveTo>
                    <a:pt x="619" y="0"/>
                  </a:moveTo>
                  <a:cubicBezTo>
                    <a:pt x="537" y="0"/>
                    <a:pt x="456" y="16"/>
                    <a:pt x="379" y="50"/>
                  </a:cubicBezTo>
                  <a:cubicBezTo>
                    <a:pt x="231" y="116"/>
                    <a:pt x="116" y="240"/>
                    <a:pt x="58" y="388"/>
                  </a:cubicBezTo>
                  <a:cubicBezTo>
                    <a:pt x="1" y="544"/>
                    <a:pt x="1" y="709"/>
                    <a:pt x="67" y="857"/>
                  </a:cubicBezTo>
                  <a:cubicBezTo>
                    <a:pt x="174" y="1079"/>
                    <a:pt x="396" y="1219"/>
                    <a:pt x="626" y="1219"/>
                  </a:cubicBezTo>
                  <a:cubicBezTo>
                    <a:pt x="708" y="1219"/>
                    <a:pt x="791" y="1203"/>
                    <a:pt x="873" y="1170"/>
                  </a:cubicBezTo>
                  <a:cubicBezTo>
                    <a:pt x="1177" y="1030"/>
                    <a:pt x="1317" y="668"/>
                    <a:pt x="1186" y="363"/>
                  </a:cubicBezTo>
                  <a:cubicBezTo>
                    <a:pt x="1120" y="215"/>
                    <a:pt x="996" y="100"/>
                    <a:pt x="848" y="42"/>
                  </a:cubicBezTo>
                  <a:cubicBezTo>
                    <a:pt x="773" y="14"/>
                    <a:pt x="695" y="0"/>
                    <a:pt x="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63"/>
            <p:cNvSpPr/>
            <p:nvPr/>
          </p:nvSpPr>
          <p:spPr>
            <a:xfrm>
              <a:off x="980675" y="-774350"/>
              <a:ext cx="32950" cy="30400"/>
            </a:xfrm>
            <a:custGeom>
              <a:avLst/>
              <a:gdLst/>
              <a:ahLst/>
              <a:cxnLst/>
              <a:rect l="l" t="t" r="r" b="b"/>
              <a:pathLst>
                <a:path w="1318" h="1216" extrusionOk="0">
                  <a:moveTo>
                    <a:pt x="692" y="179"/>
                  </a:moveTo>
                  <a:cubicBezTo>
                    <a:pt x="742" y="179"/>
                    <a:pt x="791" y="195"/>
                    <a:pt x="840" y="212"/>
                  </a:cubicBezTo>
                  <a:cubicBezTo>
                    <a:pt x="947" y="253"/>
                    <a:pt x="1038" y="335"/>
                    <a:pt x="1079" y="434"/>
                  </a:cubicBezTo>
                  <a:cubicBezTo>
                    <a:pt x="1178" y="656"/>
                    <a:pt x="1079" y="903"/>
                    <a:pt x="865" y="1002"/>
                  </a:cubicBezTo>
                  <a:cubicBezTo>
                    <a:pt x="807" y="1028"/>
                    <a:pt x="746" y="1040"/>
                    <a:pt x="688" y="1040"/>
                  </a:cubicBezTo>
                  <a:cubicBezTo>
                    <a:pt x="523" y="1040"/>
                    <a:pt x="370" y="943"/>
                    <a:pt x="297" y="780"/>
                  </a:cubicBezTo>
                  <a:cubicBezTo>
                    <a:pt x="198" y="566"/>
                    <a:pt x="297" y="311"/>
                    <a:pt x="519" y="220"/>
                  </a:cubicBezTo>
                  <a:cubicBezTo>
                    <a:pt x="569" y="195"/>
                    <a:pt x="626" y="179"/>
                    <a:pt x="692" y="179"/>
                  </a:cubicBezTo>
                  <a:close/>
                  <a:moveTo>
                    <a:pt x="699" y="0"/>
                  </a:moveTo>
                  <a:cubicBezTo>
                    <a:pt x="613" y="0"/>
                    <a:pt x="527" y="19"/>
                    <a:pt x="445" y="55"/>
                  </a:cubicBezTo>
                  <a:cubicBezTo>
                    <a:pt x="133" y="187"/>
                    <a:pt x="1" y="549"/>
                    <a:pt x="133" y="854"/>
                  </a:cubicBezTo>
                  <a:cubicBezTo>
                    <a:pt x="231" y="1084"/>
                    <a:pt x="454" y="1216"/>
                    <a:pt x="692" y="1216"/>
                  </a:cubicBezTo>
                  <a:cubicBezTo>
                    <a:pt x="774" y="1216"/>
                    <a:pt x="857" y="1199"/>
                    <a:pt x="939" y="1166"/>
                  </a:cubicBezTo>
                  <a:cubicBezTo>
                    <a:pt x="1087" y="1101"/>
                    <a:pt x="1194" y="985"/>
                    <a:pt x="1260" y="829"/>
                  </a:cubicBezTo>
                  <a:cubicBezTo>
                    <a:pt x="1318" y="681"/>
                    <a:pt x="1309" y="516"/>
                    <a:pt x="1244" y="368"/>
                  </a:cubicBezTo>
                  <a:cubicBezTo>
                    <a:pt x="1178" y="212"/>
                    <a:pt x="1062" y="105"/>
                    <a:pt x="906" y="39"/>
                  </a:cubicBezTo>
                  <a:cubicBezTo>
                    <a:pt x="839" y="13"/>
                    <a:pt x="769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63"/>
            <p:cNvSpPr/>
            <p:nvPr/>
          </p:nvSpPr>
          <p:spPr>
            <a:xfrm>
              <a:off x="945500" y="-684425"/>
              <a:ext cx="32950" cy="30375"/>
            </a:xfrm>
            <a:custGeom>
              <a:avLst/>
              <a:gdLst/>
              <a:ahLst/>
              <a:cxnLst/>
              <a:rect l="l" t="t" r="r" b="b"/>
              <a:pathLst>
                <a:path w="1318" h="1215" extrusionOk="0">
                  <a:moveTo>
                    <a:pt x="692" y="178"/>
                  </a:moveTo>
                  <a:cubicBezTo>
                    <a:pt x="857" y="178"/>
                    <a:pt x="1013" y="277"/>
                    <a:pt x="1087" y="433"/>
                  </a:cubicBezTo>
                  <a:cubicBezTo>
                    <a:pt x="1186" y="655"/>
                    <a:pt x="1087" y="902"/>
                    <a:pt x="865" y="1001"/>
                  </a:cubicBezTo>
                  <a:cubicBezTo>
                    <a:pt x="809" y="1027"/>
                    <a:pt x="749" y="1039"/>
                    <a:pt x="691" y="1039"/>
                  </a:cubicBezTo>
                  <a:cubicBezTo>
                    <a:pt x="528" y="1039"/>
                    <a:pt x="372" y="943"/>
                    <a:pt x="305" y="779"/>
                  </a:cubicBezTo>
                  <a:cubicBezTo>
                    <a:pt x="206" y="565"/>
                    <a:pt x="305" y="318"/>
                    <a:pt x="519" y="219"/>
                  </a:cubicBezTo>
                  <a:cubicBezTo>
                    <a:pt x="577" y="195"/>
                    <a:pt x="634" y="178"/>
                    <a:pt x="692" y="178"/>
                  </a:cubicBezTo>
                  <a:close/>
                  <a:moveTo>
                    <a:pt x="698" y="1"/>
                  </a:moveTo>
                  <a:cubicBezTo>
                    <a:pt x="615" y="1"/>
                    <a:pt x="532" y="20"/>
                    <a:pt x="453" y="55"/>
                  </a:cubicBezTo>
                  <a:cubicBezTo>
                    <a:pt x="141" y="186"/>
                    <a:pt x="1" y="548"/>
                    <a:pt x="141" y="853"/>
                  </a:cubicBezTo>
                  <a:cubicBezTo>
                    <a:pt x="206" y="1001"/>
                    <a:pt x="322" y="1116"/>
                    <a:pt x="478" y="1174"/>
                  </a:cubicBezTo>
                  <a:cubicBezTo>
                    <a:pt x="544" y="1207"/>
                    <a:pt x="618" y="1215"/>
                    <a:pt x="692" y="1215"/>
                  </a:cubicBezTo>
                  <a:cubicBezTo>
                    <a:pt x="783" y="1215"/>
                    <a:pt x="865" y="1198"/>
                    <a:pt x="939" y="1166"/>
                  </a:cubicBezTo>
                  <a:cubicBezTo>
                    <a:pt x="1087" y="1100"/>
                    <a:pt x="1202" y="985"/>
                    <a:pt x="1260" y="828"/>
                  </a:cubicBezTo>
                  <a:cubicBezTo>
                    <a:pt x="1317" y="680"/>
                    <a:pt x="1317" y="515"/>
                    <a:pt x="1252" y="367"/>
                  </a:cubicBezTo>
                  <a:cubicBezTo>
                    <a:pt x="1186" y="219"/>
                    <a:pt x="1071" y="104"/>
                    <a:pt x="914" y="46"/>
                  </a:cubicBezTo>
                  <a:cubicBezTo>
                    <a:pt x="845" y="16"/>
                    <a:pt x="772" y="1"/>
                    <a:pt x="6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63"/>
            <p:cNvSpPr/>
            <p:nvPr/>
          </p:nvSpPr>
          <p:spPr>
            <a:xfrm>
              <a:off x="1016900" y="-710250"/>
              <a:ext cx="16900" cy="15475"/>
            </a:xfrm>
            <a:custGeom>
              <a:avLst/>
              <a:gdLst/>
              <a:ahLst/>
              <a:cxnLst/>
              <a:rect l="l" t="t" r="r" b="b"/>
              <a:pathLst>
                <a:path w="676" h="619" extrusionOk="0">
                  <a:moveTo>
                    <a:pt x="354" y="92"/>
                  </a:moveTo>
                  <a:cubicBezTo>
                    <a:pt x="436" y="92"/>
                    <a:pt x="519" y="141"/>
                    <a:pt x="552" y="224"/>
                  </a:cubicBezTo>
                  <a:cubicBezTo>
                    <a:pt x="576" y="273"/>
                    <a:pt x="576" y="331"/>
                    <a:pt x="560" y="388"/>
                  </a:cubicBezTo>
                  <a:cubicBezTo>
                    <a:pt x="535" y="438"/>
                    <a:pt x="494" y="487"/>
                    <a:pt x="445" y="503"/>
                  </a:cubicBezTo>
                  <a:cubicBezTo>
                    <a:pt x="413" y="517"/>
                    <a:pt x="381" y="523"/>
                    <a:pt x="349" y="523"/>
                  </a:cubicBezTo>
                  <a:cubicBezTo>
                    <a:pt x="324" y="523"/>
                    <a:pt x="298" y="519"/>
                    <a:pt x="272" y="512"/>
                  </a:cubicBezTo>
                  <a:cubicBezTo>
                    <a:pt x="222" y="487"/>
                    <a:pt x="181" y="446"/>
                    <a:pt x="157" y="396"/>
                  </a:cubicBezTo>
                  <a:cubicBezTo>
                    <a:pt x="132" y="347"/>
                    <a:pt x="132" y="281"/>
                    <a:pt x="148" y="232"/>
                  </a:cubicBezTo>
                  <a:cubicBezTo>
                    <a:pt x="173" y="174"/>
                    <a:pt x="214" y="133"/>
                    <a:pt x="264" y="108"/>
                  </a:cubicBezTo>
                  <a:cubicBezTo>
                    <a:pt x="297" y="100"/>
                    <a:pt x="321" y="92"/>
                    <a:pt x="354" y="92"/>
                  </a:cubicBezTo>
                  <a:close/>
                  <a:moveTo>
                    <a:pt x="355" y="1"/>
                  </a:moveTo>
                  <a:cubicBezTo>
                    <a:pt x="314" y="1"/>
                    <a:pt x="271" y="9"/>
                    <a:pt x="231" y="26"/>
                  </a:cubicBezTo>
                  <a:cubicBezTo>
                    <a:pt x="74" y="92"/>
                    <a:pt x="0" y="273"/>
                    <a:pt x="74" y="429"/>
                  </a:cubicBezTo>
                  <a:cubicBezTo>
                    <a:pt x="107" y="512"/>
                    <a:pt x="165" y="569"/>
                    <a:pt x="239" y="594"/>
                  </a:cubicBezTo>
                  <a:cubicBezTo>
                    <a:pt x="280" y="610"/>
                    <a:pt x="313" y="619"/>
                    <a:pt x="354" y="619"/>
                  </a:cubicBezTo>
                  <a:cubicBezTo>
                    <a:pt x="395" y="619"/>
                    <a:pt x="436" y="610"/>
                    <a:pt x="478" y="594"/>
                  </a:cubicBezTo>
                  <a:cubicBezTo>
                    <a:pt x="552" y="561"/>
                    <a:pt x="617" y="495"/>
                    <a:pt x="642" y="421"/>
                  </a:cubicBezTo>
                  <a:cubicBezTo>
                    <a:pt x="675" y="339"/>
                    <a:pt x="675" y="256"/>
                    <a:pt x="634" y="182"/>
                  </a:cubicBezTo>
                  <a:cubicBezTo>
                    <a:pt x="585" y="67"/>
                    <a:pt x="474" y="1"/>
                    <a:pt x="3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63"/>
            <p:cNvSpPr/>
            <p:nvPr/>
          </p:nvSpPr>
          <p:spPr>
            <a:xfrm>
              <a:off x="924725" y="-726875"/>
              <a:ext cx="17725" cy="15650"/>
            </a:xfrm>
            <a:custGeom>
              <a:avLst/>
              <a:gdLst/>
              <a:ahLst/>
              <a:cxnLst/>
              <a:rect l="l" t="t" r="r" b="b"/>
              <a:pathLst>
                <a:path w="709" h="626" extrusionOk="0">
                  <a:moveTo>
                    <a:pt x="354" y="90"/>
                  </a:moveTo>
                  <a:cubicBezTo>
                    <a:pt x="437" y="90"/>
                    <a:pt x="519" y="140"/>
                    <a:pt x="552" y="222"/>
                  </a:cubicBezTo>
                  <a:cubicBezTo>
                    <a:pt x="601" y="337"/>
                    <a:pt x="552" y="461"/>
                    <a:pt x="445" y="510"/>
                  </a:cubicBezTo>
                  <a:cubicBezTo>
                    <a:pt x="413" y="524"/>
                    <a:pt x="382" y="530"/>
                    <a:pt x="351" y="530"/>
                  </a:cubicBezTo>
                  <a:cubicBezTo>
                    <a:pt x="326" y="530"/>
                    <a:pt x="303" y="526"/>
                    <a:pt x="280" y="518"/>
                  </a:cubicBezTo>
                  <a:cubicBezTo>
                    <a:pt x="223" y="494"/>
                    <a:pt x="182" y="452"/>
                    <a:pt x="157" y="403"/>
                  </a:cubicBezTo>
                  <a:cubicBezTo>
                    <a:pt x="108" y="288"/>
                    <a:pt x="157" y="164"/>
                    <a:pt x="264" y="115"/>
                  </a:cubicBezTo>
                  <a:cubicBezTo>
                    <a:pt x="297" y="99"/>
                    <a:pt x="330" y="90"/>
                    <a:pt x="354" y="90"/>
                  </a:cubicBezTo>
                  <a:close/>
                  <a:moveTo>
                    <a:pt x="350" y="0"/>
                  </a:moveTo>
                  <a:cubicBezTo>
                    <a:pt x="310" y="0"/>
                    <a:pt x="270" y="8"/>
                    <a:pt x="231" y="24"/>
                  </a:cubicBezTo>
                  <a:cubicBezTo>
                    <a:pt x="75" y="99"/>
                    <a:pt x="1" y="280"/>
                    <a:pt x="75" y="436"/>
                  </a:cubicBezTo>
                  <a:cubicBezTo>
                    <a:pt x="124" y="551"/>
                    <a:pt x="239" y="625"/>
                    <a:pt x="354" y="625"/>
                  </a:cubicBezTo>
                  <a:cubicBezTo>
                    <a:pt x="396" y="625"/>
                    <a:pt x="437" y="617"/>
                    <a:pt x="478" y="592"/>
                  </a:cubicBezTo>
                  <a:cubicBezTo>
                    <a:pt x="634" y="526"/>
                    <a:pt x="708" y="345"/>
                    <a:pt x="642" y="189"/>
                  </a:cubicBezTo>
                  <a:cubicBezTo>
                    <a:pt x="587" y="71"/>
                    <a:pt x="471" y="0"/>
                    <a:pt x="3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F9C3B11-F886-DE39-DE56-CCEDD6DD8983}"/>
              </a:ext>
            </a:extLst>
          </p:cNvPr>
          <p:cNvSpPr txBox="1"/>
          <p:nvPr/>
        </p:nvSpPr>
        <p:spPr>
          <a:xfrm>
            <a:off x="0" y="7770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را 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" name="Google Shape;1903;p64"/>
          <p:cNvSpPr/>
          <p:nvPr/>
        </p:nvSpPr>
        <p:spPr>
          <a:xfrm>
            <a:off x="822100" y="2967999"/>
            <a:ext cx="1157100" cy="1157100"/>
          </a:xfrm>
          <a:prstGeom prst="roundRect">
            <a:avLst>
              <a:gd name="adj" fmla="val 11731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Hg</a:t>
            </a:r>
            <a:endParaRPr sz="2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1904" name="Google Shape;1904;p64"/>
          <p:cNvGraphicFramePr/>
          <p:nvPr/>
        </p:nvGraphicFramePr>
        <p:xfrm>
          <a:off x="713250" y="4207783"/>
          <a:ext cx="1374800" cy="3962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13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05" name="Google Shape;1905;p64"/>
          <p:cNvGraphicFramePr/>
          <p:nvPr/>
        </p:nvGraphicFramePr>
        <p:xfrm>
          <a:off x="2298925" y="4207783"/>
          <a:ext cx="1374800" cy="3962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13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06" name="Google Shape;1906;p64"/>
          <p:cNvGraphicFramePr/>
          <p:nvPr/>
        </p:nvGraphicFramePr>
        <p:xfrm>
          <a:off x="3884600" y="4207783"/>
          <a:ext cx="1374800" cy="3962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13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07" name="Google Shape;1907;p64"/>
          <p:cNvGraphicFramePr/>
          <p:nvPr/>
        </p:nvGraphicFramePr>
        <p:xfrm>
          <a:off x="5470275" y="4207783"/>
          <a:ext cx="1374800" cy="3962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13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08" name="Google Shape;1908;p64"/>
          <p:cNvGraphicFramePr/>
          <p:nvPr/>
        </p:nvGraphicFramePr>
        <p:xfrm>
          <a:off x="7055950" y="4207783"/>
          <a:ext cx="1374800" cy="396225"/>
        </p:xfrm>
        <a:graphic>
          <a:graphicData uri="http://schemas.openxmlformats.org/drawingml/2006/table">
            <a:tbl>
              <a:tblPr>
                <a:noFill/>
                <a:tableStyleId>{3FC99709-1D84-409C-95F2-2A8B481254EB}</a:tableStyleId>
              </a:tblPr>
              <a:tblGrid>
                <a:gridCol w="13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 Medium"/>
                        <a:ea typeface="Montserrat Medium"/>
                        <a:cs typeface="Montserrat Medium"/>
                        <a:sym typeface="Montserrat Medium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09" name="Google Shape;1909;p64"/>
          <p:cNvSpPr/>
          <p:nvPr/>
        </p:nvSpPr>
        <p:spPr>
          <a:xfrm>
            <a:off x="3116950" y="1896825"/>
            <a:ext cx="1374900" cy="313800"/>
          </a:xfrm>
          <a:prstGeom prst="roundRect">
            <a:avLst>
              <a:gd name="adj" fmla="val 11731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Mercury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10" name="Google Shape;1910;p64"/>
          <p:cNvSpPr/>
          <p:nvPr/>
        </p:nvSpPr>
        <p:spPr>
          <a:xfrm>
            <a:off x="4652188" y="1896825"/>
            <a:ext cx="1374900" cy="313800"/>
          </a:xfrm>
          <a:prstGeom prst="roundRect">
            <a:avLst>
              <a:gd name="adj" fmla="val 11731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Bismuth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11" name="Google Shape;1911;p64"/>
          <p:cNvSpPr/>
          <p:nvPr/>
        </p:nvSpPr>
        <p:spPr>
          <a:xfrm>
            <a:off x="2349325" y="2359550"/>
            <a:ext cx="1374900" cy="313800"/>
          </a:xfrm>
          <a:prstGeom prst="roundRect">
            <a:avLst>
              <a:gd name="adj" fmla="val 11731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Chlorine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12" name="Google Shape;1912;p64"/>
          <p:cNvSpPr/>
          <p:nvPr/>
        </p:nvSpPr>
        <p:spPr>
          <a:xfrm>
            <a:off x="3884550" y="2359550"/>
            <a:ext cx="1374900" cy="313800"/>
          </a:xfrm>
          <a:prstGeom prst="roundRect">
            <a:avLst>
              <a:gd name="adj" fmla="val 11731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Cadmium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13" name="Google Shape;1913;p64"/>
          <p:cNvSpPr/>
          <p:nvPr/>
        </p:nvSpPr>
        <p:spPr>
          <a:xfrm>
            <a:off x="5419875" y="2359550"/>
            <a:ext cx="1374900" cy="313800"/>
          </a:xfrm>
          <a:prstGeom prst="roundRect">
            <a:avLst>
              <a:gd name="adj" fmla="val 11731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Carbon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14" name="Google Shape;1914;p64"/>
          <p:cNvSpPr/>
          <p:nvPr/>
        </p:nvSpPr>
        <p:spPr>
          <a:xfrm>
            <a:off x="2407775" y="2967999"/>
            <a:ext cx="1157100" cy="1157100"/>
          </a:xfrm>
          <a:prstGeom prst="roundRect">
            <a:avLst>
              <a:gd name="adj" fmla="val 11731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Cd</a:t>
            </a:r>
            <a:endParaRPr sz="2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915" name="Google Shape;1915;p64"/>
          <p:cNvSpPr/>
          <p:nvPr/>
        </p:nvSpPr>
        <p:spPr>
          <a:xfrm>
            <a:off x="3993450" y="2967999"/>
            <a:ext cx="1157100" cy="1157100"/>
          </a:xfrm>
          <a:prstGeom prst="roundRect">
            <a:avLst>
              <a:gd name="adj" fmla="val 11731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Bi</a:t>
            </a:r>
            <a:endParaRPr sz="2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916" name="Google Shape;1916;p64"/>
          <p:cNvSpPr/>
          <p:nvPr/>
        </p:nvSpPr>
        <p:spPr>
          <a:xfrm>
            <a:off x="5579125" y="2967999"/>
            <a:ext cx="1157100" cy="1157100"/>
          </a:xfrm>
          <a:prstGeom prst="roundRect">
            <a:avLst>
              <a:gd name="adj" fmla="val 11731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Ng</a:t>
            </a:r>
            <a:endParaRPr sz="2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1917" name="Google Shape;1917;p64"/>
          <p:cNvSpPr/>
          <p:nvPr/>
        </p:nvSpPr>
        <p:spPr>
          <a:xfrm>
            <a:off x="7164800" y="2967999"/>
            <a:ext cx="1157100" cy="1157100"/>
          </a:xfrm>
          <a:prstGeom prst="roundRect">
            <a:avLst>
              <a:gd name="adj" fmla="val 11731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C</a:t>
            </a:r>
            <a:endParaRPr sz="2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1919" name="Google Shape;1919;p64"/>
          <p:cNvGrpSpPr/>
          <p:nvPr/>
        </p:nvGrpSpPr>
        <p:grpSpPr>
          <a:xfrm rot="2548111">
            <a:off x="8142770" y="1208198"/>
            <a:ext cx="576012" cy="800953"/>
            <a:chOff x="754175" y="-2051800"/>
            <a:chExt cx="263975" cy="367050"/>
          </a:xfrm>
        </p:grpSpPr>
        <p:sp>
          <p:nvSpPr>
            <p:cNvPr id="1920" name="Google Shape;1920;p64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64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64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64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64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64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64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64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64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1ECAF46-C7AF-FECC-D161-47817FC582E7}"/>
              </a:ext>
            </a:extLst>
          </p:cNvPr>
          <p:cNvSpPr txBox="1"/>
          <p:nvPr/>
        </p:nvSpPr>
        <p:spPr>
          <a:xfrm>
            <a:off x="0" y="7770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را 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CCD856-ABF2-173C-C64D-5C078730045D}"/>
              </a:ext>
            </a:extLst>
          </p:cNvPr>
          <p:cNvSpPr txBox="1"/>
          <p:nvPr/>
        </p:nvSpPr>
        <p:spPr>
          <a:xfrm>
            <a:off x="668146" y="479454"/>
            <a:ext cx="7617318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800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9" name="Google Shape;1959;p66"/>
          <p:cNvPicPr preferRelativeResize="0">
            <a:picLocks noGrp="1"/>
          </p:cNvPicPr>
          <p:nvPr>
            <p:ph type="pic" idx="4294967295"/>
          </p:nvPr>
        </p:nvPicPr>
        <p:blipFill rotWithShape="1">
          <a:blip r:embed="rId3">
            <a:alphaModFix/>
          </a:blip>
          <a:srcRect l="5087" t="7617" r="31633" b="36984"/>
          <a:stretch/>
        </p:blipFill>
        <p:spPr>
          <a:xfrm rot="164341">
            <a:off x="1456914" y="1718719"/>
            <a:ext cx="2573941" cy="1502012"/>
          </a:xfrm>
          <a:prstGeom prst="roundRect">
            <a:avLst>
              <a:gd name="adj" fmla="val 7014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960" name="Google Shape;1960;p66"/>
          <p:cNvPicPr preferRelativeResize="0">
            <a:picLocks noGrp="1"/>
          </p:cNvPicPr>
          <p:nvPr>
            <p:ph type="pic" idx="4294967295"/>
          </p:nvPr>
        </p:nvPicPr>
        <p:blipFill rotWithShape="1">
          <a:blip r:embed="rId4">
            <a:alphaModFix/>
          </a:blip>
          <a:srcRect t="6231" b="6240"/>
          <a:stretch/>
        </p:blipFill>
        <p:spPr>
          <a:xfrm rot="-129846">
            <a:off x="5119998" y="2767394"/>
            <a:ext cx="2574036" cy="1501671"/>
          </a:xfrm>
          <a:prstGeom prst="roundRect">
            <a:avLst>
              <a:gd name="adj" fmla="val 7014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961" name="Google Shape;1961;p66"/>
          <p:cNvGrpSpPr/>
          <p:nvPr/>
        </p:nvGrpSpPr>
        <p:grpSpPr>
          <a:xfrm rot="2548156">
            <a:off x="8056293" y="318725"/>
            <a:ext cx="480648" cy="668328"/>
            <a:chOff x="754175" y="-2051800"/>
            <a:chExt cx="263975" cy="367050"/>
          </a:xfrm>
        </p:grpSpPr>
        <p:sp>
          <p:nvSpPr>
            <p:cNvPr id="1962" name="Google Shape;1962;p66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66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66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66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66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66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66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66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66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DB0146-1756-E432-E83D-6A0FF43DDF52}"/>
              </a:ext>
            </a:extLst>
          </p:cNvPr>
          <p:cNvSpPr txBox="1"/>
          <p:nvPr/>
        </p:nvSpPr>
        <p:spPr>
          <a:xfrm>
            <a:off x="0" y="7770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را 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224D51-7901-3559-B7B1-1412E7848108}"/>
              </a:ext>
            </a:extLst>
          </p:cNvPr>
          <p:cNvSpPr txBox="1"/>
          <p:nvPr/>
        </p:nvSpPr>
        <p:spPr>
          <a:xfrm>
            <a:off x="1068107" y="3281374"/>
            <a:ext cx="298333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3234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A76170-97B5-4870-F9B6-5C3CE11DB800}"/>
              </a:ext>
            </a:extLst>
          </p:cNvPr>
          <p:cNvSpPr txBox="1"/>
          <p:nvPr/>
        </p:nvSpPr>
        <p:spPr>
          <a:xfrm>
            <a:off x="4738138" y="1077036"/>
            <a:ext cx="298333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3234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Google Shape;403;p35"/>
          <p:cNvGrpSpPr/>
          <p:nvPr/>
        </p:nvGrpSpPr>
        <p:grpSpPr>
          <a:xfrm>
            <a:off x="3545673" y="3178902"/>
            <a:ext cx="985200" cy="984900"/>
            <a:chOff x="3478075" y="1668425"/>
            <a:chExt cx="985200" cy="984900"/>
          </a:xfrm>
        </p:grpSpPr>
        <p:sp>
          <p:nvSpPr>
            <p:cNvPr id="404" name="Google Shape;404;p35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6" name="Google Shape;406;p35"/>
          <p:cNvGrpSpPr/>
          <p:nvPr/>
        </p:nvGrpSpPr>
        <p:grpSpPr>
          <a:xfrm>
            <a:off x="7526473" y="1663052"/>
            <a:ext cx="985200" cy="984900"/>
            <a:chOff x="3478075" y="1668425"/>
            <a:chExt cx="985200" cy="984900"/>
          </a:xfrm>
        </p:grpSpPr>
        <p:sp>
          <p:nvSpPr>
            <p:cNvPr id="407" name="Google Shape;407;p35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" name="Google Shape;409;p35"/>
          <p:cNvGrpSpPr/>
          <p:nvPr/>
        </p:nvGrpSpPr>
        <p:grpSpPr>
          <a:xfrm>
            <a:off x="7526473" y="3178902"/>
            <a:ext cx="985200" cy="984900"/>
            <a:chOff x="3478075" y="1668425"/>
            <a:chExt cx="985200" cy="984900"/>
          </a:xfrm>
        </p:grpSpPr>
        <p:sp>
          <p:nvSpPr>
            <p:cNvPr id="410" name="Google Shape;410;p35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5" name="Google Shape;415;p35"/>
          <p:cNvGrpSpPr/>
          <p:nvPr/>
        </p:nvGrpSpPr>
        <p:grpSpPr>
          <a:xfrm>
            <a:off x="3545673" y="1663052"/>
            <a:ext cx="985200" cy="984900"/>
            <a:chOff x="3478075" y="1668425"/>
            <a:chExt cx="985200" cy="984900"/>
          </a:xfrm>
        </p:grpSpPr>
        <p:sp>
          <p:nvSpPr>
            <p:cNvPr id="416" name="Google Shape;416;p35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8" name="Google Shape;418;p35"/>
          <p:cNvSpPr txBox="1">
            <a:spLocks noGrp="1"/>
          </p:cNvSpPr>
          <p:nvPr>
            <p:ph type="title" idx="4294967295"/>
          </p:nvPr>
        </p:nvSpPr>
        <p:spPr>
          <a:xfrm>
            <a:off x="3670973" y="1869152"/>
            <a:ext cx="7347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cs typeface="B Titr" panose="00000700000000000000" pitchFamily="2" charset="-78"/>
              </a:rPr>
              <a:t>02</a:t>
            </a:r>
            <a:endParaRPr sz="2400" dirty="0">
              <a:cs typeface="B Titr" panose="00000700000000000000" pitchFamily="2" charset="-78"/>
            </a:endParaRPr>
          </a:p>
        </p:txBody>
      </p:sp>
      <p:sp>
        <p:nvSpPr>
          <p:cNvPr id="420" name="Google Shape;420;p35"/>
          <p:cNvSpPr txBox="1">
            <a:spLocks noGrp="1"/>
          </p:cNvSpPr>
          <p:nvPr>
            <p:ph type="title" idx="4294967295"/>
          </p:nvPr>
        </p:nvSpPr>
        <p:spPr>
          <a:xfrm>
            <a:off x="3670973" y="3385002"/>
            <a:ext cx="7347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cs typeface="B Titr" panose="00000700000000000000" pitchFamily="2" charset="-78"/>
              </a:rPr>
              <a:t>04</a:t>
            </a:r>
            <a:endParaRPr sz="2400" dirty="0">
              <a:cs typeface="B Titr" panose="00000700000000000000" pitchFamily="2" charset="-78"/>
            </a:endParaRPr>
          </a:p>
        </p:txBody>
      </p:sp>
      <p:sp>
        <p:nvSpPr>
          <p:cNvPr id="423" name="Google Shape;423;p35"/>
          <p:cNvSpPr txBox="1">
            <a:spLocks noGrp="1"/>
          </p:cNvSpPr>
          <p:nvPr>
            <p:ph type="title" idx="4294967295"/>
          </p:nvPr>
        </p:nvSpPr>
        <p:spPr>
          <a:xfrm flipH="1">
            <a:off x="7651723" y="1869152"/>
            <a:ext cx="7347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cs typeface="B Titr" panose="00000700000000000000" pitchFamily="2" charset="-78"/>
              </a:rPr>
              <a:t>01</a:t>
            </a:r>
            <a:endParaRPr sz="2400" dirty="0">
              <a:cs typeface="B Titr" panose="00000700000000000000" pitchFamily="2" charset="-78"/>
            </a:endParaRPr>
          </a:p>
        </p:txBody>
      </p:sp>
      <p:sp>
        <p:nvSpPr>
          <p:cNvPr id="426" name="Google Shape;426;p35"/>
          <p:cNvSpPr txBox="1">
            <a:spLocks noGrp="1"/>
          </p:cNvSpPr>
          <p:nvPr>
            <p:ph type="title" idx="4294967295"/>
          </p:nvPr>
        </p:nvSpPr>
        <p:spPr>
          <a:xfrm flipH="1">
            <a:off x="7651723" y="3385002"/>
            <a:ext cx="7347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cs typeface="B Titr" panose="00000700000000000000" pitchFamily="2" charset="-78"/>
              </a:rPr>
              <a:t>03</a:t>
            </a:r>
            <a:endParaRPr sz="2400" dirty="0">
              <a:cs typeface="B Titr" panose="00000700000000000000" pitchFamily="2" charset="-78"/>
            </a:endParaRPr>
          </a:p>
        </p:txBody>
      </p:sp>
      <p:grpSp>
        <p:nvGrpSpPr>
          <p:cNvPr id="428" name="Google Shape;428;p35"/>
          <p:cNvGrpSpPr/>
          <p:nvPr/>
        </p:nvGrpSpPr>
        <p:grpSpPr>
          <a:xfrm rot="2548119">
            <a:off x="7898490" y="-5922"/>
            <a:ext cx="908021" cy="1262577"/>
            <a:chOff x="754175" y="-2051800"/>
            <a:chExt cx="263975" cy="367050"/>
          </a:xfrm>
        </p:grpSpPr>
        <p:sp>
          <p:nvSpPr>
            <p:cNvPr id="429" name="Google Shape;429;p35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77C5F97-97D3-0ABC-3891-AF3ABD14F7C5}"/>
              </a:ext>
            </a:extLst>
          </p:cNvPr>
          <p:cNvSpPr txBox="1"/>
          <p:nvPr/>
        </p:nvSpPr>
        <p:spPr>
          <a:xfrm>
            <a:off x="4786685" y="1468903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D2949B-1C1C-DC42-A9F7-28FACC7EEBB2}"/>
              </a:ext>
            </a:extLst>
          </p:cNvPr>
          <p:cNvSpPr txBox="1"/>
          <p:nvPr/>
        </p:nvSpPr>
        <p:spPr>
          <a:xfrm>
            <a:off x="742689" y="1468903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A6AF24-05F5-073F-F744-712EE42ED3F7}"/>
              </a:ext>
            </a:extLst>
          </p:cNvPr>
          <p:cNvSpPr txBox="1"/>
          <p:nvPr/>
        </p:nvSpPr>
        <p:spPr>
          <a:xfrm>
            <a:off x="4786685" y="2994866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DE087F-4076-F235-2A56-C6E8B8045A18}"/>
              </a:ext>
            </a:extLst>
          </p:cNvPr>
          <p:cNvSpPr txBox="1"/>
          <p:nvPr/>
        </p:nvSpPr>
        <p:spPr>
          <a:xfrm>
            <a:off x="742689" y="2994866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49A8A2-46A8-B8C8-E280-09D2307FC07F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را 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48"/>
          <p:cNvGrpSpPr/>
          <p:nvPr/>
        </p:nvGrpSpPr>
        <p:grpSpPr>
          <a:xfrm rot="-770093">
            <a:off x="882035" y="3327790"/>
            <a:ext cx="1158575" cy="1250563"/>
            <a:chOff x="713225" y="-1539100"/>
            <a:chExt cx="414375" cy="447275"/>
          </a:xfrm>
        </p:grpSpPr>
        <p:sp>
          <p:nvSpPr>
            <p:cNvPr id="1122" name="Google Shape;1122;p48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8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8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8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8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8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" name="Google Shape;1136;p48"/>
          <p:cNvGrpSpPr/>
          <p:nvPr/>
        </p:nvGrpSpPr>
        <p:grpSpPr>
          <a:xfrm>
            <a:off x="7555065" y="2723979"/>
            <a:ext cx="1074821" cy="1328405"/>
            <a:chOff x="1238675" y="-1705950"/>
            <a:chExt cx="468250" cy="578725"/>
          </a:xfrm>
        </p:grpSpPr>
        <p:sp>
          <p:nvSpPr>
            <p:cNvPr id="1137" name="Google Shape;1137;p48"/>
            <p:cNvSpPr/>
            <p:nvPr/>
          </p:nvSpPr>
          <p:spPr>
            <a:xfrm>
              <a:off x="1238675" y="-1705950"/>
              <a:ext cx="468250" cy="578725"/>
            </a:xfrm>
            <a:custGeom>
              <a:avLst/>
              <a:gdLst/>
              <a:ahLst/>
              <a:cxnLst/>
              <a:rect l="l" t="t" r="r" b="b"/>
              <a:pathLst>
                <a:path w="18730" h="23149" extrusionOk="0">
                  <a:moveTo>
                    <a:pt x="6921" y="0"/>
                  </a:moveTo>
                  <a:cubicBezTo>
                    <a:pt x="5588" y="0"/>
                    <a:pt x="4395" y="840"/>
                    <a:pt x="3950" y="2090"/>
                  </a:cubicBezTo>
                  <a:cubicBezTo>
                    <a:pt x="3547" y="3226"/>
                    <a:pt x="3827" y="4502"/>
                    <a:pt x="4674" y="5357"/>
                  </a:cubicBezTo>
                  <a:lnTo>
                    <a:pt x="1070" y="15455"/>
                  </a:lnTo>
                  <a:cubicBezTo>
                    <a:pt x="0" y="18450"/>
                    <a:pt x="1572" y="21750"/>
                    <a:pt x="4559" y="22820"/>
                  </a:cubicBezTo>
                  <a:cubicBezTo>
                    <a:pt x="5185" y="23042"/>
                    <a:pt x="5835" y="23149"/>
                    <a:pt x="6493" y="23149"/>
                  </a:cubicBezTo>
                  <a:cubicBezTo>
                    <a:pt x="8921" y="23149"/>
                    <a:pt x="11101" y="21618"/>
                    <a:pt x="11916" y="19331"/>
                  </a:cubicBezTo>
                  <a:lnTo>
                    <a:pt x="15521" y="9225"/>
                  </a:lnTo>
                  <a:cubicBezTo>
                    <a:pt x="16714" y="9093"/>
                    <a:pt x="17742" y="8295"/>
                    <a:pt x="18146" y="7160"/>
                  </a:cubicBezTo>
                  <a:cubicBezTo>
                    <a:pt x="18730" y="5522"/>
                    <a:pt x="17874" y="3712"/>
                    <a:pt x="16236" y="3127"/>
                  </a:cubicBezTo>
                  <a:lnTo>
                    <a:pt x="7974" y="189"/>
                  </a:lnTo>
                  <a:cubicBezTo>
                    <a:pt x="7637" y="66"/>
                    <a:pt x="7283" y="0"/>
                    <a:pt x="69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38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8"/>
            <p:cNvSpPr/>
            <p:nvPr/>
          </p:nvSpPr>
          <p:spPr>
            <a:xfrm>
              <a:off x="1286200" y="-1530275"/>
              <a:ext cx="290925" cy="360900"/>
            </a:xfrm>
            <a:custGeom>
              <a:avLst/>
              <a:gdLst/>
              <a:ahLst/>
              <a:cxnLst/>
              <a:rect l="l" t="t" r="r" b="b"/>
              <a:pathLst>
                <a:path w="11637" h="14436" extrusionOk="0">
                  <a:moveTo>
                    <a:pt x="3967" y="1"/>
                  </a:moveTo>
                  <a:lnTo>
                    <a:pt x="757" y="8995"/>
                  </a:lnTo>
                  <a:cubicBezTo>
                    <a:pt x="0" y="11119"/>
                    <a:pt x="1111" y="13447"/>
                    <a:pt x="3226" y="14196"/>
                  </a:cubicBezTo>
                  <a:cubicBezTo>
                    <a:pt x="3679" y="14358"/>
                    <a:pt x="4141" y="14435"/>
                    <a:pt x="4596" y="14435"/>
                  </a:cubicBezTo>
                  <a:cubicBezTo>
                    <a:pt x="6266" y="14435"/>
                    <a:pt x="7832" y="13398"/>
                    <a:pt x="8427" y="11736"/>
                  </a:cubicBezTo>
                  <a:lnTo>
                    <a:pt x="11636" y="2741"/>
                  </a:lnTo>
                  <a:lnTo>
                    <a:pt x="39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8"/>
            <p:cNvSpPr/>
            <p:nvPr/>
          </p:nvSpPr>
          <p:spPr>
            <a:xfrm>
              <a:off x="1281250" y="-1595900"/>
              <a:ext cx="323025" cy="431025"/>
            </a:xfrm>
            <a:custGeom>
              <a:avLst/>
              <a:gdLst/>
              <a:ahLst/>
              <a:cxnLst/>
              <a:rect l="l" t="t" r="r" b="b"/>
              <a:pathLst>
                <a:path w="12921" h="17241" extrusionOk="0">
                  <a:moveTo>
                    <a:pt x="5128" y="462"/>
                  </a:moveTo>
                  <a:lnTo>
                    <a:pt x="12460" y="3079"/>
                  </a:lnTo>
                  <a:lnTo>
                    <a:pt x="8452" y="14295"/>
                  </a:lnTo>
                  <a:cubicBezTo>
                    <a:pt x="7888" y="15889"/>
                    <a:pt x="6386" y="16881"/>
                    <a:pt x="4784" y="16881"/>
                  </a:cubicBezTo>
                  <a:cubicBezTo>
                    <a:pt x="4351" y="16881"/>
                    <a:pt x="3912" y="16809"/>
                    <a:pt x="3482" y="16657"/>
                  </a:cubicBezTo>
                  <a:cubicBezTo>
                    <a:pt x="1466" y="15932"/>
                    <a:pt x="404" y="13702"/>
                    <a:pt x="1128" y="11686"/>
                  </a:cubicBezTo>
                  <a:lnTo>
                    <a:pt x="5128" y="462"/>
                  </a:lnTo>
                  <a:close/>
                  <a:moveTo>
                    <a:pt x="4914" y="1"/>
                  </a:moveTo>
                  <a:lnTo>
                    <a:pt x="791" y="11563"/>
                  </a:lnTo>
                  <a:cubicBezTo>
                    <a:pt x="1" y="13768"/>
                    <a:pt x="1153" y="16204"/>
                    <a:pt x="3366" y="16994"/>
                  </a:cubicBezTo>
                  <a:cubicBezTo>
                    <a:pt x="3836" y="17159"/>
                    <a:pt x="4313" y="17241"/>
                    <a:pt x="4790" y="17241"/>
                  </a:cubicBezTo>
                  <a:cubicBezTo>
                    <a:pt x="6535" y="17241"/>
                    <a:pt x="8172" y="16155"/>
                    <a:pt x="8798" y="14418"/>
                  </a:cubicBezTo>
                  <a:lnTo>
                    <a:pt x="12921" y="2856"/>
                  </a:lnTo>
                  <a:lnTo>
                    <a:pt x="49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8"/>
            <p:cNvSpPr/>
            <p:nvPr/>
          </p:nvSpPr>
          <p:spPr>
            <a:xfrm>
              <a:off x="1365400" y="-1668250"/>
              <a:ext cx="298950" cy="155700"/>
            </a:xfrm>
            <a:custGeom>
              <a:avLst/>
              <a:gdLst/>
              <a:ahLst/>
              <a:cxnLst/>
              <a:rect l="l" t="t" r="r" b="b"/>
              <a:pathLst>
                <a:path w="11958" h="6228" extrusionOk="0">
                  <a:moveTo>
                    <a:pt x="1852" y="360"/>
                  </a:moveTo>
                  <a:cubicBezTo>
                    <a:pt x="1992" y="360"/>
                    <a:pt x="2140" y="385"/>
                    <a:pt x="2280" y="434"/>
                  </a:cubicBezTo>
                  <a:lnTo>
                    <a:pt x="10534" y="3380"/>
                  </a:lnTo>
                  <a:cubicBezTo>
                    <a:pt x="11200" y="3619"/>
                    <a:pt x="11554" y="4351"/>
                    <a:pt x="11316" y="5018"/>
                  </a:cubicBezTo>
                  <a:cubicBezTo>
                    <a:pt x="11127" y="5545"/>
                    <a:pt x="10630" y="5871"/>
                    <a:pt x="10101" y="5871"/>
                  </a:cubicBezTo>
                  <a:cubicBezTo>
                    <a:pt x="9961" y="5871"/>
                    <a:pt x="9818" y="5848"/>
                    <a:pt x="9678" y="5800"/>
                  </a:cubicBezTo>
                  <a:lnTo>
                    <a:pt x="1416" y="2854"/>
                  </a:lnTo>
                  <a:cubicBezTo>
                    <a:pt x="758" y="2615"/>
                    <a:pt x="404" y="1883"/>
                    <a:pt x="642" y="1216"/>
                  </a:cubicBezTo>
                  <a:cubicBezTo>
                    <a:pt x="832" y="689"/>
                    <a:pt x="1325" y="360"/>
                    <a:pt x="1852" y="360"/>
                  </a:cubicBezTo>
                  <a:close/>
                  <a:moveTo>
                    <a:pt x="1851" y="1"/>
                  </a:moveTo>
                  <a:cubicBezTo>
                    <a:pt x="1176" y="1"/>
                    <a:pt x="544" y="420"/>
                    <a:pt x="305" y="1093"/>
                  </a:cubicBezTo>
                  <a:cubicBezTo>
                    <a:pt x="0" y="1948"/>
                    <a:pt x="445" y="2887"/>
                    <a:pt x="1301" y="3191"/>
                  </a:cubicBezTo>
                  <a:lnTo>
                    <a:pt x="9555" y="6137"/>
                  </a:lnTo>
                  <a:cubicBezTo>
                    <a:pt x="9736" y="6203"/>
                    <a:pt x="9925" y="6228"/>
                    <a:pt x="10106" y="6228"/>
                  </a:cubicBezTo>
                  <a:cubicBezTo>
                    <a:pt x="10781" y="6228"/>
                    <a:pt x="11414" y="5816"/>
                    <a:pt x="11653" y="5141"/>
                  </a:cubicBezTo>
                  <a:cubicBezTo>
                    <a:pt x="11957" y="4286"/>
                    <a:pt x="11513" y="3347"/>
                    <a:pt x="10657" y="3043"/>
                  </a:cubicBezTo>
                  <a:lnTo>
                    <a:pt x="2403" y="97"/>
                  </a:lnTo>
                  <a:cubicBezTo>
                    <a:pt x="2221" y="32"/>
                    <a:pt x="2034" y="1"/>
                    <a:pt x="18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1492550" y="-1432600"/>
              <a:ext cx="50625" cy="47000"/>
            </a:xfrm>
            <a:custGeom>
              <a:avLst/>
              <a:gdLst/>
              <a:ahLst/>
              <a:cxnLst/>
              <a:rect l="l" t="t" r="r" b="b"/>
              <a:pathLst>
                <a:path w="2025" h="1880" extrusionOk="0">
                  <a:moveTo>
                    <a:pt x="963" y="365"/>
                  </a:moveTo>
                  <a:cubicBezTo>
                    <a:pt x="1029" y="365"/>
                    <a:pt x="1095" y="373"/>
                    <a:pt x="1160" y="398"/>
                  </a:cubicBezTo>
                  <a:cubicBezTo>
                    <a:pt x="1457" y="505"/>
                    <a:pt x="1613" y="834"/>
                    <a:pt x="1506" y="1130"/>
                  </a:cubicBezTo>
                  <a:cubicBezTo>
                    <a:pt x="1457" y="1278"/>
                    <a:pt x="1350" y="1393"/>
                    <a:pt x="1218" y="1459"/>
                  </a:cubicBezTo>
                  <a:cubicBezTo>
                    <a:pt x="1138" y="1497"/>
                    <a:pt x="1053" y="1516"/>
                    <a:pt x="967" y="1516"/>
                  </a:cubicBezTo>
                  <a:cubicBezTo>
                    <a:pt x="902" y="1516"/>
                    <a:pt x="837" y="1505"/>
                    <a:pt x="774" y="1484"/>
                  </a:cubicBezTo>
                  <a:cubicBezTo>
                    <a:pt x="626" y="1426"/>
                    <a:pt x="510" y="1328"/>
                    <a:pt x="444" y="1188"/>
                  </a:cubicBezTo>
                  <a:cubicBezTo>
                    <a:pt x="379" y="1048"/>
                    <a:pt x="370" y="892"/>
                    <a:pt x="428" y="743"/>
                  </a:cubicBezTo>
                  <a:cubicBezTo>
                    <a:pt x="477" y="603"/>
                    <a:pt x="584" y="480"/>
                    <a:pt x="724" y="414"/>
                  </a:cubicBezTo>
                  <a:cubicBezTo>
                    <a:pt x="798" y="381"/>
                    <a:pt x="881" y="365"/>
                    <a:pt x="963" y="365"/>
                  </a:cubicBezTo>
                  <a:close/>
                  <a:moveTo>
                    <a:pt x="975" y="0"/>
                  </a:moveTo>
                  <a:cubicBezTo>
                    <a:pt x="835" y="0"/>
                    <a:pt x="696" y="32"/>
                    <a:pt x="568" y="93"/>
                  </a:cubicBezTo>
                  <a:cubicBezTo>
                    <a:pt x="338" y="200"/>
                    <a:pt x="165" y="390"/>
                    <a:pt x="82" y="620"/>
                  </a:cubicBezTo>
                  <a:cubicBezTo>
                    <a:pt x="0" y="859"/>
                    <a:pt x="17" y="1114"/>
                    <a:pt x="124" y="1344"/>
                  </a:cubicBezTo>
                  <a:cubicBezTo>
                    <a:pt x="231" y="1566"/>
                    <a:pt x="420" y="1739"/>
                    <a:pt x="650" y="1821"/>
                  </a:cubicBezTo>
                  <a:cubicBezTo>
                    <a:pt x="757" y="1854"/>
                    <a:pt x="864" y="1879"/>
                    <a:pt x="971" y="1879"/>
                  </a:cubicBezTo>
                  <a:cubicBezTo>
                    <a:pt x="1103" y="1879"/>
                    <a:pt x="1243" y="1846"/>
                    <a:pt x="1366" y="1788"/>
                  </a:cubicBezTo>
                  <a:cubicBezTo>
                    <a:pt x="1597" y="1682"/>
                    <a:pt x="1769" y="1492"/>
                    <a:pt x="1852" y="1254"/>
                  </a:cubicBezTo>
                  <a:cubicBezTo>
                    <a:pt x="2024" y="768"/>
                    <a:pt x="1769" y="233"/>
                    <a:pt x="1284" y="52"/>
                  </a:cubicBezTo>
                  <a:cubicBezTo>
                    <a:pt x="1183" y="17"/>
                    <a:pt x="1078" y="0"/>
                    <a:pt x="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8"/>
            <p:cNvSpPr/>
            <p:nvPr/>
          </p:nvSpPr>
          <p:spPr>
            <a:xfrm>
              <a:off x="1356550" y="-1406350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72" y="360"/>
                  </a:moveTo>
                  <a:cubicBezTo>
                    <a:pt x="1038" y="360"/>
                    <a:pt x="1103" y="376"/>
                    <a:pt x="1161" y="393"/>
                  </a:cubicBezTo>
                  <a:cubicBezTo>
                    <a:pt x="1309" y="450"/>
                    <a:pt x="1424" y="549"/>
                    <a:pt x="1490" y="689"/>
                  </a:cubicBezTo>
                  <a:cubicBezTo>
                    <a:pt x="1556" y="829"/>
                    <a:pt x="1564" y="985"/>
                    <a:pt x="1515" y="1133"/>
                  </a:cubicBezTo>
                  <a:cubicBezTo>
                    <a:pt x="1465" y="1273"/>
                    <a:pt x="1358" y="1389"/>
                    <a:pt x="1219" y="1454"/>
                  </a:cubicBezTo>
                  <a:cubicBezTo>
                    <a:pt x="1139" y="1492"/>
                    <a:pt x="1053" y="1511"/>
                    <a:pt x="967" y="1511"/>
                  </a:cubicBezTo>
                  <a:cubicBezTo>
                    <a:pt x="903" y="1511"/>
                    <a:pt x="838" y="1500"/>
                    <a:pt x="774" y="1479"/>
                  </a:cubicBezTo>
                  <a:cubicBezTo>
                    <a:pt x="634" y="1430"/>
                    <a:pt x="519" y="1323"/>
                    <a:pt x="453" y="1183"/>
                  </a:cubicBezTo>
                  <a:cubicBezTo>
                    <a:pt x="387" y="1043"/>
                    <a:pt x="379" y="887"/>
                    <a:pt x="429" y="747"/>
                  </a:cubicBezTo>
                  <a:cubicBezTo>
                    <a:pt x="478" y="599"/>
                    <a:pt x="585" y="483"/>
                    <a:pt x="725" y="418"/>
                  </a:cubicBezTo>
                  <a:cubicBezTo>
                    <a:pt x="799" y="376"/>
                    <a:pt x="889" y="360"/>
                    <a:pt x="972" y="360"/>
                  </a:cubicBezTo>
                  <a:close/>
                  <a:moveTo>
                    <a:pt x="963" y="0"/>
                  </a:moveTo>
                  <a:cubicBezTo>
                    <a:pt x="829" y="0"/>
                    <a:pt x="696" y="29"/>
                    <a:pt x="568" y="88"/>
                  </a:cubicBezTo>
                  <a:cubicBezTo>
                    <a:pt x="346" y="195"/>
                    <a:pt x="173" y="385"/>
                    <a:pt x="91" y="623"/>
                  </a:cubicBezTo>
                  <a:cubicBezTo>
                    <a:pt x="1" y="862"/>
                    <a:pt x="17" y="1117"/>
                    <a:pt x="124" y="1339"/>
                  </a:cubicBezTo>
                  <a:cubicBezTo>
                    <a:pt x="231" y="1561"/>
                    <a:pt x="420" y="1734"/>
                    <a:pt x="659" y="1817"/>
                  </a:cubicBezTo>
                  <a:cubicBezTo>
                    <a:pt x="758" y="1858"/>
                    <a:pt x="865" y="1874"/>
                    <a:pt x="972" y="1874"/>
                  </a:cubicBezTo>
                  <a:cubicBezTo>
                    <a:pt x="1112" y="1874"/>
                    <a:pt x="1243" y="1841"/>
                    <a:pt x="1375" y="1784"/>
                  </a:cubicBezTo>
                  <a:cubicBezTo>
                    <a:pt x="1597" y="1677"/>
                    <a:pt x="1770" y="1487"/>
                    <a:pt x="1852" y="1249"/>
                  </a:cubicBezTo>
                  <a:cubicBezTo>
                    <a:pt x="1934" y="1018"/>
                    <a:pt x="1926" y="763"/>
                    <a:pt x="1819" y="533"/>
                  </a:cubicBezTo>
                  <a:cubicBezTo>
                    <a:pt x="1712" y="311"/>
                    <a:pt x="1523" y="138"/>
                    <a:pt x="1284" y="55"/>
                  </a:cubicBezTo>
                  <a:cubicBezTo>
                    <a:pt x="1178" y="19"/>
                    <a:pt x="1070" y="0"/>
                    <a:pt x="9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8"/>
            <p:cNvSpPr/>
            <p:nvPr/>
          </p:nvSpPr>
          <p:spPr>
            <a:xfrm>
              <a:off x="1464550" y="-1345550"/>
              <a:ext cx="30275" cy="28025"/>
            </a:xfrm>
            <a:custGeom>
              <a:avLst/>
              <a:gdLst/>
              <a:ahLst/>
              <a:cxnLst/>
              <a:rect l="l" t="t" r="r" b="b"/>
              <a:pathLst>
                <a:path w="1211" h="1121" extrusionOk="0">
                  <a:moveTo>
                    <a:pt x="577" y="364"/>
                  </a:moveTo>
                  <a:cubicBezTo>
                    <a:pt x="602" y="364"/>
                    <a:pt x="626" y="364"/>
                    <a:pt x="643" y="372"/>
                  </a:cubicBezTo>
                  <a:cubicBezTo>
                    <a:pt x="750" y="405"/>
                    <a:pt x="799" y="520"/>
                    <a:pt x="766" y="627"/>
                  </a:cubicBezTo>
                  <a:cubicBezTo>
                    <a:pt x="750" y="676"/>
                    <a:pt x="709" y="718"/>
                    <a:pt x="668" y="734"/>
                  </a:cubicBezTo>
                  <a:cubicBezTo>
                    <a:pt x="640" y="748"/>
                    <a:pt x="611" y="754"/>
                    <a:pt x="581" y="754"/>
                  </a:cubicBezTo>
                  <a:cubicBezTo>
                    <a:pt x="557" y="754"/>
                    <a:pt x="533" y="750"/>
                    <a:pt x="511" y="742"/>
                  </a:cubicBezTo>
                  <a:cubicBezTo>
                    <a:pt x="462" y="726"/>
                    <a:pt x="421" y="693"/>
                    <a:pt x="404" y="644"/>
                  </a:cubicBezTo>
                  <a:cubicBezTo>
                    <a:pt x="379" y="594"/>
                    <a:pt x="371" y="545"/>
                    <a:pt x="396" y="495"/>
                  </a:cubicBezTo>
                  <a:cubicBezTo>
                    <a:pt x="421" y="413"/>
                    <a:pt x="495" y="364"/>
                    <a:pt x="577" y="364"/>
                  </a:cubicBezTo>
                  <a:close/>
                  <a:moveTo>
                    <a:pt x="579" y="1"/>
                  </a:moveTo>
                  <a:cubicBezTo>
                    <a:pt x="350" y="1"/>
                    <a:pt x="134" y="146"/>
                    <a:pt x="50" y="372"/>
                  </a:cubicBezTo>
                  <a:cubicBezTo>
                    <a:pt x="1" y="512"/>
                    <a:pt x="9" y="660"/>
                    <a:pt x="75" y="800"/>
                  </a:cubicBezTo>
                  <a:cubicBezTo>
                    <a:pt x="141" y="932"/>
                    <a:pt x="248" y="1030"/>
                    <a:pt x="388" y="1088"/>
                  </a:cubicBezTo>
                  <a:cubicBezTo>
                    <a:pt x="454" y="1104"/>
                    <a:pt x="519" y="1121"/>
                    <a:pt x="577" y="1121"/>
                  </a:cubicBezTo>
                  <a:cubicBezTo>
                    <a:pt x="659" y="1121"/>
                    <a:pt x="742" y="1096"/>
                    <a:pt x="816" y="1063"/>
                  </a:cubicBezTo>
                  <a:cubicBezTo>
                    <a:pt x="956" y="997"/>
                    <a:pt x="1054" y="890"/>
                    <a:pt x="1104" y="742"/>
                  </a:cubicBezTo>
                  <a:cubicBezTo>
                    <a:pt x="1211" y="454"/>
                    <a:pt x="1054" y="133"/>
                    <a:pt x="766" y="35"/>
                  </a:cubicBezTo>
                  <a:cubicBezTo>
                    <a:pt x="704" y="12"/>
                    <a:pt x="641" y="1"/>
                    <a:pt x="5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8"/>
            <p:cNvSpPr/>
            <p:nvPr/>
          </p:nvSpPr>
          <p:spPr>
            <a:xfrm>
              <a:off x="1323850" y="-1292700"/>
              <a:ext cx="31500" cy="27850"/>
            </a:xfrm>
            <a:custGeom>
              <a:avLst/>
              <a:gdLst/>
              <a:ahLst/>
              <a:cxnLst/>
              <a:rect l="l" t="t" r="r" b="b"/>
              <a:pathLst>
                <a:path w="1260" h="1114" extrusionOk="0">
                  <a:moveTo>
                    <a:pt x="626" y="356"/>
                  </a:moveTo>
                  <a:cubicBezTo>
                    <a:pt x="650" y="356"/>
                    <a:pt x="675" y="365"/>
                    <a:pt x="691" y="373"/>
                  </a:cubicBezTo>
                  <a:cubicBezTo>
                    <a:pt x="798" y="406"/>
                    <a:pt x="848" y="521"/>
                    <a:pt x="815" y="628"/>
                  </a:cubicBezTo>
                  <a:cubicBezTo>
                    <a:pt x="798" y="677"/>
                    <a:pt x="757" y="719"/>
                    <a:pt x="716" y="735"/>
                  </a:cubicBezTo>
                  <a:cubicBezTo>
                    <a:pt x="689" y="749"/>
                    <a:pt x="659" y="755"/>
                    <a:pt x="630" y="755"/>
                  </a:cubicBezTo>
                  <a:cubicBezTo>
                    <a:pt x="606" y="755"/>
                    <a:pt x="582" y="751"/>
                    <a:pt x="560" y="743"/>
                  </a:cubicBezTo>
                  <a:cubicBezTo>
                    <a:pt x="461" y="710"/>
                    <a:pt x="403" y="595"/>
                    <a:pt x="445" y="488"/>
                  </a:cubicBezTo>
                  <a:cubicBezTo>
                    <a:pt x="469" y="414"/>
                    <a:pt x="543" y="356"/>
                    <a:pt x="626" y="356"/>
                  </a:cubicBezTo>
                  <a:close/>
                  <a:moveTo>
                    <a:pt x="623" y="1"/>
                  </a:moveTo>
                  <a:cubicBezTo>
                    <a:pt x="396" y="1"/>
                    <a:pt x="182" y="142"/>
                    <a:pt x="99" y="373"/>
                  </a:cubicBezTo>
                  <a:cubicBezTo>
                    <a:pt x="0" y="661"/>
                    <a:pt x="148" y="982"/>
                    <a:pt x="445" y="1081"/>
                  </a:cubicBezTo>
                  <a:cubicBezTo>
                    <a:pt x="502" y="1105"/>
                    <a:pt x="568" y="1114"/>
                    <a:pt x="626" y="1114"/>
                  </a:cubicBezTo>
                  <a:cubicBezTo>
                    <a:pt x="708" y="1114"/>
                    <a:pt x="790" y="1097"/>
                    <a:pt x="864" y="1064"/>
                  </a:cubicBezTo>
                  <a:cubicBezTo>
                    <a:pt x="1004" y="998"/>
                    <a:pt x="1103" y="883"/>
                    <a:pt x="1152" y="743"/>
                  </a:cubicBezTo>
                  <a:cubicBezTo>
                    <a:pt x="1259" y="455"/>
                    <a:pt x="1103" y="134"/>
                    <a:pt x="815" y="36"/>
                  </a:cubicBezTo>
                  <a:cubicBezTo>
                    <a:pt x="752" y="12"/>
                    <a:pt x="687" y="1"/>
                    <a:pt x="6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8"/>
            <p:cNvSpPr/>
            <p:nvPr/>
          </p:nvSpPr>
          <p:spPr>
            <a:xfrm>
              <a:off x="1391725" y="-1279825"/>
              <a:ext cx="48375" cy="46875"/>
            </a:xfrm>
            <a:custGeom>
              <a:avLst/>
              <a:gdLst/>
              <a:ahLst/>
              <a:cxnLst/>
              <a:rect l="l" t="t" r="r" b="b"/>
              <a:pathLst>
                <a:path w="1935" h="1875" extrusionOk="0">
                  <a:moveTo>
                    <a:pt x="964" y="360"/>
                  </a:moveTo>
                  <a:cubicBezTo>
                    <a:pt x="1029" y="360"/>
                    <a:pt x="1095" y="368"/>
                    <a:pt x="1161" y="393"/>
                  </a:cubicBezTo>
                  <a:cubicBezTo>
                    <a:pt x="1301" y="442"/>
                    <a:pt x="1416" y="549"/>
                    <a:pt x="1490" y="689"/>
                  </a:cubicBezTo>
                  <a:cubicBezTo>
                    <a:pt x="1556" y="829"/>
                    <a:pt x="1556" y="985"/>
                    <a:pt x="1507" y="1133"/>
                  </a:cubicBezTo>
                  <a:cubicBezTo>
                    <a:pt x="1423" y="1366"/>
                    <a:pt x="1201" y="1513"/>
                    <a:pt x="966" y="1513"/>
                  </a:cubicBezTo>
                  <a:cubicBezTo>
                    <a:pt x="903" y="1513"/>
                    <a:pt x="838" y="1502"/>
                    <a:pt x="774" y="1479"/>
                  </a:cubicBezTo>
                  <a:cubicBezTo>
                    <a:pt x="626" y="1430"/>
                    <a:pt x="511" y="1323"/>
                    <a:pt x="445" y="1183"/>
                  </a:cubicBezTo>
                  <a:cubicBezTo>
                    <a:pt x="379" y="1043"/>
                    <a:pt x="371" y="887"/>
                    <a:pt x="421" y="747"/>
                  </a:cubicBezTo>
                  <a:cubicBezTo>
                    <a:pt x="478" y="599"/>
                    <a:pt x="577" y="483"/>
                    <a:pt x="717" y="417"/>
                  </a:cubicBezTo>
                  <a:cubicBezTo>
                    <a:pt x="799" y="376"/>
                    <a:pt x="881" y="360"/>
                    <a:pt x="964" y="360"/>
                  </a:cubicBezTo>
                  <a:close/>
                  <a:moveTo>
                    <a:pt x="958" y="0"/>
                  </a:moveTo>
                  <a:cubicBezTo>
                    <a:pt x="824" y="0"/>
                    <a:pt x="688" y="29"/>
                    <a:pt x="560" y="88"/>
                  </a:cubicBezTo>
                  <a:cubicBezTo>
                    <a:pt x="338" y="195"/>
                    <a:pt x="165" y="385"/>
                    <a:pt x="83" y="623"/>
                  </a:cubicBezTo>
                  <a:cubicBezTo>
                    <a:pt x="1" y="854"/>
                    <a:pt x="9" y="1109"/>
                    <a:pt x="116" y="1339"/>
                  </a:cubicBezTo>
                  <a:cubicBezTo>
                    <a:pt x="223" y="1561"/>
                    <a:pt x="412" y="1734"/>
                    <a:pt x="651" y="1816"/>
                  </a:cubicBezTo>
                  <a:cubicBezTo>
                    <a:pt x="758" y="1858"/>
                    <a:pt x="857" y="1874"/>
                    <a:pt x="964" y="1874"/>
                  </a:cubicBezTo>
                  <a:cubicBezTo>
                    <a:pt x="1350" y="1874"/>
                    <a:pt x="1712" y="1635"/>
                    <a:pt x="1844" y="1249"/>
                  </a:cubicBezTo>
                  <a:cubicBezTo>
                    <a:pt x="1935" y="1018"/>
                    <a:pt x="1918" y="763"/>
                    <a:pt x="1811" y="533"/>
                  </a:cubicBezTo>
                  <a:cubicBezTo>
                    <a:pt x="1704" y="311"/>
                    <a:pt x="1515" y="138"/>
                    <a:pt x="1276" y="55"/>
                  </a:cubicBezTo>
                  <a:cubicBezTo>
                    <a:pt x="1174" y="19"/>
                    <a:pt x="1066" y="0"/>
                    <a:pt x="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1440900" y="-1514225"/>
              <a:ext cx="137650" cy="56600"/>
            </a:xfrm>
            <a:custGeom>
              <a:avLst/>
              <a:gdLst/>
              <a:ahLst/>
              <a:cxnLst/>
              <a:rect l="l" t="t" r="r" b="b"/>
              <a:pathLst>
                <a:path w="5506" h="2264" extrusionOk="0">
                  <a:moveTo>
                    <a:pt x="116" y="1"/>
                  </a:moveTo>
                  <a:lnTo>
                    <a:pt x="1" y="346"/>
                  </a:lnTo>
                  <a:lnTo>
                    <a:pt x="5382" y="2264"/>
                  </a:lnTo>
                  <a:lnTo>
                    <a:pt x="5506" y="1926"/>
                  </a:lnTo>
                  <a:lnTo>
                    <a:pt x="1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7" name="Google Shape;1147;p48"/>
          <p:cNvGrpSpPr/>
          <p:nvPr/>
        </p:nvGrpSpPr>
        <p:grpSpPr>
          <a:xfrm rot="1699297">
            <a:off x="570868" y="2923854"/>
            <a:ext cx="667810" cy="928636"/>
            <a:chOff x="754175" y="-2051800"/>
            <a:chExt cx="263975" cy="367050"/>
          </a:xfrm>
        </p:grpSpPr>
        <p:sp>
          <p:nvSpPr>
            <p:cNvPr id="1148" name="Google Shape;1148;p48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8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8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8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8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8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7" name="Google Shape;1157;p48"/>
          <p:cNvSpPr/>
          <p:nvPr/>
        </p:nvSpPr>
        <p:spPr>
          <a:xfrm>
            <a:off x="1464153" y="29067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8" name="Google Shape;1158;p48"/>
          <p:cNvGrpSpPr/>
          <p:nvPr/>
        </p:nvGrpSpPr>
        <p:grpSpPr>
          <a:xfrm rot="-699645">
            <a:off x="7429243" y="1026742"/>
            <a:ext cx="371075" cy="491260"/>
            <a:chOff x="1634870" y="-5372769"/>
            <a:chExt cx="3048801" cy="4036247"/>
          </a:xfrm>
        </p:grpSpPr>
        <p:sp>
          <p:nvSpPr>
            <p:cNvPr id="1159" name="Google Shape;1159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60" name="Google Shape;1160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161" name="Google Shape;1161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65" name="Google Shape;1165;p48"/>
          <p:cNvGrpSpPr/>
          <p:nvPr/>
        </p:nvGrpSpPr>
        <p:grpSpPr>
          <a:xfrm rot="3275949" flipH="1">
            <a:off x="7352934" y="3600396"/>
            <a:ext cx="371039" cy="491211"/>
            <a:chOff x="1634870" y="-5372769"/>
            <a:chExt cx="3048801" cy="4036247"/>
          </a:xfrm>
        </p:grpSpPr>
        <p:sp>
          <p:nvSpPr>
            <p:cNvPr id="1166" name="Google Shape;1166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67" name="Google Shape;1167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168" name="Google Shape;1168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72" name="Google Shape;1172;p48"/>
          <p:cNvSpPr/>
          <p:nvPr/>
        </p:nvSpPr>
        <p:spPr>
          <a:xfrm>
            <a:off x="6828703" y="388212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" name="Google Shape;1173;p48"/>
          <p:cNvSpPr/>
          <p:nvPr/>
        </p:nvSpPr>
        <p:spPr>
          <a:xfrm>
            <a:off x="7307103" y="189449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4" name="Google Shape;1174;p48"/>
          <p:cNvGrpSpPr/>
          <p:nvPr/>
        </p:nvGrpSpPr>
        <p:grpSpPr>
          <a:xfrm>
            <a:off x="8045022" y="364720"/>
            <a:ext cx="584848" cy="547878"/>
            <a:chOff x="1221175" y="-304275"/>
            <a:chExt cx="193000" cy="180800"/>
          </a:xfrm>
        </p:grpSpPr>
        <p:sp>
          <p:nvSpPr>
            <p:cNvPr id="1175" name="Google Shape;1175;p48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8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8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5" name="Google Shape;1185;p48"/>
          <p:cNvSpPr/>
          <p:nvPr/>
        </p:nvSpPr>
        <p:spPr>
          <a:xfrm>
            <a:off x="2167990" y="75941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p48"/>
          <p:cNvSpPr/>
          <p:nvPr/>
        </p:nvSpPr>
        <p:spPr>
          <a:xfrm>
            <a:off x="2938290" y="43806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7" name="Google Shape;1187;p48"/>
          <p:cNvGrpSpPr/>
          <p:nvPr/>
        </p:nvGrpSpPr>
        <p:grpSpPr>
          <a:xfrm rot="-1762500">
            <a:off x="1052305" y="485969"/>
            <a:ext cx="818039" cy="1234975"/>
            <a:chOff x="2689275" y="-2085950"/>
            <a:chExt cx="414575" cy="625875"/>
          </a:xfrm>
        </p:grpSpPr>
        <p:sp>
          <p:nvSpPr>
            <p:cNvPr id="1188" name="Google Shape;1188;p48"/>
            <p:cNvSpPr/>
            <p:nvPr/>
          </p:nvSpPr>
          <p:spPr>
            <a:xfrm>
              <a:off x="2692975" y="-2082450"/>
              <a:ext cx="407150" cy="618875"/>
            </a:xfrm>
            <a:custGeom>
              <a:avLst/>
              <a:gdLst/>
              <a:ahLst/>
              <a:cxnLst/>
              <a:rect l="l" t="t" r="r" b="b"/>
              <a:pathLst>
                <a:path w="16286" h="24755" extrusionOk="0">
                  <a:moveTo>
                    <a:pt x="7859" y="4552"/>
                  </a:moveTo>
                  <a:cubicBezTo>
                    <a:pt x="8123" y="4552"/>
                    <a:pt x="8378" y="4584"/>
                    <a:pt x="8633" y="4650"/>
                  </a:cubicBezTo>
                  <a:cubicBezTo>
                    <a:pt x="10262" y="5070"/>
                    <a:pt x="11250" y="6741"/>
                    <a:pt x="10822" y="8370"/>
                  </a:cubicBezTo>
                  <a:cubicBezTo>
                    <a:pt x="10476" y="9711"/>
                    <a:pt x="9258" y="10658"/>
                    <a:pt x="7867" y="10658"/>
                  </a:cubicBezTo>
                  <a:cubicBezTo>
                    <a:pt x="7612" y="10658"/>
                    <a:pt x="7357" y="10625"/>
                    <a:pt x="7102" y="10559"/>
                  </a:cubicBezTo>
                  <a:cubicBezTo>
                    <a:pt x="6312" y="10353"/>
                    <a:pt x="5654" y="9851"/>
                    <a:pt x="5242" y="9152"/>
                  </a:cubicBezTo>
                  <a:cubicBezTo>
                    <a:pt x="4823" y="8452"/>
                    <a:pt x="4707" y="7629"/>
                    <a:pt x="4913" y="6839"/>
                  </a:cubicBezTo>
                  <a:cubicBezTo>
                    <a:pt x="5119" y="6049"/>
                    <a:pt x="5621" y="5383"/>
                    <a:pt x="6320" y="4971"/>
                  </a:cubicBezTo>
                  <a:cubicBezTo>
                    <a:pt x="6789" y="4691"/>
                    <a:pt x="7324" y="4552"/>
                    <a:pt x="7859" y="4552"/>
                  </a:cubicBezTo>
                  <a:close/>
                  <a:moveTo>
                    <a:pt x="7867" y="1"/>
                  </a:moveTo>
                  <a:cubicBezTo>
                    <a:pt x="4403" y="1"/>
                    <a:pt x="1375" y="2338"/>
                    <a:pt x="502" y="5695"/>
                  </a:cubicBezTo>
                  <a:cubicBezTo>
                    <a:pt x="0" y="7662"/>
                    <a:pt x="288" y="9711"/>
                    <a:pt x="1317" y="11464"/>
                  </a:cubicBezTo>
                  <a:cubicBezTo>
                    <a:pt x="1868" y="12402"/>
                    <a:pt x="2601" y="13192"/>
                    <a:pt x="3473" y="13809"/>
                  </a:cubicBezTo>
                  <a:cubicBezTo>
                    <a:pt x="3292" y="13999"/>
                    <a:pt x="3160" y="14229"/>
                    <a:pt x="3095" y="14484"/>
                  </a:cubicBezTo>
                  <a:lnTo>
                    <a:pt x="1375" y="21133"/>
                  </a:lnTo>
                  <a:cubicBezTo>
                    <a:pt x="1185" y="21882"/>
                    <a:pt x="1292" y="22664"/>
                    <a:pt x="1687" y="23331"/>
                  </a:cubicBezTo>
                  <a:cubicBezTo>
                    <a:pt x="2025" y="23907"/>
                    <a:pt x="2560" y="24351"/>
                    <a:pt x="3185" y="24581"/>
                  </a:cubicBezTo>
                  <a:cubicBezTo>
                    <a:pt x="3276" y="24614"/>
                    <a:pt x="3366" y="24639"/>
                    <a:pt x="3457" y="24664"/>
                  </a:cubicBezTo>
                  <a:cubicBezTo>
                    <a:pt x="3695" y="24729"/>
                    <a:pt x="3934" y="24754"/>
                    <a:pt x="4181" y="24754"/>
                  </a:cubicBezTo>
                  <a:cubicBezTo>
                    <a:pt x="4502" y="24754"/>
                    <a:pt x="4814" y="24705"/>
                    <a:pt x="5119" y="24598"/>
                  </a:cubicBezTo>
                  <a:cubicBezTo>
                    <a:pt x="6041" y="24285"/>
                    <a:pt x="6740" y="23528"/>
                    <a:pt x="6987" y="22590"/>
                  </a:cubicBezTo>
                  <a:lnTo>
                    <a:pt x="8707" y="15941"/>
                  </a:lnTo>
                  <a:cubicBezTo>
                    <a:pt x="8773" y="15677"/>
                    <a:pt x="8773" y="15414"/>
                    <a:pt x="8707" y="15159"/>
                  </a:cubicBezTo>
                  <a:cubicBezTo>
                    <a:pt x="11817" y="14822"/>
                    <a:pt x="14434" y="12591"/>
                    <a:pt x="15233" y="9506"/>
                  </a:cubicBezTo>
                  <a:cubicBezTo>
                    <a:pt x="16286" y="5449"/>
                    <a:pt x="13834" y="1293"/>
                    <a:pt x="9777" y="239"/>
                  </a:cubicBezTo>
                  <a:cubicBezTo>
                    <a:pt x="9151" y="75"/>
                    <a:pt x="8509" y="1"/>
                    <a:pt x="78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8"/>
            <p:cNvSpPr/>
            <p:nvPr/>
          </p:nvSpPr>
          <p:spPr>
            <a:xfrm>
              <a:off x="2689275" y="-2085950"/>
              <a:ext cx="414575" cy="625875"/>
            </a:xfrm>
            <a:custGeom>
              <a:avLst/>
              <a:gdLst/>
              <a:ahLst/>
              <a:cxnLst/>
              <a:rect l="l" t="t" r="r" b="b"/>
              <a:pathLst>
                <a:path w="16583" h="25035" extrusionOk="0">
                  <a:moveTo>
                    <a:pt x="8015" y="1"/>
                  </a:moveTo>
                  <a:cubicBezTo>
                    <a:pt x="4485" y="1"/>
                    <a:pt x="1407" y="2387"/>
                    <a:pt x="519" y="5802"/>
                  </a:cubicBezTo>
                  <a:cubicBezTo>
                    <a:pt x="0" y="7810"/>
                    <a:pt x="297" y="9892"/>
                    <a:pt x="1342" y="11670"/>
                  </a:cubicBezTo>
                  <a:cubicBezTo>
                    <a:pt x="1885" y="12583"/>
                    <a:pt x="2576" y="13357"/>
                    <a:pt x="3415" y="13974"/>
                  </a:cubicBezTo>
                  <a:cubicBezTo>
                    <a:pt x="3275" y="14155"/>
                    <a:pt x="3168" y="14369"/>
                    <a:pt x="3111" y="14591"/>
                  </a:cubicBezTo>
                  <a:lnTo>
                    <a:pt x="1391" y="21240"/>
                  </a:lnTo>
                  <a:cubicBezTo>
                    <a:pt x="1193" y="22022"/>
                    <a:pt x="1300" y="22845"/>
                    <a:pt x="1712" y="23545"/>
                  </a:cubicBezTo>
                  <a:cubicBezTo>
                    <a:pt x="2074" y="24145"/>
                    <a:pt x="2625" y="24606"/>
                    <a:pt x="3284" y="24853"/>
                  </a:cubicBezTo>
                  <a:cubicBezTo>
                    <a:pt x="3374" y="24886"/>
                    <a:pt x="3473" y="24911"/>
                    <a:pt x="3572" y="24935"/>
                  </a:cubicBezTo>
                  <a:cubicBezTo>
                    <a:pt x="3819" y="25001"/>
                    <a:pt x="4074" y="25034"/>
                    <a:pt x="4329" y="25034"/>
                  </a:cubicBezTo>
                  <a:cubicBezTo>
                    <a:pt x="4666" y="25034"/>
                    <a:pt x="4995" y="24976"/>
                    <a:pt x="5308" y="24869"/>
                  </a:cubicBezTo>
                  <a:cubicBezTo>
                    <a:pt x="6279" y="24540"/>
                    <a:pt x="7012" y="23750"/>
                    <a:pt x="7267" y="22763"/>
                  </a:cubicBezTo>
                  <a:lnTo>
                    <a:pt x="8987" y="16114"/>
                  </a:lnTo>
                  <a:cubicBezTo>
                    <a:pt x="9044" y="15883"/>
                    <a:pt x="9052" y="15653"/>
                    <a:pt x="9019" y="15422"/>
                  </a:cubicBezTo>
                  <a:cubicBezTo>
                    <a:pt x="12130" y="15019"/>
                    <a:pt x="14722" y="12723"/>
                    <a:pt x="15512" y="9678"/>
                  </a:cubicBezTo>
                  <a:cubicBezTo>
                    <a:pt x="16582" y="5547"/>
                    <a:pt x="14089" y="1318"/>
                    <a:pt x="9958" y="248"/>
                  </a:cubicBezTo>
                  <a:cubicBezTo>
                    <a:pt x="9324" y="83"/>
                    <a:pt x="8666" y="1"/>
                    <a:pt x="80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2722175" y="-2043700"/>
              <a:ext cx="334975" cy="302725"/>
            </a:xfrm>
            <a:custGeom>
              <a:avLst/>
              <a:gdLst/>
              <a:ahLst/>
              <a:cxnLst/>
              <a:rect l="l" t="t" r="r" b="b"/>
              <a:pathLst>
                <a:path w="13399" h="12109" extrusionOk="0">
                  <a:moveTo>
                    <a:pt x="6701" y="1448"/>
                  </a:moveTo>
                  <a:cubicBezTo>
                    <a:pt x="7081" y="1448"/>
                    <a:pt x="7467" y="1495"/>
                    <a:pt x="7852" y="1594"/>
                  </a:cubicBezTo>
                  <a:cubicBezTo>
                    <a:pt x="10312" y="2228"/>
                    <a:pt x="11793" y="4746"/>
                    <a:pt x="11160" y="7207"/>
                  </a:cubicBezTo>
                  <a:cubicBezTo>
                    <a:pt x="10625" y="9282"/>
                    <a:pt x="8749" y="10661"/>
                    <a:pt x="6698" y="10661"/>
                  </a:cubicBezTo>
                  <a:cubicBezTo>
                    <a:pt x="6318" y="10661"/>
                    <a:pt x="5932" y="10614"/>
                    <a:pt x="5547" y="10515"/>
                  </a:cubicBezTo>
                  <a:cubicBezTo>
                    <a:pt x="3087" y="9873"/>
                    <a:pt x="1606" y="7363"/>
                    <a:pt x="2239" y="4902"/>
                  </a:cubicBezTo>
                  <a:cubicBezTo>
                    <a:pt x="2781" y="2827"/>
                    <a:pt x="4652" y="1448"/>
                    <a:pt x="6701" y="1448"/>
                  </a:cubicBezTo>
                  <a:close/>
                  <a:moveTo>
                    <a:pt x="6691" y="0"/>
                  </a:moveTo>
                  <a:cubicBezTo>
                    <a:pt x="4001" y="0"/>
                    <a:pt x="1547" y="1809"/>
                    <a:pt x="840" y="4540"/>
                  </a:cubicBezTo>
                  <a:cubicBezTo>
                    <a:pt x="1" y="7774"/>
                    <a:pt x="1951" y="11074"/>
                    <a:pt x="5185" y="11914"/>
                  </a:cubicBezTo>
                  <a:cubicBezTo>
                    <a:pt x="5693" y="12046"/>
                    <a:pt x="6203" y="12109"/>
                    <a:pt x="6705" y="12109"/>
                  </a:cubicBezTo>
                  <a:cubicBezTo>
                    <a:pt x="9398" y="12109"/>
                    <a:pt x="11858" y="10295"/>
                    <a:pt x="12559" y="7569"/>
                  </a:cubicBezTo>
                  <a:cubicBezTo>
                    <a:pt x="13398" y="4335"/>
                    <a:pt x="11456" y="1027"/>
                    <a:pt x="8214" y="195"/>
                  </a:cubicBezTo>
                  <a:cubicBezTo>
                    <a:pt x="7704" y="63"/>
                    <a:pt x="7193" y="0"/>
                    <a:pt x="6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8"/>
            <p:cNvSpPr/>
            <p:nvPr/>
          </p:nvSpPr>
          <p:spPr>
            <a:xfrm>
              <a:off x="2728350" y="-2048275"/>
              <a:ext cx="333725" cy="311700"/>
            </a:xfrm>
            <a:custGeom>
              <a:avLst/>
              <a:gdLst/>
              <a:ahLst/>
              <a:cxnLst/>
              <a:rect l="l" t="t" r="r" b="b"/>
              <a:pathLst>
                <a:path w="13349" h="12468" extrusionOk="0">
                  <a:moveTo>
                    <a:pt x="6444" y="1810"/>
                  </a:moveTo>
                  <a:cubicBezTo>
                    <a:pt x="6815" y="1810"/>
                    <a:pt x="7193" y="1860"/>
                    <a:pt x="7563" y="1950"/>
                  </a:cubicBezTo>
                  <a:cubicBezTo>
                    <a:pt x="9925" y="2559"/>
                    <a:pt x="11349" y="4979"/>
                    <a:pt x="10740" y="7340"/>
                  </a:cubicBezTo>
                  <a:cubicBezTo>
                    <a:pt x="10220" y="9330"/>
                    <a:pt x="8426" y="10660"/>
                    <a:pt x="6461" y="10660"/>
                  </a:cubicBezTo>
                  <a:cubicBezTo>
                    <a:pt x="6094" y="10660"/>
                    <a:pt x="5721" y="10614"/>
                    <a:pt x="5350" y="10517"/>
                  </a:cubicBezTo>
                  <a:cubicBezTo>
                    <a:pt x="4206" y="10220"/>
                    <a:pt x="3243" y="9496"/>
                    <a:pt x="2642" y="8484"/>
                  </a:cubicBezTo>
                  <a:cubicBezTo>
                    <a:pt x="2042" y="7464"/>
                    <a:pt x="1877" y="6270"/>
                    <a:pt x="2173" y="5127"/>
                  </a:cubicBezTo>
                  <a:cubicBezTo>
                    <a:pt x="2470" y="3983"/>
                    <a:pt x="3194" y="3020"/>
                    <a:pt x="4206" y="2427"/>
                  </a:cubicBezTo>
                  <a:cubicBezTo>
                    <a:pt x="4897" y="2016"/>
                    <a:pt x="5662" y="1810"/>
                    <a:pt x="6444" y="1810"/>
                  </a:cubicBezTo>
                  <a:close/>
                  <a:moveTo>
                    <a:pt x="6444" y="1450"/>
                  </a:moveTo>
                  <a:cubicBezTo>
                    <a:pt x="5601" y="1450"/>
                    <a:pt x="4771" y="1675"/>
                    <a:pt x="4025" y="2115"/>
                  </a:cubicBezTo>
                  <a:cubicBezTo>
                    <a:pt x="2922" y="2765"/>
                    <a:pt x="2140" y="3802"/>
                    <a:pt x="1819" y="5036"/>
                  </a:cubicBezTo>
                  <a:cubicBezTo>
                    <a:pt x="1499" y="6279"/>
                    <a:pt x="1680" y="7562"/>
                    <a:pt x="2330" y="8665"/>
                  </a:cubicBezTo>
                  <a:cubicBezTo>
                    <a:pt x="2980" y="9768"/>
                    <a:pt x="4017" y="10550"/>
                    <a:pt x="5259" y="10871"/>
                  </a:cubicBezTo>
                  <a:cubicBezTo>
                    <a:pt x="5654" y="10969"/>
                    <a:pt x="6057" y="11019"/>
                    <a:pt x="6452" y="11019"/>
                  </a:cubicBezTo>
                  <a:cubicBezTo>
                    <a:pt x="8584" y="11019"/>
                    <a:pt x="10526" y="9587"/>
                    <a:pt x="11085" y="7431"/>
                  </a:cubicBezTo>
                  <a:cubicBezTo>
                    <a:pt x="11744" y="4880"/>
                    <a:pt x="10205" y="2263"/>
                    <a:pt x="7654" y="1605"/>
                  </a:cubicBezTo>
                  <a:cubicBezTo>
                    <a:pt x="7252" y="1501"/>
                    <a:pt x="6847" y="1450"/>
                    <a:pt x="6444" y="1450"/>
                  </a:cubicBezTo>
                  <a:close/>
                  <a:moveTo>
                    <a:pt x="6452" y="362"/>
                  </a:moveTo>
                  <a:cubicBezTo>
                    <a:pt x="6938" y="362"/>
                    <a:pt x="7432" y="420"/>
                    <a:pt x="7925" y="551"/>
                  </a:cubicBezTo>
                  <a:cubicBezTo>
                    <a:pt x="11061" y="1358"/>
                    <a:pt x="12954" y="4567"/>
                    <a:pt x="12139" y="7702"/>
                  </a:cubicBezTo>
                  <a:cubicBezTo>
                    <a:pt x="11458" y="10349"/>
                    <a:pt x="9060" y="12110"/>
                    <a:pt x="6443" y="12110"/>
                  </a:cubicBezTo>
                  <a:cubicBezTo>
                    <a:pt x="5959" y="12110"/>
                    <a:pt x="5468" y="12050"/>
                    <a:pt x="4979" y="11924"/>
                  </a:cubicBezTo>
                  <a:cubicBezTo>
                    <a:pt x="3465" y="11529"/>
                    <a:pt x="2190" y="10566"/>
                    <a:pt x="1392" y="9217"/>
                  </a:cubicBezTo>
                  <a:cubicBezTo>
                    <a:pt x="593" y="7867"/>
                    <a:pt x="371" y="6287"/>
                    <a:pt x="766" y="4765"/>
                  </a:cubicBezTo>
                  <a:cubicBezTo>
                    <a:pt x="1449" y="2123"/>
                    <a:pt x="3844" y="362"/>
                    <a:pt x="6452" y="362"/>
                  </a:cubicBezTo>
                  <a:close/>
                  <a:moveTo>
                    <a:pt x="6461" y="0"/>
                  </a:moveTo>
                  <a:cubicBezTo>
                    <a:pt x="3682" y="0"/>
                    <a:pt x="1143" y="1868"/>
                    <a:pt x="420" y="4674"/>
                  </a:cubicBezTo>
                  <a:cubicBezTo>
                    <a:pt x="1" y="6287"/>
                    <a:pt x="239" y="7966"/>
                    <a:pt x="1079" y="9398"/>
                  </a:cubicBezTo>
                  <a:cubicBezTo>
                    <a:pt x="1926" y="10838"/>
                    <a:pt x="3284" y="11858"/>
                    <a:pt x="4897" y="12270"/>
                  </a:cubicBezTo>
                  <a:cubicBezTo>
                    <a:pt x="5416" y="12409"/>
                    <a:pt x="5934" y="12467"/>
                    <a:pt x="6452" y="12467"/>
                  </a:cubicBezTo>
                  <a:cubicBezTo>
                    <a:pt x="9226" y="12467"/>
                    <a:pt x="11760" y="10599"/>
                    <a:pt x="12493" y="7793"/>
                  </a:cubicBezTo>
                  <a:cubicBezTo>
                    <a:pt x="13349" y="4468"/>
                    <a:pt x="11341" y="1061"/>
                    <a:pt x="8016" y="197"/>
                  </a:cubicBezTo>
                  <a:cubicBezTo>
                    <a:pt x="7496" y="64"/>
                    <a:pt x="6974" y="0"/>
                    <a:pt x="6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2817450" y="-1752650"/>
              <a:ext cx="57625" cy="56375"/>
            </a:xfrm>
            <a:custGeom>
              <a:avLst/>
              <a:gdLst/>
              <a:ahLst/>
              <a:cxnLst/>
              <a:rect l="l" t="t" r="r" b="b"/>
              <a:pathLst>
                <a:path w="2305" h="2255" extrusionOk="0">
                  <a:moveTo>
                    <a:pt x="461" y="0"/>
                  </a:moveTo>
                  <a:lnTo>
                    <a:pt x="0" y="1786"/>
                  </a:lnTo>
                  <a:lnTo>
                    <a:pt x="1843" y="2255"/>
                  </a:lnTo>
                  <a:lnTo>
                    <a:pt x="2304" y="477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2813725" y="-1756225"/>
              <a:ext cx="65050" cy="63675"/>
            </a:xfrm>
            <a:custGeom>
              <a:avLst/>
              <a:gdLst/>
              <a:ahLst/>
              <a:cxnLst/>
              <a:rect l="l" t="t" r="r" b="b"/>
              <a:pathLst>
                <a:path w="2602" h="2547" extrusionOk="0">
                  <a:moveTo>
                    <a:pt x="717" y="316"/>
                  </a:moveTo>
                  <a:lnTo>
                    <a:pt x="2280" y="727"/>
                  </a:lnTo>
                  <a:lnTo>
                    <a:pt x="1885" y="2225"/>
                  </a:lnTo>
                  <a:lnTo>
                    <a:pt x="322" y="1822"/>
                  </a:lnTo>
                  <a:lnTo>
                    <a:pt x="717" y="316"/>
                  </a:lnTo>
                  <a:close/>
                  <a:moveTo>
                    <a:pt x="614" y="0"/>
                  </a:moveTo>
                  <a:cubicBezTo>
                    <a:pt x="550" y="0"/>
                    <a:pt x="491" y="46"/>
                    <a:pt x="470" y="110"/>
                  </a:cubicBezTo>
                  <a:lnTo>
                    <a:pt x="9" y="1888"/>
                  </a:lnTo>
                  <a:cubicBezTo>
                    <a:pt x="1" y="1929"/>
                    <a:pt x="9" y="1962"/>
                    <a:pt x="26" y="1995"/>
                  </a:cubicBezTo>
                  <a:cubicBezTo>
                    <a:pt x="42" y="2028"/>
                    <a:pt x="75" y="2052"/>
                    <a:pt x="116" y="2061"/>
                  </a:cubicBezTo>
                  <a:lnTo>
                    <a:pt x="1959" y="2538"/>
                  </a:lnTo>
                  <a:cubicBezTo>
                    <a:pt x="1968" y="2546"/>
                    <a:pt x="1984" y="2546"/>
                    <a:pt x="1992" y="2546"/>
                  </a:cubicBezTo>
                  <a:cubicBezTo>
                    <a:pt x="2058" y="2546"/>
                    <a:pt x="2116" y="2505"/>
                    <a:pt x="2132" y="2439"/>
                  </a:cubicBezTo>
                  <a:lnTo>
                    <a:pt x="2593" y="653"/>
                  </a:lnTo>
                  <a:cubicBezTo>
                    <a:pt x="2601" y="620"/>
                    <a:pt x="2593" y="579"/>
                    <a:pt x="2577" y="546"/>
                  </a:cubicBezTo>
                  <a:cubicBezTo>
                    <a:pt x="2560" y="513"/>
                    <a:pt x="2527" y="489"/>
                    <a:pt x="2486" y="481"/>
                  </a:cubicBezTo>
                  <a:lnTo>
                    <a:pt x="643" y="3"/>
                  </a:lnTo>
                  <a:cubicBezTo>
                    <a:pt x="633" y="1"/>
                    <a:pt x="623" y="0"/>
                    <a:pt x="6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2760250" y="-1710475"/>
              <a:ext cx="112750" cy="208225"/>
            </a:xfrm>
            <a:custGeom>
              <a:avLst/>
              <a:gdLst/>
              <a:ahLst/>
              <a:cxnLst/>
              <a:rect l="l" t="t" r="r" b="b"/>
              <a:pathLst>
                <a:path w="4510" h="8329" extrusionOk="0">
                  <a:moveTo>
                    <a:pt x="1909" y="0"/>
                  </a:moveTo>
                  <a:lnTo>
                    <a:pt x="190" y="6641"/>
                  </a:lnTo>
                  <a:cubicBezTo>
                    <a:pt x="0" y="7365"/>
                    <a:pt x="436" y="8098"/>
                    <a:pt x="1152" y="8287"/>
                  </a:cubicBezTo>
                  <a:cubicBezTo>
                    <a:pt x="1265" y="8315"/>
                    <a:pt x="1377" y="8328"/>
                    <a:pt x="1487" y="8328"/>
                  </a:cubicBezTo>
                  <a:cubicBezTo>
                    <a:pt x="2090" y="8328"/>
                    <a:pt x="2637" y="7928"/>
                    <a:pt x="2790" y="7316"/>
                  </a:cubicBezTo>
                  <a:lnTo>
                    <a:pt x="4510" y="667"/>
                  </a:lnTo>
                  <a:lnTo>
                    <a:pt x="19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2757975" y="-1715150"/>
              <a:ext cx="120175" cy="217425"/>
            </a:xfrm>
            <a:custGeom>
              <a:avLst/>
              <a:gdLst/>
              <a:ahLst/>
              <a:cxnLst/>
              <a:rect l="l" t="t" r="r" b="b"/>
              <a:pathLst>
                <a:path w="4807" h="8697" extrusionOk="0">
                  <a:moveTo>
                    <a:pt x="2132" y="401"/>
                  </a:moveTo>
                  <a:lnTo>
                    <a:pt x="4387" y="985"/>
                  </a:lnTo>
                  <a:lnTo>
                    <a:pt x="2708" y="7462"/>
                  </a:lnTo>
                  <a:cubicBezTo>
                    <a:pt x="2577" y="7981"/>
                    <a:pt x="2101" y="8331"/>
                    <a:pt x="1586" y="8331"/>
                  </a:cubicBezTo>
                  <a:cubicBezTo>
                    <a:pt x="1489" y="8331"/>
                    <a:pt x="1391" y="8319"/>
                    <a:pt x="1293" y="8293"/>
                  </a:cubicBezTo>
                  <a:cubicBezTo>
                    <a:pt x="988" y="8219"/>
                    <a:pt x="733" y="8030"/>
                    <a:pt x="577" y="7758"/>
                  </a:cubicBezTo>
                  <a:cubicBezTo>
                    <a:pt x="420" y="7495"/>
                    <a:pt x="379" y="7182"/>
                    <a:pt x="453" y="6877"/>
                  </a:cubicBezTo>
                  <a:lnTo>
                    <a:pt x="2132" y="401"/>
                  </a:lnTo>
                  <a:close/>
                  <a:moveTo>
                    <a:pt x="1999" y="0"/>
                  </a:moveTo>
                  <a:cubicBezTo>
                    <a:pt x="1922" y="0"/>
                    <a:pt x="1849" y="54"/>
                    <a:pt x="1828" y="138"/>
                  </a:cubicBezTo>
                  <a:lnTo>
                    <a:pt x="108" y="6787"/>
                  </a:lnTo>
                  <a:cubicBezTo>
                    <a:pt x="1" y="7182"/>
                    <a:pt x="58" y="7593"/>
                    <a:pt x="264" y="7947"/>
                  </a:cubicBezTo>
                  <a:cubicBezTo>
                    <a:pt x="478" y="8293"/>
                    <a:pt x="807" y="8540"/>
                    <a:pt x="1202" y="8647"/>
                  </a:cubicBezTo>
                  <a:cubicBezTo>
                    <a:pt x="1326" y="8680"/>
                    <a:pt x="1457" y="8696"/>
                    <a:pt x="1581" y="8696"/>
                  </a:cubicBezTo>
                  <a:cubicBezTo>
                    <a:pt x="2264" y="8696"/>
                    <a:pt x="2881" y="8235"/>
                    <a:pt x="3062" y="7552"/>
                  </a:cubicBezTo>
                  <a:lnTo>
                    <a:pt x="4782" y="903"/>
                  </a:lnTo>
                  <a:cubicBezTo>
                    <a:pt x="4807" y="804"/>
                    <a:pt x="4749" y="706"/>
                    <a:pt x="4650" y="681"/>
                  </a:cubicBezTo>
                  <a:lnTo>
                    <a:pt x="2042" y="6"/>
                  </a:lnTo>
                  <a:cubicBezTo>
                    <a:pt x="2028" y="2"/>
                    <a:pt x="2013" y="0"/>
                    <a:pt x="1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2760250" y="-1562575"/>
              <a:ext cx="74500" cy="60325"/>
            </a:xfrm>
            <a:custGeom>
              <a:avLst/>
              <a:gdLst/>
              <a:ahLst/>
              <a:cxnLst/>
              <a:rect l="l" t="t" r="r" b="b"/>
              <a:pathLst>
                <a:path w="2980" h="2413" extrusionOk="0">
                  <a:moveTo>
                    <a:pt x="379" y="1"/>
                  </a:moveTo>
                  <a:lnTo>
                    <a:pt x="190" y="725"/>
                  </a:lnTo>
                  <a:cubicBezTo>
                    <a:pt x="0" y="1449"/>
                    <a:pt x="436" y="2182"/>
                    <a:pt x="1152" y="2371"/>
                  </a:cubicBezTo>
                  <a:cubicBezTo>
                    <a:pt x="1265" y="2399"/>
                    <a:pt x="1377" y="2412"/>
                    <a:pt x="1487" y="2412"/>
                  </a:cubicBezTo>
                  <a:cubicBezTo>
                    <a:pt x="2090" y="2412"/>
                    <a:pt x="2637" y="2012"/>
                    <a:pt x="2790" y="1400"/>
                  </a:cubicBezTo>
                  <a:lnTo>
                    <a:pt x="2979" y="676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2757975" y="-1567100"/>
              <a:ext cx="81925" cy="69375"/>
            </a:xfrm>
            <a:custGeom>
              <a:avLst/>
              <a:gdLst/>
              <a:ahLst/>
              <a:cxnLst/>
              <a:rect l="l" t="t" r="r" b="b"/>
              <a:pathLst>
                <a:path w="3277" h="2775" extrusionOk="0">
                  <a:moveTo>
                    <a:pt x="602" y="404"/>
                  </a:moveTo>
                  <a:lnTo>
                    <a:pt x="2856" y="988"/>
                  </a:lnTo>
                  <a:lnTo>
                    <a:pt x="2708" y="1540"/>
                  </a:lnTo>
                  <a:cubicBezTo>
                    <a:pt x="2577" y="2059"/>
                    <a:pt x="2101" y="2409"/>
                    <a:pt x="1586" y="2409"/>
                  </a:cubicBezTo>
                  <a:cubicBezTo>
                    <a:pt x="1489" y="2409"/>
                    <a:pt x="1391" y="2397"/>
                    <a:pt x="1293" y="2371"/>
                  </a:cubicBezTo>
                  <a:cubicBezTo>
                    <a:pt x="988" y="2297"/>
                    <a:pt x="733" y="2108"/>
                    <a:pt x="577" y="1836"/>
                  </a:cubicBezTo>
                  <a:cubicBezTo>
                    <a:pt x="420" y="1573"/>
                    <a:pt x="379" y="1260"/>
                    <a:pt x="453" y="955"/>
                  </a:cubicBezTo>
                  <a:lnTo>
                    <a:pt x="602" y="404"/>
                  </a:lnTo>
                  <a:close/>
                  <a:moveTo>
                    <a:pt x="465" y="1"/>
                  </a:moveTo>
                  <a:cubicBezTo>
                    <a:pt x="436" y="1"/>
                    <a:pt x="406" y="10"/>
                    <a:pt x="379" y="26"/>
                  </a:cubicBezTo>
                  <a:cubicBezTo>
                    <a:pt x="338" y="50"/>
                    <a:pt x="305" y="91"/>
                    <a:pt x="297" y="133"/>
                  </a:cubicBezTo>
                  <a:lnTo>
                    <a:pt x="108" y="865"/>
                  </a:lnTo>
                  <a:cubicBezTo>
                    <a:pt x="1" y="1260"/>
                    <a:pt x="58" y="1671"/>
                    <a:pt x="264" y="2017"/>
                  </a:cubicBezTo>
                  <a:cubicBezTo>
                    <a:pt x="478" y="2371"/>
                    <a:pt x="807" y="2618"/>
                    <a:pt x="1202" y="2725"/>
                  </a:cubicBezTo>
                  <a:cubicBezTo>
                    <a:pt x="1326" y="2758"/>
                    <a:pt x="1457" y="2774"/>
                    <a:pt x="1581" y="2774"/>
                  </a:cubicBezTo>
                  <a:cubicBezTo>
                    <a:pt x="2264" y="2774"/>
                    <a:pt x="2881" y="2313"/>
                    <a:pt x="3062" y="1630"/>
                  </a:cubicBezTo>
                  <a:lnTo>
                    <a:pt x="3243" y="898"/>
                  </a:lnTo>
                  <a:cubicBezTo>
                    <a:pt x="3276" y="807"/>
                    <a:pt x="3210" y="709"/>
                    <a:pt x="3120" y="684"/>
                  </a:cubicBezTo>
                  <a:lnTo>
                    <a:pt x="511" y="9"/>
                  </a:lnTo>
                  <a:cubicBezTo>
                    <a:pt x="496" y="3"/>
                    <a:pt x="481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8" name="Google Shape;1198;p48"/>
          <p:cNvGrpSpPr/>
          <p:nvPr/>
        </p:nvGrpSpPr>
        <p:grpSpPr>
          <a:xfrm rot="-2343850" flipH="1">
            <a:off x="7121486" y="870520"/>
            <a:ext cx="371067" cy="491249"/>
            <a:chOff x="1634870" y="-5372769"/>
            <a:chExt cx="3048801" cy="4036247"/>
          </a:xfrm>
        </p:grpSpPr>
        <p:sp>
          <p:nvSpPr>
            <p:cNvPr id="1199" name="Google Shape;1199;p4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0" name="Google Shape;1200;p4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1201" name="Google Shape;1201;p4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4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4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4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6334EFF-5040-08B2-1D01-3AD8027648BC}"/>
              </a:ext>
            </a:extLst>
          </p:cNvPr>
          <p:cNvSpPr txBox="1"/>
          <p:nvPr/>
        </p:nvSpPr>
        <p:spPr>
          <a:xfrm>
            <a:off x="2220038" y="1832587"/>
            <a:ext cx="4784103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با تشکر از </a:t>
            </a:r>
            <a:r>
              <a:rPr lang="fa-IR" sz="4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شما عزیزان</a:t>
            </a:r>
            <a:endParaRPr lang="en-US" sz="4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658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Google Shape;2056;p68"/>
          <p:cNvSpPr txBox="1">
            <a:spLocks noGrp="1"/>
          </p:cNvSpPr>
          <p:nvPr>
            <p:ph type="ctrTitle" idx="4294967295"/>
          </p:nvPr>
        </p:nvSpPr>
        <p:spPr>
          <a:xfrm>
            <a:off x="713250" y="539500"/>
            <a:ext cx="7717500" cy="6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Icon pack</a:t>
            </a:r>
            <a:endParaRPr/>
          </a:p>
        </p:txBody>
      </p:sp>
      <p:grpSp>
        <p:nvGrpSpPr>
          <p:cNvPr id="2057" name="Google Shape;2057;p68"/>
          <p:cNvGrpSpPr/>
          <p:nvPr/>
        </p:nvGrpSpPr>
        <p:grpSpPr>
          <a:xfrm>
            <a:off x="1253263" y="1710480"/>
            <a:ext cx="320066" cy="268798"/>
            <a:chOff x="1101013" y="1656294"/>
            <a:chExt cx="334762" cy="281140"/>
          </a:xfrm>
        </p:grpSpPr>
        <p:sp>
          <p:nvSpPr>
            <p:cNvPr id="2058" name="Google Shape;2058;p68"/>
            <p:cNvSpPr/>
            <p:nvPr/>
          </p:nvSpPr>
          <p:spPr>
            <a:xfrm>
              <a:off x="1101013" y="1656294"/>
              <a:ext cx="334762" cy="128185"/>
            </a:xfrm>
            <a:custGeom>
              <a:avLst/>
              <a:gdLst/>
              <a:ahLst/>
              <a:cxnLst/>
              <a:rect l="l" t="t" r="r" b="b"/>
              <a:pathLst>
                <a:path w="10582" h="4052" extrusionOk="0">
                  <a:moveTo>
                    <a:pt x="2784" y="1"/>
                  </a:moveTo>
                  <a:cubicBezTo>
                    <a:pt x="1250" y="1"/>
                    <a:pt x="1" y="1250"/>
                    <a:pt x="1" y="2784"/>
                  </a:cubicBezTo>
                  <a:lnTo>
                    <a:pt x="1" y="4051"/>
                  </a:lnTo>
                  <a:cubicBezTo>
                    <a:pt x="179" y="3873"/>
                    <a:pt x="376" y="3748"/>
                    <a:pt x="608" y="3659"/>
                  </a:cubicBezTo>
                  <a:lnTo>
                    <a:pt x="608" y="2784"/>
                  </a:lnTo>
                  <a:cubicBezTo>
                    <a:pt x="608" y="1589"/>
                    <a:pt x="1589" y="625"/>
                    <a:pt x="2784" y="625"/>
                  </a:cubicBezTo>
                  <a:lnTo>
                    <a:pt x="9618" y="625"/>
                  </a:lnTo>
                  <a:cubicBezTo>
                    <a:pt x="9797" y="625"/>
                    <a:pt x="9957" y="768"/>
                    <a:pt x="9957" y="964"/>
                  </a:cubicBezTo>
                  <a:lnTo>
                    <a:pt x="9957" y="3659"/>
                  </a:lnTo>
                  <a:cubicBezTo>
                    <a:pt x="10189" y="3748"/>
                    <a:pt x="10403" y="3873"/>
                    <a:pt x="10582" y="4051"/>
                  </a:cubicBezTo>
                  <a:lnTo>
                    <a:pt x="10582" y="447"/>
                  </a:lnTo>
                  <a:cubicBezTo>
                    <a:pt x="10582" y="197"/>
                    <a:pt x="10385" y="1"/>
                    <a:pt x="101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68"/>
            <p:cNvSpPr/>
            <p:nvPr/>
          </p:nvSpPr>
          <p:spPr>
            <a:xfrm>
              <a:off x="1101013" y="1787263"/>
              <a:ext cx="334762" cy="150171"/>
            </a:xfrm>
            <a:custGeom>
              <a:avLst/>
              <a:gdLst/>
              <a:ahLst/>
              <a:cxnLst/>
              <a:rect l="l" t="t" r="r" b="b"/>
              <a:pathLst>
                <a:path w="10582" h="4747" extrusionOk="0">
                  <a:moveTo>
                    <a:pt x="2182" y="1339"/>
                  </a:moveTo>
                  <a:cubicBezTo>
                    <a:pt x="2218" y="1339"/>
                    <a:pt x="2253" y="1344"/>
                    <a:pt x="2285" y="1356"/>
                  </a:cubicBezTo>
                  <a:cubicBezTo>
                    <a:pt x="2445" y="1428"/>
                    <a:pt x="2517" y="1606"/>
                    <a:pt x="2463" y="1767"/>
                  </a:cubicBezTo>
                  <a:lnTo>
                    <a:pt x="1839" y="3212"/>
                  </a:lnTo>
                  <a:cubicBezTo>
                    <a:pt x="1786" y="3330"/>
                    <a:pt x="1675" y="3400"/>
                    <a:pt x="1556" y="3400"/>
                  </a:cubicBezTo>
                  <a:cubicBezTo>
                    <a:pt x="1514" y="3400"/>
                    <a:pt x="1471" y="3391"/>
                    <a:pt x="1428" y="3373"/>
                  </a:cubicBezTo>
                  <a:cubicBezTo>
                    <a:pt x="1268" y="3319"/>
                    <a:pt x="1196" y="3123"/>
                    <a:pt x="1268" y="2980"/>
                  </a:cubicBezTo>
                  <a:lnTo>
                    <a:pt x="1892" y="1517"/>
                  </a:lnTo>
                  <a:cubicBezTo>
                    <a:pt x="1934" y="1406"/>
                    <a:pt x="2061" y="1339"/>
                    <a:pt x="2182" y="1339"/>
                  </a:cubicBezTo>
                  <a:close/>
                  <a:moveTo>
                    <a:pt x="3424" y="1339"/>
                  </a:moveTo>
                  <a:cubicBezTo>
                    <a:pt x="3461" y="1339"/>
                    <a:pt x="3498" y="1344"/>
                    <a:pt x="3534" y="1356"/>
                  </a:cubicBezTo>
                  <a:cubicBezTo>
                    <a:pt x="3694" y="1428"/>
                    <a:pt x="3766" y="1606"/>
                    <a:pt x="3694" y="1767"/>
                  </a:cubicBezTo>
                  <a:lnTo>
                    <a:pt x="3070" y="3212"/>
                  </a:lnTo>
                  <a:cubicBezTo>
                    <a:pt x="3030" y="3330"/>
                    <a:pt x="2913" y="3400"/>
                    <a:pt x="2797" y="3400"/>
                  </a:cubicBezTo>
                  <a:cubicBezTo>
                    <a:pt x="2756" y="3400"/>
                    <a:pt x="2715" y="3391"/>
                    <a:pt x="2677" y="3373"/>
                  </a:cubicBezTo>
                  <a:cubicBezTo>
                    <a:pt x="2517" y="3319"/>
                    <a:pt x="2445" y="3123"/>
                    <a:pt x="2499" y="2980"/>
                  </a:cubicBezTo>
                  <a:lnTo>
                    <a:pt x="3123" y="1517"/>
                  </a:lnTo>
                  <a:cubicBezTo>
                    <a:pt x="3179" y="1406"/>
                    <a:pt x="3298" y="1339"/>
                    <a:pt x="3424" y="1339"/>
                  </a:cubicBezTo>
                  <a:close/>
                  <a:moveTo>
                    <a:pt x="7813" y="1339"/>
                  </a:moveTo>
                  <a:cubicBezTo>
                    <a:pt x="7850" y="1339"/>
                    <a:pt x="7887" y="1344"/>
                    <a:pt x="7923" y="1356"/>
                  </a:cubicBezTo>
                  <a:cubicBezTo>
                    <a:pt x="8066" y="1428"/>
                    <a:pt x="8155" y="1606"/>
                    <a:pt x="8084" y="1767"/>
                  </a:cubicBezTo>
                  <a:lnTo>
                    <a:pt x="7459" y="3212"/>
                  </a:lnTo>
                  <a:cubicBezTo>
                    <a:pt x="7407" y="3330"/>
                    <a:pt x="7296" y="3400"/>
                    <a:pt x="7177" y="3400"/>
                  </a:cubicBezTo>
                  <a:cubicBezTo>
                    <a:pt x="7134" y="3400"/>
                    <a:pt x="7091" y="3391"/>
                    <a:pt x="7049" y="3373"/>
                  </a:cubicBezTo>
                  <a:cubicBezTo>
                    <a:pt x="6888" y="3319"/>
                    <a:pt x="6817" y="3123"/>
                    <a:pt x="6888" y="2980"/>
                  </a:cubicBezTo>
                  <a:lnTo>
                    <a:pt x="7513" y="1517"/>
                  </a:lnTo>
                  <a:cubicBezTo>
                    <a:pt x="7568" y="1406"/>
                    <a:pt x="7688" y="1339"/>
                    <a:pt x="7813" y="1339"/>
                  </a:cubicBezTo>
                  <a:close/>
                  <a:moveTo>
                    <a:pt x="9044" y="1339"/>
                  </a:moveTo>
                  <a:cubicBezTo>
                    <a:pt x="9081" y="1339"/>
                    <a:pt x="9118" y="1344"/>
                    <a:pt x="9154" y="1356"/>
                  </a:cubicBezTo>
                  <a:cubicBezTo>
                    <a:pt x="9315" y="1428"/>
                    <a:pt x="9386" y="1606"/>
                    <a:pt x="9315" y="1767"/>
                  </a:cubicBezTo>
                  <a:lnTo>
                    <a:pt x="8708" y="3212"/>
                  </a:lnTo>
                  <a:cubicBezTo>
                    <a:pt x="8656" y="3330"/>
                    <a:pt x="8545" y="3400"/>
                    <a:pt x="8426" y="3400"/>
                  </a:cubicBezTo>
                  <a:cubicBezTo>
                    <a:pt x="8383" y="3400"/>
                    <a:pt x="8340" y="3391"/>
                    <a:pt x="8298" y="3373"/>
                  </a:cubicBezTo>
                  <a:cubicBezTo>
                    <a:pt x="8137" y="3319"/>
                    <a:pt x="8066" y="3123"/>
                    <a:pt x="8137" y="2980"/>
                  </a:cubicBezTo>
                  <a:lnTo>
                    <a:pt x="8744" y="1517"/>
                  </a:lnTo>
                  <a:cubicBezTo>
                    <a:pt x="8799" y="1406"/>
                    <a:pt x="8919" y="1339"/>
                    <a:pt x="9044" y="1339"/>
                  </a:cubicBezTo>
                  <a:close/>
                  <a:moveTo>
                    <a:pt x="1339" y="0"/>
                  </a:moveTo>
                  <a:cubicBezTo>
                    <a:pt x="590" y="0"/>
                    <a:pt x="1" y="589"/>
                    <a:pt x="1" y="1339"/>
                  </a:cubicBezTo>
                  <a:lnTo>
                    <a:pt x="1" y="3408"/>
                  </a:lnTo>
                  <a:cubicBezTo>
                    <a:pt x="1" y="4140"/>
                    <a:pt x="590" y="4747"/>
                    <a:pt x="1339" y="4747"/>
                  </a:cubicBezTo>
                  <a:lnTo>
                    <a:pt x="3748" y="4747"/>
                  </a:lnTo>
                  <a:cubicBezTo>
                    <a:pt x="4176" y="4747"/>
                    <a:pt x="4569" y="4515"/>
                    <a:pt x="4765" y="4122"/>
                  </a:cubicBezTo>
                  <a:lnTo>
                    <a:pt x="4961" y="3712"/>
                  </a:lnTo>
                  <a:cubicBezTo>
                    <a:pt x="5021" y="3578"/>
                    <a:pt x="5154" y="3506"/>
                    <a:pt x="5289" y="3506"/>
                  </a:cubicBezTo>
                  <a:cubicBezTo>
                    <a:pt x="5317" y="3506"/>
                    <a:pt x="5344" y="3509"/>
                    <a:pt x="5372" y="3515"/>
                  </a:cubicBezTo>
                  <a:cubicBezTo>
                    <a:pt x="5479" y="3551"/>
                    <a:pt x="5568" y="3622"/>
                    <a:pt x="5621" y="3712"/>
                  </a:cubicBezTo>
                  <a:lnTo>
                    <a:pt x="5818" y="4122"/>
                  </a:lnTo>
                  <a:cubicBezTo>
                    <a:pt x="6014" y="4515"/>
                    <a:pt x="6406" y="4747"/>
                    <a:pt x="6835" y="4747"/>
                  </a:cubicBezTo>
                  <a:lnTo>
                    <a:pt x="9243" y="4747"/>
                  </a:lnTo>
                  <a:cubicBezTo>
                    <a:pt x="9975" y="4747"/>
                    <a:pt x="10582" y="4140"/>
                    <a:pt x="10582" y="3408"/>
                  </a:cubicBezTo>
                  <a:lnTo>
                    <a:pt x="10582" y="1339"/>
                  </a:lnTo>
                  <a:cubicBezTo>
                    <a:pt x="10582" y="589"/>
                    <a:pt x="9975" y="0"/>
                    <a:pt x="92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0" name="Google Shape;2060;p68"/>
          <p:cNvGrpSpPr/>
          <p:nvPr/>
        </p:nvGrpSpPr>
        <p:grpSpPr>
          <a:xfrm>
            <a:off x="7564198" y="2728114"/>
            <a:ext cx="326538" cy="320247"/>
            <a:chOff x="7701719" y="2720654"/>
            <a:chExt cx="341531" cy="334951"/>
          </a:xfrm>
        </p:grpSpPr>
        <p:sp>
          <p:nvSpPr>
            <p:cNvPr id="2061" name="Google Shape;2061;p68"/>
            <p:cNvSpPr/>
            <p:nvPr/>
          </p:nvSpPr>
          <p:spPr>
            <a:xfrm>
              <a:off x="7705673" y="2720654"/>
              <a:ext cx="333623" cy="235617"/>
            </a:xfrm>
            <a:custGeom>
              <a:avLst/>
              <a:gdLst/>
              <a:ahLst/>
              <a:cxnLst/>
              <a:rect l="l" t="t" r="r" b="b"/>
              <a:pathLst>
                <a:path w="10546" h="7448" extrusionOk="0">
                  <a:moveTo>
                    <a:pt x="1473" y="0"/>
                  </a:moveTo>
                  <a:cubicBezTo>
                    <a:pt x="1350" y="0"/>
                    <a:pt x="1237" y="81"/>
                    <a:pt x="1196" y="203"/>
                  </a:cubicBezTo>
                  <a:lnTo>
                    <a:pt x="1161" y="310"/>
                  </a:lnTo>
                  <a:cubicBezTo>
                    <a:pt x="929" y="953"/>
                    <a:pt x="1268" y="1666"/>
                    <a:pt x="1910" y="1898"/>
                  </a:cubicBezTo>
                  <a:lnTo>
                    <a:pt x="2481" y="2095"/>
                  </a:lnTo>
                  <a:cubicBezTo>
                    <a:pt x="2338" y="2416"/>
                    <a:pt x="2213" y="2755"/>
                    <a:pt x="2142" y="3094"/>
                  </a:cubicBezTo>
                  <a:cubicBezTo>
                    <a:pt x="1928" y="2844"/>
                    <a:pt x="1607" y="2683"/>
                    <a:pt x="1232" y="2683"/>
                  </a:cubicBezTo>
                  <a:lnTo>
                    <a:pt x="108" y="2683"/>
                  </a:lnTo>
                  <a:cubicBezTo>
                    <a:pt x="36" y="2683"/>
                    <a:pt x="1" y="2737"/>
                    <a:pt x="1" y="2791"/>
                  </a:cubicBezTo>
                  <a:lnTo>
                    <a:pt x="1" y="3932"/>
                  </a:lnTo>
                  <a:cubicBezTo>
                    <a:pt x="1" y="4164"/>
                    <a:pt x="179" y="4343"/>
                    <a:pt x="411" y="4343"/>
                  </a:cubicBezTo>
                  <a:lnTo>
                    <a:pt x="2071" y="4343"/>
                  </a:lnTo>
                  <a:cubicBezTo>
                    <a:pt x="2071" y="4575"/>
                    <a:pt x="2106" y="4825"/>
                    <a:pt x="2160" y="5039"/>
                  </a:cubicBezTo>
                  <a:cubicBezTo>
                    <a:pt x="2035" y="5039"/>
                    <a:pt x="1892" y="5057"/>
                    <a:pt x="1767" y="5110"/>
                  </a:cubicBezTo>
                  <a:lnTo>
                    <a:pt x="893" y="5431"/>
                  </a:lnTo>
                  <a:cubicBezTo>
                    <a:pt x="732" y="5485"/>
                    <a:pt x="643" y="5663"/>
                    <a:pt x="697" y="5824"/>
                  </a:cubicBezTo>
                  <a:lnTo>
                    <a:pt x="732" y="5931"/>
                  </a:lnTo>
                  <a:cubicBezTo>
                    <a:pt x="913" y="6432"/>
                    <a:pt x="1387" y="6738"/>
                    <a:pt x="1892" y="6738"/>
                  </a:cubicBezTo>
                  <a:cubicBezTo>
                    <a:pt x="2034" y="6738"/>
                    <a:pt x="2179" y="6713"/>
                    <a:pt x="2320" y="6662"/>
                  </a:cubicBezTo>
                  <a:lnTo>
                    <a:pt x="2945" y="6448"/>
                  </a:lnTo>
                  <a:cubicBezTo>
                    <a:pt x="3534" y="7055"/>
                    <a:pt x="4354" y="7447"/>
                    <a:pt x="5264" y="7447"/>
                  </a:cubicBezTo>
                  <a:cubicBezTo>
                    <a:pt x="6192" y="7447"/>
                    <a:pt x="7013" y="7055"/>
                    <a:pt x="7602" y="6448"/>
                  </a:cubicBezTo>
                  <a:lnTo>
                    <a:pt x="8993" y="6948"/>
                  </a:lnTo>
                  <a:cubicBezTo>
                    <a:pt x="9042" y="6968"/>
                    <a:pt x="9091" y="6977"/>
                    <a:pt x="9139" y="6977"/>
                  </a:cubicBezTo>
                  <a:cubicBezTo>
                    <a:pt x="9304" y="6977"/>
                    <a:pt x="9456" y="6868"/>
                    <a:pt x="9511" y="6716"/>
                  </a:cubicBezTo>
                  <a:lnTo>
                    <a:pt x="9832" y="5824"/>
                  </a:lnTo>
                  <a:cubicBezTo>
                    <a:pt x="9903" y="5663"/>
                    <a:pt x="9814" y="5485"/>
                    <a:pt x="9654" y="5431"/>
                  </a:cubicBezTo>
                  <a:lnTo>
                    <a:pt x="8779" y="5110"/>
                  </a:lnTo>
                  <a:cubicBezTo>
                    <a:pt x="8637" y="5057"/>
                    <a:pt x="8512" y="5039"/>
                    <a:pt x="8369" y="5039"/>
                  </a:cubicBezTo>
                  <a:cubicBezTo>
                    <a:pt x="8440" y="4825"/>
                    <a:pt x="8458" y="4575"/>
                    <a:pt x="8476" y="4343"/>
                  </a:cubicBezTo>
                  <a:lnTo>
                    <a:pt x="10135" y="4343"/>
                  </a:lnTo>
                  <a:cubicBezTo>
                    <a:pt x="10367" y="4343"/>
                    <a:pt x="10546" y="4164"/>
                    <a:pt x="10546" y="3932"/>
                  </a:cubicBezTo>
                  <a:lnTo>
                    <a:pt x="10546" y="2880"/>
                  </a:lnTo>
                  <a:cubicBezTo>
                    <a:pt x="10546" y="2808"/>
                    <a:pt x="10492" y="2755"/>
                    <a:pt x="10439" y="2737"/>
                  </a:cubicBezTo>
                  <a:lnTo>
                    <a:pt x="10225" y="2683"/>
                  </a:lnTo>
                  <a:lnTo>
                    <a:pt x="9297" y="2683"/>
                  </a:lnTo>
                  <a:cubicBezTo>
                    <a:pt x="8940" y="2683"/>
                    <a:pt x="8619" y="2844"/>
                    <a:pt x="8387" y="3094"/>
                  </a:cubicBezTo>
                  <a:cubicBezTo>
                    <a:pt x="8315" y="2755"/>
                    <a:pt x="8208" y="2416"/>
                    <a:pt x="8066" y="2095"/>
                  </a:cubicBezTo>
                  <a:lnTo>
                    <a:pt x="8637" y="1898"/>
                  </a:lnTo>
                  <a:cubicBezTo>
                    <a:pt x="9279" y="1666"/>
                    <a:pt x="9618" y="953"/>
                    <a:pt x="9386" y="310"/>
                  </a:cubicBezTo>
                  <a:lnTo>
                    <a:pt x="9350" y="203"/>
                  </a:lnTo>
                  <a:cubicBezTo>
                    <a:pt x="9296" y="81"/>
                    <a:pt x="9179" y="0"/>
                    <a:pt x="9056" y="0"/>
                  </a:cubicBezTo>
                  <a:cubicBezTo>
                    <a:pt x="9017" y="0"/>
                    <a:pt x="8978" y="8"/>
                    <a:pt x="8940" y="25"/>
                  </a:cubicBezTo>
                  <a:lnTo>
                    <a:pt x="8066" y="346"/>
                  </a:lnTo>
                  <a:cubicBezTo>
                    <a:pt x="7423" y="578"/>
                    <a:pt x="7102" y="1292"/>
                    <a:pt x="7334" y="1934"/>
                  </a:cubicBezTo>
                  <a:lnTo>
                    <a:pt x="7459" y="2291"/>
                  </a:lnTo>
                  <a:cubicBezTo>
                    <a:pt x="7780" y="2898"/>
                    <a:pt x="7887" y="3576"/>
                    <a:pt x="7852" y="4236"/>
                  </a:cubicBezTo>
                  <a:cubicBezTo>
                    <a:pt x="7852" y="4610"/>
                    <a:pt x="7780" y="4950"/>
                    <a:pt x="7637" y="5271"/>
                  </a:cubicBezTo>
                  <a:cubicBezTo>
                    <a:pt x="7441" y="5396"/>
                    <a:pt x="7281" y="5610"/>
                    <a:pt x="7191" y="5859"/>
                  </a:cubicBezTo>
                  <a:lnTo>
                    <a:pt x="7120" y="6038"/>
                  </a:lnTo>
                  <a:cubicBezTo>
                    <a:pt x="6656" y="6520"/>
                    <a:pt x="5996" y="6823"/>
                    <a:pt x="5264" y="6823"/>
                  </a:cubicBezTo>
                  <a:cubicBezTo>
                    <a:pt x="4551" y="6823"/>
                    <a:pt x="3890" y="6520"/>
                    <a:pt x="3427" y="6038"/>
                  </a:cubicBezTo>
                  <a:lnTo>
                    <a:pt x="3355" y="5859"/>
                  </a:lnTo>
                  <a:cubicBezTo>
                    <a:pt x="3266" y="5610"/>
                    <a:pt x="3105" y="5396"/>
                    <a:pt x="2891" y="5271"/>
                  </a:cubicBezTo>
                  <a:cubicBezTo>
                    <a:pt x="2766" y="4950"/>
                    <a:pt x="2677" y="4610"/>
                    <a:pt x="2677" y="4236"/>
                  </a:cubicBezTo>
                  <a:cubicBezTo>
                    <a:pt x="2659" y="3576"/>
                    <a:pt x="2766" y="2898"/>
                    <a:pt x="3070" y="2291"/>
                  </a:cubicBezTo>
                  <a:lnTo>
                    <a:pt x="3212" y="1934"/>
                  </a:lnTo>
                  <a:cubicBezTo>
                    <a:pt x="3444" y="1292"/>
                    <a:pt x="3105" y="578"/>
                    <a:pt x="2463" y="346"/>
                  </a:cubicBezTo>
                  <a:lnTo>
                    <a:pt x="1589" y="25"/>
                  </a:lnTo>
                  <a:cubicBezTo>
                    <a:pt x="1551" y="8"/>
                    <a:pt x="1511" y="0"/>
                    <a:pt x="14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68"/>
            <p:cNvSpPr/>
            <p:nvPr/>
          </p:nvSpPr>
          <p:spPr>
            <a:xfrm>
              <a:off x="7701719" y="2977119"/>
              <a:ext cx="341531" cy="78486"/>
            </a:xfrm>
            <a:custGeom>
              <a:avLst/>
              <a:gdLst/>
              <a:ahLst/>
              <a:cxnLst/>
              <a:rect l="l" t="t" r="r" b="b"/>
              <a:pathLst>
                <a:path w="10796" h="2481" extrusionOk="0">
                  <a:moveTo>
                    <a:pt x="411" y="1"/>
                  </a:moveTo>
                  <a:cubicBezTo>
                    <a:pt x="144" y="1"/>
                    <a:pt x="1" y="322"/>
                    <a:pt x="179" y="518"/>
                  </a:cubicBezTo>
                  <a:lnTo>
                    <a:pt x="822" y="1232"/>
                  </a:lnTo>
                  <a:lnTo>
                    <a:pt x="179" y="1963"/>
                  </a:lnTo>
                  <a:cubicBezTo>
                    <a:pt x="1" y="2160"/>
                    <a:pt x="144" y="2481"/>
                    <a:pt x="411" y="2481"/>
                  </a:cubicBezTo>
                  <a:lnTo>
                    <a:pt x="10385" y="2481"/>
                  </a:lnTo>
                  <a:cubicBezTo>
                    <a:pt x="10653" y="2481"/>
                    <a:pt x="10796" y="2160"/>
                    <a:pt x="10617" y="1963"/>
                  </a:cubicBezTo>
                  <a:lnTo>
                    <a:pt x="9957" y="1232"/>
                  </a:lnTo>
                  <a:lnTo>
                    <a:pt x="10617" y="518"/>
                  </a:lnTo>
                  <a:cubicBezTo>
                    <a:pt x="10796" y="322"/>
                    <a:pt x="10653" y="1"/>
                    <a:pt x="103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68"/>
            <p:cNvSpPr/>
            <p:nvPr/>
          </p:nvSpPr>
          <p:spPr>
            <a:xfrm>
              <a:off x="7810101" y="2740046"/>
              <a:ext cx="124768" cy="137770"/>
            </a:xfrm>
            <a:custGeom>
              <a:avLst/>
              <a:gdLst/>
              <a:ahLst/>
              <a:cxnLst/>
              <a:rect l="l" t="t" r="r" b="b"/>
              <a:pathLst>
                <a:path w="3944" h="4355" extrusionOk="0">
                  <a:moveTo>
                    <a:pt x="1071" y="1"/>
                  </a:moveTo>
                  <a:cubicBezTo>
                    <a:pt x="1018" y="1"/>
                    <a:pt x="964" y="36"/>
                    <a:pt x="928" y="72"/>
                  </a:cubicBezTo>
                  <a:cubicBezTo>
                    <a:pt x="714" y="340"/>
                    <a:pt x="893" y="625"/>
                    <a:pt x="1143" y="625"/>
                  </a:cubicBezTo>
                  <a:lnTo>
                    <a:pt x="1250" y="625"/>
                  </a:lnTo>
                  <a:lnTo>
                    <a:pt x="1250" y="1946"/>
                  </a:lnTo>
                  <a:lnTo>
                    <a:pt x="411" y="2606"/>
                  </a:lnTo>
                  <a:cubicBezTo>
                    <a:pt x="197" y="2766"/>
                    <a:pt x="72" y="3016"/>
                    <a:pt x="36" y="3284"/>
                  </a:cubicBezTo>
                  <a:cubicBezTo>
                    <a:pt x="1" y="3873"/>
                    <a:pt x="447" y="4354"/>
                    <a:pt x="1018" y="4354"/>
                  </a:cubicBezTo>
                  <a:lnTo>
                    <a:pt x="2927" y="4354"/>
                  </a:lnTo>
                  <a:cubicBezTo>
                    <a:pt x="3498" y="4354"/>
                    <a:pt x="3944" y="3873"/>
                    <a:pt x="3890" y="3284"/>
                  </a:cubicBezTo>
                  <a:cubicBezTo>
                    <a:pt x="3873" y="3016"/>
                    <a:pt x="3730" y="2766"/>
                    <a:pt x="3516" y="2606"/>
                  </a:cubicBezTo>
                  <a:lnTo>
                    <a:pt x="2695" y="1946"/>
                  </a:lnTo>
                  <a:lnTo>
                    <a:pt x="2695" y="625"/>
                  </a:lnTo>
                  <a:lnTo>
                    <a:pt x="2873" y="625"/>
                  </a:lnTo>
                  <a:cubicBezTo>
                    <a:pt x="2927" y="625"/>
                    <a:pt x="2980" y="607"/>
                    <a:pt x="2998" y="572"/>
                  </a:cubicBezTo>
                  <a:cubicBezTo>
                    <a:pt x="3230" y="304"/>
                    <a:pt x="3052" y="1"/>
                    <a:pt x="28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4" name="Google Shape;2064;p68"/>
          <p:cNvGrpSpPr/>
          <p:nvPr/>
        </p:nvGrpSpPr>
        <p:grpSpPr>
          <a:xfrm>
            <a:off x="7567435" y="3772002"/>
            <a:ext cx="320066" cy="319067"/>
            <a:chOff x="7705104" y="3812472"/>
            <a:chExt cx="334762" cy="333718"/>
          </a:xfrm>
        </p:grpSpPr>
        <p:sp>
          <p:nvSpPr>
            <p:cNvPr id="2065" name="Google Shape;2065;p68"/>
            <p:cNvSpPr/>
            <p:nvPr/>
          </p:nvSpPr>
          <p:spPr>
            <a:xfrm>
              <a:off x="8000322" y="3959828"/>
              <a:ext cx="39544" cy="38974"/>
            </a:xfrm>
            <a:custGeom>
              <a:avLst/>
              <a:gdLst/>
              <a:ahLst/>
              <a:cxnLst/>
              <a:rect l="l" t="t" r="r" b="b"/>
              <a:pathLst>
                <a:path w="1250" h="1232" extrusionOk="0">
                  <a:moveTo>
                    <a:pt x="625" y="1"/>
                  </a:moveTo>
                  <a:cubicBezTo>
                    <a:pt x="286" y="1"/>
                    <a:pt x="1" y="268"/>
                    <a:pt x="1" y="625"/>
                  </a:cubicBezTo>
                  <a:cubicBezTo>
                    <a:pt x="1" y="964"/>
                    <a:pt x="286" y="1232"/>
                    <a:pt x="625" y="1232"/>
                  </a:cubicBezTo>
                  <a:cubicBezTo>
                    <a:pt x="964" y="1232"/>
                    <a:pt x="1250" y="964"/>
                    <a:pt x="1250" y="625"/>
                  </a:cubicBezTo>
                  <a:cubicBezTo>
                    <a:pt x="1250" y="268"/>
                    <a:pt x="964" y="1"/>
                    <a:pt x="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68"/>
            <p:cNvSpPr/>
            <p:nvPr/>
          </p:nvSpPr>
          <p:spPr>
            <a:xfrm>
              <a:off x="8000322" y="4041668"/>
              <a:ext cx="39544" cy="39544"/>
            </a:xfrm>
            <a:custGeom>
              <a:avLst/>
              <a:gdLst/>
              <a:ahLst/>
              <a:cxnLst/>
              <a:rect l="l" t="t" r="r" b="b"/>
              <a:pathLst>
                <a:path w="1250" h="1250" extrusionOk="0">
                  <a:moveTo>
                    <a:pt x="625" y="1"/>
                  </a:moveTo>
                  <a:cubicBezTo>
                    <a:pt x="286" y="1"/>
                    <a:pt x="1" y="286"/>
                    <a:pt x="1" y="625"/>
                  </a:cubicBezTo>
                  <a:cubicBezTo>
                    <a:pt x="1" y="964"/>
                    <a:pt x="286" y="1250"/>
                    <a:pt x="625" y="1250"/>
                  </a:cubicBezTo>
                  <a:cubicBezTo>
                    <a:pt x="964" y="1250"/>
                    <a:pt x="1250" y="964"/>
                    <a:pt x="1250" y="625"/>
                  </a:cubicBezTo>
                  <a:cubicBezTo>
                    <a:pt x="1250" y="286"/>
                    <a:pt x="964" y="1"/>
                    <a:pt x="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68"/>
            <p:cNvSpPr/>
            <p:nvPr/>
          </p:nvSpPr>
          <p:spPr>
            <a:xfrm>
              <a:off x="8000322" y="3877989"/>
              <a:ext cx="39544" cy="38974"/>
            </a:xfrm>
            <a:custGeom>
              <a:avLst/>
              <a:gdLst/>
              <a:ahLst/>
              <a:cxnLst/>
              <a:rect l="l" t="t" r="r" b="b"/>
              <a:pathLst>
                <a:path w="1250" h="1232" extrusionOk="0">
                  <a:moveTo>
                    <a:pt x="625" y="0"/>
                  </a:moveTo>
                  <a:cubicBezTo>
                    <a:pt x="286" y="0"/>
                    <a:pt x="1" y="268"/>
                    <a:pt x="1" y="607"/>
                  </a:cubicBezTo>
                  <a:cubicBezTo>
                    <a:pt x="1" y="964"/>
                    <a:pt x="286" y="1232"/>
                    <a:pt x="625" y="1232"/>
                  </a:cubicBezTo>
                  <a:cubicBezTo>
                    <a:pt x="964" y="1232"/>
                    <a:pt x="1250" y="964"/>
                    <a:pt x="1250" y="607"/>
                  </a:cubicBezTo>
                  <a:cubicBezTo>
                    <a:pt x="1250" y="268"/>
                    <a:pt x="964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68"/>
            <p:cNvSpPr/>
            <p:nvPr/>
          </p:nvSpPr>
          <p:spPr>
            <a:xfrm>
              <a:off x="7705104" y="3959828"/>
              <a:ext cx="39006" cy="38974"/>
            </a:xfrm>
            <a:custGeom>
              <a:avLst/>
              <a:gdLst/>
              <a:ahLst/>
              <a:cxnLst/>
              <a:rect l="l" t="t" r="r" b="b"/>
              <a:pathLst>
                <a:path w="1233" h="1232" extrusionOk="0">
                  <a:moveTo>
                    <a:pt x="608" y="1"/>
                  </a:moveTo>
                  <a:cubicBezTo>
                    <a:pt x="269" y="1"/>
                    <a:pt x="1" y="268"/>
                    <a:pt x="1" y="625"/>
                  </a:cubicBezTo>
                  <a:cubicBezTo>
                    <a:pt x="1" y="964"/>
                    <a:pt x="269" y="1232"/>
                    <a:pt x="608" y="1232"/>
                  </a:cubicBezTo>
                  <a:cubicBezTo>
                    <a:pt x="964" y="1232"/>
                    <a:pt x="1232" y="964"/>
                    <a:pt x="1232" y="625"/>
                  </a:cubicBezTo>
                  <a:cubicBezTo>
                    <a:pt x="1232" y="268"/>
                    <a:pt x="964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68"/>
            <p:cNvSpPr/>
            <p:nvPr/>
          </p:nvSpPr>
          <p:spPr>
            <a:xfrm>
              <a:off x="7705104" y="4041668"/>
              <a:ext cx="39006" cy="39544"/>
            </a:xfrm>
            <a:custGeom>
              <a:avLst/>
              <a:gdLst/>
              <a:ahLst/>
              <a:cxnLst/>
              <a:rect l="l" t="t" r="r" b="b"/>
              <a:pathLst>
                <a:path w="1233" h="1250" extrusionOk="0">
                  <a:moveTo>
                    <a:pt x="608" y="1"/>
                  </a:moveTo>
                  <a:cubicBezTo>
                    <a:pt x="269" y="1"/>
                    <a:pt x="1" y="286"/>
                    <a:pt x="1" y="625"/>
                  </a:cubicBezTo>
                  <a:cubicBezTo>
                    <a:pt x="1" y="964"/>
                    <a:pt x="269" y="1250"/>
                    <a:pt x="608" y="1250"/>
                  </a:cubicBezTo>
                  <a:cubicBezTo>
                    <a:pt x="964" y="1250"/>
                    <a:pt x="1232" y="964"/>
                    <a:pt x="1232" y="625"/>
                  </a:cubicBezTo>
                  <a:cubicBezTo>
                    <a:pt x="1232" y="286"/>
                    <a:pt x="964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68"/>
            <p:cNvSpPr/>
            <p:nvPr/>
          </p:nvSpPr>
          <p:spPr>
            <a:xfrm>
              <a:off x="7757049" y="3812472"/>
              <a:ext cx="230904" cy="333718"/>
            </a:xfrm>
            <a:custGeom>
              <a:avLst/>
              <a:gdLst/>
              <a:ahLst/>
              <a:cxnLst/>
              <a:rect l="l" t="t" r="r" b="b"/>
              <a:pathLst>
                <a:path w="7299" h="10549" extrusionOk="0">
                  <a:moveTo>
                    <a:pt x="4889" y="1037"/>
                  </a:moveTo>
                  <a:cubicBezTo>
                    <a:pt x="4568" y="1269"/>
                    <a:pt x="4104" y="1447"/>
                    <a:pt x="3640" y="1643"/>
                  </a:cubicBezTo>
                  <a:cubicBezTo>
                    <a:pt x="3194" y="1447"/>
                    <a:pt x="2730" y="1269"/>
                    <a:pt x="2391" y="1037"/>
                  </a:cubicBezTo>
                  <a:close/>
                  <a:moveTo>
                    <a:pt x="3640" y="2303"/>
                  </a:moveTo>
                  <a:cubicBezTo>
                    <a:pt x="4372" y="2589"/>
                    <a:pt x="5068" y="2892"/>
                    <a:pt x="5318" y="3320"/>
                  </a:cubicBezTo>
                  <a:lnTo>
                    <a:pt x="1981" y="3320"/>
                  </a:lnTo>
                  <a:cubicBezTo>
                    <a:pt x="2213" y="2892"/>
                    <a:pt x="2927" y="2589"/>
                    <a:pt x="3640" y="2303"/>
                  </a:cubicBezTo>
                  <a:close/>
                  <a:moveTo>
                    <a:pt x="5318" y="3927"/>
                  </a:moveTo>
                  <a:cubicBezTo>
                    <a:pt x="5068" y="4355"/>
                    <a:pt x="4372" y="4659"/>
                    <a:pt x="3640" y="4944"/>
                  </a:cubicBezTo>
                  <a:cubicBezTo>
                    <a:pt x="2927" y="4659"/>
                    <a:pt x="2213" y="4355"/>
                    <a:pt x="1981" y="3927"/>
                  </a:cubicBezTo>
                  <a:close/>
                  <a:moveTo>
                    <a:pt x="3640" y="5604"/>
                  </a:moveTo>
                  <a:cubicBezTo>
                    <a:pt x="4372" y="5908"/>
                    <a:pt x="5086" y="6193"/>
                    <a:pt x="5318" y="6621"/>
                  </a:cubicBezTo>
                  <a:lnTo>
                    <a:pt x="1981" y="6621"/>
                  </a:lnTo>
                  <a:cubicBezTo>
                    <a:pt x="2213" y="6193"/>
                    <a:pt x="2927" y="5908"/>
                    <a:pt x="3640" y="5604"/>
                  </a:cubicBezTo>
                  <a:close/>
                  <a:moveTo>
                    <a:pt x="5318" y="7246"/>
                  </a:moveTo>
                  <a:cubicBezTo>
                    <a:pt x="5068" y="7656"/>
                    <a:pt x="4372" y="7960"/>
                    <a:pt x="3640" y="8245"/>
                  </a:cubicBezTo>
                  <a:cubicBezTo>
                    <a:pt x="2927" y="7960"/>
                    <a:pt x="2213" y="7656"/>
                    <a:pt x="1981" y="7246"/>
                  </a:cubicBezTo>
                  <a:close/>
                  <a:moveTo>
                    <a:pt x="3640" y="8923"/>
                  </a:moveTo>
                  <a:cubicBezTo>
                    <a:pt x="4104" y="9101"/>
                    <a:pt x="4568" y="9298"/>
                    <a:pt x="4889" y="9512"/>
                  </a:cubicBezTo>
                  <a:lnTo>
                    <a:pt x="2391" y="9512"/>
                  </a:lnTo>
                  <a:cubicBezTo>
                    <a:pt x="2730" y="9298"/>
                    <a:pt x="3194" y="9101"/>
                    <a:pt x="3640" y="8923"/>
                  </a:cubicBezTo>
                  <a:close/>
                  <a:moveTo>
                    <a:pt x="5716" y="0"/>
                  </a:moveTo>
                  <a:cubicBezTo>
                    <a:pt x="5550" y="0"/>
                    <a:pt x="5407" y="138"/>
                    <a:pt x="5407" y="323"/>
                  </a:cubicBezTo>
                  <a:cubicBezTo>
                    <a:pt x="5407" y="359"/>
                    <a:pt x="5407" y="376"/>
                    <a:pt x="5389" y="412"/>
                  </a:cubicBezTo>
                  <a:lnTo>
                    <a:pt x="1892" y="412"/>
                  </a:lnTo>
                  <a:cubicBezTo>
                    <a:pt x="1892" y="394"/>
                    <a:pt x="1892" y="359"/>
                    <a:pt x="1892" y="323"/>
                  </a:cubicBezTo>
                  <a:cubicBezTo>
                    <a:pt x="1892" y="180"/>
                    <a:pt x="1820" y="73"/>
                    <a:pt x="1696" y="20"/>
                  </a:cubicBezTo>
                  <a:cubicBezTo>
                    <a:pt x="1657" y="8"/>
                    <a:pt x="1620" y="2"/>
                    <a:pt x="1585" y="2"/>
                  </a:cubicBezTo>
                  <a:cubicBezTo>
                    <a:pt x="1404" y="2"/>
                    <a:pt x="1267" y="144"/>
                    <a:pt x="1267" y="323"/>
                  </a:cubicBezTo>
                  <a:cubicBezTo>
                    <a:pt x="1267" y="805"/>
                    <a:pt x="1517" y="1197"/>
                    <a:pt x="2052" y="1554"/>
                  </a:cubicBezTo>
                  <a:cubicBezTo>
                    <a:pt x="2284" y="1715"/>
                    <a:pt x="2552" y="1840"/>
                    <a:pt x="2837" y="1964"/>
                  </a:cubicBezTo>
                  <a:cubicBezTo>
                    <a:pt x="2552" y="2089"/>
                    <a:pt x="2284" y="2232"/>
                    <a:pt x="2052" y="2375"/>
                  </a:cubicBezTo>
                  <a:cubicBezTo>
                    <a:pt x="1678" y="2625"/>
                    <a:pt x="1446" y="2892"/>
                    <a:pt x="1339" y="3213"/>
                  </a:cubicBezTo>
                  <a:lnTo>
                    <a:pt x="215" y="2803"/>
                  </a:lnTo>
                  <a:cubicBezTo>
                    <a:pt x="197" y="3017"/>
                    <a:pt x="108" y="3213"/>
                    <a:pt x="0" y="3392"/>
                  </a:cubicBezTo>
                  <a:lnTo>
                    <a:pt x="1285" y="3856"/>
                  </a:lnTo>
                  <a:cubicBezTo>
                    <a:pt x="1356" y="4230"/>
                    <a:pt x="1606" y="4569"/>
                    <a:pt x="2052" y="4855"/>
                  </a:cubicBezTo>
                  <a:cubicBezTo>
                    <a:pt x="2106" y="4891"/>
                    <a:pt x="2159" y="4926"/>
                    <a:pt x="2213" y="4962"/>
                  </a:cubicBezTo>
                  <a:lnTo>
                    <a:pt x="179" y="4962"/>
                  </a:lnTo>
                  <a:cubicBezTo>
                    <a:pt x="197" y="5069"/>
                    <a:pt x="215" y="5176"/>
                    <a:pt x="215" y="5283"/>
                  </a:cubicBezTo>
                  <a:cubicBezTo>
                    <a:pt x="215" y="5390"/>
                    <a:pt x="197" y="5479"/>
                    <a:pt x="179" y="5586"/>
                  </a:cubicBezTo>
                  <a:lnTo>
                    <a:pt x="2213" y="5586"/>
                  </a:lnTo>
                  <a:cubicBezTo>
                    <a:pt x="2159" y="5622"/>
                    <a:pt x="2106" y="5658"/>
                    <a:pt x="2052" y="5694"/>
                  </a:cubicBezTo>
                  <a:cubicBezTo>
                    <a:pt x="1606" y="5979"/>
                    <a:pt x="1356" y="6318"/>
                    <a:pt x="1285" y="6711"/>
                  </a:cubicBezTo>
                  <a:lnTo>
                    <a:pt x="0" y="7174"/>
                  </a:lnTo>
                  <a:cubicBezTo>
                    <a:pt x="108" y="7335"/>
                    <a:pt x="197" y="7531"/>
                    <a:pt x="215" y="7763"/>
                  </a:cubicBezTo>
                  <a:lnTo>
                    <a:pt x="1339" y="7353"/>
                  </a:lnTo>
                  <a:cubicBezTo>
                    <a:pt x="1446" y="7656"/>
                    <a:pt x="1678" y="7924"/>
                    <a:pt x="2052" y="8174"/>
                  </a:cubicBezTo>
                  <a:cubicBezTo>
                    <a:pt x="2284" y="8316"/>
                    <a:pt x="2552" y="8459"/>
                    <a:pt x="2837" y="8584"/>
                  </a:cubicBezTo>
                  <a:cubicBezTo>
                    <a:pt x="2552" y="8709"/>
                    <a:pt x="2284" y="8852"/>
                    <a:pt x="2052" y="8994"/>
                  </a:cubicBezTo>
                  <a:cubicBezTo>
                    <a:pt x="1535" y="9351"/>
                    <a:pt x="1267" y="9744"/>
                    <a:pt x="1267" y="10226"/>
                  </a:cubicBezTo>
                  <a:cubicBezTo>
                    <a:pt x="1267" y="10386"/>
                    <a:pt x="1392" y="10529"/>
                    <a:pt x="1553" y="10547"/>
                  </a:cubicBezTo>
                  <a:cubicBezTo>
                    <a:pt x="1563" y="10548"/>
                    <a:pt x="1573" y="10548"/>
                    <a:pt x="1583" y="10548"/>
                  </a:cubicBezTo>
                  <a:cubicBezTo>
                    <a:pt x="1749" y="10548"/>
                    <a:pt x="1892" y="10412"/>
                    <a:pt x="1892" y="10243"/>
                  </a:cubicBezTo>
                  <a:cubicBezTo>
                    <a:pt x="1892" y="10208"/>
                    <a:pt x="1892" y="10172"/>
                    <a:pt x="1892" y="10136"/>
                  </a:cubicBezTo>
                  <a:lnTo>
                    <a:pt x="5389" y="10136"/>
                  </a:lnTo>
                  <a:cubicBezTo>
                    <a:pt x="5407" y="10172"/>
                    <a:pt x="5407" y="10208"/>
                    <a:pt x="5407" y="10243"/>
                  </a:cubicBezTo>
                  <a:cubicBezTo>
                    <a:pt x="5407" y="10368"/>
                    <a:pt x="5478" y="10493"/>
                    <a:pt x="5603" y="10529"/>
                  </a:cubicBezTo>
                  <a:cubicBezTo>
                    <a:pt x="5638" y="10541"/>
                    <a:pt x="5674" y="10546"/>
                    <a:pt x="5708" y="10546"/>
                  </a:cubicBezTo>
                  <a:cubicBezTo>
                    <a:pt x="5882" y="10546"/>
                    <a:pt x="6031" y="10407"/>
                    <a:pt x="6031" y="10243"/>
                  </a:cubicBezTo>
                  <a:cubicBezTo>
                    <a:pt x="6031" y="9762"/>
                    <a:pt x="5764" y="9351"/>
                    <a:pt x="5246" y="8994"/>
                  </a:cubicBezTo>
                  <a:cubicBezTo>
                    <a:pt x="5014" y="8852"/>
                    <a:pt x="4747" y="8709"/>
                    <a:pt x="4461" y="8584"/>
                  </a:cubicBezTo>
                  <a:cubicBezTo>
                    <a:pt x="4747" y="8459"/>
                    <a:pt x="5014" y="8316"/>
                    <a:pt x="5246" y="8174"/>
                  </a:cubicBezTo>
                  <a:cubicBezTo>
                    <a:pt x="5603" y="7924"/>
                    <a:pt x="5853" y="7656"/>
                    <a:pt x="5960" y="7353"/>
                  </a:cubicBezTo>
                  <a:lnTo>
                    <a:pt x="7084" y="7763"/>
                  </a:lnTo>
                  <a:cubicBezTo>
                    <a:pt x="7102" y="7531"/>
                    <a:pt x="7173" y="7335"/>
                    <a:pt x="7298" y="7174"/>
                  </a:cubicBezTo>
                  <a:lnTo>
                    <a:pt x="5996" y="6711"/>
                  </a:lnTo>
                  <a:cubicBezTo>
                    <a:pt x="5942" y="6318"/>
                    <a:pt x="5692" y="5979"/>
                    <a:pt x="5246" y="5694"/>
                  </a:cubicBezTo>
                  <a:cubicBezTo>
                    <a:pt x="5193" y="5658"/>
                    <a:pt x="5139" y="5622"/>
                    <a:pt x="5068" y="5586"/>
                  </a:cubicBezTo>
                  <a:lnTo>
                    <a:pt x="7120" y="5586"/>
                  </a:lnTo>
                  <a:cubicBezTo>
                    <a:pt x="7084" y="5479"/>
                    <a:pt x="7084" y="5390"/>
                    <a:pt x="7084" y="5283"/>
                  </a:cubicBezTo>
                  <a:cubicBezTo>
                    <a:pt x="7084" y="5176"/>
                    <a:pt x="7084" y="5069"/>
                    <a:pt x="7120" y="4962"/>
                  </a:cubicBezTo>
                  <a:lnTo>
                    <a:pt x="5068" y="4962"/>
                  </a:lnTo>
                  <a:cubicBezTo>
                    <a:pt x="5139" y="4926"/>
                    <a:pt x="5193" y="4891"/>
                    <a:pt x="5246" y="4855"/>
                  </a:cubicBezTo>
                  <a:cubicBezTo>
                    <a:pt x="5674" y="4569"/>
                    <a:pt x="5942" y="4230"/>
                    <a:pt x="5996" y="3856"/>
                  </a:cubicBezTo>
                  <a:lnTo>
                    <a:pt x="7298" y="3392"/>
                  </a:lnTo>
                  <a:cubicBezTo>
                    <a:pt x="7173" y="3213"/>
                    <a:pt x="7102" y="3017"/>
                    <a:pt x="7084" y="2803"/>
                  </a:cubicBezTo>
                  <a:lnTo>
                    <a:pt x="5960" y="3213"/>
                  </a:lnTo>
                  <a:cubicBezTo>
                    <a:pt x="5853" y="2892"/>
                    <a:pt x="5603" y="2625"/>
                    <a:pt x="5246" y="2375"/>
                  </a:cubicBezTo>
                  <a:cubicBezTo>
                    <a:pt x="5014" y="2232"/>
                    <a:pt x="4747" y="2089"/>
                    <a:pt x="4461" y="1964"/>
                  </a:cubicBezTo>
                  <a:cubicBezTo>
                    <a:pt x="4747" y="1840"/>
                    <a:pt x="5014" y="1715"/>
                    <a:pt x="5246" y="1554"/>
                  </a:cubicBezTo>
                  <a:cubicBezTo>
                    <a:pt x="5764" y="1197"/>
                    <a:pt x="6013" y="805"/>
                    <a:pt x="6031" y="323"/>
                  </a:cubicBezTo>
                  <a:cubicBezTo>
                    <a:pt x="6031" y="162"/>
                    <a:pt x="5906" y="20"/>
                    <a:pt x="5746" y="2"/>
                  </a:cubicBezTo>
                  <a:cubicBezTo>
                    <a:pt x="5736" y="1"/>
                    <a:pt x="5726" y="0"/>
                    <a:pt x="57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68"/>
            <p:cNvSpPr/>
            <p:nvPr/>
          </p:nvSpPr>
          <p:spPr>
            <a:xfrm>
              <a:off x="7705104" y="3877989"/>
              <a:ext cx="39006" cy="38974"/>
            </a:xfrm>
            <a:custGeom>
              <a:avLst/>
              <a:gdLst/>
              <a:ahLst/>
              <a:cxnLst/>
              <a:rect l="l" t="t" r="r" b="b"/>
              <a:pathLst>
                <a:path w="1233" h="1232" extrusionOk="0">
                  <a:moveTo>
                    <a:pt x="608" y="0"/>
                  </a:moveTo>
                  <a:cubicBezTo>
                    <a:pt x="269" y="0"/>
                    <a:pt x="1" y="268"/>
                    <a:pt x="1" y="607"/>
                  </a:cubicBezTo>
                  <a:cubicBezTo>
                    <a:pt x="1" y="964"/>
                    <a:pt x="269" y="1232"/>
                    <a:pt x="608" y="1232"/>
                  </a:cubicBezTo>
                  <a:cubicBezTo>
                    <a:pt x="964" y="1232"/>
                    <a:pt x="1232" y="964"/>
                    <a:pt x="1232" y="607"/>
                  </a:cubicBezTo>
                  <a:cubicBezTo>
                    <a:pt x="1232" y="268"/>
                    <a:pt x="964" y="0"/>
                    <a:pt x="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2" name="Google Shape;2072;p68"/>
          <p:cNvGrpSpPr/>
          <p:nvPr/>
        </p:nvGrpSpPr>
        <p:grpSpPr>
          <a:xfrm>
            <a:off x="7567435" y="3249650"/>
            <a:ext cx="320066" cy="320580"/>
            <a:chOff x="7705104" y="3266136"/>
            <a:chExt cx="334762" cy="335299"/>
          </a:xfrm>
        </p:grpSpPr>
        <p:sp>
          <p:nvSpPr>
            <p:cNvPr id="2073" name="Google Shape;2073;p68"/>
            <p:cNvSpPr/>
            <p:nvPr/>
          </p:nvSpPr>
          <p:spPr>
            <a:xfrm>
              <a:off x="7852998" y="3447310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07" y="1"/>
                  </a:moveTo>
                  <a:cubicBezTo>
                    <a:pt x="268" y="1"/>
                    <a:pt x="1" y="286"/>
                    <a:pt x="1" y="625"/>
                  </a:cubicBezTo>
                  <a:cubicBezTo>
                    <a:pt x="1" y="964"/>
                    <a:pt x="268" y="1250"/>
                    <a:pt x="607" y="1250"/>
                  </a:cubicBezTo>
                  <a:cubicBezTo>
                    <a:pt x="964" y="1250"/>
                    <a:pt x="1232" y="964"/>
                    <a:pt x="1232" y="625"/>
                  </a:cubicBezTo>
                  <a:cubicBezTo>
                    <a:pt x="1232" y="286"/>
                    <a:pt x="964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68"/>
            <p:cNvSpPr/>
            <p:nvPr/>
          </p:nvSpPr>
          <p:spPr>
            <a:xfrm>
              <a:off x="7705104" y="3561892"/>
              <a:ext cx="334762" cy="39544"/>
            </a:xfrm>
            <a:custGeom>
              <a:avLst/>
              <a:gdLst/>
              <a:ahLst/>
              <a:cxnLst/>
              <a:rect l="l" t="t" r="r" b="b"/>
              <a:pathLst>
                <a:path w="10582" h="1250" extrusionOk="0">
                  <a:moveTo>
                    <a:pt x="304" y="1"/>
                  </a:moveTo>
                  <a:cubicBezTo>
                    <a:pt x="126" y="1"/>
                    <a:pt x="1" y="143"/>
                    <a:pt x="1" y="322"/>
                  </a:cubicBezTo>
                  <a:lnTo>
                    <a:pt x="1" y="928"/>
                  </a:lnTo>
                  <a:cubicBezTo>
                    <a:pt x="1" y="1107"/>
                    <a:pt x="126" y="1250"/>
                    <a:pt x="304" y="1250"/>
                  </a:cubicBezTo>
                  <a:lnTo>
                    <a:pt x="10278" y="1250"/>
                  </a:lnTo>
                  <a:cubicBezTo>
                    <a:pt x="10439" y="1250"/>
                    <a:pt x="10582" y="1107"/>
                    <a:pt x="10582" y="928"/>
                  </a:cubicBezTo>
                  <a:lnTo>
                    <a:pt x="10582" y="322"/>
                  </a:lnTo>
                  <a:cubicBezTo>
                    <a:pt x="10582" y="143"/>
                    <a:pt x="10439" y="1"/>
                    <a:pt x="102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68"/>
            <p:cNvSpPr/>
            <p:nvPr/>
          </p:nvSpPr>
          <p:spPr>
            <a:xfrm>
              <a:off x="7758188" y="3304509"/>
              <a:ext cx="228626" cy="165419"/>
            </a:xfrm>
            <a:custGeom>
              <a:avLst/>
              <a:gdLst/>
              <a:ahLst/>
              <a:cxnLst/>
              <a:rect l="l" t="t" r="r" b="b"/>
              <a:pathLst>
                <a:path w="7227" h="5229" extrusionOk="0">
                  <a:moveTo>
                    <a:pt x="2516" y="0"/>
                  </a:moveTo>
                  <a:lnTo>
                    <a:pt x="874" y="1517"/>
                  </a:lnTo>
                  <a:lnTo>
                    <a:pt x="303" y="1517"/>
                  </a:lnTo>
                  <a:cubicBezTo>
                    <a:pt x="125" y="1517"/>
                    <a:pt x="0" y="1660"/>
                    <a:pt x="0" y="1838"/>
                  </a:cubicBezTo>
                  <a:cubicBezTo>
                    <a:pt x="0" y="3373"/>
                    <a:pt x="964" y="4729"/>
                    <a:pt x="2373" y="5228"/>
                  </a:cubicBezTo>
                  <a:cubicBezTo>
                    <a:pt x="2373" y="5210"/>
                    <a:pt x="2373" y="5175"/>
                    <a:pt x="2373" y="5139"/>
                  </a:cubicBezTo>
                  <a:cubicBezTo>
                    <a:pt x="2373" y="4461"/>
                    <a:pt x="2926" y="3908"/>
                    <a:pt x="3604" y="3908"/>
                  </a:cubicBezTo>
                  <a:cubicBezTo>
                    <a:pt x="4300" y="3908"/>
                    <a:pt x="4853" y="4461"/>
                    <a:pt x="4853" y="5139"/>
                  </a:cubicBezTo>
                  <a:cubicBezTo>
                    <a:pt x="4853" y="5175"/>
                    <a:pt x="4853" y="5210"/>
                    <a:pt x="4853" y="5228"/>
                  </a:cubicBezTo>
                  <a:cubicBezTo>
                    <a:pt x="6263" y="4729"/>
                    <a:pt x="7226" y="3373"/>
                    <a:pt x="7226" y="1838"/>
                  </a:cubicBezTo>
                  <a:cubicBezTo>
                    <a:pt x="7226" y="1660"/>
                    <a:pt x="7084" y="1517"/>
                    <a:pt x="6923" y="1517"/>
                  </a:cubicBezTo>
                  <a:lnTo>
                    <a:pt x="6334" y="1517"/>
                  </a:lnTo>
                  <a:lnTo>
                    <a:pt x="4711" y="0"/>
                  </a:lnTo>
                  <a:cubicBezTo>
                    <a:pt x="4604" y="179"/>
                    <a:pt x="4461" y="339"/>
                    <a:pt x="4282" y="464"/>
                  </a:cubicBezTo>
                  <a:lnTo>
                    <a:pt x="5424" y="1517"/>
                  </a:lnTo>
                  <a:lnTo>
                    <a:pt x="3926" y="1517"/>
                  </a:lnTo>
                  <a:lnTo>
                    <a:pt x="3926" y="607"/>
                  </a:lnTo>
                  <a:cubicBezTo>
                    <a:pt x="3818" y="643"/>
                    <a:pt x="3711" y="661"/>
                    <a:pt x="3604" y="661"/>
                  </a:cubicBezTo>
                  <a:cubicBezTo>
                    <a:pt x="3497" y="661"/>
                    <a:pt x="3408" y="643"/>
                    <a:pt x="3301" y="607"/>
                  </a:cubicBezTo>
                  <a:lnTo>
                    <a:pt x="3301" y="1517"/>
                  </a:lnTo>
                  <a:lnTo>
                    <a:pt x="1784" y="1517"/>
                  </a:lnTo>
                  <a:lnTo>
                    <a:pt x="2944" y="464"/>
                  </a:lnTo>
                  <a:cubicBezTo>
                    <a:pt x="2766" y="339"/>
                    <a:pt x="2623" y="179"/>
                    <a:pt x="25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68"/>
            <p:cNvSpPr/>
            <p:nvPr/>
          </p:nvSpPr>
          <p:spPr>
            <a:xfrm>
              <a:off x="7820255" y="3490776"/>
              <a:ext cx="104459" cy="51407"/>
            </a:xfrm>
            <a:custGeom>
              <a:avLst/>
              <a:gdLst/>
              <a:ahLst/>
              <a:cxnLst/>
              <a:rect l="l" t="t" r="r" b="b"/>
              <a:pathLst>
                <a:path w="3302" h="1625" extrusionOk="0">
                  <a:moveTo>
                    <a:pt x="661" y="0"/>
                  </a:moveTo>
                  <a:lnTo>
                    <a:pt x="322" y="250"/>
                  </a:lnTo>
                  <a:cubicBezTo>
                    <a:pt x="126" y="393"/>
                    <a:pt x="1" y="643"/>
                    <a:pt x="1" y="910"/>
                  </a:cubicBezTo>
                  <a:lnTo>
                    <a:pt x="1" y="1624"/>
                  </a:lnTo>
                  <a:lnTo>
                    <a:pt x="3302" y="1624"/>
                  </a:lnTo>
                  <a:lnTo>
                    <a:pt x="3302" y="910"/>
                  </a:lnTo>
                  <a:cubicBezTo>
                    <a:pt x="3302" y="643"/>
                    <a:pt x="3177" y="393"/>
                    <a:pt x="2981" y="250"/>
                  </a:cubicBezTo>
                  <a:lnTo>
                    <a:pt x="2642" y="0"/>
                  </a:lnTo>
                  <a:cubicBezTo>
                    <a:pt x="2410" y="304"/>
                    <a:pt x="2053" y="500"/>
                    <a:pt x="1642" y="500"/>
                  </a:cubicBezTo>
                  <a:cubicBezTo>
                    <a:pt x="1250" y="500"/>
                    <a:pt x="875" y="304"/>
                    <a:pt x="6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68"/>
            <p:cNvSpPr/>
            <p:nvPr/>
          </p:nvSpPr>
          <p:spPr>
            <a:xfrm>
              <a:off x="7852998" y="3266136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07" y="0"/>
                  </a:moveTo>
                  <a:cubicBezTo>
                    <a:pt x="268" y="0"/>
                    <a:pt x="1" y="286"/>
                    <a:pt x="1" y="625"/>
                  </a:cubicBezTo>
                  <a:cubicBezTo>
                    <a:pt x="1" y="964"/>
                    <a:pt x="268" y="1249"/>
                    <a:pt x="607" y="1249"/>
                  </a:cubicBezTo>
                  <a:cubicBezTo>
                    <a:pt x="964" y="1249"/>
                    <a:pt x="1232" y="964"/>
                    <a:pt x="1232" y="625"/>
                  </a:cubicBezTo>
                  <a:cubicBezTo>
                    <a:pt x="1232" y="286"/>
                    <a:pt x="964" y="0"/>
                    <a:pt x="6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8" name="Google Shape;2078;p68"/>
          <p:cNvGrpSpPr/>
          <p:nvPr/>
        </p:nvGrpSpPr>
        <p:grpSpPr>
          <a:xfrm>
            <a:off x="7589031" y="1684862"/>
            <a:ext cx="275815" cy="320308"/>
            <a:chOff x="7727691" y="1629499"/>
            <a:chExt cx="288480" cy="335015"/>
          </a:xfrm>
        </p:grpSpPr>
        <p:sp>
          <p:nvSpPr>
            <p:cNvPr id="2079" name="Google Shape;2079;p68"/>
            <p:cNvSpPr/>
            <p:nvPr/>
          </p:nvSpPr>
          <p:spPr>
            <a:xfrm>
              <a:off x="7877831" y="1681697"/>
              <a:ext cx="89211" cy="98258"/>
            </a:xfrm>
            <a:custGeom>
              <a:avLst/>
              <a:gdLst/>
              <a:ahLst/>
              <a:cxnLst/>
              <a:rect l="l" t="t" r="r" b="b"/>
              <a:pathLst>
                <a:path w="2820" h="3106" extrusionOk="0">
                  <a:moveTo>
                    <a:pt x="340" y="1"/>
                  </a:moveTo>
                  <a:cubicBezTo>
                    <a:pt x="179" y="1"/>
                    <a:pt x="54" y="126"/>
                    <a:pt x="36" y="268"/>
                  </a:cubicBezTo>
                  <a:cubicBezTo>
                    <a:pt x="1" y="465"/>
                    <a:pt x="161" y="625"/>
                    <a:pt x="340" y="625"/>
                  </a:cubicBezTo>
                  <a:lnTo>
                    <a:pt x="857" y="625"/>
                  </a:lnTo>
                  <a:cubicBezTo>
                    <a:pt x="929" y="625"/>
                    <a:pt x="1036" y="661"/>
                    <a:pt x="1089" y="715"/>
                  </a:cubicBezTo>
                  <a:cubicBezTo>
                    <a:pt x="1882" y="1508"/>
                    <a:pt x="1326" y="2485"/>
                    <a:pt x="530" y="2485"/>
                  </a:cubicBezTo>
                  <a:cubicBezTo>
                    <a:pt x="503" y="2485"/>
                    <a:pt x="475" y="2483"/>
                    <a:pt x="447" y="2481"/>
                  </a:cubicBezTo>
                  <a:cubicBezTo>
                    <a:pt x="429" y="2481"/>
                    <a:pt x="393" y="2481"/>
                    <a:pt x="375" y="2499"/>
                  </a:cubicBezTo>
                  <a:cubicBezTo>
                    <a:pt x="90" y="2766"/>
                    <a:pt x="286" y="3105"/>
                    <a:pt x="536" y="3105"/>
                  </a:cubicBezTo>
                  <a:lnTo>
                    <a:pt x="2695" y="3105"/>
                  </a:lnTo>
                  <a:cubicBezTo>
                    <a:pt x="2784" y="2802"/>
                    <a:pt x="2820" y="2499"/>
                    <a:pt x="2820" y="2178"/>
                  </a:cubicBezTo>
                  <a:cubicBezTo>
                    <a:pt x="2820" y="1357"/>
                    <a:pt x="2552" y="607"/>
                    <a:pt x="21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68"/>
            <p:cNvSpPr/>
            <p:nvPr/>
          </p:nvSpPr>
          <p:spPr>
            <a:xfrm>
              <a:off x="7753664" y="1632600"/>
              <a:ext cx="202654" cy="235396"/>
            </a:xfrm>
            <a:custGeom>
              <a:avLst/>
              <a:gdLst/>
              <a:ahLst/>
              <a:cxnLst/>
              <a:rect l="l" t="t" r="r" b="b"/>
              <a:pathLst>
                <a:path w="6406" h="7441" extrusionOk="0">
                  <a:moveTo>
                    <a:pt x="3016" y="1"/>
                  </a:moveTo>
                  <a:cubicBezTo>
                    <a:pt x="1767" y="1"/>
                    <a:pt x="678" y="607"/>
                    <a:pt x="0" y="1553"/>
                  </a:cubicBezTo>
                  <a:lnTo>
                    <a:pt x="1785" y="1553"/>
                  </a:lnTo>
                  <a:cubicBezTo>
                    <a:pt x="2284" y="1553"/>
                    <a:pt x="2712" y="1963"/>
                    <a:pt x="2712" y="2481"/>
                  </a:cubicBezTo>
                  <a:cubicBezTo>
                    <a:pt x="2712" y="2998"/>
                    <a:pt x="2284" y="3408"/>
                    <a:pt x="1785" y="3408"/>
                  </a:cubicBezTo>
                  <a:lnTo>
                    <a:pt x="1588" y="3408"/>
                  </a:lnTo>
                  <a:cubicBezTo>
                    <a:pt x="1321" y="3408"/>
                    <a:pt x="1071" y="3623"/>
                    <a:pt x="1053" y="3890"/>
                  </a:cubicBezTo>
                  <a:cubicBezTo>
                    <a:pt x="1035" y="4194"/>
                    <a:pt x="1267" y="4443"/>
                    <a:pt x="1571" y="4443"/>
                  </a:cubicBezTo>
                  <a:lnTo>
                    <a:pt x="2391" y="4443"/>
                  </a:lnTo>
                  <a:cubicBezTo>
                    <a:pt x="2873" y="4443"/>
                    <a:pt x="3301" y="4836"/>
                    <a:pt x="3337" y="5335"/>
                  </a:cubicBezTo>
                  <a:cubicBezTo>
                    <a:pt x="3355" y="5871"/>
                    <a:pt x="2927" y="6317"/>
                    <a:pt x="2391" y="6317"/>
                  </a:cubicBezTo>
                  <a:lnTo>
                    <a:pt x="339" y="6317"/>
                  </a:lnTo>
                  <a:cubicBezTo>
                    <a:pt x="1017" y="7013"/>
                    <a:pt x="1963" y="7441"/>
                    <a:pt x="3016" y="7441"/>
                  </a:cubicBezTo>
                  <a:cubicBezTo>
                    <a:pt x="4515" y="7441"/>
                    <a:pt x="5817" y="6549"/>
                    <a:pt x="6406" y="5282"/>
                  </a:cubicBezTo>
                  <a:lnTo>
                    <a:pt x="4158" y="5282"/>
                  </a:lnTo>
                  <a:cubicBezTo>
                    <a:pt x="4086" y="5282"/>
                    <a:pt x="3979" y="5228"/>
                    <a:pt x="3926" y="5193"/>
                  </a:cubicBezTo>
                  <a:cubicBezTo>
                    <a:pt x="3122" y="4389"/>
                    <a:pt x="3679" y="3421"/>
                    <a:pt x="4465" y="3421"/>
                  </a:cubicBezTo>
                  <a:cubicBezTo>
                    <a:pt x="4499" y="3421"/>
                    <a:pt x="4533" y="3423"/>
                    <a:pt x="4568" y="3426"/>
                  </a:cubicBezTo>
                  <a:cubicBezTo>
                    <a:pt x="4586" y="3426"/>
                    <a:pt x="4622" y="3408"/>
                    <a:pt x="4639" y="3391"/>
                  </a:cubicBezTo>
                  <a:cubicBezTo>
                    <a:pt x="4925" y="3123"/>
                    <a:pt x="4729" y="2802"/>
                    <a:pt x="4461" y="2802"/>
                  </a:cubicBezTo>
                  <a:lnTo>
                    <a:pt x="4283" y="2802"/>
                  </a:lnTo>
                  <a:cubicBezTo>
                    <a:pt x="3783" y="2802"/>
                    <a:pt x="3355" y="2391"/>
                    <a:pt x="3337" y="1910"/>
                  </a:cubicBezTo>
                  <a:cubicBezTo>
                    <a:pt x="3301" y="1374"/>
                    <a:pt x="3730" y="928"/>
                    <a:pt x="4265" y="928"/>
                  </a:cubicBezTo>
                  <a:lnTo>
                    <a:pt x="5478" y="928"/>
                  </a:lnTo>
                  <a:cubicBezTo>
                    <a:pt x="4818" y="357"/>
                    <a:pt x="3961" y="1"/>
                    <a:pt x="30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68"/>
            <p:cNvSpPr/>
            <p:nvPr/>
          </p:nvSpPr>
          <p:spPr>
            <a:xfrm>
              <a:off x="7731646" y="1701469"/>
              <a:ext cx="108413" cy="111229"/>
            </a:xfrm>
            <a:custGeom>
              <a:avLst/>
              <a:gdLst/>
              <a:ahLst/>
              <a:cxnLst/>
              <a:rect l="l" t="t" r="r" b="b"/>
              <a:pathLst>
                <a:path w="3427" h="3516" extrusionOk="0">
                  <a:moveTo>
                    <a:pt x="340" y="0"/>
                  </a:moveTo>
                  <a:cubicBezTo>
                    <a:pt x="108" y="464"/>
                    <a:pt x="1" y="999"/>
                    <a:pt x="1" y="1553"/>
                  </a:cubicBezTo>
                  <a:cubicBezTo>
                    <a:pt x="1" y="2266"/>
                    <a:pt x="197" y="2944"/>
                    <a:pt x="554" y="3515"/>
                  </a:cubicBezTo>
                  <a:lnTo>
                    <a:pt x="3087" y="3515"/>
                  </a:lnTo>
                  <a:cubicBezTo>
                    <a:pt x="3248" y="3515"/>
                    <a:pt x="3391" y="3390"/>
                    <a:pt x="3408" y="3230"/>
                  </a:cubicBezTo>
                  <a:cubicBezTo>
                    <a:pt x="3426" y="3051"/>
                    <a:pt x="3284" y="2891"/>
                    <a:pt x="3087" y="2891"/>
                  </a:cubicBezTo>
                  <a:lnTo>
                    <a:pt x="2284" y="2891"/>
                  </a:lnTo>
                  <a:cubicBezTo>
                    <a:pt x="1678" y="2891"/>
                    <a:pt x="1160" y="2427"/>
                    <a:pt x="1125" y="1802"/>
                  </a:cubicBezTo>
                  <a:cubicBezTo>
                    <a:pt x="1107" y="1160"/>
                    <a:pt x="1624" y="625"/>
                    <a:pt x="2267" y="625"/>
                  </a:cubicBezTo>
                  <a:lnTo>
                    <a:pt x="2463" y="625"/>
                  </a:lnTo>
                  <a:cubicBezTo>
                    <a:pt x="2623" y="625"/>
                    <a:pt x="2766" y="500"/>
                    <a:pt x="2784" y="339"/>
                  </a:cubicBezTo>
                  <a:cubicBezTo>
                    <a:pt x="2802" y="161"/>
                    <a:pt x="2659" y="0"/>
                    <a:pt x="24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68"/>
            <p:cNvSpPr/>
            <p:nvPr/>
          </p:nvSpPr>
          <p:spPr>
            <a:xfrm>
              <a:off x="7727691" y="1629499"/>
              <a:ext cx="288480" cy="335015"/>
            </a:xfrm>
            <a:custGeom>
              <a:avLst/>
              <a:gdLst/>
              <a:ahLst/>
              <a:cxnLst/>
              <a:rect l="l" t="t" r="r" b="b"/>
              <a:pathLst>
                <a:path w="9119" h="10590" extrusionOk="0">
                  <a:moveTo>
                    <a:pt x="7361" y="0"/>
                  </a:moveTo>
                  <a:cubicBezTo>
                    <a:pt x="7280" y="0"/>
                    <a:pt x="7200" y="27"/>
                    <a:pt x="7138" y="81"/>
                  </a:cubicBezTo>
                  <a:lnTo>
                    <a:pt x="6692" y="545"/>
                  </a:lnTo>
                  <a:cubicBezTo>
                    <a:pt x="6852" y="669"/>
                    <a:pt x="6995" y="812"/>
                    <a:pt x="7120" y="973"/>
                  </a:cubicBezTo>
                  <a:lnTo>
                    <a:pt x="7352" y="759"/>
                  </a:lnTo>
                  <a:lnTo>
                    <a:pt x="7352" y="759"/>
                  </a:lnTo>
                  <a:cubicBezTo>
                    <a:pt x="8940" y="2579"/>
                    <a:pt x="8868" y="5362"/>
                    <a:pt x="7138" y="7111"/>
                  </a:cubicBezTo>
                  <a:cubicBezTo>
                    <a:pt x="6263" y="7985"/>
                    <a:pt x="5086" y="8467"/>
                    <a:pt x="3855" y="8467"/>
                  </a:cubicBezTo>
                  <a:cubicBezTo>
                    <a:pt x="2713" y="8467"/>
                    <a:pt x="1624" y="8056"/>
                    <a:pt x="786" y="7325"/>
                  </a:cubicBezTo>
                  <a:lnTo>
                    <a:pt x="1000" y="7093"/>
                  </a:lnTo>
                  <a:cubicBezTo>
                    <a:pt x="857" y="6968"/>
                    <a:pt x="696" y="6807"/>
                    <a:pt x="572" y="6665"/>
                  </a:cubicBezTo>
                  <a:lnTo>
                    <a:pt x="126" y="7111"/>
                  </a:lnTo>
                  <a:cubicBezTo>
                    <a:pt x="1" y="7236"/>
                    <a:pt x="1" y="7432"/>
                    <a:pt x="126" y="7539"/>
                  </a:cubicBezTo>
                  <a:cubicBezTo>
                    <a:pt x="1036" y="8467"/>
                    <a:pt x="2249" y="9002"/>
                    <a:pt x="3533" y="9073"/>
                  </a:cubicBezTo>
                  <a:lnTo>
                    <a:pt x="3533" y="9965"/>
                  </a:lnTo>
                  <a:lnTo>
                    <a:pt x="2195" y="9965"/>
                  </a:lnTo>
                  <a:cubicBezTo>
                    <a:pt x="2035" y="9965"/>
                    <a:pt x="1910" y="10073"/>
                    <a:pt x="1892" y="10233"/>
                  </a:cubicBezTo>
                  <a:cubicBezTo>
                    <a:pt x="1856" y="10429"/>
                    <a:pt x="2017" y="10590"/>
                    <a:pt x="2195" y="10590"/>
                  </a:cubicBezTo>
                  <a:lnTo>
                    <a:pt x="5496" y="10590"/>
                  </a:lnTo>
                  <a:cubicBezTo>
                    <a:pt x="5657" y="10590"/>
                    <a:pt x="5799" y="10465"/>
                    <a:pt x="5817" y="10304"/>
                  </a:cubicBezTo>
                  <a:cubicBezTo>
                    <a:pt x="5835" y="10126"/>
                    <a:pt x="5692" y="9965"/>
                    <a:pt x="5496" y="9965"/>
                  </a:cubicBezTo>
                  <a:lnTo>
                    <a:pt x="4158" y="9965"/>
                  </a:lnTo>
                  <a:lnTo>
                    <a:pt x="4158" y="9073"/>
                  </a:lnTo>
                  <a:cubicBezTo>
                    <a:pt x="5443" y="9002"/>
                    <a:pt x="6656" y="8467"/>
                    <a:pt x="7584" y="7539"/>
                  </a:cubicBezTo>
                  <a:cubicBezTo>
                    <a:pt x="8565" y="6558"/>
                    <a:pt x="9118" y="5219"/>
                    <a:pt x="9118" y="3810"/>
                  </a:cubicBezTo>
                  <a:cubicBezTo>
                    <a:pt x="9118" y="2400"/>
                    <a:pt x="8565" y="1080"/>
                    <a:pt x="7584" y="81"/>
                  </a:cubicBezTo>
                  <a:cubicBezTo>
                    <a:pt x="7521" y="27"/>
                    <a:pt x="7441" y="0"/>
                    <a:pt x="7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3" name="Google Shape;2083;p68"/>
          <p:cNvGrpSpPr/>
          <p:nvPr/>
        </p:nvGrpSpPr>
        <p:grpSpPr>
          <a:xfrm>
            <a:off x="5462721" y="3771488"/>
            <a:ext cx="320066" cy="320066"/>
            <a:chOff x="5503751" y="3811935"/>
            <a:chExt cx="334762" cy="334762"/>
          </a:xfrm>
        </p:grpSpPr>
        <p:sp>
          <p:nvSpPr>
            <p:cNvPr id="2084" name="Google Shape;2084;p68"/>
            <p:cNvSpPr/>
            <p:nvPr/>
          </p:nvSpPr>
          <p:spPr>
            <a:xfrm>
              <a:off x="5503751" y="3811935"/>
              <a:ext cx="156941" cy="121415"/>
            </a:xfrm>
            <a:custGeom>
              <a:avLst/>
              <a:gdLst/>
              <a:ahLst/>
              <a:cxnLst/>
              <a:rect l="l" t="t" r="r" b="b"/>
              <a:pathLst>
                <a:path w="4961" h="3838" extrusionOk="0">
                  <a:moveTo>
                    <a:pt x="3409" y="1143"/>
                  </a:moveTo>
                  <a:cubicBezTo>
                    <a:pt x="3569" y="1143"/>
                    <a:pt x="3712" y="1250"/>
                    <a:pt x="3712" y="1410"/>
                  </a:cubicBezTo>
                  <a:cubicBezTo>
                    <a:pt x="3748" y="1607"/>
                    <a:pt x="3587" y="1767"/>
                    <a:pt x="3409" y="1767"/>
                  </a:cubicBezTo>
                  <a:lnTo>
                    <a:pt x="1553" y="1767"/>
                  </a:lnTo>
                  <a:cubicBezTo>
                    <a:pt x="1392" y="1767"/>
                    <a:pt x="1267" y="1642"/>
                    <a:pt x="1250" y="1482"/>
                  </a:cubicBezTo>
                  <a:cubicBezTo>
                    <a:pt x="1232" y="1303"/>
                    <a:pt x="1374" y="1143"/>
                    <a:pt x="1553" y="1143"/>
                  </a:cubicBezTo>
                  <a:close/>
                  <a:moveTo>
                    <a:pt x="714" y="1"/>
                  </a:moveTo>
                  <a:cubicBezTo>
                    <a:pt x="322" y="1"/>
                    <a:pt x="1" y="322"/>
                    <a:pt x="1" y="732"/>
                  </a:cubicBezTo>
                  <a:lnTo>
                    <a:pt x="1" y="2178"/>
                  </a:lnTo>
                  <a:cubicBezTo>
                    <a:pt x="1" y="2570"/>
                    <a:pt x="322" y="2891"/>
                    <a:pt x="714" y="2891"/>
                  </a:cubicBezTo>
                  <a:lnTo>
                    <a:pt x="2481" y="2891"/>
                  </a:lnTo>
                  <a:lnTo>
                    <a:pt x="2481" y="3534"/>
                  </a:lnTo>
                  <a:cubicBezTo>
                    <a:pt x="2481" y="3720"/>
                    <a:pt x="2633" y="3838"/>
                    <a:pt x="2788" y="3838"/>
                  </a:cubicBezTo>
                  <a:cubicBezTo>
                    <a:pt x="2870" y="3838"/>
                    <a:pt x="2954" y="3804"/>
                    <a:pt x="3016" y="3730"/>
                  </a:cubicBezTo>
                  <a:lnTo>
                    <a:pt x="3748" y="2891"/>
                  </a:lnTo>
                  <a:lnTo>
                    <a:pt x="4229" y="2891"/>
                  </a:lnTo>
                  <a:cubicBezTo>
                    <a:pt x="4640" y="2891"/>
                    <a:pt x="4961" y="2570"/>
                    <a:pt x="4961" y="2178"/>
                  </a:cubicBezTo>
                  <a:lnTo>
                    <a:pt x="4961" y="732"/>
                  </a:lnTo>
                  <a:cubicBezTo>
                    <a:pt x="4961" y="322"/>
                    <a:pt x="4640" y="1"/>
                    <a:pt x="4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68"/>
            <p:cNvSpPr/>
            <p:nvPr/>
          </p:nvSpPr>
          <p:spPr>
            <a:xfrm>
              <a:off x="5681571" y="3811935"/>
              <a:ext cx="156941" cy="121415"/>
            </a:xfrm>
            <a:custGeom>
              <a:avLst/>
              <a:gdLst/>
              <a:ahLst/>
              <a:cxnLst/>
              <a:rect l="l" t="t" r="r" b="b"/>
              <a:pathLst>
                <a:path w="4961" h="3838" extrusionOk="0">
                  <a:moveTo>
                    <a:pt x="3408" y="1143"/>
                  </a:moveTo>
                  <a:cubicBezTo>
                    <a:pt x="3569" y="1143"/>
                    <a:pt x="3711" y="1250"/>
                    <a:pt x="3729" y="1410"/>
                  </a:cubicBezTo>
                  <a:cubicBezTo>
                    <a:pt x="3747" y="1607"/>
                    <a:pt x="3604" y="1767"/>
                    <a:pt x="3408" y="1767"/>
                  </a:cubicBezTo>
                  <a:lnTo>
                    <a:pt x="1570" y="1767"/>
                  </a:lnTo>
                  <a:cubicBezTo>
                    <a:pt x="1410" y="1767"/>
                    <a:pt x="1267" y="1642"/>
                    <a:pt x="1249" y="1482"/>
                  </a:cubicBezTo>
                  <a:cubicBezTo>
                    <a:pt x="1231" y="1303"/>
                    <a:pt x="1374" y="1143"/>
                    <a:pt x="1552" y="1143"/>
                  </a:cubicBezTo>
                  <a:close/>
                  <a:moveTo>
                    <a:pt x="714" y="1"/>
                  </a:moveTo>
                  <a:cubicBezTo>
                    <a:pt x="321" y="1"/>
                    <a:pt x="0" y="322"/>
                    <a:pt x="0" y="732"/>
                  </a:cubicBezTo>
                  <a:lnTo>
                    <a:pt x="0" y="2178"/>
                  </a:lnTo>
                  <a:cubicBezTo>
                    <a:pt x="0" y="2570"/>
                    <a:pt x="321" y="2891"/>
                    <a:pt x="714" y="2891"/>
                  </a:cubicBezTo>
                  <a:lnTo>
                    <a:pt x="1213" y="2891"/>
                  </a:lnTo>
                  <a:lnTo>
                    <a:pt x="1927" y="3730"/>
                  </a:lnTo>
                  <a:cubicBezTo>
                    <a:pt x="1995" y="3804"/>
                    <a:pt x="2083" y="3838"/>
                    <a:pt x="2168" y="3838"/>
                  </a:cubicBezTo>
                  <a:cubicBezTo>
                    <a:pt x="2328" y="3838"/>
                    <a:pt x="2480" y="3720"/>
                    <a:pt x="2480" y="3534"/>
                  </a:cubicBezTo>
                  <a:lnTo>
                    <a:pt x="2480" y="2891"/>
                  </a:lnTo>
                  <a:lnTo>
                    <a:pt x="4229" y="2891"/>
                  </a:lnTo>
                  <a:cubicBezTo>
                    <a:pt x="4639" y="2891"/>
                    <a:pt x="4960" y="2570"/>
                    <a:pt x="4960" y="2178"/>
                  </a:cubicBezTo>
                  <a:lnTo>
                    <a:pt x="4960" y="732"/>
                  </a:lnTo>
                  <a:cubicBezTo>
                    <a:pt x="4960" y="322"/>
                    <a:pt x="4639" y="1"/>
                    <a:pt x="4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68"/>
            <p:cNvSpPr/>
            <p:nvPr/>
          </p:nvSpPr>
          <p:spPr>
            <a:xfrm>
              <a:off x="5721083" y="3969983"/>
              <a:ext cx="84687" cy="85288"/>
            </a:xfrm>
            <a:custGeom>
              <a:avLst/>
              <a:gdLst/>
              <a:ahLst/>
              <a:cxnLst/>
              <a:rect l="l" t="t" r="r" b="b"/>
              <a:pathLst>
                <a:path w="2677" h="2696" extrusionOk="0">
                  <a:moveTo>
                    <a:pt x="1338" y="1"/>
                  </a:moveTo>
                  <a:cubicBezTo>
                    <a:pt x="589" y="1"/>
                    <a:pt x="0" y="607"/>
                    <a:pt x="0" y="1357"/>
                  </a:cubicBezTo>
                  <a:cubicBezTo>
                    <a:pt x="0" y="2088"/>
                    <a:pt x="589" y="2695"/>
                    <a:pt x="1338" y="2695"/>
                  </a:cubicBezTo>
                  <a:cubicBezTo>
                    <a:pt x="2088" y="2695"/>
                    <a:pt x="2676" y="2088"/>
                    <a:pt x="2676" y="1357"/>
                  </a:cubicBezTo>
                  <a:cubicBezTo>
                    <a:pt x="2676" y="607"/>
                    <a:pt x="2088" y="1"/>
                    <a:pt x="13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68"/>
            <p:cNvSpPr/>
            <p:nvPr/>
          </p:nvSpPr>
          <p:spPr>
            <a:xfrm>
              <a:off x="5687772" y="4060301"/>
              <a:ext cx="150741" cy="86395"/>
            </a:xfrm>
            <a:custGeom>
              <a:avLst/>
              <a:gdLst/>
              <a:ahLst/>
              <a:cxnLst/>
              <a:rect l="l" t="t" r="r" b="b"/>
              <a:pathLst>
                <a:path w="4765" h="2731" extrusionOk="0">
                  <a:moveTo>
                    <a:pt x="1124" y="1"/>
                  </a:moveTo>
                  <a:cubicBezTo>
                    <a:pt x="446" y="429"/>
                    <a:pt x="0" y="1160"/>
                    <a:pt x="0" y="2017"/>
                  </a:cubicBezTo>
                  <a:lnTo>
                    <a:pt x="0" y="2427"/>
                  </a:lnTo>
                  <a:cubicBezTo>
                    <a:pt x="0" y="2606"/>
                    <a:pt x="143" y="2731"/>
                    <a:pt x="321" y="2731"/>
                  </a:cubicBezTo>
                  <a:lnTo>
                    <a:pt x="4461" y="2731"/>
                  </a:lnTo>
                  <a:cubicBezTo>
                    <a:pt x="4622" y="2731"/>
                    <a:pt x="4764" y="2606"/>
                    <a:pt x="4764" y="2427"/>
                  </a:cubicBezTo>
                  <a:lnTo>
                    <a:pt x="4764" y="2017"/>
                  </a:lnTo>
                  <a:cubicBezTo>
                    <a:pt x="4764" y="1160"/>
                    <a:pt x="4318" y="429"/>
                    <a:pt x="3658" y="1"/>
                  </a:cubicBezTo>
                  <a:cubicBezTo>
                    <a:pt x="3301" y="286"/>
                    <a:pt x="2873" y="465"/>
                    <a:pt x="2391" y="465"/>
                  </a:cubicBezTo>
                  <a:cubicBezTo>
                    <a:pt x="1909" y="465"/>
                    <a:pt x="1463" y="286"/>
                    <a:pt x="11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68"/>
            <p:cNvSpPr/>
            <p:nvPr/>
          </p:nvSpPr>
          <p:spPr>
            <a:xfrm>
              <a:off x="5536493" y="3969983"/>
              <a:ext cx="85256" cy="85288"/>
            </a:xfrm>
            <a:custGeom>
              <a:avLst/>
              <a:gdLst/>
              <a:ahLst/>
              <a:cxnLst/>
              <a:rect l="l" t="t" r="r" b="b"/>
              <a:pathLst>
                <a:path w="2695" h="2696" extrusionOk="0">
                  <a:moveTo>
                    <a:pt x="1339" y="1"/>
                  </a:moveTo>
                  <a:cubicBezTo>
                    <a:pt x="607" y="1"/>
                    <a:pt x="0" y="607"/>
                    <a:pt x="0" y="1357"/>
                  </a:cubicBezTo>
                  <a:cubicBezTo>
                    <a:pt x="0" y="2088"/>
                    <a:pt x="607" y="2695"/>
                    <a:pt x="1339" y="2695"/>
                  </a:cubicBezTo>
                  <a:cubicBezTo>
                    <a:pt x="2088" y="2695"/>
                    <a:pt x="2695" y="2088"/>
                    <a:pt x="2695" y="1357"/>
                  </a:cubicBezTo>
                  <a:cubicBezTo>
                    <a:pt x="2695" y="607"/>
                    <a:pt x="2088" y="1"/>
                    <a:pt x="13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68"/>
            <p:cNvSpPr/>
            <p:nvPr/>
          </p:nvSpPr>
          <p:spPr>
            <a:xfrm>
              <a:off x="5503751" y="4060301"/>
              <a:ext cx="150171" cy="86395"/>
            </a:xfrm>
            <a:custGeom>
              <a:avLst/>
              <a:gdLst/>
              <a:ahLst/>
              <a:cxnLst/>
              <a:rect l="l" t="t" r="r" b="b"/>
              <a:pathLst>
                <a:path w="4747" h="2731" extrusionOk="0">
                  <a:moveTo>
                    <a:pt x="1107" y="1"/>
                  </a:moveTo>
                  <a:cubicBezTo>
                    <a:pt x="447" y="429"/>
                    <a:pt x="1" y="1160"/>
                    <a:pt x="1" y="2017"/>
                  </a:cubicBezTo>
                  <a:lnTo>
                    <a:pt x="1" y="2427"/>
                  </a:lnTo>
                  <a:cubicBezTo>
                    <a:pt x="1" y="2606"/>
                    <a:pt x="126" y="2731"/>
                    <a:pt x="304" y="2731"/>
                  </a:cubicBezTo>
                  <a:lnTo>
                    <a:pt x="4443" y="2731"/>
                  </a:lnTo>
                  <a:cubicBezTo>
                    <a:pt x="4604" y="2731"/>
                    <a:pt x="4747" y="2606"/>
                    <a:pt x="4747" y="2427"/>
                  </a:cubicBezTo>
                  <a:lnTo>
                    <a:pt x="4747" y="2017"/>
                  </a:lnTo>
                  <a:cubicBezTo>
                    <a:pt x="4747" y="1160"/>
                    <a:pt x="4301" y="429"/>
                    <a:pt x="3641" y="1"/>
                  </a:cubicBezTo>
                  <a:cubicBezTo>
                    <a:pt x="3301" y="286"/>
                    <a:pt x="2855" y="465"/>
                    <a:pt x="2374" y="465"/>
                  </a:cubicBezTo>
                  <a:cubicBezTo>
                    <a:pt x="1892" y="465"/>
                    <a:pt x="1446" y="286"/>
                    <a:pt x="1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0" name="Google Shape;2090;p68"/>
          <p:cNvGrpSpPr/>
          <p:nvPr/>
        </p:nvGrpSpPr>
        <p:grpSpPr>
          <a:xfrm>
            <a:off x="7599284" y="2206458"/>
            <a:ext cx="256367" cy="320035"/>
            <a:chOff x="7738416" y="2175045"/>
            <a:chExt cx="268138" cy="334730"/>
          </a:xfrm>
        </p:grpSpPr>
        <p:sp>
          <p:nvSpPr>
            <p:cNvPr id="2091" name="Google Shape;2091;p68"/>
            <p:cNvSpPr/>
            <p:nvPr/>
          </p:nvSpPr>
          <p:spPr>
            <a:xfrm>
              <a:off x="7957425" y="2282857"/>
              <a:ext cx="19804" cy="39544"/>
            </a:xfrm>
            <a:custGeom>
              <a:avLst/>
              <a:gdLst/>
              <a:ahLst/>
              <a:cxnLst/>
              <a:rect l="l" t="t" r="r" b="b"/>
              <a:pathLst>
                <a:path w="626" h="1250" extrusionOk="0">
                  <a:moveTo>
                    <a:pt x="1" y="0"/>
                  </a:moveTo>
                  <a:lnTo>
                    <a:pt x="1" y="1249"/>
                  </a:lnTo>
                  <a:cubicBezTo>
                    <a:pt x="340" y="1249"/>
                    <a:pt x="625" y="964"/>
                    <a:pt x="625" y="625"/>
                  </a:cubicBezTo>
                  <a:cubicBezTo>
                    <a:pt x="625" y="286"/>
                    <a:pt x="340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68"/>
            <p:cNvSpPr/>
            <p:nvPr/>
          </p:nvSpPr>
          <p:spPr>
            <a:xfrm>
              <a:off x="7767773" y="2282857"/>
              <a:ext cx="19772" cy="39544"/>
            </a:xfrm>
            <a:custGeom>
              <a:avLst/>
              <a:gdLst/>
              <a:ahLst/>
              <a:cxnLst/>
              <a:rect l="l" t="t" r="r" b="b"/>
              <a:pathLst>
                <a:path w="625" h="1250" extrusionOk="0">
                  <a:moveTo>
                    <a:pt x="625" y="0"/>
                  </a:moveTo>
                  <a:cubicBezTo>
                    <a:pt x="268" y="0"/>
                    <a:pt x="0" y="286"/>
                    <a:pt x="0" y="625"/>
                  </a:cubicBezTo>
                  <a:cubicBezTo>
                    <a:pt x="0" y="964"/>
                    <a:pt x="268" y="1249"/>
                    <a:pt x="625" y="1249"/>
                  </a:cubicBezTo>
                  <a:lnTo>
                    <a:pt x="6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68"/>
            <p:cNvSpPr/>
            <p:nvPr/>
          </p:nvSpPr>
          <p:spPr>
            <a:xfrm>
              <a:off x="7806716" y="2293012"/>
              <a:ext cx="131001" cy="39132"/>
            </a:xfrm>
            <a:custGeom>
              <a:avLst/>
              <a:gdLst/>
              <a:ahLst/>
              <a:cxnLst/>
              <a:rect l="l" t="t" r="r" b="b"/>
              <a:pathLst>
                <a:path w="4141" h="1237" extrusionOk="0">
                  <a:moveTo>
                    <a:pt x="1" y="0"/>
                  </a:moveTo>
                  <a:lnTo>
                    <a:pt x="1" y="482"/>
                  </a:lnTo>
                  <a:cubicBezTo>
                    <a:pt x="1" y="625"/>
                    <a:pt x="54" y="750"/>
                    <a:pt x="161" y="839"/>
                  </a:cubicBezTo>
                  <a:cubicBezTo>
                    <a:pt x="443" y="1112"/>
                    <a:pt x="766" y="1236"/>
                    <a:pt x="1072" y="1236"/>
                  </a:cubicBezTo>
                  <a:cubicBezTo>
                    <a:pt x="1367" y="1236"/>
                    <a:pt x="1646" y="1120"/>
                    <a:pt x="1856" y="910"/>
                  </a:cubicBezTo>
                  <a:cubicBezTo>
                    <a:pt x="1910" y="857"/>
                    <a:pt x="1999" y="821"/>
                    <a:pt x="2070" y="821"/>
                  </a:cubicBezTo>
                  <a:cubicBezTo>
                    <a:pt x="2160" y="821"/>
                    <a:pt x="2231" y="857"/>
                    <a:pt x="2302" y="910"/>
                  </a:cubicBezTo>
                  <a:cubicBezTo>
                    <a:pt x="2504" y="1120"/>
                    <a:pt x="2778" y="1236"/>
                    <a:pt x="3073" y="1236"/>
                  </a:cubicBezTo>
                  <a:cubicBezTo>
                    <a:pt x="3379" y="1236"/>
                    <a:pt x="3707" y="1112"/>
                    <a:pt x="3997" y="839"/>
                  </a:cubicBezTo>
                  <a:cubicBezTo>
                    <a:pt x="4087" y="750"/>
                    <a:pt x="4140" y="625"/>
                    <a:pt x="4140" y="482"/>
                  </a:cubicBezTo>
                  <a:lnTo>
                    <a:pt x="41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68"/>
            <p:cNvSpPr/>
            <p:nvPr/>
          </p:nvSpPr>
          <p:spPr>
            <a:xfrm>
              <a:off x="7806716" y="2241637"/>
              <a:ext cx="131001" cy="31635"/>
            </a:xfrm>
            <a:custGeom>
              <a:avLst/>
              <a:gdLst/>
              <a:ahLst/>
              <a:cxnLst/>
              <a:rect l="l" t="t" r="r" b="b"/>
              <a:pathLst>
                <a:path w="4141" h="1000" extrusionOk="0">
                  <a:moveTo>
                    <a:pt x="1696" y="1"/>
                  </a:moveTo>
                  <a:cubicBezTo>
                    <a:pt x="1339" y="500"/>
                    <a:pt x="768" y="786"/>
                    <a:pt x="143" y="786"/>
                  </a:cubicBezTo>
                  <a:lnTo>
                    <a:pt x="1" y="786"/>
                  </a:lnTo>
                  <a:lnTo>
                    <a:pt x="1" y="1000"/>
                  </a:lnTo>
                  <a:lnTo>
                    <a:pt x="4140" y="1000"/>
                  </a:lnTo>
                  <a:lnTo>
                    <a:pt x="4140" y="786"/>
                  </a:lnTo>
                  <a:lnTo>
                    <a:pt x="3480" y="786"/>
                  </a:lnTo>
                  <a:cubicBezTo>
                    <a:pt x="2802" y="786"/>
                    <a:pt x="2160" y="500"/>
                    <a:pt x="1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68"/>
            <p:cNvSpPr/>
            <p:nvPr/>
          </p:nvSpPr>
          <p:spPr>
            <a:xfrm>
              <a:off x="7807285" y="2339294"/>
              <a:ext cx="130969" cy="65516"/>
            </a:xfrm>
            <a:custGeom>
              <a:avLst/>
              <a:gdLst/>
              <a:ahLst/>
              <a:cxnLst/>
              <a:rect l="l" t="t" r="r" b="b"/>
              <a:pathLst>
                <a:path w="4140" h="2071" extrusionOk="0">
                  <a:moveTo>
                    <a:pt x="0" y="0"/>
                  </a:moveTo>
                  <a:cubicBezTo>
                    <a:pt x="0" y="1142"/>
                    <a:pt x="928" y="2070"/>
                    <a:pt x="2070" y="2070"/>
                  </a:cubicBezTo>
                  <a:cubicBezTo>
                    <a:pt x="3212" y="2070"/>
                    <a:pt x="4140" y="1142"/>
                    <a:pt x="4140" y="0"/>
                  </a:cubicBezTo>
                  <a:lnTo>
                    <a:pt x="4140" y="0"/>
                  </a:lnTo>
                  <a:cubicBezTo>
                    <a:pt x="3837" y="250"/>
                    <a:pt x="3462" y="393"/>
                    <a:pt x="3069" y="393"/>
                  </a:cubicBezTo>
                  <a:cubicBezTo>
                    <a:pt x="2695" y="393"/>
                    <a:pt x="2356" y="286"/>
                    <a:pt x="2070" y="72"/>
                  </a:cubicBezTo>
                  <a:cubicBezTo>
                    <a:pt x="1767" y="286"/>
                    <a:pt x="1428" y="393"/>
                    <a:pt x="1071" y="393"/>
                  </a:cubicBezTo>
                  <a:cubicBezTo>
                    <a:pt x="661" y="393"/>
                    <a:pt x="286" y="25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68"/>
            <p:cNvSpPr/>
            <p:nvPr/>
          </p:nvSpPr>
          <p:spPr>
            <a:xfrm>
              <a:off x="7840597" y="2422272"/>
              <a:ext cx="63808" cy="28819"/>
            </a:xfrm>
            <a:custGeom>
              <a:avLst/>
              <a:gdLst/>
              <a:ahLst/>
              <a:cxnLst/>
              <a:rect l="l" t="t" r="r" b="b"/>
              <a:pathLst>
                <a:path w="2017" h="911" extrusionOk="0">
                  <a:moveTo>
                    <a:pt x="393" y="0"/>
                  </a:moveTo>
                  <a:lnTo>
                    <a:pt x="393" y="214"/>
                  </a:lnTo>
                  <a:lnTo>
                    <a:pt x="0" y="322"/>
                  </a:lnTo>
                  <a:lnTo>
                    <a:pt x="107" y="678"/>
                  </a:lnTo>
                  <a:cubicBezTo>
                    <a:pt x="321" y="803"/>
                    <a:pt x="625" y="910"/>
                    <a:pt x="999" y="910"/>
                  </a:cubicBezTo>
                  <a:cubicBezTo>
                    <a:pt x="1160" y="910"/>
                    <a:pt x="1517" y="892"/>
                    <a:pt x="1909" y="678"/>
                  </a:cubicBezTo>
                  <a:lnTo>
                    <a:pt x="2016" y="322"/>
                  </a:lnTo>
                  <a:lnTo>
                    <a:pt x="1624" y="214"/>
                  </a:lnTo>
                  <a:lnTo>
                    <a:pt x="1624" y="0"/>
                  </a:lnTo>
                  <a:cubicBezTo>
                    <a:pt x="1428" y="54"/>
                    <a:pt x="1213" y="72"/>
                    <a:pt x="999" y="72"/>
                  </a:cubicBezTo>
                  <a:cubicBezTo>
                    <a:pt x="785" y="72"/>
                    <a:pt x="589" y="54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68"/>
            <p:cNvSpPr/>
            <p:nvPr/>
          </p:nvSpPr>
          <p:spPr>
            <a:xfrm>
              <a:off x="7851321" y="2467985"/>
              <a:ext cx="42359" cy="41790"/>
            </a:xfrm>
            <a:custGeom>
              <a:avLst/>
              <a:gdLst/>
              <a:ahLst/>
              <a:cxnLst/>
              <a:rect l="l" t="t" r="r" b="b"/>
              <a:pathLst>
                <a:path w="1339" h="1321" extrusionOk="0">
                  <a:moveTo>
                    <a:pt x="0" y="1"/>
                  </a:moveTo>
                  <a:lnTo>
                    <a:pt x="411" y="1321"/>
                  </a:lnTo>
                  <a:lnTo>
                    <a:pt x="928" y="1321"/>
                  </a:lnTo>
                  <a:lnTo>
                    <a:pt x="1338" y="1"/>
                  </a:lnTo>
                  <a:lnTo>
                    <a:pt x="1338" y="1"/>
                  </a:lnTo>
                  <a:cubicBezTo>
                    <a:pt x="1071" y="72"/>
                    <a:pt x="821" y="90"/>
                    <a:pt x="678" y="90"/>
                  </a:cubicBezTo>
                  <a:cubicBezTo>
                    <a:pt x="428" y="90"/>
                    <a:pt x="196" y="5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68"/>
            <p:cNvSpPr/>
            <p:nvPr/>
          </p:nvSpPr>
          <p:spPr>
            <a:xfrm>
              <a:off x="7900988" y="2437520"/>
              <a:ext cx="105566" cy="72254"/>
            </a:xfrm>
            <a:custGeom>
              <a:avLst/>
              <a:gdLst/>
              <a:ahLst/>
              <a:cxnLst/>
              <a:rect l="l" t="t" r="r" b="b"/>
              <a:pathLst>
                <a:path w="3337" h="2284" extrusionOk="0">
                  <a:moveTo>
                    <a:pt x="714" y="0"/>
                  </a:moveTo>
                  <a:lnTo>
                    <a:pt x="0" y="2284"/>
                  </a:lnTo>
                  <a:lnTo>
                    <a:pt x="3016" y="2284"/>
                  </a:lnTo>
                  <a:cubicBezTo>
                    <a:pt x="3194" y="2284"/>
                    <a:pt x="3337" y="2159"/>
                    <a:pt x="3337" y="1981"/>
                  </a:cubicBezTo>
                  <a:lnTo>
                    <a:pt x="3337" y="1606"/>
                  </a:lnTo>
                  <a:cubicBezTo>
                    <a:pt x="3337" y="1088"/>
                    <a:pt x="2998" y="642"/>
                    <a:pt x="2498" y="500"/>
                  </a:cubicBezTo>
                  <a:lnTo>
                    <a:pt x="7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68"/>
            <p:cNvSpPr/>
            <p:nvPr/>
          </p:nvSpPr>
          <p:spPr>
            <a:xfrm>
              <a:off x="7738416" y="2437520"/>
              <a:ext cx="105028" cy="72254"/>
            </a:xfrm>
            <a:custGeom>
              <a:avLst/>
              <a:gdLst/>
              <a:ahLst/>
              <a:cxnLst/>
              <a:rect l="l" t="t" r="r" b="b"/>
              <a:pathLst>
                <a:path w="3320" h="2284" extrusionOk="0">
                  <a:moveTo>
                    <a:pt x="2624" y="0"/>
                  </a:moveTo>
                  <a:lnTo>
                    <a:pt x="839" y="500"/>
                  </a:lnTo>
                  <a:cubicBezTo>
                    <a:pt x="340" y="642"/>
                    <a:pt x="1" y="1088"/>
                    <a:pt x="1" y="1606"/>
                  </a:cubicBezTo>
                  <a:lnTo>
                    <a:pt x="1" y="1981"/>
                  </a:lnTo>
                  <a:cubicBezTo>
                    <a:pt x="1" y="2159"/>
                    <a:pt x="143" y="2284"/>
                    <a:pt x="304" y="2284"/>
                  </a:cubicBezTo>
                  <a:lnTo>
                    <a:pt x="3319" y="2284"/>
                  </a:lnTo>
                  <a:lnTo>
                    <a:pt x="26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68"/>
            <p:cNvSpPr/>
            <p:nvPr/>
          </p:nvSpPr>
          <p:spPr>
            <a:xfrm>
              <a:off x="7797130" y="2175045"/>
              <a:ext cx="180098" cy="71717"/>
            </a:xfrm>
            <a:custGeom>
              <a:avLst/>
              <a:gdLst/>
              <a:ahLst/>
              <a:cxnLst/>
              <a:rect l="l" t="t" r="r" b="b"/>
              <a:pathLst>
                <a:path w="5693" h="2267" extrusionOk="0">
                  <a:moveTo>
                    <a:pt x="1446" y="0"/>
                  </a:moveTo>
                  <a:cubicBezTo>
                    <a:pt x="643" y="0"/>
                    <a:pt x="0" y="643"/>
                    <a:pt x="0" y="1446"/>
                  </a:cubicBezTo>
                  <a:lnTo>
                    <a:pt x="0" y="2266"/>
                  </a:lnTo>
                  <a:lnTo>
                    <a:pt x="446" y="2266"/>
                  </a:lnTo>
                  <a:cubicBezTo>
                    <a:pt x="982" y="2266"/>
                    <a:pt x="1481" y="1945"/>
                    <a:pt x="1677" y="1428"/>
                  </a:cubicBezTo>
                  <a:cubicBezTo>
                    <a:pt x="1725" y="1305"/>
                    <a:pt x="1842" y="1242"/>
                    <a:pt x="1961" y="1242"/>
                  </a:cubicBezTo>
                  <a:cubicBezTo>
                    <a:pt x="2066" y="1242"/>
                    <a:pt x="2172" y="1291"/>
                    <a:pt x="2231" y="1392"/>
                  </a:cubicBezTo>
                  <a:cubicBezTo>
                    <a:pt x="2552" y="1927"/>
                    <a:pt x="3123" y="2266"/>
                    <a:pt x="3747" y="2266"/>
                  </a:cubicBezTo>
                  <a:lnTo>
                    <a:pt x="4443" y="2266"/>
                  </a:lnTo>
                  <a:cubicBezTo>
                    <a:pt x="5139" y="2266"/>
                    <a:pt x="5692" y="1713"/>
                    <a:pt x="5692" y="1017"/>
                  </a:cubicBezTo>
                  <a:cubicBezTo>
                    <a:pt x="5674" y="464"/>
                    <a:pt x="5192" y="0"/>
                    <a:pt x="4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1" name="Google Shape;2101;p68"/>
          <p:cNvGrpSpPr/>
          <p:nvPr/>
        </p:nvGrpSpPr>
        <p:grpSpPr>
          <a:xfrm>
            <a:off x="6865874" y="3771488"/>
            <a:ext cx="320066" cy="320066"/>
            <a:chOff x="6971330" y="3811935"/>
            <a:chExt cx="334762" cy="334762"/>
          </a:xfrm>
        </p:grpSpPr>
        <p:sp>
          <p:nvSpPr>
            <p:cNvPr id="2102" name="Google Shape;2102;p68"/>
            <p:cNvSpPr/>
            <p:nvPr/>
          </p:nvSpPr>
          <p:spPr>
            <a:xfrm>
              <a:off x="7072372" y="3983555"/>
              <a:ext cx="62100" cy="58556"/>
            </a:xfrm>
            <a:custGeom>
              <a:avLst/>
              <a:gdLst/>
              <a:ahLst/>
              <a:cxnLst/>
              <a:rect l="l" t="t" r="r" b="b"/>
              <a:pathLst>
                <a:path w="1963" h="1851" extrusionOk="0">
                  <a:moveTo>
                    <a:pt x="357" y="0"/>
                  </a:moveTo>
                  <a:cubicBezTo>
                    <a:pt x="286" y="0"/>
                    <a:pt x="232" y="18"/>
                    <a:pt x="179" y="71"/>
                  </a:cubicBezTo>
                  <a:cubicBezTo>
                    <a:pt x="0" y="339"/>
                    <a:pt x="179" y="607"/>
                    <a:pt x="411" y="607"/>
                  </a:cubicBezTo>
                  <a:lnTo>
                    <a:pt x="910" y="607"/>
                  </a:lnTo>
                  <a:lnTo>
                    <a:pt x="179" y="1338"/>
                  </a:lnTo>
                  <a:cubicBezTo>
                    <a:pt x="339" y="1463"/>
                    <a:pt x="482" y="1624"/>
                    <a:pt x="607" y="1784"/>
                  </a:cubicBezTo>
                  <a:lnTo>
                    <a:pt x="1339" y="1053"/>
                  </a:lnTo>
                  <a:lnTo>
                    <a:pt x="1339" y="1588"/>
                  </a:lnTo>
                  <a:cubicBezTo>
                    <a:pt x="1339" y="1659"/>
                    <a:pt x="1374" y="1731"/>
                    <a:pt x="1428" y="1766"/>
                  </a:cubicBezTo>
                  <a:cubicBezTo>
                    <a:pt x="1503" y="1825"/>
                    <a:pt x="1581" y="1851"/>
                    <a:pt x="1654" y="1851"/>
                  </a:cubicBezTo>
                  <a:cubicBezTo>
                    <a:pt x="1823" y="1851"/>
                    <a:pt x="1963" y="1715"/>
                    <a:pt x="1963" y="1552"/>
                  </a:cubicBezTo>
                  <a:lnTo>
                    <a:pt x="1963" y="214"/>
                  </a:lnTo>
                  <a:cubicBezTo>
                    <a:pt x="1963" y="89"/>
                    <a:pt x="1874" y="0"/>
                    <a:pt x="17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68"/>
            <p:cNvSpPr/>
            <p:nvPr/>
          </p:nvSpPr>
          <p:spPr>
            <a:xfrm>
              <a:off x="6971330" y="4029267"/>
              <a:ext cx="117429" cy="117429"/>
            </a:xfrm>
            <a:custGeom>
              <a:avLst/>
              <a:gdLst/>
              <a:ahLst/>
              <a:cxnLst/>
              <a:rect l="l" t="t" r="r" b="b"/>
              <a:pathLst>
                <a:path w="3712" h="3712" extrusionOk="0">
                  <a:moveTo>
                    <a:pt x="2463" y="1553"/>
                  </a:moveTo>
                  <a:cubicBezTo>
                    <a:pt x="2623" y="1553"/>
                    <a:pt x="2766" y="1660"/>
                    <a:pt x="2784" y="1820"/>
                  </a:cubicBezTo>
                  <a:cubicBezTo>
                    <a:pt x="2802" y="2017"/>
                    <a:pt x="2659" y="2159"/>
                    <a:pt x="2481" y="2159"/>
                  </a:cubicBezTo>
                  <a:lnTo>
                    <a:pt x="1249" y="2159"/>
                  </a:lnTo>
                  <a:cubicBezTo>
                    <a:pt x="1089" y="2159"/>
                    <a:pt x="946" y="2052"/>
                    <a:pt x="928" y="1892"/>
                  </a:cubicBezTo>
                  <a:cubicBezTo>
                    <a:pt x="910" y="1713"/>
                    <a:pt x="1053" y="1553"/>
                    <a:pt x="1232" y="1553"/>
                  </a:cubicBezTo>
                  <a:close/>
                  <a:moveTo>
                    <a:pt x="1856" y="0"/>
                  </a:moveTo>
                  <a:cubicBezTo>
                    <a:pt x="821" y="0"/>
                    <a:pt x="0" y="821"/>
                    <a:pt x="0" y="1856"/>
                  </a:cubicBezTo>
                  <a:cubicBezTo>
                    <a:pt x="0" y="2891"/>
                    <a:pt x="821" y="3712"/>
                    <a:pt x="1856" y="3712"/>
                  </a:cubicBezTo>
                  <a:cubicBezTo>
                    <a:pt x="2891" y="3712"/>
                    <a:pt x="3712" y="2891"/>
                    <a:pt x="3712" y="1856"/>
                  </a:cubicBezTo>
                  <a:cubicBezTo>
                    <a:pt x="3712" y="821"/>
                    <a:pt x="2891" y="0"/>
                    <a:pt x="18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68"/>
            <p:cNvSpPr/>
            <p:nvPr/>
          </p:nvSpPr>
          <p:spPr>
            <a:xfrm>
              <a:off x="7142349" y="3916552"/>
              <a:ext cx="62131" cy="59126"/>
            </a:xfrm>
            <a:custGeom>
              <a:avLst/>
              <a:gdLst/>
              <a:ahLst/>
              <a:cxnLst/>
              <a:rect l="l" t="t" r="r" b="b"/>
              <a:pathLst>
                <a:path w="1964" h="1869" extrusionOk="0">
                  <a:moveTo>
                    <a:pt x="314" y="0"/>
                  </a:moveTo>
                  <a:cubicBezTo>
                    <a:pt x="242" y="0"/>
                    <a:pt x="164" y="26"/>
                    <a:pt x="90" y="84"/>
                  </a:cubicBezTo>
                  <a:cubicBezTo>
                    <a:pt x="36" y="120"/>
                    <a:pt x="1" y="191"/>
                    <a:pt x="1" y="262"/>
                  </a:cubicBezTo>
                  <a:lnTo>
                    <a:pt x="1" y="1636"/>
                  </a:lnTo>
                  <a:cubicBezTo>
                    <a:pt x="1" y="1761"/>
                    <a:pt x="90" y="1868"/>
                    <a:pt x="215" y="1868"/>
                  </a:cubicBezTo>
                  <a:lnTo>
                    <a:pt x="1553" y="1868"/>
                  </a:lnTo>
                  <a:cubicBezTo>
                    <a:pt x="1785" y="1868"/>
                    <a:pt x="1963" y="1583"/>
                    <a:pt x="1785" y="1333"/>
                  </a:cubicBezTo>
                  <a:cubicBezTo>
                    <a:pt x="1732" y="1279"/>
                    <a:pt x="1678" y="1244"/>
                    <a:pt x="1607" y="1244"/>
                  </a:cubicBezTo>
                  <a:lnTo>
                    <a:pt x="1054" y="1244"/>
                  </a:lnTo>
                  <a:lnTo>
                    <a:pt x="1785" y="512"/>
                  </a:lnTo>
                  <a:cubicBezTo>
                    <a:pt x="1624" y="387"/>
                    <a:pt x="1482" y="245"/>
                    <a:pt x="1357" y="84"/>
                  </a:cubicBezTo>
                  <a:lnTo>
                    <a:pt x="625" y="798"/>
                  </a:lnTo>
                  <a:lnTo>
                    <a:pt x="625" y="316"/>
                  </a:lnTo>
                  <a:cubicBezTo>
                    <a:pt x="625" y="141"/>
                    <a:pt x="485" y="0"/>
                    <a:pt x="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68"/>
            <p:cNvSpPr/>
            <p:nvPr/>
          </p:nvSpPr>
          <p:spPr>
            <a:xfrm>
              <a:off x="7188093" y="3811935"/>
              <a:ext cx="117999" cy="117999"/>
            </a:xfrm>
            <a:custGeom>
              <a:avLst/>
              <a:gdLst/>
              <a:ahLst/>
              <a:cxnLst/>
              <a:rect l="l" t="t" r="r" b="b"/>
              <a:pathLst>
                <a:path w="3730" h="3730" extrusionOk="0">
                  <a:moveTo>
                    <a:pt x="2480" y="1553"/>
                  </a:moveTo>
                  <a:cubicBezTo>
                    <a:pt x="2676" y="1553"/>
                    <a:pt x="2819" y="1714"/>
                    <a:pt x="2801" y="1892"/>
                  </a:cubicBezTo>
                  <a:cubicBezTo>
                    <a:pt x="2784" y="2053"/>
                    <a:pt x="2641" y="2178"/>
                    <a:pt x="2480" y="2178"/>
                  </a:cubicBezTo>
                  <a:lnTo>
                    <a:pt x="1249" y="2178"/>
                  </a:lnTo>
                  <a:cubicBezTo>
                    <a:pt x="1088" y="2178"/>
                    <a:pt x="964" y="2053"/>
                    <a:pt x="946" y="1892"/>
                  </a:cubicBezTo>
                  <a:cubicBezTo>
                    <a:pt x="910" y="1714"/>
                    <a:pt x="1071" y="1553"/>
                    <a:pt x="1249" y="1553"/>
                  </a:cubicBezTo>
                  <a:close/>
                  <a:moveTo>
                    <a:pt x="1874" y="1"/>
                  </a:moveTo>
                  <a:cubicBezTo>
                    <a:pt x="839" y="1"/>
                    <a:pt x="0" y="839"/>
                    <a:pt x="0" y="1857"/>
                  </a:cubicBezTo>
                  <a:cubicBezTo>
                    <a:pt x="0" y="2891"/>
                    <a:pt x="839" y="3730"/>
                    <a:pt x="1874" y="3730"/>
                  </a:cubicBezTo>
                  <a:cubicBezTo>
                    <a:pt x="2891" y="3730"/>
                    <a:pt x="3729" y="2891"/>
                    <a:pt x="3729" y="1857"/>
                  </a:cubicBezTo>
                  <a:cubicBezTo>
                    <a:pt x="3729" y="839"/>
                    <a:pt x="2891" y="1"/>
                    <a:pt x="18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6" name="Google Shape;2106;p68"/>
          <p:cNvGrpSpPr/>
          <p:nvPr/>
        </p:nvGrpSpPr>
        <p:grpSpPr>
          <a:xfrm>
            <a:off x="4761704" y="3771488"/>
            <a:ext cx="318946" cy="320066"/>
            <a:chOff x="4770547" y="3811935"/>
            <a:chExt cx="333591" cy="334762"/>
          </a:xfrm>
        </p:grpSpPr>
        <p:sp>
          <p:nvSpPr>
            <p:cNvPr id="2107" name="Google Shape;2107;p68"/>
            <p:cNvSpPr/>
            <p:nvPr/>
          </p:nvSpPr>
          <p:spPr>
            <a:xfrm>
              <a:off x="4920686" y="4081180"/>
              <a:ext cx="32774" cy="65516"/>
            </a:xfrm>
            <a:custGeom>
              <a:avLst/>
              <a:gdLst/>
              <a:ahLst/>
              <a:cxnLst/>
              <a:rect l="l" t="t" r="r" b="b"/>
              <a:pathLst>
                <a:path w="1036" h="2071" extrusionOk="0">
                  <a:moveTo>
                    <a:pt x="0" y="1"/>
                  </a:moveTo>
                  <a:lnTo>
                    <a:pt x="0" y="2071"/>
                  </a:lnTo>
                  <a:lnTo>
                    <a:pt x="1035" y="2071"/>
                  </a:lnTo>
                  <a:lnTo>
                    <a:pt x="10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68"/>
            <p:cNvSpPr/>
            <p:nvPr/>
          </p:nvSpPr>
          <p:spPr>
            <a:xfrm>
              <a:off x="5045423" y="3984092"/>
              <a:ext cx="58715" cy="162604"/>
            </a:xfrm>
            <a:custGeom>
              <a:avLst/>
              <a:gdLst/>
              <a:ahLst/>
              <a:cxnLst/>
              <a:rect l="l" t="t" r="r" b="b"/>
              <a:pathLst>
                <a:path w="1856" h="5140" extrusionOk="0">
                  <a:moveTo>
                    <a:pt x="923" y="1213"/>
                  </a:moveTo>
                  <a:cubicBezTo>
                    <a:pt x="1089" y="1213"/>
                    <a:pt x="1232" y="1350"/>
                    <a:pt x="1232" y="1535"/>
                  </a:cubicBezTo>
                  <a:lnTo>
                    <a:pt x="1232" y="1946"/>
                  </a:lnTo>
                  <a:cubicBezTo>
                    <a:pt x="1232" y="2114"/>
                    <a:pt x="1089" y="2251"/>
                    <a:pt x="923" y="2251"/>
                  </a:cubicBezTo>
                  <a:cubicBezTo>
                    <a:pt x="913" y="2251"/>
                    <a:pt x="903" y="2250"/>
                    <a:pt x="893" y="2249"/>
                  </a:cubicBezTo>
                  <a:cubicBezTo>
                    <a:pt x="732" y="2231"/>
                    <a:pt x="607" y="2088"/>
                    <a:pt x="607" y="1928"/>
                  </a:cubicBezTo>
                  <a:lnTo>
                    <a:pt x="607" y="1535"/>
                  </a:lnTo>
                  <a:cubicBezTo>
                    <a:pt x="607" y="1375"/>
                    <a:pt x="732" y="1232"/>
                    <a:pt x="893" y="1214"/>
                  </a:cubicBezTo>
                  <a:cubicBezTo>
                    <a:pt x="903" y="1213"/>
                    <a:pt x="913" y="1213"/>
                    <a:pt x="923" y="1213"/>
                  </a:cubicBezTo>
                  <a:close/>
                  <a:moveTo>
                    <a:pt x="923" y="2872"/>
                  </a:moveTo>
                  <a:cubicBezTo>
                    <a:pt x="1089" y="2872"/>
                    <a:pt x="1232" y="3009"/>
                    <a:pt x="1232" y="3177"/>
                  </a:cubicBezTo>
                  <a:lnTo>
                    <a:pt x="1232" y="3587"/>
                  </a:lnTo>
                  <a:cubicBezTo>
                    <a:pt x="1232" y="3772"/>
                    <a:pt x="1089" y="3910"/>
                    <a:pt x="923" y="3910"/>
                  </a:cubicBezTo>
                  <a:cubicBezTo>
                    <a:pt x="913" y="3910"/>
                    <a:pt x="903" y="3909"/>
                    <a:pt x="893" y="3908"/>
                  </a:cubicBezTo>
                  <a:cubicBezTo>
                    <a:pt x="732" y="3891"/>
                    <a:pt x="607" y="3748"/>
                    <a:pt x="607" y="3587"/>
                  </a:cubicBezTo>
                  <a:lnTo>
                    <a:pt x="607" y="3195"/>
                  </a:lnTo>
                  <a:cubicBezTo>
                    <a:pt x="607" y="3034"/>
                    <a:pt x="732" y="2891"/>
                    <a:pt x="893" y="2874"/>
                  </a:cubicBezTo>
                  <a:cubicBezTo>
                    <a:pt x="903" y="2873"/>
                    <a:pt x="913" y="2872"/>
                    <a:pt x="923" y="2872"/>
                  </a:cubicBezTo>
                  <a:close/>
                  <a:moveTo>
                    <a:pt x="0" y="1"/>
                  </a:moveTo>
                  <a:lnTo>
                    <a:pt x="0" y="5140"/>
                  </a:lnTo>
                  <a:lnTo>
                    <a:pt x="1535" y="5140"/>
                  </a:lnTo>
                  <a:cubicBezTo>
                    <a:pt x="1713" y="5140"/>
                    <a:pt x="1856" y="5015"/>
                    <a:pt x="1856" y="4836"/>
                  </a:cubicBezTo>
                  <a:lnTo>
                    <a:pt x="1856" y="697"/>
                  </a:lnTo>
                  <a:cubicBezTo>
                    <a:pt x="1856" y="554"/>
                    <a:pt x="1749" y="429"/>
                    <a:pt x="1624" y="39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68"/>
            <p:cNvSpPr/>
            <p:nvPr/>
          </p:nvSpPr>
          <p:spPr>
            <a:xfrm>
              <a:off x="4914454" y="3963783"/>
              <a:ext cx="45776" cy="45744"/>
            </a:xfrm>
            <a:custGeom>
              <a:avLst/>
              <a:gdLst/>
              <a:ahLst/>
              <a:cxnLst/>
              <a:rect l="l" t="t" r="r" b="b"/>
              <a:pathLst>
                <a:path w="1447" h="1446" extrusionOk="0">
                  <a:moveTo>
                    <a:pt x="732" y="1"/>
                  </a:moveTo>
                  <a:cubicBezTo>
                    <a:pt x="322" y="1"/>
                    <a:pt x="1" y="322"/>
                    <a:pt x="1" y="714"/>
                  </a:cubicBezTo>
                  <a:cubicBezTo>
                    <a:pt x="1" y="1125"/>
                    <a:pt x="322" y="1446"/>
                    <a:pt x="732" y="1446"/>
                  </a:cubicBezTo>
                  <a:cubicBezTo>
                    <a:pt x="1125" y="1446"/>
                    <a:pt x="1446" y="1125"/>
                    <a:pt x="1446" y="714"/>
                  </a:cubicBezTo>
                  <a:cubicBezTo>
                    <a:pt x="1446" y="322"/>
                    <a:pt x="1125" y="1"/>
                    <a:pt x="7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68"/>
            <p:cNvSpPr/>
            <p:nvPr/>
          </p:nvSpPr>
          <p:spPr>
            <a:xfrm>
              <a:off x="4828091" y="3811935"/>
              <a:ext cx="218503" cy="334762"/>
            </a:xfrm>
            <a:custGeom>
              <a:avLst/>
              <a:gdLst/>
              <a:ahLst/>
              <a:cxnLst/>
              <a:rect l="l" t="t" r="r" b="b"/>
              <a:pathLst>
                <a:path w="6907" h="10582" extrusionOk="0">
                  <a:moveTo>
                    <a:pt x="3462" y="4176"/>
                  </a:moveTo>
                  <a:cubicBezTo>
                    <a:pt x="4194" y="4176"/>
                    <a:pt x="4801" y="4783"/>
                    <a:pt x="4801" y="5514"/>
                  </a:cubicBezTo>
                  <a:cubicBezTo>
                    <a:pt x="4801" y="6264"/>
                    <a:pt x="4194" y="6870"/>
                    <a:pt x="3462" y="6870"/>
                  </a:cubicBezTo>
                  <a:cubicBezTo>
                    <a:pt x="2713" y="6870"/>
                    <a:pt x="2106" y="6264"/>
                    <a:pt x="2106" y="5514"/>
                  </a:cubicBezTo>
                  <a:cubicBezTo>
                    <a:pt x="2106" y="4783"/>
                    <a:pt x="2713" y="4176"/>
                    <a:pt x="3462" y="4176"/>
                  </a:cubicBezTo>
                  <a:close/>
                  <a:moveTo>
                    <a:pt x="3445" y="1"/>
                  </a:moveTo>
                  <a:cubicBezTo>
                    <a:pt x="3284" y="1"/>
                    <a:pt x="3141" y="144"/>
                    <a:pt x="3141" y="304"/>
                  </a:cubicBezTo>
                  <a:lnTo>
                    <a:pt x="3141" y="2642"/>
                  </a:lnTo>
                  <a:lnTo>
                    <a:pt x="215" y="4105"/>
                  </a:lnTo>
                  <a:cubicBezTo>
                    <a:pt x="72" y="4176"/>
                    <a:pt x="1" y="4337"/>
                    <a:pt x="54" y="4497"/>
                  </a:cubicBezTo>
                  <a:cubicBezTo>
                    <a:pt x="105" y="4624"/>
                    <a:pt x="218" y="4696"/>
                    <a:pt x="337" y="4696"/>
                  </a:cubicBezTo>
                  <a:cubicBezTo>
                    <a:pt x="386" y="4696"/>
                    <a:pt x="436" y="4684"/>
                    <a:pt x="483" y="4658"/>
                  </a:cubicBezTo>
                  <a:lnTo>
                    <a:pt x="661" y="4569"/>
                  </a:lnTo>
                  <a:lnTo>
                    <a:pt x="661" y="10582"/>
                  </a:lnTo>
                  <a:lnTo>
                    <a:pt x="2320" y="10582"/>
                  </a:lnTo>
                  <a:lnTo>
                    <a:pt x="2320" y="8512"/>
                  </a:lnTo>
                  <a:lnTo>
                    <a:pt x="2142" y="8512"/>
                  </a:lnTo>
                  <a:cubicBezTo>
                    <a:pt x="2089" y="8512"/>
                    <a:pt x="2035" y="8494"/>
                    <a:pt x="1999" y="8458"/>
                  </a:cubicBezTo>
                  <a:cubicBezTo>
                    <a:pt x="1785" y="8191"/>
                    <a:pt x="1964" y="7905"/>
                    <a:pt x="2213" y="7905"/>
                  </a:cubicBezTo>
                  <a:lnTo>
                    <a:pt x="4765" y="7905"/>
                  </a:lnTo>
                  <a:cubicBezTo>
                    <a:pt x="4818" y="7905"/>
                    <a:pt x="4872" y="7923"/>
                    <a:pt x="4908" y="7959"/>
                  </a:cubicBezTo>
                  <a:cubicBezTo>
                    <a:pt x="5122" y="8226"/>
                    <a:pt x="4943" y="8512"/>
                    <a:pt x="4694" y="8512"/>
                  </a:cubicBezTo>
                  <a:lnTo>
                    <a:pt x="4587" y="8512"/>
                  </a:lnTo>
                  <a:lnTo>
                    <a:pt x="4587" y="10582"/>
                  </a:lnTo>
                  <a:lnTo>
                    <a:pt x="6246" y="10582"/>
                  </a:lnTo>
                  <a:lnTo>
                    <a:pt x="6246" y="4569"/>
                  </a:lnTo>
                  <a:lnTo>
                    <a:pt x="6406" y="4658"/>
                  </a:lnTo>
                  <a:cubicBezTo>
                    <a:pt x="6454" y="4682"/>
                    <a:pt x="6506" y="4693"/>
                    <a:pt x="6556" y="4693"/>
                  </a:cubicBezTo>
                  <a:cubicBezTo>
                    <a:pt x="6658" y="4693"/>
                    <a:pt x="6757" y="4646"/>
                    <a:pt x="6817" y="4551"/>
                  </a:cubicBezTo>
                  <a:cubicBezTo>
                    <a:pt x="6906" y="4390"/>
                    <a:pt x="6853" y="4194"/>
                    <a:pt x="6692" y="4105"/>
                  </a:cubicBezTo>
                  <a:lnTo>
                    <a:pt x="3766" y="2642"/>
                  </a:lnTo>
                  <a:lnTo>
                    <a:pt x="3766" y="1446"/>
                  </a:lnTo>
                  <a:lnTo>
                    <a:pt x="5104" y="1446"/>
                  </a:lnTo>
                  <a:cubicBezTo>
                    <a:pt x="5282" y="1446"/>
                    <a:pt x="5407" y="1303"/>
                    <a:pt x="5407" y="1143"/>
                  </a:cubicBezTo>
                  <a:lnTo>
                    <a:pt x="5407" y="304"/>
                  </a:lnTo>
                  <a:cubicBezTo>
                    <a:pt x="5407" y="144"/>
                    <a:pt x="5282" y="1"/>
                    <a:pt x="51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68"/>
            <p:cNvSpPr/>
            <p:nvPr/>
          </p:nvSpPr>
          <p:spPr>
            <a:xfrm>
              <a:off x="4770547" y="3984092"/>
              <a:ext cx="58715" cy="162604"/>
            </a:xfrm>
            <a:custGeom>
              <a:avLst/>
              <a:gdLst/>
              <a:ahLst/>
              <a:cxnLst/>
              <a:rect l="l" t="t" r="r" b="b"/>
              <a:pathLst>
                <a:path w="1856" h="5140" extrusionOk="0">
                  <a:moveTo>
                    <a:pt x="931" y="1213"/>
                  </a:moveTo>
                  <a:cubicBezTo>
                    <a:pt x="941" y="1213"/>
                    <a:pt x="952" y="1213"/>
                    <a:pt x="964" y="1214"/>
                  </a:cubicBezTo>
                  <a:cubicBezTo>
                    <a:pt x="1124" y="1232"/>
                    <a:pt x="1231" y="1375"/>
                    <a:pt x="1231" y="1535"/>
                  </a:cubicBezTo>
                  <a:lnTo>
                    <a:pt x="1231" y="1928"/>
                  </a:lnTo>
                  <a:cubicBezTo>
                    <a:pt x="1231" y="2088"/>
                    <a:pt x="1124" y="2231"/>
                    <a:pt x="964" y="2249"/>
                  </a:cubicBezTo>
                  <a:cubicBezTo>
                    <a:pt x="952" y="2250"/>
                    <a:pt x="941" y="2251"/>
                    <a:pt x="931" y="2251"/>
                  </a:cubicBezTo>
                  <a:cubicBezTo>
                    <a:pt x="751" y="2251"/>
                    <a:pt x="624" y="2114"/>
                    <a:pt x="624" y="1946"/>
                  </a:cubicBezTo>
                  <a:lnTo>
                    <a:pt x="624" y="1535"/>
                  </a:lnTo>
                  <a:cubicBezTo>
                    <a:pt x="624" y="1350"/>
                    <a:pt x="752" y="1213"/>
                    <a:pt x="931" y="1213"/>
                  </a:cubicBezTo>
                  <a:close/>
                  <a:moveTo>
                    <a:pt x="931" y="2872"/>
                  </a:moveTo>
                  <a:cubicBezTo>
                    <a:pt x="941" y="2872"/>
                    <a:pt x="952" y="2873"/>
                    <a:pt x="964" y="2874"/>
                  </a:cubicBezTo>
                  <a:cubicBezTo>
                    <a:pt x="1124" y="2891"/>
                    <a:pt x="1231" y="3034"/>
                    <a:pt x="1231" y="3195"/>
                  </a:cubicBezTo>
                  <a:lnTo>
                    <a:pt x="1231" y="3587"/>
                  </a:lnTo>
                  <a:cubicBezTo>
                    <a:pt x="1231" y="3748"/>
                    <a:pt x="1124" y="3891"/>
                    <a:pt x="964" y="3908"/>
                  </a:cubicBezTo>
                  <a:cubicBezTo>
                    <a:pt x="952" y="3909"/>
                    <a:pt x="941" y="3910"/>
                    <a:pt x="931" y="3910"/>
                  </a:cubicBezTo>
                  <a:cubicBezTo>
                    <a:pt x="752" y="3910"/>
                    <a:pt x="624" y="3772"/>
                    <a:pt x="624" y="3587"/>
                  </a:cubicBezTo>
                  <a:lnTo>
                    <a:pt x="624" y="3177"/>
                  </a:lnTo>
                  <a:cubicBezTo>
                    <a:pt x="624" y="3009"/>
                    <a:pt x="751" y="2872"/>
                    <a:pt x="931" y="2872"/>
                  </a:cubicBezTo>
                  <a:close/>
                  <a:moveTo>
                    <a:pt x="1856" y="1"/>
                  </a:moveTo>
                  <a:lnTo>
                    <a:pt x="232" y="393"/>
                  </a:lnTo>
                  <a:cubicBezTo>
                    <a:pt x="89" y="429"/>
                    <a:pt x="0" y="554"/>
                    <a:pt x="0" y="697"/>
                  </a:cubicBezTo>
                  <a:lnTo>
                    <a:pt x="0" y="4836"/>
                  </a:lnTo>
                  <a:cubicBezTo>
                    <a:pt x="0" y="5015"/>
                    <a:pt x="143" y="5140"/>
                    <a:pt x="303" y="5140"/>
                  </a:cubicBezTo>
                  <a:lnTo>
                    <a:pt x="1856" y="5140"/>
                  </a:lnTo>
                  <a:lnTo>
                    <a:pt x="185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2" name="Google Shape;2112;p68"/>
          <p:cNvGrpSpPr/>
          <p:nvPr/>
        </p:nvGrpSpPr>
        <p:grpSpPr>
          <a:xfrm>
            <a:off x="4072000" y="3771488"/>
            <a:ext cx="294689" cy="320126"/>
            <a:chOff x="4049174" y="3811935"/>
            <a:chExt cx="308220" cy="334825"/>
          </a:xfrm>
        </p:grpSpPr>
        <p:sp>
          <p:nvSpPr>
            <p:cNvPr id="2113" name="Google Shape;2113;p68"/>
            <p:cNvSpPr/>
            <p:nvPr/>
          </p:nvSpPr>
          <p:spPr>
            <a:xfrm>
              <a:off x="4259135" y="3811935"/>
              <a:ext cx="98258" cy="334762"/>
            </a:xfrm>
            <a:custGeom>
              <a:avLst/>
              <a:gdLst/>
              <a:ahLst/>
              <a:cxnLst/>
              <a:rect l="l" t="t" r="r" b="b"/>
              <a:pathLst>
                <a:path w="3106" h="10582" extrusionOk="0">
                  <a:moveTo>
                    <a:pt x="304" y="1"/>
                  </a:moveTo>
                  <a:cubicBezTo>
                    <a:pt x="143" y="1"/>
                    <a:pt x="1" y="144"/>
                    <a:pt x="1" y="304"/>
                  </a:cubicBezTo>
                  <a:lnTo>
                    <a:pt x="1" y="786"/>
                  </a:lnTo>
                  <a:lnTo>
                    <a:pt x="928" y="786"/>
                  </a:lnTo>
                  <a:cubicBezTo>
                    <a:pt x="1071" y="786"/>
                    <a:pt x="1214" y="911"/>
                    <a:pt x="1232" y="1054"/>
                  </a:cubicBezTo>
                  <a:cubicBezTo>
                    <a:pt x="1250" y="1250"/>
                    <a:pt x="1107" y="1410"/>
                    <a:pt x="928" y="1410"/>
                  </a:cubicBezTo>
                  <a:lnTo>
                    <a:pt x="1" y="1410"/>
                  </a:lnTo>
                  <a:lnTo>
                    <a:pt x="1" y="2196"/>
                  </a:lnTo>
                  <a:lnTo>
                    <a:pt x="1339" y="2196"/>
                  </a:lnTo>
                  <a:cubicBezTo>
                    <a:pt x="1499" y="2196"/>
                    <a:pt x="1624" y="2303"/>
                    <a:pt x="1642" y="2463"/>
                  </a:cubicBezTo>
                  <a:cubicBezTo>
                    <a:pt x="1678" y="2659"/>
                    <a:pt x="1517" y="2820"/>
                    <a:pt x="1339" y="2820"/>
                  </a:cubicBezTo>
                  <a:lnTo>
                    <a:pt x="1" y="2820"/>
                  </a:lnTo>
                  <a:lnTo>
                    <a:pt x="1" y="3569"/>
                  </a:lnTo>
                  <a:lnTo>
                    <a:pt x="928" y="3569"/>
                  </a:lnTo>
                  <a:cubicBezTo>
                    <a:pt x="1071" y="3569"/>
                    <a:pt x="1214" y="3694"/>
                    <a:pt x="1232" y="3855"/>
                  </a:cubicBezTo>
                  <a:cubicBezTo>
                    <a:pt x="1250" y="4033"/>
                    <a:pt x="1107" y="4194"/>
                    <a:pt x="928" y="4194"/>
                  </a:cubicBezTo>
                  <a:lnTo>
                    <a:pt x="1" y="4194"/>
                  </a:lnTo>
                  <a:lnTo>
                    <a:pt x="1" y="4979"/>
                  </a:lnTo>
                  <a:lnTo>
                    <a:pt x="1339" y="4979"/>
                  </a:lnTo>
                  <a:cubicBezTo>
                    <a:pt x="1499" y="4979"/>
                    <a:pt x="1624" y="5104"/>
                    <a:pt x="1642" y="5264"/>
                  </a:cubicBezTo>
                  <a:cubicBezTo>
                    <a:pt x="1678" y="5443"/>
                    <a:pt x="1517" y="5603"/>
                    <a:pt x="1339" y="5603"/>
                  </a:cubicBezTo>
                  <a:lnTo>
                    <a:pt x="1" y="5603"/>
                  </a:lnTo>
                  <a:lnTo>
                    <a:pt x="1" y="6389"/>
                  </a:lnTo>
                  <a:lnTo>
                    <a:pt x="928" y="6389"/>
                  </a:lnTo>
                  <a:cubicBezTo>
                    <a:pt x="1071" y="6389"/>
                    <a:pt x="1214" y="6513"/>
                    <a:pt x="1232" y="6656"/>
                  </a:cubicBezTo>
                  <a:cubicBezTo>
                    <a:pt x="1250" y="6852"/>
                    <a:pt x="1107" y="7013"/>
                    <a:pt x="928" y="7013"/>
                  </a:cubicBezTo>
                  <a:lnTo>
                    <a:pt x="1" y="7013"/>
                  </a:lnTo>
                  <a:lnTo>
                    <a:pt x="1" y="7798"/>
                  </a:lnTo>
                  <a:lnTo>
                    <a:pt x="1339" y="7798"/>
                  </a:lnTo>
                  <a:cubicBezTo>
                    <a:pt x="1499" y="7798"/>
                    <a:pt x="1624" y="7905"/>
                    <a:pt x="1642" y="8066"/>
                  </a:cubicBezTo>
                  <a:cubicBezTo>
                    <a:pt x="1678" y="8262"/>
                    <a:pt x="1517" y="8423"/>
                    <a:pt x="1339" y="8423"/>
                  </a:cubicBezTo>
                  <a:lnTo>
                    <a:pt x="1" y="8423"/>
                  </a:lnTo>
                  <a:lnTo>
                    <a:pt x="1" y="9190"/>
                  </a:lnTo>
                  <a:lnTo>
                    <a:pt x="928" y="9190"/>
                  </a:lnTo>
                  <a:cubicBezTo>
                    <a:pt x="1071" y="9190"/>
                    <a:pt x="1214" y="9297"/>
                    <a:pt x="1232" y="9457"/>
                  </a:cubicBezTo>
                  <a:cubicBezTo>
                    <a:pt x="1250" y="9636"/>
                    <a:pt x="1107" y="9796"/>
                    <a:pt x="928" y="9796"/>
                  </a:cubicBezTo>
                  <a:lnTo>
                    <a:pt x="1" y="9796"/>
                  </a:lnTo>
                  <a:lnTo>
                    <a:pt x="1" y="10278"/>
                  </a:lnTo>
                  <a:cubicBezTo>
                    <a:pt x="1" y="10457"/>
                    <a:pt x="143" y="10582"/>
                    <a:pt x="304" y="10582"/>
                  </a:cubicBezTo>
                  <a:lnTo>
                    <a:pt x="2784" y="10582"/>
                  </a:lnTo>
                  <a:cubicBezTo>
                    <a:pt x="2962" y="10582"/>
                    <a:pt x="3105" y="10457"/>
                    <a:pt x="3105" y="10278"/>
                  </a:cubicBezTo>
                  <a:lnTo>
                    <a:pt x="3105" y="304"/>
                  </a:lnTo>
                  <a:cubicBezTo>
                    <a:pt x="3105" y="144"/>
                    <a:pt x="2962" y="1"/>
                    <a:pt x="27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68"/>
            <p:cNvSpPr/>
            <p:nvPr/>
          </p:nvSpPr>
          <p:spPr>
            <a:xfrm>
              <a:off x="4105610" y="3861064"/>
              <a:ext cx="78486" cy="78486"/>
            </a:xfrm>
            <a:custGeom>
              <a:avLst/>
              <a:gdLst/>
              <a:ahLst/>
              <a:cxnLst/>
              <a:rect l="l" t="t" r="r" b="b"/>
              <a:pathLst>
                <a:path w="2481" h="2481" extrusionOk="0">
                  <a:moveTo>
                    <a:pt x="1232" y="928"/>
                  </a:moveTo>
                  <a:cubicBezTo>
                    <a:pt x="1410" y="928"/>
                    <a:pt x="1553" y="1071"/>
                    <a:pt x="1553" y="1231"/>
                  </a:cubicBezTo>
                  <a:cubicBezTo>
                    <a:pt x="1553" y="1410"/>
                    <a:pt x="1410" y="1553"/>
                    <a:pt x="1232" y="1553"/>
                  </a:cubicBezTo>
                  <a:cubicBezTo>
                    <a:pt x="1071" y="1553"/>
                    <a:pt x="928" y="1410"/>
                    <a:pt x="928" y="1231"/>
                  </a:cubicBezTo>
                  <a:cubicBezTo>
                    <a:pt x="928" y="1071"/>
                    <a:pt x="1071" y="928"/>
                    <a:pt x="1232" y="928"/>
                  </a:cubicBezTo>
                  <a:close/>
                  <a:moveTo>
                    <a:pt x="1232" y="0"/>
                  </a:moveTo>
                  <a:cubicBezTo>
                    <a:pt x="553" y="0"/>
                    <a:pt x="0" y="553"/>
                    <a:pt x="0" y="1231"/>
                  </a:cubicBezTo>
                  <a:cubicBezTo>
                    <a:pt x="0" y="1927"/>
                    <a:pt x="553" y="2480"/>
                    <a:pt x="1232" y="2480"/>
                  </a:cubicBezTo>
                  <a:cubicBezTo>
                    <a:pt x="1927" y="2480"/>
                    <a:pt x="2480" y="1927"/>
                    <a:pt x="2480" y="1231"/>
                  </a:cubicBezTo>
                  <a:cubicBezTo>
                    <a:pt x="2480" y="553"/>
                    <a:pt x="1927" y="0"/>
                    <a:pt x="12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68"/>
            <p:cNvSpPr/>
            <p:nvPr/>
          </p:nvSpPr>
          <p:spPr>
            <a:xfrm>
              <a:off x="4095456" y="3936703"/>
              <a:ext cx="98227" cy="210056"/>
            </a:xfrm>
            <a:custGeom>
              <a:avLst/>
              <a:gdLst/>
              <a:ahLst/>
              <a:cxnLst/>
              <a:rect l="l" t="t" r="r" b="b"/>
              <a:pathLst>
                <a:path w="3105" h="6640" extrusionOk="0">
                  <a:moveTo>
                    <a:pt x="89" y="0"/>
                  </a:moveTo>
                  <a:cubicBezTo>
                    <a:pt x="36" y="125"/>
                    <a:pt x="0" y="286"/>
                    <a:pt x="0" y="446"/>
                  </a:cubicBezTo>
                  <a:lnTo>
                    <a:pt x="0" y="4568"/>
                  </a:lnTo>
                  <a:cubicBezTo>
                    <a:pt x="0" y="5032"/>
                    <a:pt x="250" y="5442"/>
                    <a:pt x="625" y="5656"/>
                  </a:cubicBezTo>
                  <a:lnTo>
                    <a:pt x="625" y="6316"/>
                  </a:lnTo>
                  <a:cubicBezTo>
                    <a:pt x="625" y="6477"/>
                    <a:pt x="732" y="6620"/>
                    <a:pt x="892" y="6638"/>
                  </a:cubicBezTo>
                  <a:cubicBezTo>
                    <a:pt x="903" y="6639"/>
                    <a:pt x="915" y="6639"/>
                    <a:pt x="925" y="6639"/>
                  </a:cubicBezTo>
                  <a:cubicBezTo>
                    <a:pt x="1106" y="6639"/>
                    <a:pt x="1249" y="6503"/>
                    <a:pt x="1249" y="6334"/>
                  </a:cubicBezTo>
                  <a:lnTo>
                    <a:pt x="1249" y="3961"/>
                  </a:lnTo>
                  <a:lnTo>
                    <a:pt x="1856" y="3961"/>
                  </a:lnTo>
                  <a:lnTo>
                    <a:pt x="1856" y="6316"/>
                  </a:lnTo>
                  <a:cubicBezTo>
                    <a:pt x="1856" y="6477"/>
                    <a:pt x="1981" y="6620"/>
                    <a:pt x="2141" y="6638"/>
                  </a:cubicBezTo>
                  <a:cubicBezTo>
                    <a:pt x="2151" y="6639"/>
                    <a:pt x="2162" y="6639"/>
                    <a:pt x="2172" y="6639"/>
                  </a:cubicBezTo>
                  <a:cubicBezTo>
                    <a:pt x="2337" y="6639"/>
                    <a:pt x="2480" y="6503"/>
                    <a:pt x="2480" y="6334"/>
                  </a:cubicBezTo>
                  <a:lnTo>
                    <a:pt x="2480" y="5656"/>
                  </a:lnTo>
                  <a:cubicBezTo>
                    <a:pt x="2855" y="5442"/>
                    <a:pt x="3105" y="5032"/>
                    <a:pt x="3105" y="4568"/>
                  </a:cubicBezTo>
                  <a:lnTo>
                    <a:pt x="3105" y="446"/>
                  </a:lnTo>
                  <a:cubicBezTo>
                    <a:pt x="3105" y="286"/>
                    <a:pt x="3069" y="125"/>
                    <a:pt x="3016" y="0"/>
                  </a:cubicBezTo>
                  <a:cubicBezTo>
                    <a:pt x="2748" y="357"/>
                    <a:pt x="2338" y="607"/>
                    <a:pt x="1856" y="678"/>
                  </a:cubicBezTo>
                  <a:lnTo>
                    <a:pt x="1856" y="3337"/>
                  </a:lnTo>
                  <a:lnTo>
                    <a:pt x="1249" y="3337"/>
                  </a:lnTo>
                  <a:lnTo>
                    <a:pt x="1249" y="678"/>
                  </a:lnTo>
                  <a:cubicBezTo>
                    <a:pt x="767" y="607"/>
                    <a:pt x="375" y="357"/>
                    <a:pt x="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68"/>
            <p:cNvSpPr/>
            <p:nvPr/>
          </p:nvSpPr>
          <p:spPr>
            <a:xfrm>
              <a:off x="4124813" y="3811935"/>
              <a:ext cx="39512" cy="32774"/>
            </a:xfrm>
            <a:custGeom>
              <a:avLst/>
              <a:gdLst/>
              <a:ahLst/>
              <a:cxnLst/>
              <a:rect l="l" t="t" r="r" b="b"/>
              <a:pathLst>
                <a:path w="1249" h="1036" extrusionOk="0">
                  <a:moveTo>
                    <a:pt x="645" y="0"/>
                  </a:moveTo>
                  <a:cubicBezTo>
                    <a:pt x="286" y="0"/>
                    <a:pt x="0" y="279"/>
                    <a:pt x="0" y="625"/>
                  </a:cubicBezTo>
                  <a:lnTo>
                    <a:pt x="0" y="1036"/>
                  </a:lnTo>
                  <a:cubicBezTo>
                    <a:pt x="196" y="964"/>
                    <a:pt x="410" y="929"/>
                    <a:pt x="625" y="929"/>
                  </a:cubicBezTo>
                  <a:cubicBezTo>
                    <a:pt x="839" y="929"/>
                    <a:pt x="1053" y="964"/>
                    <a:pt x="1249" y="1036"/>
                  </a:cubicBezTo>
                  <a:lnTo>
                    <a:pt x="1249" y="625"/>
                  </a:lnTo>
                  <a:cubicBezTo>
                    <a:pt x="1249" y="304"/>
                    <a:pt x="999" y="19"/>
                    <a:pt x="678" y="1"/>
                  </a:cubicBezTo>
                  <a:cubicBezTo>
                    <a:pt x="667" y="0"/>
                    <a:pt x="656" y="0"/>
                    <a:pt x="6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68"/>
            <p:cNvSpPr/>
            <p:nvPr/>
          </p:nvSpPr>
          <p:spPr>
            <a:xfrm>
              <a:off x="4049174" y="4042237"/>
              <a:ext cx="26542" cy="19804"/>
            </a:xfrm>
            <a:custGeom>
              <a:avLst/>
              <a:gdLst/>
              <a:ahLst/>
              <a:cxnLst/>
              <a:rect l="l" t="t" r="r" b="b"/>
              <a:pathLst>
                <a:path w="839" h="626" extrusionOk="0">
                  <a:moveTo>
                    <a:pt x="321" y="1"/>
                  </a:moveTo>
                  <a:cubicBezTo>
                    <a:pt x="143" y="1"/>
                    <a:pt x="0" y="161"/>
                    <a:pt x="18" y="340"/>
                  </a:cubicBezTo>
                  <a:cubicBezTo>
                    <a:pt x="36" y="500"/>
                    <a:pt x="179" y="625"/>
                    <a:pt x="339" y="625"/>
                  </a:cubicBezTo>
                  <a:lnTo>
                    <a:pt x="839" y="625"/>
                  </a:lnTo>
                  <a:lnTo>
                    <a:pt x="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68"/>
            <p:cNvSpPr/>
            <p:nvPr/>
          </p:nvSpPr>
          <p:spPr>
            <a:xfrm>
              <a:off x="4213423" y="4042237"/>
              <a:ext cx="26542" cy="19804"/>
            </a:xfrm>
            <a:custGeom>
              <a:avLst/>
              <a:gdLst/>
              <a:ahLst/>
              <a:cxnLst/>
              <a:rect l="l" t="t" r="r" b="b"/>
              <a:pathLst>
                <a:path w="839" h="626" extrusionOk="0">
                  <a:moveTo>
                    <a:pt x="0" y="1"/>
                  </a:moveTo>
                  <a:lnTo>
                    <a:pt x="0" y="625"/>
                  </a:lnTo>
                  <a:lnTo>
                    <a:pt x="518" y="625"/>
                  </a:lnTo>
                  <a:cubicBezTo>
                    <a:pt x="696" y="625"/>
                    <a:pt x="839" y="465"/>
                    <a:pt x="821" y="268"/>
                  </a:cubicBezTo>
                  <a:cubicBezTo>
                    <a:pt x="803" y="108"/>
                    <a:pt x="660" y="1"/>
                    <a:pt x="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9" name="Google Shape;2119;p68"/>
          <p:cNvGrpSpPr/>
          <p:nvPr/>
        </p:nvGrpSpPr>
        <p:grpSpPr>
          <a:xfrm>
            <a:off x="6164312" y="3771367"/>
            <a:ext cx="320035" cy="320187"/>
            <a:chOff x="6237556" y="3811808"/>
            <a:chExt cx="334730" cy="334888"/>
          </a:xfrm>
        </p:grpSpPr>
        <p:sp>
          <p:nvSpPr>
            <p:cNvPr id="2120" name="Google Shape;2120;p68"/>
            <p:cNvSpPr/>
            <p:nvPr/>
          </p:nvSpPr>
          <p:spPr>
            <a:xfrm>
              <a:off x="6328412" y="4035468"/>
              <a:ext cx="151310" cy="52514"/>
            </a:xfrm>
            <a:custGeom>
              <a:avLst/>
              <a:gdLst/>
              <a:ahLst/>
              <a:cxnLst/>
              <a:rect l="l" t="t" r="r" b="b"/>
              <a:pathLst>
                <a:path w="4783" h="1660" extrusionOk="0">
                  <a:moveTo>
                    <a:pt x="340" y="1"/>
                  </a:moveTo>
                  <a:cubicBezTo>
                    <a:pt x="179" y="1"/>
                    <a:pt x="36" y="125"/>
                    <a:pt x="19" y="286"/>
                  </a:cubicBezTo>
                  <a:cubicBezTo>
                    <a:pt x="1" y="464"/>
                    <a:pt x="143" y="625"/>
                    <a:pt x="322" y="625"/>
                  </a:cubicBezTo>
                  <a:lnTo>
                    <a:pt x="1053" y="625"/>
                  </a:lnTo>
                  <a:lnTo>
                    <a:pt x="1053" y="1660"/>
                  </a:lnTo>
                  <a:lnTo>
                    <a:pt x="3730" y="1660"/>
                  </a:lnTo>
                  <a:lnTo>
                    <a:pt x="3730" y="625"/>
                  </a:lnTo>
                  <a:lnTo>
                    <a:pt x="4461" y="625"/>
                  </a:lnTo>
                  <a:cubicBezTo>
                    <a:pt x="4622" y="625"/>
                    <a:pt x="4747" y="518"/>
                    <a:pt x="4765" y="357"/>
                  </a:cubicBezTo>
                  <a:cubicBezTo>
                    <a:pt x="4783" y="161"/>
                    <a:pt x="4640" y="1"/>
                    <a:pt x="44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68"/>
            <p:cNvSpPr/>
            <p:nvPr/>
          </p:nvSpPr>
          <p:spPr>
            <a:xfrm>
              <a:off x="6237556" y="4107722"/>
              <a:ext cx="334730" cy="38974"/>
            </a:xfrm>
            <a:custGeom>
              <a:avLst/>
              <a:gdLst/>
              <a:ahLst/>
              <a:cxnLst/>
              <a:rect l="l" t="t" r="r" b="b"/>
              <a:pathLst>
                <a:path w="10581" h="1232" extrusionOk="0">
                  <a:moveTo>
                    <a:pt x="0" y="0"/>
                  </a:moveTo>
                  <a:lnTo>
                    <a:pt x="0" y="928"/>
                  </a:lnTo>
                  <a:cubicBezTo>
                    <a:pt x="0" y="1107"/>
                    <a:pt x="125" y="1232"/>
                    <a:pt x="303" y="1232"/>
                  </a:cubicBezTo>
                  <a:lnTo>
                    <a:pt x="10277" y="1232"/>
                  </a:lnTo>
                  <a:cubicBezTo>
                    <a:pt x="10438" y="1232"/>
                    <a:pt x="10581" y="1107"/>
                    <a:pt x="10581" y="928"/>
                  </a:cubicBezTo>
                  <a:lnTo>
                    <a:pt x="10581" y="821"/>
                  </a:lnTo>
                  <a:cubicBezTo>
                    <a:pt x="10581" y="375"/>
                    <a:pt x="10206" y="0"/>
                    <a:pt x="97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68"/>
            <p:cNvSpPr/>
            <p:nvPr/>
          </p:nvSpPr>
          <p:spPr>
            <a:xfrm>
              <a:off x="6237556" y="3857109"/>
              <a:ext cx="97657" cy="230872"/>
            </a:xfrm>
            <a:custGeom>
              <a:avLst/>
              <a:gdLst/>
              <a:ahLst/>
              <a:cxnLst/>
              <a:rect l="l" t="t" r="r" b="b"/>
              <a:pathLst>
                <a:path w="3087" h="7298" extrusionOk="0">
                  <a:moveTo>
                    <a:pt x="3087" y="0"/>
                  </a:moveTo>
                  <a:lnTo>
                    <a:pt x="767" y="1338"/>
                  </a:lnTo>
                  <a:cubicBezTo>
                    <a:pt x="286" y="1606"/>
                    <a:pt x="0" y="2124"/>
                    <a:pt x="0" y="2677"/>
                  </a:cubicBezTo>
                  <a:lnTo>
                    <a:pt x="0" y="7298"/>
                  </a:lnTo>
                  <a:lnTo>
                    <a:pt x="1231" y="7298"/>
                  </a:lnTo>
                  <a:lnTo>
                    <a:pt x="1231" y="2677"/>
                  </a:lnTo>
                  <a:cubicBezTo>
                    <a:pt x="1231" y="2570"/>
                    <a:pt x="1303" y="2463"/>
                    <a:pt x="1392" y="2409"/>
                  </a:cubicBezTo>
                  <a:lnTo>
                    <a:pt x="3087" y="1428"/>
                  </a:lnTo>
                  <a:lnTo>
                    <a:pt x="30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68"/>
            <p:cNvSpPr/>
            <p:nvPr/>
          </p:nvSpPr>
          <p:spPr>
            <a:xfrm>
              <a:off x="6379787" y="3968876"/>
              <a:ext cx="49129" cy="19772"/>
            </a:xfrm>
            <a:custGeom>
              <a:avLst/>
              <a:gdLst/>
              <a:ahLst/>
              <a:cxnLst/>
              <a:rect l="l" t="t" r="r" b="b"/>
              <a:pathLst>
                <a:path w="1553" h="625" extrusionOk="0">
                  <a:moveTo>
                    <a:pt x="0" y="0"/>
                  </a:moveTo>
                  <a:lnTo>
                    <a:pt x="0" y="321"/>
                  </a:lnTo>
                  <a:cubicBezTo>
                    <a:pt x="0" y="482"/>
                    <a:pt x="143" y="625"/>
                    <a:pt x="322" y="625"/>
                  </a:cubicBezTo>
                  <a:lnTo>
                    <a:pt x="1249" y="625"/>
                  </a:lnTo>
                  <a:cubicBezTo>
                    <a:pt x="1410" y="625"/>
                    <a:pt x="1553" y="482"/>
                    <a:pt x="1553" y="321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68"/>
            <p:cNvSpPr/>
            <p:nvPr/>
          </p:nvSpPr>
          <p:spPr>
            <a:xfrm>
              <a:off x="6432270" y="3811808"/>
              <a:ext cx="61562" cy="60581"/>
            </a:xfrm>
            <a:custGeom>
              <a:avLst/>
              <a:gdLst/>
              <a:ahLst/>
              <a:cxnLst/>
              <a:rect l="l" t="t" r="r" b="b"/>
              <a:pathLst>
                <a:path w="1946" h="1915" extrusionOk="0">
                  <a:moveTo>
                    <a:pt x="436" y="0"/>
                  </a:moveTo>
                  <a:cubicBezTo>
                    <a:pt x="358" y="0"/>
                    <a:pt x="277" y="32"/>
                    <a:pt x="215" y="94"/>
                  </a:cubicBezTo>
                  <a:cubicBezTo>
                    <a:pt x="90" y="219"/>
                    <a:pt x="90" y="415"/>
                    <a:pt x="215" y="540"/>
                  </a:cubicBezTo>
                  <a:lnTo>
                    <a:pt x="286" y="612"/>
                  </a:lnTo>
                  <a:lnTo>
                    <a:pt x="1" y="897"/>
                  </a:lnTo>
                  <a:lnTo>
                    <a:pt x="1018" y="1914"/>
                  </a:lnTo>
                  <a:lnTo>
                    <a:pt x="1303" y="1629"/>
                  </a:lnTo>
                  <a:lnTo>
                    <a:pt x="1375" y="1700"/>
                  </a:lnTo>
                  <a:cubicBezTo>
                    <a:pt x="1437" y="1762"/>
                    <a:pt x="1517" y="1794"/>
                    <a:pt x="1598" y="1794"/>
                  </a:cubicBezTo>
                  <a:cubicBezTo>
                    <a:pt x="1678" y="1794"/>
                    <a:pt x="1758" y="1762"/>
                    <a:pt x="1821" y="1700"/>
                  </a:cubicBezTo>
                  <a:cubicBezTo>
                    <a:pt x="1946" y="1575"/>
                    <a:pt x="1946" y="1379"/>
                    <a:pt x="1821" y="1272"/>
                  </a:cubicBezTo>
                  <a:lnTo>
                    <a:pt x="643" y="94"/>
                  </a:lnTo>
                  <a:cubicBezTo>
                    <a:pt x="590" y="32"/>
                    <a:pt x="514" y="0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68"/>
            <p:cNvSpPr/>
            <p:nvPr/>
          </p:nvSpPr>
          <p:spPr>
            <a:xfrm>
              <a:off x="6354954" y="3851447"/>
              <a:ext cx="98227" cy="97689"/>
            </a:xfrm>
            <a:custGeom>
              <a:avLst/>
              <a:gdLst/>
              <a:ahLst/>
              <a:cxnLst/>
              <a:rect l="l" t="t" r="r" b="b"/>
              <a:pathLst>
                <a:path w="3105" h="3088" extrusionOk="0">
                  <a:moveTo>
                    <a:pt x="0" y="1"/>
                  </a:moveTo>
                  <a:lnTo>
                    <a:pt x="0" y="2374"/>
                  </a:lnTo>
                  <a:cubicBezTo>
                    <a:pt x="0" y="2766"/>
                    <a:pt x="321" y="3088"/>
                    <a:pt x="732" y="3088"/>
                  </a:cubicBezTo>
                  <a:lnTo>
                    <a:pt x="2391" y="3088"/>
                  </a:lnTo>
                  <a:cubicBezTo>
                    <a:pt x="2784" y="3088"/>
                    <a:pt x="3105" y="2766"/>
                    <a:pt x="3105" y="2374"/>
                  </a:cubicBezTo>
                  <a:lnTo>
                    <a:pt x="3105" y="1196"/>
                  </a:lnTo>
                  <a:lnTo>
                    <a:pt x="190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6" name="Google Shape;2126;p68"/>
          <p:cNvGrpSpPr/>
          <p:nvPr/>
        </p:nvGrpSpPr>
        <p:grpSpPr>
          <a:xfrm>
            <a:off x="3357463" y="3800646"/>
            <a:ext cx="321669" cy="261781"/>
            <a:chOff x="3301828" y="3842431"/>
            <a:chExt cx="336438" cy="273801"/>
          </a:xfrm>
        </p:grpSpPr>
        <p:sp>
          <p:nvSpPr>
            <p:cNvPr id="2127" name="Google Shape;2127;p68"/>
            <p:cNvSpPr/>
            <p:nvPr/>
          </p:nvSpPr>
          <p:spPr>
            <a:xfrm>
              <a:off x="3533808" y="3972261"/>
              <a:ext cx="104459" cy="45839"/>
            </a:xfrm>
            <a:custGeom>
              <a:avLst/>
              <a:gdLst/>
              <a:ahLst/>
              <a:cxnLst/>
              <a:rect l="l" t="t" r="r" b="b"/>
              <a:pathLst>
                <a:path w="3302" h="1449" extrusionOk="0">
                  <a:moveTo>
                    <a:pt x="1" y="0"/>
                  </a:moveTo>
                  <a:lnTo>
                    <a:pt x="286" y="625"/>
                  </a:lnTo>
                  <a:lnTo>
                    <a:pt x="1232" y="625"/>
                  </a:lnTo>
                  <a:lnTo>
                    <a:pt x="2820" y="1410"/>
                  </a:lnTo>
                  <a:cubicBezTo>
                    <a:pt x="2867" y="1436"/>
                    <a:pt x="2917" y="1448"/>
                    <a:pt x="2966" y="1448"/>
                  </a:cubicBezTo>
                  <a:cubicBezTo>
                    <a:pt x="3084" y="1448"/>
                    <a:pt x="3198" y="1376"/>
                    <a:pt x="3248" y="1249"/>
                  </a:cubicBezTo>
                  <a:cubicBezTo>
                    <a:pt x="3302" y="1089"/>
                    <a:pt x="3230" y="928"/>
                    <a:pt x="3088" y="857"/>
                  </a:cubicBezTo>
                  <a:lnTo>
                    <a:pt x="1446" y="36"/>
                  </a:lnTo>
                  <a:cubicBezTo>
                    <a:pt x="1392" y="18"/>
                    <a:pt x="1357" y="0"/>
                    <a:pt x="1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68"/>
            <p:cNvSpPr/>
            <p:nvPr/>
          </p:nvSpPr>
          <p:spPr>
            <a:xfrm>
              <a:off x="3551302" y="4011773"/>
              <a:ext cx="86965" cy="45491"/>
            </a:xfrm>
            <a:custGeom>
              <a:avLst/>
              <a:gdLst/>
              <a:ahLst/>
              <a:cxnLst/>
              <a:rect l="l" t="t" r="r" b="b"/>
              <a:pathLst>
                <a:path w="2749" h="1438" extrusionOk="0">
                  <a:moveTo>
                    <a:pt x="1" y="0"/>
                  </a:moveTo>
                  <a:lnTo>
                    <a:pt x="286" y="607"/>
                  </a:lnTo>
                  <a:lnTo>
                    <a:pt x="679" y="607"/>
                  </a:lnTo>
                  <a:lnTo>
                    <a:pt x="2267" y="1410"/>
                  </a:lnTo>
                  <a:cubicBezTo>
                    <a:pt x="2308" y="1428"/>
                    <a:pt x="2352" y="1437"/>
                    <a:pt x="2396" y="1437"/>
                  </a:cubicBezTo>
                  <a:cubicBezTo>
                    <a:pt x="2521" y="1437"/>
                    <a:pt x="2642" y="1364"/>
                    <a:pt x="2695" y="1231"/>
                  </a:cubicBezTo>
                  <a:cubicBezTo>
                    <a:pt x="2749" y="1089"/>
                    <a:pt x="2677" y="928"/>
                    <a:pt x="2535" y="857"/>
                  </a:cubicBezTo>
                  <a:lnTo>
                    <a:pt x="893" y="18"/>
                  </a:lnTo>
                  <a:cubicBezTo>
                    <a:pt x="839" y="0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68"/>
            <p:cNvSpPr/>
            <p:nvPr/>
          </p:nvSpPr>
          <p:spPr>
            <a:xfrm>
              <a:off x="3498250" y="3893806"/>
              <a:ext cx="140017" cy="45839"/>
            </a:xfrm>
            <a:custGeom>
              <a:avLst/>
              <a:gdLst/>
              <a:ahLst/>
              <a:cxnLst/>
              <a:rect l="l" t="t" r="r" b="b"/>
              <a:pathLst>
                <a:path w="4426" h="1449" extrusionOk="0">
                  <a:moveTo>
                    <a:pt x="1" y="0"/>
                  </a:moveTo>
                  <a:lnTo>
                    <a:pt x="286" y="625"/>
                  </a:lnTo>
                  <a:lnTo>
                    <a:pt x="2356" y="625"/>
                  </a:lnTo>
                  <a:lnTo>
                    <a:pt x="3944" y="1410"/>
                  </a:lnTo>
                  <a:cubicBezTo>
                    <a:pt x="3991" y="1436"/>
                    <a:pt x="4041" y="1448"/>
                    <a:pt x="4090" y="1448"/>
                  </a:cubicBezTo>
                  <a:cubicBezTo>
                    <a:pt x="4208" y="1448"/>
                    <a:pt x="4322" y="1375"/>
                    <a:pt x="4372" y="1249"/>
                  </a:cubicBezTo>
                  <a:cubicBezTo>
                    <a:pt x="4426" y="1088"/>
                    <a:pt x="4354" y="928"/>
                    <a:pt x="4212" y="857"/>
                  </a:cubicBezTo>
                  <a:lnTo>
                    <a:pt x="2570" y="36"/>
                  </a:lnTo>
                  <a:cubicBezTo>
                    <a:pt x="2516" y="18"/>
                    <a:pt x="2481" y="0"/>
                    <a:pt x="24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68"/>
            <p:cNvSpPr/>
            <p:nvPr/>
          </p:nvSpPr>
          <p:spPr>
            <a:xfrm>
              <a:off x="3516314" y="3933318"/>
              <a:ext cx="121953" cy="45459"/>
            </a:xfrm>
            <a:custGeom>
              <a:avLst/>
              <a:gdLst/>
              <a:ahLst/>
              <a:cxnLst/>
              <a:rect l="l" t="t" r="r" b="b"/>
              <a:pathLst>
                <a:path w="3855" h="1437" extrusionOk="0">
                  <a:moveTo>
                    <a:pt x="1" y="0"/>
                  </a:moveTo>
                  <a:lnTo>
                    <a:pt x="268" y="607"/>
                  </a:lnTo>
                  <a:lnTo>
                    <a:pt x="1785" y="607"/>
                  </a:lnTo>
                  <a:lnTo>
                    <a:pt x="3373" y="1410"/>
                  </a:lnTo>
                  <a:cubicBezTo>
                    <a:pt x="3414" y="1428"/>
                    <a:pt x="3458" y="1437"/>
                    <a:pt x="3502" y="1437"/>
                  </a:cubicBezTo>
                  <a:cubicBezTo>
                    <a:pt x="3627" y="1437"/>
                    <a:pt x="3748" y="1364"/>
                    <a:pt x="3801" y="1231"/>
                  </a:cubicBezTo>
                  <a:cubicBezTo>
                    <a:pt x="3855" y="1088"/>
                    <a:pt x="3783" y="928"/>
                    <a:pt x="3641" y="856"/>
                  </a:cubicBezTo>
                  <a:lnTo>
                    <a:pt x="1999" y="18"/>
                  </a:lnTo>
                  <a:cubicBezTo>
                    <a:pt x="1945" y="0"/>
                    <a:pt x="1910" y="0"/>
                    <a:pt x="18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68"/>
            <p:cNvSpPr/>
            <p:nvPr/>
          </p:nvSpPr>
          <p:spPr>
            <a:xfrm>
              <a:off x="3301828" y="3952489"/>
              <a:ext cx="61562" cy="19804"/>
            </a:xfrm>
            <a:custGeom>
              <a:avLst/>
              <a:gdLst/>
              <a:ahLst/>
              <a:cxnLst/>
              <a:rect l="l" t="t" r="r" b="b"/>
              <a:pathLst>
                <a:path w="1946" h="626" extrusionOk="0">
                  <a:moveTo>
                    <a:pt x="322" y="1"/>
                  </a:moveTo>
                  <a:cubicBezTo>
                    <a:pt x="143" y="1"/>
                    <a:pt x="0" y="161"/>
                    <a:pt x="18" y="358"/>
                  </a:cubicBezTo>
                  <a:cubicBezTo>
                    <a:pt x="36" y="518"/>
                    <a:pt x="179" y="625"/>
                    <a:pt x="339" y="625"/>
                  </a:cubicBezTo>
                  <a:lnTo>
                    <a:pt x="1660" y="625"/>
                  </a:lnTo>
                  <a:lnTo>
                    <a:pt x="19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68"/>
            <p:cNvSpPr/>
            <p:nvPr/>
          </p:nvSpPr>
          <p:spPr>
            <a:xfrm>
              <a:off x="3314229" y="3842431"/>
              <a:ext cx="119707" cy="273801"/>
            </a:xfrm>
            <a:custGeom>
              <a:avLst/>
              <a:gdLst/>
              <a:ahLst/>
              <a:cxnLst/>
              <a:rect l="l" t="t" r="r" b="b"/>
              <a:pathLst>
                <a:path w="3784" h="8655" extrusionOk="0">
                  <a:moveTo>
                    <a:pt x="3784" y="0"/>
                  </a:moveTo>
                  <a:lnTo>
                    <a:pt x="90" y="8208"/>
                  </a:lnTo>
                  <a:cubicBezTo>
                    <a:pt x="1" y="8422"/>
                    <a:pt x="162" y="8654"/>
                    <a:pt x="376" y="8654"/>
                  </a:cubicBezTo>
                  <a:lnTo>
                    <a:pt x="3784" y="8654"/>
                  </a:lnTo>
                  <a:lnTo>
                    <a:pt x="37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68"/>
            <p:cNvSpPr/>
            <p:nvPr/>
          </p:nvSpPr>
          <p:spPr>
            <a:xfrm>
              <a:off x="3453676" y="3842431"/>
              <a:ext cx="119675" cy="273801"/>
            </a:xfrm>
            <a:custGeom>
              <a:avLst/>
              <a:gdLst/>
              <a:ahLst/>
              <a:cxnLst/>
              <a:rect l="l" t="t" r="r" b="b"/>
              <a:pathLst>
                <a:path w="3783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3408" y="8654"/>
                  </a:lnTo>
                  <a:cubicBezTo>
                    <a:pt x="3640" y="8654"/>
                    <a:pt x="3783" y="8422"/>
                    <a:pt x="3694" y="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4" name="Google Shape;2134;p68"/>
          <p:cNvGrpSpPr/>
          <p:nvPr/>
        </p:nvGrpSpPr>
        <p:grpSpPr>
          <a:xfrm>
            <a:off x="2656416" y="3771488"/>
            <a:ext cx="320066" cy="320066"/>
            <a:chOff x="2568592" y="3811935"/>
            <a:chExt cx="334762" cy="334762"/>
          </a:xfrm>
        </p:grpSpPr>
        <p:sp>
          <p:nvSpPr>
            <p:cNvPr id="2135" name="Google Shape;2135;p68"/>
            <p:cNvSpPr/>
            <p:nvPr/>
          </p:nvSpPr>
          <p:spPr>
            <a:xfrm>
              <a:off x="2719871" y="3931040"/>
              <a:ext cx="32774" cy="29958"/>
            </a:xfrm>
            <a:custGeom>
              <a:avLst/>
              <a:gdLst/>
              <a:ahLst/>
              <a:cxnLst/>
              <a:rect l="l" t="t" r="r" b="b"/>
              <a:pathLst>
                <a:path w="1036" h="947" extrusionOk="0">
                  <a:moveTo>
                    <a:pt x="518" y="1"/>
                  </a:moveTo>
                  <a:cubicBezTo>
                    <a:pt x="233" y="1"/>
                    <a:pt x="1" y="215"/>
                    <a:pt x="1" y="482"/>
                  </a:cubicBezTo>
                  <a:cubicBezTo>
                    <a:pt x="1" y="732"/>
                    <a:pt x="233" y="946"/>
                    <a:pt x="518" y="946"/>
                  </a:cubicBezTo>
                  <a:cubicBezTo>
                    <a:pt x="804" y="946"/>
                    <a:pt x="1036" y="732"/>
                    <a:pt x="1036" y="482"/>
                  </a:cubicBezTo>
                  <a:cubicBezTo>
                    <a:pt x="1036" y="215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68"/>
            <p:cNvSpPr/>
            <p:nvPr/>
          </p:nvSpPr>
          <p:spPr>
            <a:xfrm>
              <a:off x="2568592" y="3851447"/>
              <a:ext cx="334762" cy="189683"/>
            </a:xfrm>
            <a:custGeom>
              <a:avLst/>
              <a:gdLst/>
              <a:ahLst/>
              <a:cxnLst/>
              <a:rect l="l" t="t" r="r" b="b"/>
              <a:pathLst>
                <a:path w="10582" h="5996" extrusionOk="0">
                  <a:moveTo>
                    <a:pt x="9011" y="1018"/>
                  </a:moveTo>
                  <a:cubicBezTo>
                    <a:pt x="9172" y="1018"/>
                    <a:pt x="9315" y="1143"/>
                    <a:pt x="9333" y="1303"/>
                  </a:cubicBezTo>
                  <a:cubicBezTo>
                    <a:pt x="9350" y="1482"/>
                    <a:pt x="9208" y="1642"/>
                    <a:pt x="9011" y="1642"/>
                  </a:cubicBezTo>
                  <a:lnTo>
                    <a:pt x="7959" y="1642"/>
                  </a:lnTo>
                  <a:lnTo>
                    <a:pt x="7423" y="2535"/>
                  </a:lnTo>
                  <a:cubicBezTo>
                    <a:pt x="7364" y="2630"/>
                    <a:pt x="7257" y="2685"/>
                    <a:pt x="7150" y="2685"/>
                  </a:cubicBezTo>
                  <a:cubicBezTo>
                    <a:pt x="7096" y="2685"/>
                    <a:pt x="7043" y="2671"/>
                    <a:pt x="6995" y="2642"/>
                  </a:cubicBezTo>
                  <a:cubicBezTo>
                    <a:pt x="6852" y="2552"/>
                    <a:pt x="6799" y="2356"/>
                    <a:pt x="6888" y="2213"/>
                  </a:cubicBezTo>
                  <a:lnTo>
                    <a:pt x="7513" y="1178"/>
                  </a:lnTo>
                  <a:cubicBezTo>
                    <a:pt x="7566" y="1089"/>
                    <a:pt x="7673" y="1018"/>
                    <a:pt x="7780" y="1018"/>
                  </a:cubicBezTo>
                  <a:close/>
                  <a:moveTo>
                    <a:pt x="9011" y="2267"/>
                  </a:moveTo>
                  <a:cubicBezTo>
                    <a:pt x="9172" y="2267"/>
                    <a:pt x="9315" y="2392"/>
                    <a:pt x="9333" y="2535"/>
                  </a:cubicBezTo>
                  <a:cubicBezTo>
                    <a:pt x="9350" y="2731"/>
                    <a:pt x="9208" y="2891"/>
                    <a:pt x="9011" y="2891"/>
                  </a:cubicBezTo>
                  <a:lnTo>
                    <a:pt x="8405" y="2891"/>
                  </a:lnTo>
                  <a:cubicBezTo>
                    <a:pt x="8244" y="2891"/>
                    <a:pt x="8101" y="2766"/>
                    <a:pt x="8084" y="2606"/>
                  </a:cubicBezTo>
                  <a:cubicBezTo>
                    <a:pt x="8066" y="2427"/>
                    <a:pt x="8208" y="2267"/>
                    <a:pt x="8387" y="2267"/>
                  </a:cubicBezTo>
                  <a:close/>
                  <a:moveTo>
                    <a:pt x="2178" y="3088"/>
                  </a:moveTo>
                  <a:cubicBezTo>
                    <a:pt x="2338" y="3088"/>
                    <a:pt x="2481" y="3213"/>
                    <a:pt x="2499" y="3373"/>
                  </a:cubicBezTo>
                  <a:cubicBezTo>
                    <a:pt x="2517" y="3552"/>
                    <a:pt x="2374" y="3712"/>
                    <a:pt x="2195" y="3712"/>
                  </a:cubicBezTo>
                  <a:lnTo>
                    <a:pt x="1589" y="3712"/>
                  </a:lnTo>
                  <a:cubicBezTo>
                    <a:pt x="1428" y="3712"/>
                    <a:pt x="1286" y="3605"/>
                    <a:pt x="1268" y="3444"/>
                  </a:cubicBezTo>
                  <a:cubicBezTo>
                    <a:pt x="1250" y="3248"/>
                    <a:pt x="1393" y="3088"/>
                    <a:pt x="1571" y="3088"/>
                  </a:cubicBezTo>
                  <a:close/>
                  <a:moveTo>
                    <a:pt x="3433" y="3294"/>
                  </a:moveTo>
                  <a:cubicBezTo>
                    <a:pt x="3486" y="3294"/>
                    <a:pt x="3540" y="3308"/>
                    <a:pt x="3587" y="3337"/>
                  </a:cubicBezTo>
                  <a:cubicBezTo>
                    <a:pt x="3748" y="3427"/>
                    <a:pt x="3783" y="3623"/>
                    <a:pt x="3694" y="3766"/>
                  </a:cubicBezTo>
                  <a:lnTo>
                    <a:pt x="3088" y="4801"/>
                  </a:lnTo>
                  <a:cubicBezTo>
                    <a:pt x="3016" y="4890"/>
                    <a:pt x="2927" y="4961"/>
                    <a:pt x="2820" y="4961"/>
                  </a:cubicBezTo>
                  <a:lnTo>
                    <a:pt x="1589" y="4961"/>
                  </a:lnTo>
                  <a:cubicBezTo>
                    <a:pt x="1428" y="4961"/>
                    <a:pt x="1286" y="4836"/>
                    <a:pt x="1268" y="4676"/>
                  </a:cubicBezTo>
                  <a:cubicBezTo>
                    <a:pt x="1250" y="4497"/>
                    <a:pt x="1393" y="4337"/>
                    <a:pt x="1571" y="4337"/>
                  </a:cubicBezTo>
                  <a:lnTo>
                    <a:pt x="2642" y="4337"/>
                  </a:lnTo>
                  <a:lnTo>
                    <a:pt x="3159" y="3444"/>
                  </a:lnTo>
                  <a:cubicBezTo>
                    <a:pt x="3218" y="3349"/>
                    <a:pt x="3326" y="3294"/>
                    <a:pt x="3433" y="3294"/>
                  </a:cubicBezTo>
                  <a:close/>
                  <a:moveTo>
                    <a:pt x="6121" y="1018"/>
                  </a:moveTo>
                  <a:cubicBezTo>
                    <a:pt x="6299" y="1018"/>
                    <a:pt x="6424" y="1161"/>
                    <a:pt x="6424" y="1339"/>
                  </a:cubicBezTo>
                  <a:cubicBezTo>
                    <a:pt x="6424" y="1714"/>
                    <a:pt x="6210" y="1981"/>
                    <a:pt x="5925" y="2160"/>
                  </a:cubicBezTo>
                  <a:cubicBezTo>
                    <a:pt x="6210" y="2356"/>
                    <a:pt x="6424" y="2606"/>
                    <a:pt x="6424" y="2998"/>
                  </a:cubicBezTo>
                  <a:cubicBezTo>
                    <a:pt x="6424" y="3373"/>
                    <a:pt x="6210" y="3623"/>
                    <a:pt x="5925" y="3819"/>
                  </a:cubicBezTo>
                  <a:cubicBezTo>
                    <a:pt x="6210" y="4015"/>
                    <a:pt x="6424" y="4265"/>
                    <a:pt x="6424" y="4640"/>
                  </a:cubicBezTo>
                  <a:cubicBezTo>
                    <a:pt x="6424" y="4818"/>
                    <a:pt x="6299" y="4961"/>
                    <a:pt x="6121" y="4961"/>
                  </a:cubicBezTo>
                  <a:cubicBezTo>
                    <a:pt x="5942" y="4961"/>
                    <a:pt x="5818" y="4818"/>
                    <a:pt x="5818" y="4640"/>
                  </a:cubicBezTo>
                  <a:cubicBezTo>
                    <a:pt x="5818" y="4462"/>
                    <a:pt x="5603" y="4337"/>
                    <a:pt x="5300" y="4158"/>
                  </a:cubicBezTo>
                  <a:cubicBezTo>
                    <a:pt x="4979" y="4337"/>
                    <a:pt x="4783" y="4462"/>
                    <a:pt x="4783" y="4640"/>
                  </a:cubicBezTo>
                  <a:cubicBezTo>
                    <a:pt x="4783" y="4818"/>
                    <a:pt x="4640" y="4961"/>
                    <a:pt x="4461" y="4961"/>
                  </a:cubicBezTo>
                  <a:cubicBezTo>
                    <a:pt x="4301" y="4961"/>
                    <a:pt x="4158" y="4818"/>
                    <a:pt x="4158" y="4640"/>
                  </a:cubicBezTo>
                  <a:cubicBezTo>
                    <a:pt x="4158" y="4265"/>
                    <a:pt x="4390" y="4015"/>
                    <a:pt x="4658" y="3819"/>
                  </a:cubicBezTo>
                  <a:cubicBezTo>
                    <a:pt x="4390" y="3623"/>
                    <a:pt x="4158" y="3373"/>
                    <a:pt x="4158" y="2998"/>
                  </a:cubicBezTo>
                  <a:cubicBezTo>
                    <a:pt x="4158" y="2606"/>
                    <a:pt x="4390" y="2356"/>
                    <a:pt x="4658" y="2160"/>
                  </a:cubicBezTo>
                  <a:cubicBezTo>
                    <a:pt x="4390" y="1981"/>
                    <a:pt x="4158" y="1714"/>
                    <a:pt x="4158" y="1339"/>
                  </a:cubicBezTo>
                  <a:cubicBezTo>
                    <a:pt x="4158" y="1161"/>
                    <a:pt x="4301" y="1018"/>
                    <a:pt x="4461" y="1018"/>
                  </a:cubicBezTo>
                  <a:cubicBezTo>
                    <a:pt x="4640" y="1018"/>
                    <a:pt x="4783" y="1161"/>
                    <a:pt x="4783" y="1339"/>
                  </a:cubicBezTo>
                  <a:cubicBezTo>
                    <a:pt x="4783" y="1517"/>
                    <a:pt x="4979" y="1660"/>
                    <a:pt x="5300" y="1821"/>
                  </a:cubicBezTo>
                  <a:cubicBezTo>
                    <a:pt x="5603" y="1660"/>
                    <a:pt x="5818" y="1517"/>
                    <a:pt x="5818" y="1339"/>
                  </a:cubicBezTo>
                  <a:cubicBezTo>
                    <a:pt x="5818" y="1161"/>
                    <a:pt x="5942" y="1018"/>
                    <a:pt x="6121" y="1018"/>
                  </a:cubicBezTo>
                  <a:close/>
                  <a:moveTo>
                    <a:pt x="929" y="1"/>
                  </a:moveTo>
                  <a:cubicBezTo>
                    <a:pt x="411" y="1"/>
                    <a:pt x="1" y="411"/>
                    <a:pt x="1" y="929"/>
                  </a:cubicBezTo>
                  <a:lnTo>
                    <a:pt x="1" y="5050"/>
                  </a:lnTo>
                  <a:cubicBezTo>
                    <a:pt x="1" y="5568"/>
                    <a:pt x="411" y="5996"/>
                    <a:pt x="929" y="5996"/>
                  </a:cubicBezTo>
                  <a:lnTo>
                    <a:pt x="9654" y="5996"/>
                  </a:lnTo>
                  <a:cubicBezTo>
                    <a:pt x="10171" y="5996"/>
                    <a:pt x="10582" y="5568"/>
                    <a:pt x="10582" y="5050"/>
                  </a:cubicBezTo>
                  <a:lnTo>
                    <a:pt x="10582" y="929"/>
                  </a:lnTo>
                  <a:cubicBezTo>
                    <a:pt x="10582" y="411"/>
                    <a:pt x="10171" y="1"/>
                    <a:pt x="96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68"/>
            <p:cNvSpPr/>
            <p:nvPr/>
          </p:nvSpPr>
          <p:spPr>
            <a:xfrm>
              <a:off x="2587225" y="4060301"/>
              <a:ext cx="62131" cy="86395"/>
            </a:xfrm>
            <a:custGeom>
              <a:avLst/>
              <a:gdLst/>
              <a:ahLst/>
              <a:cxnLst/>
              <a:rect l="l" t="t" r="r" b="b"/>
              <a:pathLst>
                <a:path w="1964" h="2731" extrusionOk="0">
                  <a:moveTo>
                    <a:pt x="661" y="1"/>
                  </a:moveTo>
                  <a:lnTo>
                    <a:pt x="661" y="2124"/>
                  </a:lnTo>
                  <a:lnTo>
                    <a:pt x="357" y="2124"/>
                  </a:lnTo>
                  <a:cubicBezTo>
                    <a:pt x="215" y="2124"/>
                    <a:pt x="108" y="2195"/>
                    <a:pt x="54" y="2320"/>
                  </a:cubicBezTo>
                  <a:cubicBezTo>
                    <a:pt x="1" y="2534"/>
                    <a:pt x="161" y="2731"/>
                    <a:pt x="357" y="2731"/>
                  </a:cubicBezTo>
                  <a:lnTo>
                    <a:pt x="1606" y="2731"/>
                  </a:lnTo>
                  <a:cubicBezTo>
                    <a:pt x="1731" y="2731"/>
                    <a:pt x="1856" y="2659"/>
                    <a:pt x="1892" y="2516"/>
                  </a:cubicBezTo>
                  <a:cubicBezTo>
                    <a:pt x="1963" y="2320"/>
                    <a:pt x="1803" y="2124"/>
                    <a:pt x="1606" y="2124"/>
                  </a:cubicBezTo>
                  <a:lnTo>
                    <a:pt x="1285" y="2124"/>
                  </a:lnTo>
                  <a:lnTo>
                    <a:pt x="12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68"/>
            <p:cNvSpPr/>
            <p:nvPr/>
          </p:nvSpPr>
          <p:spPr>
            <a:xfrm>
              <a:off x="2822621" y="4060301"/>
              <a:ext cx="62100" cy="86395"/>
            </a:xfrm>
            <a:custGeom>
              <a:avLst/>
              <a:gdLst/>
              <a:ahLst/>
              <a:cxnLst/>
              <a:rect l="l" t="t" r="r" b="b"/>
              <a:pathLst>
                <a:path w="1963" h="2731" extrusionOk="0">
                  <a:moveTo>
                    <a:pt x="678" y="1"/>
                  </a:moveTo>
                  <a:lnTo>
                    <a:pt x="678" y="2124"/>
                  </a:lnTo>
                  <a:lnTo>
                    <a:pt x="357" y="2124"/>
                  </a:lnTo>
                  <a:cubicBezTo>
                    <a:pt x="232" y="2124"/>
                    <a:pt x="107" y="2195"/>
                    <a:pt x="71" y="2320"/>
                  </a:cubicBezTo>
                  <a:cubicBezTo>
                    <a:pt x="0" y="2534"/>
                    <a:pt x="161" y="2731"/>
                    <a:pt x="357" y="2731"/>
                  </a:cubicBezTo>
                  <a:lnTo>
                    <a:pt x="1606" y="2731"/>
                  </a:lnTo>
                  <a:cubicBezTo>
                    <a:pt x="1731" y="2731"/>
                    <a:pt x="1856" y="2659"/>
                    <a:pt x="1891" y="2516"/>
                  </a:cubicBezTo>
                  <a:cubicBezTo>
                    <a:pt x="1963" y="2320"/>
                    <a:pt x="1802" y="2124"/>
                    <a:pt x="1606" y="2124"/>
                  </a:cubicBezTo>
                  <a:lnTo>
                    <a:pt x="1285" y="2124"/>
                  </a:lnTo>
                  <a:lnTo>
                    <a:pt x="12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68"/>
            <p:cNvSpPr/>
            <p:nvPr/>
          </p:nvSpPr>
          <p:spPr>
            <a:xfrm>
              <a:off x="2647617" y="4080073"/>
              <a:ext cx="176713" cy="19772"/>
            </a:xfrm>
            <a:custGeom>
              <a:avLst/>
              <a:gdLst/>
              <a:ahLst/>
              <a:cxnLst/>
              <a:rect l="l" t="t" r="r" b="b"/>
              <a:pathLst>
                <a:path w="5586" h="625" extrusionOk="0">
                  <a:moveTo>
                    <a:pt x="1" y="0"/>
                  </a:moveTo>
                  <a:lnTo>
                    <a:pt x="1" y="625"/>
                  </a:lnTo>
                  <a:lnTo>
                    <a:pt x="5586" y="625"/>
                  </a:lnTo>
                  <a:lnTo>
                    <a:pt x="5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68"/>
            <p:cNvSpPr/>
            <p:nvPr/>
          </p:nvSpPr>
          <p:spPr>
            <a:xfrm>
              <a:off x="2702946" y="3811935"/>
              <a:ext cx="65516" cy="19804"/>
            </a:xfrm>
            <a:custGeom>
              <a:avLst/>
              <a:gdLst/>
              <a:ahLst/>
              <a:cxnLst/>
              <a:rect l="l" t="t" r="r" b="b"/>
              <a:pathLst>
                <a:path w="2071" h="626" extrusionOk="0">
                  <a:moveTo>
                    <a:pt x="429" y="1"/>
                  </a:moveTo>
                  <a:cubicBezTo>
                    <a:pt x="197" y="1"/>
                    <a:pt x="0" y="179"/>
                    <a:pt x="0" y="411"/>
                  </a:cubicBezTo>
                  <a:lnTo>
                    <a:pt x="0" y="625"/>
                  </a:lnTo>
                  <a:lnTo>
                    <a:pt x="2070" y="625"/>
                  </a:lnTo>
                  <a:lnTo>
                    <a:pt x="2070" y="411"/>
                  </a:lnTo>
                  <a:cubicBezTo>
                    <a:pt x="2070" y="179"/>
                    <a:pt x="1892" y="1"/>
                    <a:pt x="16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1" name="Google Shape;2141;p68"/>
          <p:cNvGrpSpPr/>
          <p:nvPr/>
        </p:nvGrpSpPr>
        <p:grpSpPr>
          <a:xfrm>
            <a:off x="1954855" y="3771488"/>
            <a:ext cx="320066" cy="320126"/>
            <a:chOff x="1834819" y="3811935"/>
            <a:chExt cx="334762" cy="334825"/>
          </a:xfrm>
        </p:grpSpPr>
        <p:sp>
          <p:nvSpPr>
            <p:cNvPr id="2142" name="Google Shape;2142;p68"/>
            <p:cNvSpPr/>
            <p:nvPr/>
          </p:nvSpPr>
          <p:spPr>
            <a:xfrm>
              <a:off x="1955601" y="3955874"/>
              <a:ext cx="92596" cy="71717"/>
            </a:xfrm>
            <a:custGeom>
              <a:avLst/>
              <a:gdLst/>
              <a:ahLst/>
              <a:cxnLst/>
              <a:rect l="l" t="t" r="r" b="b"/>
              <a:pathLst>
                <a:path w="2927" h="2267" extrusionOk="0">
                  <a:moveTo>
                    <a:pt x="358" y="1"/>
                  </a:moveTo>
                  <a:cubicBezTo>
                    <a:pt x="304" y="1"/>
                    <a:pt x="251" y="19"/>
                    <a:pt x="233" y="54"/>
                  </a:cubicBezTo>
                  <a:cubicBezTo>
                    <a:pt x="1" y="322"/>
                    <a:pt x="179" y="625"/>
                    <a:pt x="429" y="625"/>
                  </a:cubicBezTo>
                  <a:lnTo>
                    <a:pt x="536" y="625"/>
                  </a:lnTo>
                  <a:lnTo>
                    <a:pt x="536" y="2267"/>
                  </a:lnTo>
                  <a:lnTo>
                    <a:pt x="2392" y="2267"/>
                  </a:lnTo>
                  <a:lnTo>
                    <a:pt x="2392" y="625"/>
                  </a:lnTo>
                  <a:lnTo>
                    <a:pt x="2570" y="625"/>
                  </a:lnTo>
                  <a:cubicBezTo>
                    <a:pt x="2624" y="625"/>
                    <a:pt x="2677" y="590"/>
                    <a:pt x="2713" y="554"/>
                  </a:cubicBezTo>
                  <a:cubicBezTo>
                    <a:pt x="2927" y="304"/>
                    <a:pt x="2748" y="1"/>
                    <a:pt x="2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68"/>
            <p:cNvSpPr/>
            <p:nvPr/>
          </p:nvSpPr>
          <p:spPr>
            <a:xfrm>
              <a:off x="1843834" y="4008388"/>
              <a:ext cx="92627" cy="45744"/>
            </a:xfrm>
            <a:custGeom>
              <a:avLst/>
              <a:gdLst/>
              <a:ahLst/>
              <a:cxnLst/>
              <a:rect l="l" t="t" r="r" b="b"/>
              <a:pathLst>
                <a:path w="2928" h="1446" extrusionOk="0">
                  <a:moveTo>
                    <a:pt x="358" y="0"/>
                  </a:moveTo>
                  <a:cubicBezTo>
                    <a:pt x="304" y="0"/>
                    <a:pt x="251" y="18"/>
                    <a:pt x="215" y="54"/>
                  </a:cubicBezTo>
                  <a:cubicBezTo>
                    <a:pt x="1" y="321"/>
                    <a:pt x="179" y="607"/>
                    <a:pt x="429" y="607"/>
                  </a:cubicBezTo>
                  <a:lnTo>
                    <a:pt x="536" y="607"/>
                  </a:lnTo>
                  <a:lnTo>
                    <a:pt x="536" y="1445"/>
                  </a:lnTo>
                  <a:lnTo>
                    <a:pt x="2392" y="1445"/>
                  </a:lnTo>
                  <a:lnTo>
                    <a:pt x="2392" y="607"/>
                  </a:lnTo>
                  <a:lnTo>
                    <a:pt x="2570" y="607"/>
                  </a:lnTo>
                  <a:cubicBezTo>
                    <a:pt x="2624" y="607"/>
                    <a:pt x="2677" y="589"/>
                    <a:pt x="2713" y="553"/>
                  </a:cubicBezTo>
                  <a:cubicBezTo>
                    <a:pt x="2927" y="286"/>
                    <a:pt x="2749" y="0"/>
                    <a:pt x="24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68"/>
            <p:cNvSpPr/>
            <p:nvPr/>
          </p:nvSpPr>
          <p:spPr>
            <a:xfrm>
              <a:off x="2067367" y="3903391"/>
              <a:ext cx="93165" cy="72286"/>
            </a:xfrm>
            <a:custGeom>
              <a:avLst/>
              <a:gdLst/>
              <a:ahLst/>
              <a:cxnLst/>
              <a:rect l="l" t="t" r="r" b="b"/>
              <a:pathLst>
                <a:path w="2945" h="2285" extrusionOk="0">
                  <a:moveTo>
                    <a:pt x="357" y="0"/>
                  </a:moveTo>
                  <a:cubicBezTo>
                    <a:pt x="304" y="0"/>
                    <a:pt x="268" y="36"/>
                    <a:pt x="233" y="72"/>
                  </a:cubicBezTo>
                  <a:cubicBezTo>
                    <a:pt x="1" y="322"/>
                    <a:pt x="197" y="625"/>
                    <a:pt x="447" y="625"/>
                  </a:cubicBezTo>
                  <a:lnTo>
                    <a:pt x="536" y="625"/>
                  </a:lnTo>
                  <a:lnTo>
                    <a:pt x="536" y="2284"/>
                  </a:lnTo>
                  <a:lnTo>
                    <a:pt x="2409" y="2284"/>
                  </a:lnTo>
                  <a:lnTo>
                    <a:pt x="2409" y="625"/>
                  </a:lnTo>
                  <a:lnTo>
                    <a:pt x="2588" y="625"/>
                  </a:lnTo>
                  <a:cubicBezTo>
                    <a:pt x="2641" y="625"/>
                    <a:pt x="2677" y="607"/>
                    <a:pt x="2713" y="554"/>
                  </a:cubicBezTo>
                  <a:cubicBezTo>
                    <a:pt x="2945" y="304"/>
                    <a:pt x="2748" y="0"/>
                    <a:pt x="24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68"/>
            <p:cNvSpPr/>
            <p:nvPr/>
          </p:nvSpPr>
          <p:spPr>
            <a:xfrm>
              <a:off x="2084292" y="3994817"/>
              <a:ext cx="59316" cy="151943"/>
            </a:xfrm>
            <a:custGeom>
              <a:avLst/>
              <a:gdLst/>
              <a:ahLst/>
              <a:cxnLst/>
              <a:rect l="l" t="t" r="r" b="b"/>
              <a:pathLst>
                <a:path w="1875" h="4803" extrusionOk="0">
                  <a:moveTo>
                    <a:pt x="1" y="1"/>
                  </a:moveTo>
                  <a:lnTo>
                    <a:pt x="1" y="3873"/>
                  </a:lnTo>
                  <a:cubicBezTo>
                    <a:pt x="1" y="4387"/>
                    <a:pt x="413" y="4803"/>
                    <a:pt x="920" y="4803"/>
                  </a:cubicBezTo>
                  <a:cubicBezTo>
                    <a:pt x="941" y="4803"/>
                    <a:pt x="961" y="4802"/>
                    <a:pt x="982" y="4801"/>
                  </a:cubicBezTo>
                  <a:cubicBezTo>
                    <a:pt x="1482" y="4783"/>
                    <a:pt x="1874" y="4354"/>
                    <a:pt x="1874" y="3855"/>
                  </a:cubicBezTo>
                  <a:lnTo>
                    <a:pt x="187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68"/>
            <p:cNvSpPr/>
            <p:nvPr/>
          </p:nvSpPr>
          <p:spPr>
            <a:xfrm>
              <a:off x="1972526" y="4047331"/>
              <a:ext cx="58746" cy="99429"/>
            </a:xfrm>
            <a:custGeom>
              <a:avLst/>
              <a:gdLst/>
              <a:ahLst/>
              <a:cxnLst/>
              <a:rect l="l" t="t" r="r" b="b"/>
              <a:pathLst>
                <a:path w="1857" h="3143" extrusionOk="0">
                  <a:moveTo>
                    <a:pt x="1" y="0"/>
                  </a:moveTo>
                  <a:lnTo>
                    <a:pt x="1" y="2213"/>
                  </a:lnTo>
                  <a:cubicBezTo>
                    <a:pt x="1" y="2727"/>
                    <a:pt x="413" y="3143"/>
                    <a:pt x="920" y="3143"/>
                  </a:cubicBezTo>
                  <a:cubicBezTo>
                    <a:pt x="941" y="3143"/>
                    <a:pt x="961" y="3142"/>
                    <a:pt x="982" y="3141"/>
                  </a:cubicBezTo>
                  <a:cubicBezTo>
                    <a:pt x="1482" y="3123"/>
                    <a:pt x="1857" y="2694"/>
                    <a:pt x="1857" y="2195"/>
                  </a:cubicBezTo>
                  <a:lnTo>
                    <a:pt x="18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68"/>
            <p:cNvSpPr/>
            <p:nvPr/>
          </p:nvSpPr>
          <p:spPr>
            <a:xfrm>
              <a:off x="2058351" y="3811935"/>
              <a:ext cx="111229" cy="71717"/>
            </a:xfrm>
            <a:custGeom>
              <a:avLst/>
              <a:gdLst/>
              <a:ahLst/>
              <a:cxnLst/>
              <a:rect l="l" t="t" r="r" b="b"/>
              <a:pathLst>
                <a:path w="3516" h="2267" extrusionOk="0">
                  <a:moveTo>
                    <a:pt x="89" y="1"/>
                  </a:moveTo>
                  <a:cubicBezTo>
                    <a:pt x="36" y="1"/>
                    <a:pt x="0" y="37"/>
                    <a:pt x="0" y="108"/>
                  </a:cubicBezTo>
                  <a:lnTo>
                    <a:pt x="0" y="1321"/>
                  </a:lnTo>
                  <a:cubicBezTo>
                    <a:pt x="0" y="1518"/>
                    <a:pt x="161" y="1678"/>
                    <a:pt x="357" y="1678"/>
                  </a:cubicBezTo>
                  <a:lnTo>
                    <a:pt x="1445" y="1678"/>
                  </a:lnTo>
                  <a:lnTo>
                    <a:pt x="1445" y="2267"/>
                  </a:lnTo>
                  <a:lnTo>
                    <a:pt x="2070" y="2267"/>
                  </a:lnTo>
                  <a:lnTo>
                    <a:pt x="2070" y="1678"/>
                  </a:lnTo>
                  <a:lnTo>
                    <a:pt x="3158" y="1678"/>
                  </a:lnTo>
                  <a:cubicBezTo>
                    <a:pt x="3354" y="1678"/>
                    <a:pt x="3515" y="1518"/>
                    <a:pt x="3515" y="1321"/>
                  </a:cubicBezTo>
                  <a:lnTo>
                    <a:pt x="3515" y="108"/>
                  </a:lnTo>
                  <a:cubicBezTo>
                    <a:pt x="3515" y="37"/>
                    <a:pt x="3479" y="1"/>
                    <a:pt x="3408" y="1"/>
                  </a:cubicBezTo>
                  <a:lnTo>
                    <a:pt x="2784" y="1"/>
                  </a:lnTo>
                  <a:cubicBezTo>
                    <a:pt x="2337" y="1"/>
                    <a:pt x="1945" y="269"/>
                    <a:pt x="1749" y="661"/>
                  </a:cubicBezTo>
                  <a:cubicBezTo>
                    <a:pt x="1570" y="269"/>
                    <a:pt x="1178" y="1"/>
                    <a:pt x="7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68"/>
            <p:cNvSpPr/>
            <p:nvPr/>
          </p:nvSpPr>
          <p:spPr>
            <a:xfrm>
              <a:off x="1946585" y="3864449"/>
              <a:ext cx="111229" cy="71717"/>
            </a:xfrm>
            <a:custGeom>
              <a:avLst/>
              <a:gdLst/>
              <a:ahLst/>
              <a:cxnLst/>
              <a:rect l="l" t="t" r="r" b="b"/>
              <a:pathLst>
                <a:path w="3516" h="2267" extrusionOk="0">
                  <a:moveTo>
                    <a:pt x="89" y="0"/>
                  </a:moveTo>
                  <a:cubicBezTo>
                    <a:pt x="36" y="0"/>
                    <a:pt x="0" y="36"/>
                    <a:pt x="0" y="89"/>
                  </a:cubicBezTo>
                  <a:lnTo>
                    <a:pt x="0" y="1303"/>
                  </a:lnTo>
                  <a:cubicBezTo>
                    <a:pt x="0" y="1517"/>
                    <a:pt x="161" y="1677"/>
                    <a:pt x="357" y="1677"/>
                  </a:cubicBezTo>
                  <a:lnTo>
                    <a:pt x="1445" y="1677"/>
                  </a:lnTo>
                  <a:lnTo>
                    <a:pt x="1445" y="2266"/>
                  </a:lnTo>
                  <a:lnTo>
                    <a:pt x="2070" y="2266"/>
                  </a:lnTo>
                  <a:lnTo>
                    <a:pt x="2070" y="1677"/>
                  </a:lnTo>
                  <a:lnTo>
                    <a:pt x="3158" y="1677"/>
                  </a:lnTo>
                  <a:cubicBezTo>
                    <a:pt x="3355" y="1677"/>
                    <a:pt x="3515" y="1517"/>
                    <a:pt x="3515" y="1303"/>
                  </a:cubicBezTo>
                  <a:lnTo>
                    <a:pt x="3515" y="89"/>
                  </a:lnTo>
                  <a:cubicBezTo>
                    <a:pt x="3515" y="36"/>
                    <a:pt x="3462" y="0"/>
                    <a:pt x="3408" y="0"/>
                  </a:cubicBezTo>
                  <a:lnTo>
                    <a:pt x="2784" y="0"/>
                  </a:lnTo>
                  <a:cubicBezTo>
                    <a:pt x="2338" y="0"/>
                    <a:pt x="1927" y="268"/>
                    <a:pt x="1749" y="660"/>
                  </a:cubicBezTo>
                  <a:cubicBezTo>
                    <a:pt x="1570" y="268"/>
                    <a:pt x="1178" y="0"/>
                    <a:pt x="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68"/>
            <p:cNvSpPr/>
            <p:nvPr/>
          </p:nvSpPr>
          <p:spPr>
            <a:xfrm>
              <a:off x="1860791" y="4073841"/>
              <a:ext cx="58715" cy="72919"/>
            </a:xfrm>
            <a:custGeom>
              <a:avLst/>
              <a:gdLst/>
              <a:ahLst/>
              <a:cxnLst/>
              <a:rect l="l" t="t" r="r" b="b"/>
              <a:pathLst>
                <a:path w="1856" h="2305" extrusionOk="0">
                  <a:moveTo>
                    <a:pt x="0" y="1"/>
                  </a:moveTo>
                  <a:lnTo>
                    <a:pt x="0" y="1375"/>
                  </a:lnTo>
                  <a:cubicBezTo>
                    <a:pt x="0" y="1889"/>
                    <a:pt x="412" y="2305"/>
                    <a:pt x="919" y="2305"/>
                  </a:cubicBezTo>
                  <a:cubicBezTo>
                    <a:pt x="940" y="2305"/>
                    <a:pt x="961" y="2304"/>
                    <a:pt x="981" y="2303"/>
                  </a:cubicBezTo>
                  <a:cubicBezTo>
                    <a:pt x="1481" y="2285"/>
                    <a:pt x="1856" y="1856"/>
                    <a:pt x="1856" y="1357"/>
                  </a:cubicBezTo>
                  <a:lnTo>
                    <a:pt x="185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68"/>
            <p:cNvSpPr/>
            <p:nvPr/>
          </p:nvSpPr>
          <p:spPr>
            <a:xfrm>
              <a:off x="1834819" y="3916362"/>
              <a:ext cx="111229" cy="72286"/>
            </a:xfrm>
            <a:custGeom>
              <a:avLst/>
              <a:gdLst/>
              <a:ahLst/>
              <a:cxnLst/>
              <a:rect l="l" t="t" r="r" b="b"/>
              <a:pathLst>
                <a:path w="3516" h="2285" extrusionOk="0">
                  <a:moveTo>
                    <a:pt x="90" y="1"/>
                  </a:moveTo>
                  <a:cubicBezTo>
                    <a:pt x="36" y="1"/>
                    <a:pt x="0" y="54"/>
                    <a:pt x="0" y="108"/>
                  </a:cubicBezTo>
                  <a:lnTo>
                    <a:pt x="0" y="1321"/>
                  </a:lnTo>
                  <a:cubicBezTo>
                    <a:pt x="0" y="1517"/>
                    <a:pt x="161" y="1678"/>
                    <a:pt x="357" y="1678"/>
                  </a:cubicBezTo>
                  <a:lnTo>
                    <a:pt x="1446" y="1678"/>
                  </a:lnTo>
                  <a:lnTo>
                    <a:pt x="1446" y="2285"/>
                  </a:lnTo>
                  <a:lnTo>
                    <a:pt x="2070" y="2285"/>
                  </a:lnTo>
                  <a:lnTo>
                    <a:pt x="2070" y="1678"/>
                  </a:lnTo>
                  <a:lnTo>
                    <a:pt x="3159" y="1678"/>
                  </a:lnTo>
                  <a:cubicBezTo>
                    <a:pt x="3355" y="1678"/>
                    <a:pt x="3515" y="1517"/>
                    <a:pt x="3515" y="1321"/>
                  </a:cubicBezTo>
                  <a:lnTo>
                    <a:pt x="3515" y="108"/>
                  </a:lnTo>
                  <a:cubicBezTo>
                    <a:pt x="3515" y="54"/>
                    <a:pt x="3462" y="1"/>
                    <a:pt x="3408" y="1"/>
                  </a:cubicBezTo>
                  <a:lnTo>
                    <a:pt x="2784" y="1"/>
                  </a:lnTo>
                  <a:cubicBezTo>
                    <a:pt x="2320" y="1"/>
                    <a:pt x="1927" y="286"/>
                    <a:pt x="1749" y="661"/>
                  </a:cubicBezTo>
                  <a:cubicBezTo>
                    <a:pt x="1571" y="286"/>
                    <a:pt x="1178" y="1"/>
                    <a:pt x="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1" name="Google Shape;2151;p68"/>
          <p:cNvGrpSpPr/>
          <p:nvPr/>
        </p:nvGrpSpPr>
        <p:grpSpPr>
          <a:xfrm>
            <a:off x="1253808" y="3771488"/>
            <a:ext cx="318977" cy="320066"/>
            <a:chOff x="1101582" y="3811935"/>
            <a:chExt cx="333623" cy="334762"/>
          </a:xfrm>
        </p:grpSpPr>
        <p:sp>
          <p:nvSpPr>
            <p:cNvPr id="2152" name="Google Shape;2152;p68"/>
            <p:cNvSpPr/>
            <p:nvPr/>
          </p:nvSpPr>
          <p:spPr>
            <a:xfrm>
              <a:off x="1251722" y="4081180"/>
              <a:ext cx="32774" cy="65516"/>
            </a:xfrm>
            <a:custGeom>
              <a:avLst/>
              <a:gdLst/>
              <a:ahLst/>
              <a:cxnLst/>
              <a:rect l="l" t="t" r="r" b="b"/>
              <a:pathLst>
                <a:path w="1036" h="2071" extrusionOk="0">
                  <a:moveTo>
                    <a:pt x="1" y="1"/>
                  </a:moveTo>
                  <a:lnTo>
                    <a:pt x="1" y="2071"/>
                  </a:lnTo>
                  <a:lnTo>
                    <a:pt x="1036" y="2071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68"/>
            <p:cNvSpPr/>
            <p:nvPr/>
          </p:nvSpPr>
          <p:spPr>
            <a:xfrm>
              <a:off x="1101582" y="3983555"/>
              <a:ext cx="333623" cy="163142"/>
            </a:xfrm>
            <a:custGeom>
              <a:avLst/>
              <a:gdLst/>
              <a:ahLst/>
              <a:cxnLst/>
              <a:rect l="l" t="t" r="r" b="b"/>
              <a:pathLst>
                <a:path w="10546" h="5157" extrusionOk="0">
                  <a:moveTo>
                    <a:pt x="1568" y="620"/>
                  </a:moveTo>
                  <a:cubicBezTo>
                    <a:pt x="1725" y="620"/>
                    <a:pt x="1856" y="766"/>
                    <a:pt x="1856" y="928"/>
                  </a:cubicBezTo>
                  <a:lnTo>
                    <a:pt x="1856" y="1552"/>
                  </a:lnTo>
                  <a:cubicBezTo>
                    <a:pt x="1856" y="1721"/>
                    <a:pt x="1714" y="1857"/>
                    <a:pt x="1548" y="1857"/>
                  </a:cubicBezTo>
                  <a:cubicBezTo>
                    <a:pt x="1538" y="1857"/>
                    <a:pt x="1528" y="1857"/>
                    <a:pt x="1517" y="1856"/>
                  </a:cubicBezTo>
                  <a:cubicBezTo>
                    <a:pt x="1357" y="1838"/>
                    <a:pt x="1232" y="1695"/>
                    <a:pt x="1232" y="1535"/>
                  </a:cubicBezTo>
                  <a:lnTo>
                    <a:pt x="1232" y="928"/>
                  </a:lnTo>
                  <a:cubicBezTo>
                    <a:pt x="1232" y="767"/>
                    <a:pt x="1357" y="625"/>
                    <a:pt x="1517" y="625"/>
                  </a:cubicBezTo>
                  <a:cubicBezTo>
                    <a:pt x="1534" y="621"/>
                    <a:pt x="1551" y="620"/>
                    <a:pt x="1568" y="620"/>
                  </a:cubicBezTo>
                  <a:close/>
                  <a:moveTo>
                    <a:pt x="2803" y="620"/>
                  </a:moveTo>
                  <a:cubicBezTo>
                    <a:pt x="2974" y="620"/>
                    <a:pt x="3105" y="766"/>
                    <a:pt x="3105" y="928"/>
                  </a:cubicBezTo>
                  <a:lnTo>
                    <a:pt x="3105" y="1552"/>
                  </a:lnTo>
                  <a:cubicBezTo>
                    <a:pt x="3105" y="1721"/>
                    <a:pt x="2963" y="1857"/>
                    <a:pt x="2782" y="1857"/>
                  </a:cubicBezTo>
                  <a:cubicBezTo>
                    <a:pt x="2771" y="1857"/>
                    <a:pt x="2760" y="1857"/>
                    <a:pt x="2749" y="1856"/>
                  </a:cubicBezTo>
                  <a:cubicBezTo>
                    <a:pt x="2588" y="1838"/>
                    <a:pt x="2481" y="1695"/>
                    <a:pt x="2481" y="1535"/>
                  </a:cubicBezTo>
                  <a:lnTo>
                    <a:pt x="2481" y="928"/>
                  </a:lnTo>
                  <a:cubicBezTo>
                    <a:pt x="2481" y="767"/>
                    <a:pt x="2588" y="625"/>
                    <a:pt x="2749" y="625"/>
                  </a:cubicBezTo>
                  <a:cubicBezTo>
                    <a:pt x="2767" y="621"/>
                    <a:pt x="2786" y="620"/>
                    <a:pt x="2803" y="620"/>
                  </a:cubicBezTo>
                  <a:close/>
                  <a:moveTo>
                    <a:pt x="4048" y="620"/>
                  </a:moveTo>
                  <a:cubicBezTo>
                    <a:pt x="4205" y="620"/>
                    <a:pt x="4337" y="766"/>
                    <a:pt x="4337" y="928"/>
                  </a:cubicBezTo>
                  <a:lnTo>
                    <a:pt x="4337" y="1552"/>
                  </a:lnTo>
                  <a:cubicBezTo>
                    <a:pt x="4337" y="1721"/>
                    <a:pt x="4194" y="1857"/>
                    <a:pt x="4028" y="1857"/>
                  </a:cubicBezTo>
                  <a:cubicBezTo>
                    <a:pt x="4018" y="1857"/>
                    <a:pt x="4008" y="1857"/>
                    <a:pt x="3998" y="1856"/>
                  </a:cubicBezTo>
                  <a:cubicBezTo>
                    <a:pt x="3837" y="1838"/>
                    <a:pt x="3712" y="1695"/>
                    <a:pt x="3712" y="1535"/>
                  </a:cubicBezTo>
                  <a:lnTo>
                    <a:pt x="3712" y="928"/>
                  </a:lnTo>
                  <a:cubicBezTo>
                    <a:pt x="3712" y="767"/>
                    <a:pt x="3837" y="625"/>
                    <a:pt x="3998" y="625"/>
                  </a:cubicBezTo>
                  <a:cubicBezTo>
                    <a:pt x="4014" y="621"/>
                    <a:pt x="4031" y="620"/>
                    <a:pt x="4048" y="620"/>
                  </a:cubicBezTo>
                  <a:close/>
                  <a:moveTo>
                    <a:pt x="5284" y="620"/>
                  </a:moveTo>
                  <a:cubicBezTo>
                    <a:pt x="5454" y="620"/>
                    <a:pt x="5586" y="766"/>
                    <a:pt x="5586" y="928"/>
                  </a:cubicBezTo>
                  <a:lnTo>
                    <a:pt x="5586" y="1552"/>
                  </a:lnTo>
                  <a:cubicBezTo>
                    <a:pt x="5586" y="1721"/>
                    <a:pt x="5443" y="1857"/>
                    <a:pt x="5262" y="1857"/>
                  </a:cubicBezTo>
                  <a:cubicBezTo>
                    <a:pt x="5251" y="1857"/>
                    <a:pt x="5240" y="1857"/>
                    <a:pt x="5229" y="1856"/>
                  </a:cubicBezTo>
                  <a:cubicBezTo>
                    <a:pt x="5068" y="1838"/>
                    <a:pt x="4961" y="1695"/>
                    <a:pt x="4961" y="1535"/>
                  </a:cubicBezTo>
                  <a:lnTo>
                    <a:pt x="4961" y="928"/>
                  </a:lnTo>
                  <a:cubicBezTo>
                    <a:pt x="4961" y="767"/>
                    <a:pt x="5068" y="625"/>
                    <a:pt x="5229" y="625"/>
                  </a:cubicBezTo>
                  <a:cubicBezTo>
                    <a:pt x="5247" y="621"/>
                    <a:pt x="5266" y="620"/>
                    <a:pt x="5284" y="620"/>
                  </a:cubicBezTo>
                  <a:close/>
                  <a:moveTo>
                    <a:pt x="6528" y="620"/>
                  </a:moveTo>
                  <a:cubicBezTo>
                    <a:pt x="6685" y="620"/>
                    <a:pt x="6817" y="766"/>
                    <a:pt x="6817" y="928"/>
                  </a:cubicBezTo>
                  <a:lnTo>
                    <a:pt x="6817" y="1552"/>
                  </a:lnTo>
                  <a:cubicBezTo>
                    <a:pt x="6817" y="1721"/>
                    <a:pt x="6674" y="1857"/>
                    <a:pt x="6508" y="1857"/>
                  </a:cubicBezTo>
                  <a:cubicBezTo>
                    <a:pt x="6498" y="1857"/>
                    <a:pt x="6488" y="1857"/>
                    <a:pt x="6478" y="1856"/>
                  </a:cubicBezTo>
                  <a:cubicBezTo>
                    <a:pt x="6317" y="1838"/>
                    <a:pt x="6192" y="1695"/>
                    <a:pt x="6192" y="1535"/>
                  </a:cubicBezTo>
                  <a:lnTo>
                    <a:pt x="6192" y="928"/>
                  </a:lnTo>
                  <a:cubicBezTo>
                    <a:pt x="6192" y="767"/>
                    <a:pt x="6317" y="625"/>
                    <a:pt x="6478" y="625"/>
                  </a:cubicBezTo>
                  <a:cubicBezTo>
                    <a:pt x="6495" y="621"/>
                    <a:pt x="6511" y="620"/>
                    <a:pt x="6528" y="620"/>
                  </a:cubicBezTo>
                  <a:close/>
                  <a:moveTo>
                    <a:pt x="7764" y="620"/>
                  </a:moveTo>
                  <a:cubicBezTo>
                    <a:pt x="7934" y="620"/>
                    <a:pt x="8066" y="766"/>
                    <a:pt x="8066" y="928"/>
                  </a:cubicBezTo>
                  <a:lnTo>
                    <a:pt x="8066" y="1552"/>
                  </a:lnTo>
                  <a:cubicBezTo>
                    <a:pt x="8066" y="1721"/>
                    <a:pt x="7923" y="1857"/>
                    <a:pt x="7742" y="1857"/>
                  </a:cubicBezTo>
                  <a:cubicBezTo>
                    <a:pt x="7731" y="1857"/>
                    <a:pt x="7720" y="1857"/>
                    <a:pt x="7709" y="1856"/>
                  </a:cubicBezTo>
                  <a:cubicBezTo>
                    <a:pt x="7566" y="1838"/>
                    <a:pt x="7441" y="1695"/>
                    <a:pt x="7441" y="1535"/>
                  </a:cubicBezTo>
                  <a:lnTo>
                    <a:pt x="7441" y="928"/>
                  </a:lnTo>
                  <a:cubicBezTo>
                    <a:pt x="7441" y="767"/>
                    <a:pt x="7566" y="625"/>
                    <a:pt x="7709" y="625"/>
                  </a:cubicBezTo>
                  <a:cubicBezTo>
                    <a:pt x="7727" y="621"/>
                    <a:pt x="7746" y="620"/>
                    <a:pt x="7764" y="620"/>
                  </a:cubicBezTo>
                  <a:close/>
                  <a:moveTo>
                    <a:pt x="9008" y="620"/>
                  </a:moveTo>
                  <a:cubicBezTo>
                    <a:pt x="9165" y="620"/>
                    <a:pt x="9297" y="766"/>
                    <a:pt x="9297" y="928"/>
                  </a:cubicBezTo>
                  <a:lnTo>
                    <a:pt x="9297" y="1552"/>
                  </a:lnTo>
                  <a:cubicBezTo>
                    <a:pt x="9297" y="1721"/>
                    <a:pt x="9154" y="1857"/>
                    <a:pt x="8988" y="1857"/>
                  </a:cubicBezTo>
                  <a:cubicBezTo>
                    <a:pt x="8978" y="1857"/>
                    <a:pt x="8968" y="1857"/>
                    <a:pt x="8958" y="1856"/>
                  </a:cubicBezTo>
                  <a:cubicBezTo>
                    <a:pt x="8797" y="1838"/>
                    <a:pt x="8690" y="1695"/>
                    <a:pt x="8690" y="1535"/>
                  </a:cubicBezTo>
                  <a:lnTo>
                    <a:pt x="8690" y="928"/>
                  </a:lnTo>
                  <a:cubicBezTo>
                    <a:pt x="8690" y="767"/>
                    <a:pt x="8797" y="625"/>
                    <a:pt x="8958" y="625"/>
                  </a:cubicBezTo>
                  <a:cubicBezTo>
                    <a:pt x="8975" y="621"/>
                    <a:pt x="8992" y="620"/>
                    <a:pt x="9008" y="620"/>
                  </a:cubicBezTo>
                  <a:close/>
                  <a:moveTo>
                    <a:pt x="1548" y="2479"/>
                  </a:moveTo>
                  <a:cubicBezTo>
                    <a:pt x="1714" y="2479"/>
                    <a:pt x="1856" y="2615"/>
                    <a:pt x="1856" y="2783"/>
                  </a:cubicBezTo>
                  <a:lnTo>
                    <a:pt x="1856" y="3408"/>
                  </a:lnTo>
                  <a:cubicBezTo>
                    <a:pt x="1856" y="3576"/>
                    <a:pt x="1714" y="3713"/>
                    <a:pt x="1548" y="3713"/>
                  </a:cubicBezTo>
                  <a:cubicBezTo>
                    <a:pt x="1538" y="3713"/>
                    <a:pt x="1528" y="3712"/>
                    <a:pt x="1517" y="3711"/>
                  </a:cubicBezTo>
                  <a:cubicBezTo>
                    <a:pt x="1357" y="3693"/>
                    <a:pt x="1232" y="3551"/>
                    <a:pt x="1232" y="3390"/>
                  </a:cubicBezTo>
                  <a:lnTo>
                    <a:pt x="1232" y="2801"/>
                  </a:lnTo>
                  <a:cubicBezTo>
                    <a:pt x="1232" y="2641"/>
                    <a:pt x="1357" y="2498"/>
                    <a:pt x="1517" y="2480"/>
                  </a:cubicBezTo>
                  <a:cubicBezTo>
                    <a:pt x="1528" y="2479"/>
                    <a:pt x="1538" y="2479"/>
                    <a:pt x="1548" y="2479"/>
                  </a:cubicBezTo>
                  <a:close/>
                  <a:moveTo>
                    <a:pt x="2782" y="2479"/>
                  </a:moveTo>
                  <a:cubicBezTo>
                    <a:pt x="2963" y="2479"/>
                    <a:pt x="3105" y="2615"/>
                    <a:pt x="3105" y="2783"/>
                  </a:cubicBezTo>
                  <a:lnTo>
                    <a:pt x="3105" y="3408"/>
                  </a:lnTo>
                  <a:cubicBezTo>
                    <a:pt x="3105" y="3576"/>
                    <a:pt x="2963" y="3713"/>
                    <a:pt x="2782" y="3713"/>
                  </a:cubicBezTo>
                  <a:cubicBezTo>
                    <a:pt x="2771" y="3713"/>
                    <a:pt x="2760" y="3712"/>
                    <a:pt x="2749" y="3711"/>
                  </a:cubicBezTo>
                  <a:cubicBezTo>
                    <a:pt x="2588" y="3693"/>
                    <a:pt x="2481" y="3551"/>
                    <a:pt x="2481" y="3390"/>
                  </a:cubicBezTo>
                  <a:lnTo>
                    <a:pt x="2481" y="2801"/>
                  </a:lnTo>
                  <a:cubicBezTo>
                    <a:pt x="2481" y="2641"/>
                    <a:pt x="2588" y="2498"/>
                    <a:pt x="2749" y="2480"/>
                  </a:cubicBezTo>
                  <a:cubicBezTo>
                    <a:pt x="2760" y="2479"/>
                    <a:pt x="2771" y="2479"/>
                    <a:pt x="2782" y="2479"/>
                  </a:cubicBezTo>
                  <a:close/>
                  <a:moveTo>
                    <a:pt x="7742" y="2479"/>
                  </a:moveTo>
                  <a:cubicBezTo>
                    <a:pt x="7923" y="2479"/>
                    <a:pt x="8066" y="2615"/>
                    <a:pt x="8066" y="2783"/>
                  </a:cubicBezTo>
                  <a:lnTo>
                    <a:pt x="8066" y="3408"/>
                  </a:lnTo>
                  <a:cubicBezTo>
                    <a:pt x="8066" y="3576"/>
                    <a:pt x="7923" y="3713"/>
                    <a:pt x="7742" y="3713"/>
                  </a:cubicBezTo>
                  <a:cubicBezTo>
                    <a:pt x="7731" y="3713"/>
                    <a:pt x="7720" y="3712"/>
                    <a:pt x="7709" y="3711"/>
                  </a:cubicBezTo>
                  <a:cubicBezTo>
                    <a:pt x="7566" y="3693"/>
                    <a:pt x="7441" y="3551"/>
                    <a:pt x="7441" y="3390"/>
                  </a:cubicBezTo>
                  <a:lnTo>
                    <a:pt x="7441" y="2801"/>
                  </a:lnTo>
                  <a:cubicBezTo>
                    <a:pt x="7441" y="2641"/>
                    <a:pt x="7566" y="2498"/>
                    <a:pt x="7709" y="2480"/>
                  </a:cubicBezTo>
                  <a:cubicBezTo>
                    <a:pt x="7720" y="2479"/>
                    <a:pt x="7731" y="2479"/>
                    <a:pt x="7742" y="2479"/>
                  </a:cubicBezTo>
                  <a:close/>
                  <a:moveTo>
                    <a:pt x="8988" y="2479"/>
                  </a:moveTo>
                  <a:cubicBezTo>
                    <a:pt x="9154" y="2479"/>
                    <a:pt x="9297" y="2615"/>
                    <a:pt x="9297" y="2783"/>
                  </a:cubicBezTo>
                  <a:lnTo>
                    <a:pt x="9297" y="3408"/>
                  </a:lnTo>
                  <a:cubicBezTo>
                    <a:pt x="9297" y="3576"/>
                    <a:pt x="9154" y="3713"/>
                    <a:pt x="8988" y="3713"/>
                  </a:cubicBezTo>
                  <a:cubicBezTo>
                    <a:pt x="8978" y="3713"/>
                    <a:pt x="8968" y="3712"/>
                    <a:pt x="8958" y="3711"/>
                  </a:cubicBezTo>
                  <a:cubicBezTo>
                    <a:pt x="8797" y="3693"/>
                    <a:pt x="8690" y="3551"/>
                    <a:pt x="8690" y="3390"/>
                  </a:cubicBezTo>
                  <a:lnTo>
                    <a:pt x="8690" y="2801"/>
                  </a:lnTo>
                  <a:cubicBezTo>
                    <a:pt x="8690" y="2641"/>
                    <a:pt x="8797" y="2498"/>
                    <a:pt x="8958" y="2480"/>
                  </a:cubicBezTo>
                  <a:cubicBezTo>
                    <a:pt x="8968" y="2479"/>
                    <a:pt x="8978" y="2479"/>
                    <a:pt x="8988" y="2479"/>
                  </a:cubicBezTo>
                  <a:close/>
                  <a:moveTo>
                    <a:pt x="304" y="0"/>
                  </a:moveTo>
                  <a:cubicBezTo>
                    <a:pt x="144" y="0"/>
                    <a:pt x="1" y="125"/>
                    <a:pt x="1" y="303"/>
                  </a:cubicBezTo>
                  <a:lnTo>
                    <a:pt x="1" y="4853"/>
                  </a:lnTo>
                  <a:cubicBezTo>
                    <a:pt x="1" y="5032"/>
                    <a:pt x="144" y="5157"/>
                    <a:pt x="304" y="5157"/>
                  </a:cubicBezTo>
                  <a:lnTo>
                    <a:pt x="4140" y="5157"/>
                  </a:lnTo>
                  <a:lnTo>
                    <a:pt x="4140" y="3087"/>
                  </a:lnTo>
                  <a:lnTo>
                    <a:pt x="3962" y="3087"/>
                  </a:lnTo>
                  <a:cubicBezTo>
                    <a:pt x="3908" y="3087"/>
                    <a:pt x="3855" y="3069"/>
                    <a:pt x="3819" y="3033"/>
                  </a:cubicBezTo>
                  <a:cubicBezTo>
                    <a:pt x="3605" y="2766"/>
                    <a:pt x="3783" y="2480"/>
                    <a:pt x="4033" y="2480"/>
                  </a:cubicBezTo>
                  <a:lnTo>
                    <a:pt x="6585" y="2480"/>
                  </a:lnTo>
                  <a:cubicBezTo>
                    <a:pt x="6638" y="2480"/>
                    <a:pt x="6692" y="2498"/>
                    <a:pt x="6727" y="2534"/>
                  </a:cubicBezTo>
                  <a:cubicBezTo>
                    <a:pt x="6942" y="2801"/>
                    <a:pt x="6763" y="3087"/>
                    <a:pt x="6513" y="3087"/>
                  </a:cubicBezTo>
                  <a:lnTo>
                    <a:pt x="6406" y="3087"/>
                  </a:lnTo>
                  <a:lnTo>
                    <a:pt x="6406" y="5157"/>
                  </a:lnTo>
                  <a:lnTo>
                    <a:pt x="10225" y="5157"/>
                  </a:lnTo>
                  <a:cubicBezTo>
                    <a:pt x="10403" y="5157"/>
                    <a:pt x="10546" y="5032"/>
                    <a:pt x="10546" y="4853"/>
                  </a:cubicBezTo>
                  <a:lnTo>
                    <a:pt x="10546" y="303"/>
                  </a:lnTo>
                  <a:cubicBezTo>
                    <a:pt x="10546" y="125"/>
                    <a:pt x="10403" y="0"/>
                    <a:pt x="102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68"/>
            <p:cNvSpPr/>
            <p:nvPr/>
          </p:nvSpPr>
          <p:spPr>
            <a:xfrm>
              <a:off x="1235936" y="3898298"/>
              <a:ext cx="65516" cy="65516"/>
            </a:xfrm>
            <a:custGeom>
              <a:avLst/>
              <a:gdLst/>
              <a:ahLst/>
              <a:cxnLst/>
              <a:rect l="l" t="t" r="r" b="b"/>
              <a:pathLst>
                <a:path w="2071" h="2071" extrusionOk="0">
                  <a:moveTo>
                    <a:pt x="1035" y="1"/>
                  </a:moveTo>
                  <a:cubicBezTo>
                    <a:pt x="464" y="1"/>
                    <a:pt x="0" y="465"/>
                    <a:pt x="0" y="1036"/>
                  </a:cubicBezTo>
                  <a:cubicBezTo>
                    <a:pt x="0" y="1607"/>
                    <a:pt x="464" y="2071"/>
                    <a:pt x="1035" y="2071"/>
                  </a:cubicBezTo>
                  <a:cubicBezTo>
                    <a:pt x="1606" y="2071"/>
                    <a:pt x="2070" y="1607"/>
                    <a:pt x="2070" y="1036"/>
                  </a:cubicBezTo>
                  <a:cubicBezTo>
                    <a:pt x="2070" y="465"/>
                    <a:pt x="1606" y="1"/>
                    <a:pt x="10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68"/>
            <p:cNvSpPr/>
            <p:nvPr/>
          </p:nvSpPr>
          <p:spPr>
            <a:xfrm>
              <a:off x="1114015" y="3898298"/>
              <a:ext cx="113475" cy="65516"/>
            </a:xfrm>
            <a:custGeom>
              <a:avLst/>
              <a:gdLst/>
              <a:ahLst/>
              <a:cxnLst/>
              <a:rect l="l" t="t" r="r" b="b"/>
              <a:pathLst>
                <a:path w="3587" h="2071" extrusionOk="0">
                  <a:moveTo>
                    <a:pt x="339" y="1"/>
                  </a:moveTo>
                  <a:cubicBezTo>
                    <a:pt x="179" y="1"/>
                    <a:pt x="36" y="126"/>
                    <a:pt x="18" y="268"/>
                  </a:cubicBezTo>
                  <a:cubicBezTo>
                    <a:pt x="0" y="465"/>
                    <a:pt x="143" y="625"/>
                    <a:pt x="321" y="625"/>
                  </a:cubicBezTo>
                  <a:lnTo>
                    <a:pt x="839" y="625"/>
                  </a:lnTo>
                  <a:lnTo>
                    <a:pt x="839" y="2071"/>
                  </a:lnTo>
                  <a:lnTo>
                    <a:pt x="3587" y="2071"/>
                  </a:lnTo>
                  <a:cubicBezTo>
                    <a:pt x="3355" y="1785"/>
                    <a:pt x="3230" y="1428"/>
                    <a:pt x="3230" y="1036"/>
                  </a:cubicBezTo>
                  <a:cubicBezTo>
                    <a:pt x="3230" y="643"/>
                    <a:pt x="3355" y="286"/>
                    <a:pt x="35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68"/>
            <p:cNvSpPr/>
            <p:nvPr/>
          </p:nvSpPr>
          <p:spPr>
            <a:xfrm>
              <a:off x="1309298" y="3898298"/>
              <a:ext cx="113506" cy="65516"/>
            </a:xfrm>
            <a:custGeom>
              <a:avLst/>
              <a:gdLst/>
              <a:ahLst/>
              <a:cxnLst/>
              <a:rect l="l" t="t" r="r" b="b"/>
              <a:pathLst>
                <a:path w="3588" h="2071" extrusionOk="0">
                  <a:moveTo>
                    <a:pt x="1" y="1"/>
                  </a:moveTo>
                  <a:cubicBezTo>
                    <a:pt x="215" y="286"/>
                    <a:pt x="358" y="643"/>
                    <a:pt x="358" y="1036"/>
                  </a:cubicBezTo>
                  <a:cubicBezTo>
                    <a:pt x="358" y="1428"/>
                    <a:pt x="215" y="1785"/>
                    <a:pt x="1" y="2071"/>
                  </a:cubicBezTo>
                  <a:lnTo>
                    <a:pt x="2731" y="2071"/>
                  </a:lnTo>
                  <a:lnTo>
                    <a:pt x="2731" y="625"/>
                  </a:lnTo>
                  <a:lnTo>
                    <a:pt x="3248" y="625"/>
                  </a:lnTo>
                  <a:cubicBezTo>
                    <a:pt x="3409" y="625"/>
                    <a:pt x="3552" y="500"/>
                    <a:pt x="3569" y="340"/>
                  </a:cubicBezTo>
                  <a:cubicBezTo>
                    <a:pt x="3587" y="161"/>
                    <a:pt x="3445" y="1"/>
                    <a:pt x="3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68"/>
            <p:cNvSpPr/>
            <p:nvPr/>
          </p:nvSpPr>
          <p:spPr>
            <a:xfrm>
              <a:off x="1258524" y="3811935"/>
              <a:ext cx="71717" cy="67762"/>
            </a:xfrm>
            <a:custGeom>
              <a:avLst/>
              <a:gdLst/>
              <a:ahLst/>
              <a:cxnLst/>
              <a:rect l="l" t="t" r="r" b="b"/>
              <a:pathLst>
                <a:path w="2267" h="2142" extrusionOk="0">
                  <a:moveTo>
                    <a:pt x="303" y="1"/>
                  </a:moveTo>
                  <a:cubicBezTo>
                    <a:pt x="143" y="1"/>
                    <a:pt x="0" y="144"/>
                    <a:pt x="0" y="304"/>
                  </a:cubicBezTo>
                  <a:lnTo>
                    <a:pt x="0" y="2142"/>
                  </a:lnTo>
                  <a:cubicBezTo>
                    <a:pt x="107" y="2124"/>
                    <a:pt x="196" y="2106"/>
                    <a:pt x="303" y="2106"/>
                  </a:cubicBezTo>
                  <a:cubicBezTo>
                    <a:pt x="410" y="2106"/>
                    <a:pt x="517" y="2124"/>
                    <a:pt x="625" y="2142"/>
                  </a:cubicBezTo>
                  <a:lnTo>
                    <a:pt x="625" y="1446"/>
                  </a:lnTo>
                  <a:lnTo>
                    <a:pt x="1963" y="1446"/>
                  </a:lnTo>
                  <a:cubicBezTo>
                    <a:pt x="2141" y="1446"/>
                    <a:pt x="2266" y="1303"/>
                    <a:pt x="2266" y="1143"/>
                  </a:cubicBezTo>
                  <a:lnTo>
                    <a:pt x="2266" y="304"/>
                  </a:lnTo>
                  <a:cubicBezTo>
                    <a:pt x="2266" y="144"/>
                    <a:pt x="2141" y="1"/>
                    <a:pt x="1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68"/>
            <p:cNvSpPr/>
            <p:nvPr/>
          </p:nvSpPr>
          <p:spPr>
            <a:xfrm>
              <a:off x="1356719" y="3811935"/>
              <a:ext cx="71717" cy="66655"/>
            </a:xfrm>
            <a:custGeom>
              <a:avLst/>
              <a:gdLst/>
              <a:ahLst/>
              <a:cxnLst/>
              <a:rect l="l" t="t" r="r" b="b"/>
              <a:pathLst>
                <a:path w="2267" h="2107" extrusionOk="0">
                  <a:moveTo>
                    <a:pt x="304" y="1"/>
                  </a:moveTo>
                  <a:cubicBezTo>
                    <a:pt x="143" y="1"/>
                    <a:pt x="1" y="144"/>
                    <a:pt x="1" y="304"/>
                  </a:cubicBezTo>
                  <a:lnTo>
                    <a:pt x="1" y="2106"/>
                  </a:lnTo>
                  <a:lnTo>
                    <a:pt x="625" y="2106"/>
                  </a:lnTo>
                  <a:lnTo>
                    <a:pt x="625" y="1446"/>
                  </a:lnTo>
                  <a:lnTo>
                    <a:pt x="1963" y="1446"/>
                  </a:lnTo>
                  <a:cubicBezTo>
                    <a:pt x="2124" y="1446"/>
                    <a:pt x="2267" y="1303"/>
                    <a:pt x="2267" y="1143"/>
                  </a:cubicBezTo>
                  <a:lnTo>
                    <a:pt x="2267" y="304"/>
                  </a:lnTo>
                  <a:cubicBezTo>
                    <a:pt x="2267" y="144"/>
                    <a:pt x="2124" y="1"/>
                    <a:pt x="1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68"/>
            <p:cNvSpPr/>
            <p:nvPr/>
          </p:nvSpPr>
          <p:spPr>
            <a:xfrm>
              <a:off x="1160297" y="3811935"/>
              <a:ext cx="72286" cy="66655"/>
            </a:xfrm>
            <a:custGeom>
              <a:avLst/>
              <a:gdLst/>
              <a:ahLst/>
              <a:cxnLst/>
              <a:rect l="l" t="t" r="r" b="b"/>
              <a:pathLst>
                <a:path w="2285" h="2107" extrusionOk="0">
                  <a:moveTo>
                    <a:pt x="322" y="1"/>
                  </a:moveTo>
                  <a:cubicBezTo>
                    <a:pt x="143" y="1"/>
                    <a:pt x="0" y="144"/>
                    <a:pt x="0" y="304"/>
                  </a:cubicBezTo>
                  <a:lnTo>
                    <a:pt x="0" y="2106"/>
                  </a:lnTo>
                  <a:lnTo>
                    <a:pt x="625" y="2106"/>
                  </a:lnTo>
                  <a:lnTo>
                    <a:pt x="625" y="1446"/>
                  </a:lnTo>
                  <a:lnTo>
                    <a:pt x="1963" y="1446"/>
                  </a:lnTo>
                  <a:cubicBezTo>
                    <a:pt x="2142" y="1446"/>
                    <a:pt x="2284" y="1303"/>
                    <a:pt x="2284" y="1143"/>
                  </a:cubicBezTo>
                  <a:lnTo>
                    <a:pt x="2284" y="304"/>
                  </a:lnTo>
                  <a:cubicBezTo>
                    <a:pt x="2284" y="144"/>
                    <a:pt x="2142" y="1"/>
                    <a:pt x="1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0" name="Google Shape;2160;p68"/>
          <p:cNvGrpSpPr/>
          <p:nvPr/>
        </p:nvGrpSpPr>
        <p:grpSpPr>
          <a:xfrm>
            <a:off x="6865874" y="3249620"/>
            <a:ext cx="320066" cy="320610"/>
            <a:chOff x="6971330" y="3266104"/>
            <a:chExt cx="334762" cy="335331"/>
          </a:xfrm>
        </p:grpSpPr>
        <p:sp>
          <p:nvSpPr>
            <p:cNvPr id="2161" name="Google Shape;2161;p68"/>
            <p:cNvSpPr/>
            <p:nvPr/>
          </p:nvSpPr>
          <p:spPr>
            <a:xfrm>
              <a:off x="6976961" y="3272336"/>
              <a:ext cx="66086" cy="66054"/>
            </a:xfrm>
            <a:custGeom>
              <a:avLst/>
              <a:gdLst/>
              <a:ahLst/>
              <a:cxnLst/>
              <a:rect l="l" t="t" r="r" b="b"/>
              <a:pathLst>
                <a:path w="2089" h="2088" extrusionOk="0">
                  <a:moveTo>
                    <a:pt x="2089" y="0"/>
                  </a:moveTo>
                  <a:lnTo>
                    <a:pt x="1" y="2088"/>
                  </a:lnTo>
                  <a:lnTo>
                    <a:pt x="2089" y="2088"/>
                  </a:lnTo>
                  <a:lnTo>
                    <a:pt x="20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68"/>
            <p:cNvSpPr/>
            <p:nvPr/>
          </p:nvSpPr>
          <p:spPr>
            <a:xfrm>
              <a:off x="7260316" y="3364331"/>
              <a:ext cx="45776" cy="150741"/>
            </a:xfrm>
            <a:custGeom>
              <a:avLst/>
              <a:gdLst/>
              <a:ahLst/>
              <a:cxnLst/>
              <a:rect l="l" t="t" r="r" b="b"/>
              <a:pathLst>
                <a:path w="1447" h="4765" extrusionOk="0">
                  <a:moveTo>
                    <a:pt x="1" y="1"/>
                  </a:moveTo>
                  <a:lnTo>
                    <a:pt x="1" y="4765"/>
                  </a:lnTo>
                  <a:lnTo>
                    <a:pt x="1446" y="4765"/>
                  </a:lnTo>
                  <a:lnTo>
                    <a:pt x="14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68"/>
            <p:cNvSpPr/>
            <p:nvPr/>
          </p:nvSpPr>
          <p:spPr>
            <a:xfrm>
              <a:off x="7262024" y="3534243"/>
              <a:ext cx="42359" cy="66908"/>
            </a:xfrm>
            <a:custGeom>
              <a:avLst/>
              <a:gdLst/>
              <a:ahLst/>
              <a:cxnLst/>
              <a:rect l="l" t="t" r="r" b="b"/>
              <a:pathLst>
                <a:path w="1339" h="2115" extrusionOk="0">
                  <a:moveTo>
                    <a:pt x="0" y="0"/>
                  </a:moveTo>
                  <a:lnTo>
                    <a:pt x="375" y="1874"/>
                  </a:lnTo>
                  <a:cubicBezTo>
                    <a:pt x="402" y="2034"/>
                    <a:pt x="536" y="2115"/>
                    <a:pt x="672" y="2115"/>
                  </a:cubicBezTo>
                  <a:cubicBezTo>
                    <a:pt x="808" y="2115"/>
                    <a:pt x="946" y="2034"/>
                    <a:pt x="982" y="1874"/>
                  </a:cubicBezTo>
                  <a:lnTo>
                    <a:pt x="13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68"/>
            <p:cNvSpPr/>
            <p:nvPr/>
          </p:nvSpPr>
          <p:spPr>
            <a:xfrm>
              <a:off x="7260316" y="3266104"/>
              <a:ext cx="45776" cy="78518"/>
            </a:xfrm>
            <a:custGeom>
              <a:avLst/>
              <a:gdLst/>
              <a:ahLst/>
              <a:cxnLst/>
              <a:rect l="l" t="t" r="r" b="b"/>
              <a:pathLst>
                <a:path w="1447" h="2482" extrusionOk="0">
                  <a:moveTo>
                    <a:pt x="736" y="0"/>
                  </a:moveTo>
                  <a:cubicBezTo>
                    <a:pt x="323" y="0"/>
                    <a:pt x="1" y="333"/>
                    <a:pt x="1" y="733"/>
                  </a:cubicBezTo>
                  <a:lnTo>
                    <a:pt x="1" y="2481"/>
                  </a:lnTo>
                  <a:lnTo>
                    <a:pt x="1446" y="2481"/>
                  </a:lnTo>
                  <a:lnTo>
                    <a:pt x="1446" y="750"/>
                  </a:lnTo>
                  <a:cubicBezTo>
                    <a:pt x="1446" y="376"/>
                    <a:pt x="1143" y="37"/>
                    <a:pt x="768" y="1"/>
                  </a:cubicBezTo>
                  <a:cubicBezTo>
                    <a:pt x="757" y="1"/>
                    <a:pt x="747" y="0"/>
                    <a:pt x="7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68"/>
            <p:cNvSpPr/>
            <p:nvPr/>
          </p:nvSpPr>
          <p:spPr>
            <a:xfrm>
              <a:off x="6971330" y="3266136"/>
              <a:ext cx="255168" cy="335299"/>
            </a:xfrm>
            <a:custGeom>
              <a:avLst/>
              <a:gdLst/>
              <a:ahLst/>
              <a:cxnLst/>
              <a:rect l="l" t="t" r="r" b="b"/>
              <a:pathLst>
                <a:path w="8066" h="10599" extrusionOk="0">
                  <a:moveTo>
                    <a:pt x="6513" y="1249"/>
                  </a:moveTo>
                  <a:cubicBezTo>
                    <a:pt x="6691" y="1249"/>
                    <a:pt x="6816" y="1392"/>
                    <a:pt x="6816" y="1552"/>
                  </a:cubicBezTo>
                  <a:cubicBezTo>
                    <a:pt x="6816" y="1945"/>
                    <a:pt x="6602" y="2195"/>
                    <a:pt x="6317" y="2391"/>
                  </a:cubicBezTo>
                  <a:cubicBezTo>
                    <a:pt x="6602" y="2569"/>
                    <a:pt x="6816" y="2819"/>
                    <a:pt x="6816" y="3212"/>
                  </a:cubicBezTo>
                  <a:cubicBezTo>
                    <a:pt x="6816" y="3604"/>
                    <a:pt x="6602" y="3854"/>
                    <a:pt x="6317" y="4033"/>
                  </a:cubicBezTo>
                  <a:cubicBezTo>
                    <a:pt x="6602" y="4229"/>
                    <a:pt x="6816" y="4479"/>
                    <a:pt x="6816" y="4871"/>
                  </a:cubicBezTo>
                  <a:cubicBezTo>
                    <a:pt x="6816" y="5032"/>
                    <a:pt x="6691" y="5174"/>
                    <a:pt x="6513" y="5174"/>
                  </a:cubicBezTo>
                  <a:cubicBezTo>
                    <a:pt x="6335" y="5174"/>
                    <a:pt x="6210" y="5032"/>
                    <a:pt x="6210" y="4871"/>
                  </a:cubicBezTo>
                  <a:cubicBezTo>
                    <a:pt x="6210" y="4693"/>
                    <a:pt x="5996" y="4550"/>
                    <a:pt x="5692" y="4389"/>
                  </a:cubicBezTo>
                  <a:cubicBezTo>
                    <a:pt x="5371" y="4550"/>
                    <a:pt x="5175" y="4693"/>
                    <a:pt x="5175" y="4871"/>
                  </a:cubicBezTo>
                  <a:cubicBezTo>
                    <a:pt x="5175" y="5032"/>
                    <a:pt x="5032" y="5174"/>
                    <a:pt x="4854" y="5174"/>
                  </a:cubicBezTo>
                  <a:cubicBezTo>
                    <a:pt x="4693" y="5174"/>
                    <a:pt x="4550" y="5032"/>
                    <a:pt x="4550" y="4871"/>
                  </a:cubicBezTo>
                  <a:cubicBezTo>
                    <a:pt x="4550" y="4479"/>
                    <a:pt x="4782" y="4229"/>
                    <a:pt x="5050" y="4033"/>
                  </a:cubicBezTo>
                  <a:cubicBezTo>
                    <a:pt x="4782" y="3854"/>
                    <a:pt x="4550" y="3604"/>
                    <a:pt x="4550" y="3212"/>
                  </a:cubicBezTo>
                  <a:cubicBezTo>
                    <a:pt x="4550" y="2819"/>
                    <a:pt x="4782" y="2569"/>
                    <a:pt x="5050" y="2391"/>
                  </a:cubicBezTo>
                  <a:cubicBezTo>
                    <a:pt x="4782" y="2195"/>
                    <a:pt x="4550" y="1945"/>
                    <a:pt x="4550" y="1552"/>
                  </a:cubicBezTo>
                  <a:cubicBezTo>
                    <a:pt x="4550" y="1392"/>
                    <a:pt x="4693" y="1249"/>
                    <a:pt x="4854" y="1249"/>
                  </a:cubicBezTo>
                  <a:cubicBezTo>
                    <a:pt x="5032" y="1249"/>
                    <a:pt x="5175" y="1392"/>
                    <a:pt x="5175" y="1552"/>
                  </a:cubicBezTo>
                  <a:cubicBezTo>
                    <a:pt x="5175" y="1731"/>
                    <a:pt x="5371" y="1874"/>
                    <a:pt x="5692" y="2034"/>
                  </a:cubicBezTo>
                  <a:cubicBezTo>
                    <a:pt x="5996" y="1874"/>
                    <a:pt x="6210" y="1731"/>
                    <a:pt x="6210" y="1552"/>
                  </a:cubicBezTo>
                  <a:cubicBezTo>
                    <a:pt x="6210" y="1392"/>
                    <a:pt x="6335" y="1249"/>
                    <a:pt x="6513" y="1249"/>
                  </a:cubicBezTo>
                  <a:close/>
                  <a:moveTo>
                    <a:pt x="6513" y="6049"/>
                  </a:moveTo>
                  <a:cubicBezTo>
                    <a:pt x="6674" y="6049"/>
                    <a:pt x="6799" y="6156"/>
                    <a:pt x="6816" y="6316"/>
                  </a:cubicBezTo>
                  <a:cubicBezTo>
                    <a:pt x="6834" y="6513"/>
                    <a:pt x="6691" y="6655"/>
                    <a:pt x="6513" y="6655"/>
                  </a:cubicBezTo>
                  <a:lnTo>
                    <a:pt x="4033" y="6655"/>
                  </a:lnTo>
                  <a:cubicBezTo>
                    <a:pt x="3890" y="6655"/>
                    <a:pt x="3747" y="6548"/>
                    <a:pt x="3730" y="6388"/>
                  </a:cubicBezTo>
                  <a:cubicBezTo>
                    <a:pt x="3712" y="6209"/>
                    <a:pt x="3854" y="6049"/>
                    <a:pt x="4033" y="6049"/>
                  </a:cubicBezTo>
                  <a:close/>
                  <a:moveTo>
                    <a:pt x="2864" y="5919"/>
                  </a:moveTo>
                  <a:cubicBezTo>
                    <a:pt x="2945" y="5919"/>
                    <a:pt x="3025" y="5951"/>
                    <a:pt x="3087" y="6013"/>
                  </a:cubicBezTo>
                  <a:cubicBezTo>
                    <a:pt x="3212" y="6120"/>
                    <a:pt x="3212" y="6316"/>
                    <a:pt x="3087" y="6441"/>
                  </a:cubicBezTo>
                  <a:lnTo>
                    <a:pt x="2213" y="7316"/>
                  </a:lnTo>
                  <a:cubicBezTo>
                    <a:pt x="2151" y="7378"/>
                    <a:pt x="2070" y="7409"/>
                    <a:pt x="1990" y="7409"/>
                  </a:cubicBezTo>
                  <a:cubicBezTo>
                    <a:pt x="1910" y="7409"/>
                    <a:pt x="1829" y="7378"/>
                    <a:pt x="1767" y="7316"/>
                  </a:cubicBezTo>
                  <a:lnTo>
                    <a:pt x="1339" y="6887"/>
                  </a:lnTo>
                  <a:cubicBezTo>
                    <a:pt x="1214" y="6762"/>
                    <a:pt x="1214" y="6566"/>
                    <a:pt x="1339" y="6441"/>
                  </a:cubicBezTo>
                  <a:cubicBezTo>
                    <a:pt x="1392" y="6379"/>
                    <a:pt x="1468" y="6348"/>
                    <a:pt x="1546" y="6348"/>
                  </a:cubicBezTo>
                  <a:cubicBezTo>
                    <a:pt x="1624" y="6348"/>
                    <a:pt x="1704" y="6379"/>
                    <a:pt x="1767" y="6441"/>
                  </a:cubicBezTo>
                  <a:lnTo>
                    <a:pt x="1999" y="6655"/>
                  </a:lnTo>
                  <a:lnTo>
                    <a:pt x="2641" y="6013"/>
                  </a:lnTo>
                  <a:cubicBezTo>
                    <a:pt x="2704" y="5951"/>
                    <a:pt x="2784" y="5919"/>
                    <a:pt x="2864" y="5919"/>
                  </a:cubicBezTo>
                  <a:close/>
                  <a:moveTo>
                    <a:pt x="6513" y="7280"/>
                  </a:moveTo>
                  <a:cubicBezTo>
                    <a:pt x="6674" y="7280"/>
                    <a:pt x="6799" y="7405"/>
                    <a:pt x="6816" y="7565"/>
                  </a:cubicBezTo>
                  <a:cubicBezTo>
                    <a:pt x="6834" y="7744"/>
                    <a:pt x="6691" y="7904"/>
                    <a:pt x="6513" y="7904"/>
                  </a:cubicBezTo>
                  <a:lnTo>
                    <a:pt x="4033" y="7904"/>
                  </a:lnTo>
                  <a:cubicBezTo>
                    <a:pt x="3890" y="7904"/>
                    <a:pt x="3747" y="7779"/>
                    <a:pt x="3730" y="7637"/>
                  </a:cubicBezTo>
                  <a:cubicBezTo>
                    <a:pt x="3712" y="7440"/>
                    <a:pt x="3854" y="7280"/>
                    <a:pt x="4033" y="7280"/>
                  </a:cubicBezTo>
                  <a:close/>
                  <a:moveTo>
                    <a:pt x="6513" y="8529"/>
                  </a:moveTo>
                  <a:cubicBezTo>
                    <a:pt x="6674" y="8529"/>
                    <a:pt x="6799" y="8636"/>
                    <a:pt x="6816" y="8796"/>
                  </a:cubicBezTo>
                  <a:cubicBezTo>
                    <a:pt x="6834" y="8993"/>
                    <a:pt x="6691" y="9153"/>
                    <a:pt x="6513" y="9153"/>
                  </a:cubicBezTo>
                  <a:lnTo>
                    <a:pt x="4033" y="9153"/>
                  </a:lnTo>
                  <a:cubicBezTo>
                    <a:pt x="3890" y="9153"/>
                    <a:pt x="3747" y="9028"/>
                    <a:pt x="3730" y="8868"/>
                  </a:cubicBezTo>
                  <a:cubicBezTo>
                    <a:pt x="3712" y="8689"/>
                    <a:pt x="3854" y="8529"/>
                    <a:pt x="4033" y="8529"/>
                  </a:cubicBezTo>
                  <a:close/>
                  <a:moveTo>
                    <a:pt x="2864" y="7775"/>
                  </a:moveTo>
                  <a:cubicBezTo>
                    <a:pt x="2945" y="7775"/>
                    <a:pt x="3025" y="7806"/>
                    <a:pt x="3087" y="7869"/>
                  </a:cubicBezTo>
                  <a:cubicBezTo>
                    <a:pt x="3212" y="7994"/>
                    <a:pt x="3212" y="8190"/>
                    <a:pt x="3087" y="8297"/>
                  </a:cubicBezTo>
                  <a:lnTo>
                    <a:pt x="2213" y="9189"/>
                  </a:lnTo>
                  <a:cubicBezTo>
                    <a:pt x="2151" y="9243"/>
                    <a:pt x="2070" y="9269"/>
                    <a:pt x="1990" y="9269"/>
                  </a:cubicBezTo>
                  <a:cubicBezTo>
                    <a:pt x="1910" y="9269"/>
                    <a:pt x="1829" y="9243"/>
                    <a:pt x="1767" y="9189"/>
                  </a:cubicBezTo>
                  <a:lnTo>
                    <a:pt x="1339" y="8743"/>
                  </a:lnTo>
                  <a:cubicBezTo>
                    <a:pt x="1214" y="8618"/>
                    <a:pt x="1214" y="8422"/>
                    <a:pt x="1339" y="8297"/>
                  </a:cubicBezTo>
                  <a:cubicBezTo>
                    <a:pt x="1392" y="8243"/>
                    <a:pt x="1468" y="8217"/>
                    <a:pt x="1546" y="8217"/>
                  </a:cubicBezTo>
                  <a:cubicBezTo>
                    <a:pt x="1624" y="8217"/>
                    <a:pt x="1704" y="8243"/>
                    <a:pt x="1767" y="8297"/>
                  </a:cubicBezTo>
                  <a:lnTo>
                    <a:pt x="1999" y="8529"/>
                  </a:lnTo>
                  <a:lnTo>
                    <a:pt x="2641" y="7869"/>
                  </a:lnTo>
                  <a:cubicBezTo>
                    <a:pt x="2704" y="7806"/>
                    <a:pt x="2784" y="7775"/>
                    <a:pt x="2864" y="7775"/>
                  </a:cubicBezTo>
                  <a:close/>
                  <a:moveTo>
                    <a:pt x="2891" y="0"/>
                  </a:moveTo>
                  <a:lnTo>
                    <a:pt x="2891" y="2587"/>
                  </a:lnTo>
                  <a:cubicBezTo>
                    <a:pt x="2891" y="2766"/>
                    <a:pt x="2748" y="2908"/>
                    <a:pt x="2588" y="2908"/>
                  </a:cubicBezTo>
                  <a:lnTo>
                    <a:pt x="0" y="2908"/>
                  </a:lnTo>
                  <a:lnTo>
                    <a:pt x="0" y="10277"/>
                  </a:lnTo>
                  <a:cubicBezTo>
                    <a:pt x="0" y="10456"/>
                    <a:pt x="125" y="10599"/>
                    <a:pt x="304" y="10599"/>
                  </a:cubicBezTo>
                  <a:lnTo>
                    <a:pt x="7744" y="10599"/>
                  </a:lnTo>
                  <a:cubicBezTo>
                    <a:pt x="7923" y="10599"/>
                    <a:pt x="8065" y="10456"/>
                    <a:pt x="8065" y="10277"/>
                  </a:cubicBezTo>
                  <a:lnTo>
                    <a:pt x="8065" y="321"/>
                  </a:lnTo>
                  <a:cubicBezTo>
                    <a:pt x="8065" y="143"/>
                    <a:pt x="7923" y="0"/>
                    <a:pt x="77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68"/>
            <p:cNvSpPr/>
            <p:nvPr/>
          </p:nvSpPr>
          <p:spPr>
            <a:xfrm>
              <a:off x="7135010" y="3352468"/>
              <a:ext cx="32774" cy="30528"/>
            </a:xfrm>
            <a:custGeom>
              <a:avLst/>
              <a:gdLst/>
              <a:ahLst/>
              <a:cxnLst/>
              <a:rect l="l" t="t" r="r" b="b"/>
              <a:pathLst>
                <a:path w="1036" h="965" extrusionOk="0">
                  <a:moveTo>
                    <a:pt x="518" y="1"/>
                  </a:moveTo>
                  <a:cubicBezTo>
                    <a:pt x="233" y="1"/>
                    <a:pt x="1" y="215"/>
                    <a:pt x="1" y="483"/>
                  </a:cubicBezTo>
                  <a:cubicBezTo>
                    <a:pt x="1" y="750"/>
                    <a:pt x="233" y="964"/>
                    <a:pt x="518" y="964"/>
                  </a:cubicBezTo>
                  <a:cubicBezTo>
                    <a:pt x="804" y="964"/>
                    <a:pt x="1036" y="750"/>
                    <a:pt x="1036" y="483"/>
                  </a:cubicBezTo>
                  <a:cubicBezTo>
                    <a:pt x="1036" y="215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7" name="Google Shape;2167;p68"/>
          <p:cNvGrpSpPr/>
          <p:nvPr/>
        </p:nvGrpSpPr>
        <p:grpSpPr>
          <a:xfrm>
            <a:off x="6865874" y="2728326"/>
            <a:ext cx="320066" cy="320035"/>
            <a:chOff x="6971330" y="2720875"/>
            <a:chExt cx="334762" cy="334730"/>
          </a:xfrm>
        </p:grpSpPr>
        <p:sp>
          <p:nvSpPr>
            <p:cNvPr id="2168" name="Google Shape;2168;p68"/>
            <p:cNvSpPr/>
            <p:nvPr/>
          </p:nvSpPr>
          <p:spPr>
            <a:xfrm>
              <a:off x="7030045" y="2928021"/>
              <a:ext cx="59284" cy="127584"/>
            </a:xfrm>
            <a:custGeom>
              <a:avLst/>
              <a:gdLst/>
              <a:ahLst/>
              <a:cxnLst/>
              <a:rect l="l" t="t" r="r" b="b"/>
              <a:pathLst>
                <a:path w="1874" h="4033" extrusionOk="0">
                  <a:moveTo>
                    <a:pt x="286" y="0"/>
                  </a:moveTo>
                  <a:lnTo>
                    <a:pt x="125" y="250"/>
                  </a:lnTo>
                  <a:cubicBezTo>
                    <a:pt x="0" y="446"/>
                    <a:pt x="143" y="714"/>
                    <a:pt x="375" y="732"/>
                  </a:cubicBezTo>
                  <a:cubicBezTo>
                    <a:pt x="179" y="1249"/>
                    <a:pt x="286" y="1874"/>
                    <a:pt x="714" y="2284"/>
                  </a:cubicBezTo>
                  <a:cubicBezTo>
                    <a:pt x="1053" y="2623"/>
                    <a:pt x="1053" y="3158"/>
                    <a:pt x="714" y="3497"/>
                  </a:cubicBezTo>
                  <a:cubicBezTo>
                    <a:pt x="607" y="3622"/>
                    <a:pt x="589" y="3801"/>
                    <a:pt x="696" y="3926"/>
                  </a:cubicBezTo>
                  <a:cubicBezTo>
                    <a:pt x="750" y="3997"/>
                    <a:pt x="839" y="4033"/>
                    <a:pt x="928" y="4033"/>
                  </a:cubicBezTo>
                  <a:cubicBezTo>
                    <a:pt x="1017" y="4033"/>
                    <a:pt x="1089" y="3997"/>
                    <a:pt x="1142" y="3944"/>
                  </a:cubicBezTo>
                  <a:cubicBezTo>
                    <a:pt x="1731" y="3373"/>
                    <a:pt x="1731" y="2427"/>
                    <a:pt x="1142" y="1856"/>
                  </a:cubicBezTo>
                  <a:cubicBezTo>
                    <a:pt x="839" y="1535"/>
                    <a:pt x="821" y="1053"/>
                    <a:pt x="1071" y="732"/>
                  </a:cubicBezTo>
                  <a:lnTo>
                    <a:pt x="1481" y="732"/>
                  </a:lnTo>
                  <a:cubicBezTo>
                    <a:pt x="1713" y="732"/>
                    <a:pt x="1874" y="446"/>
                    <a:pt x="1731" y="250"/>
                  </a:cubicBezTo>
                  <a:lnTo>
                    <a:pt x="1570" y="0"/>
                  </a:lnTo>
                  <a:cubicBezTo>
                    <a:pt x="1374" y="36"/>
                    <a:pt x="1142" y="54"/>
                    <a:pt x="928" y="54"/>
                  </a:cubicBezTo>
                  <a:cubicBezTo>
                    <a:pt x="714" y="54"/>
                    <a:pt x="500" y="36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68"/>
            <p:cNvSpPr/>
            <p:nvPr/>
          </p:nvSpPr>
          <p:spPr>
            <a:xfrm>
              <a:off x="6971330" y="2720875"/>
              <a:ext cx="176713" cy="189683"/>
            </a:xfrm>
            <a:custGeom>
              <a:avLst/>
              <a:gdLst/>
              <a:ahLst/>
              <a:cxnLst/>
              <a:rect l="l" t="t" r="r" b="b"/>
              <a:pathLst>
                <a:path w="5586" h="5996" extrusionOk="0">
                  <a:moveTo>
                    <a:pt x="2784" y="0"/>
                  </a:moveTo>
                  <a:cubicBezTo>
                    <a:pt x="2017" y="0"/>
                    <a:pt x="1321" y="286"/>
                    <a:pt x="803" y="839"/>
                  </a:cubicBezTo>
                  <a:cubicBezTo>
                    <a:pt x="286" y="1392"/>
                    <a:pt x="0" y="2159"/>
                    <a:pt x="0" y="2998"/>
                  </a:cubicBezTo>
                  <a:cubicBezTo>
                    <a:pt x="0" y="3836"/>
                    <a:pt x="286" y="4603"/>
                    <a:pt x="803" y="5157"/>
                  </a:cubicBezTo>
                  <a:cubicBezTo>
                    <a:pt x="1321" y="5692"/>
                    <a:pt x="2017" y="5995"/>
                    <a:pt x="2784" y="5995"/>
                  </a:cubicBezTo>
                  <a:cubicBezTo>
                    <a:pt x="3551" y="5995"/>
                    <a:pt x="4247" y="5692"/>
                    <a:pt x="4764" y="5157"/>
                  </a:cubicBezTo>
                  <a:cubicBezTo>
                    <a:pt x="5282" y="4603"/>
                    <a:pt x="5585" y="3836"/>
                    <a:pt x="5585" y="2998"/>
                  </a:cubicBezTo>
                  <a:cubicBezTo>
                    <a:pt x="5585" y="2159"/>
                    <a:pt x="5282" y="1392"/>
                    <a:pt x="4764" y="839"/>
                  </a:cubicBezTo>
                  <a:cubicBezTo>
                    <a:pt x="4247" y="286"/>
                    <a:pt x="3551" y="0"/>
                    <a:pt x="2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68"/>
            <p:cNvSpPr/>
            <p:nvPr/>
          </p:nvSpPr>
          <p:spPr>
            <a:xfrm>
              <a:off x="7116408" y="2865922"/>
              <a:ext cx="189683" cy="189683"/>
            </a:xfrm>
            <a:custGeom>
              <a:avLst/>
              <a:gdLst/>
              <a:ahLst/>
              <a:cxnLst/>
              <a:rect l="l" t="t" r="r" b="b"/>
              <a:pathLst>
                <a:path w="5996" h="5996" extrusionOk="0">
                  <a:moveTo>
                    <a:pt x="2962" y="1714"/>
                  </a:moveTo>
                  <a:cubicBezTo>
                    <a:pt x="3087" y="1714"/>
                    <a:pt x="3176" y="1803"/>
                    <a:pt x="3176" y="1928"/>
                  </a:cubicBezTo>
                  <a:lnTo>
                    <a:pt x="3194" y="3712"/>
                  </a:lnTo>
                  <a:cubicBezTo>
                    <a:pt x="3194" y="3837"/>
                    <a:pt x="3123" y="3926"/>
                    <a:pt x="3033" y="3962"/>
                  </a:cubicBezTo>
                  <a:cubicBezTo>
                    <a:pt x="3015" y="3965"/>
                    <a:pt x="2998" y="3966"/>
                    <a:pt x="2981" y="3966"/>
                  </a:cubicBezTo>
                  <a:cubicBezTo>
                    <a:pt x="2897" y="3966"/>
                    <a:pt x="2825" y="3929"/>
                    <a:pt x="2766" y="3855"/>
                  </a:cubicBezTo>
                  <a:lnTo>
                    <a:pt x="1891" y="2588"/>
                  </a:lnTo>
                  <a:lnTo>
                    <a:pt x="1891" y="3783"/>
                  </a:lnTo>
                  <a:cubicBezTo>
                    <a:pt x="1891" y="3872"/>
                    <a:pt x="1838" y="3944"/>
                    <a:pt x="1766" y="3980"/>
                  </a:cubicBezTo>
                  <a:cubicBezTo>
                    <a:pt x="1738" y="3989"/>
                    <a:pt x="1710" y="3994"/>
                    <a:pt x="1683" y="3994"/>
                  </a:cubicBezTo>
                  <a:cubicBezTo>
                    <a:pt x="1559" y="3994"/>
                    <a:pt x="1463" y="3900"/>
                    <a:pt x="1463" y="3783"/>
                  </a:cubicBezTo>
                  <a:lnTo>
                    <a:pt x="1463" y="1928"/>
                  </a:lnTo>
                  <a:cubicBezTo>
                    <a:pt x="1463" y="1856"/>
                    <a:pt x="1499" y="1785"/>
                    <a:pt x="1552" y="1749"/>
                  </a:cubicBezTo>
                  <a:cubicBezTo>
                    <a:pt x="1593" y="1729"/>
                    <a:pt x="1635" y="1719"/>
                    <a:pt x="1676" y="1719"/>
                  </a:cubicBezTo>
                  <a:cubicBezTo>
                    <a:pt x="1743" y="1719"/>
                    <a:pt x="1804" y="1747"/>
                    <a:pt x="1838" y="1803"/>
                  </a:cubicBezTo>
                  <a:lnTo>
                    <a:pt x="2766" y="3141"/>
                  </a:lnTo>
                  <a:lnTo>
                    <a:pt x="2748" y="1928"/>
                  </a:lnTo>
                  <a:cubicBezTo>
                    <a:pt x="2748" y="1803"/>
                    <a:pt x="2837" y="1714"/>
                    <a:pt x="2962" y="1714"/>
                  </a:cubicBezTo>
                  <a:close/>
                  <a:moveTo>
                    <a:pt x="3908" y="2748"/>
                  </a:moveTo>
                  <a:cubicBezTo>
                    <a:pt x="4193" y="2748"/>
                    <a:pt x="4425" y="2980"/>
                    <a:pt x="4425" y="3266"/>
                  </a:cubicBezTo>
                  <a:cubicBezTo>
                    <a:pt x="4425" y="3302"/>
                    <a:pt x="4425" y="3337"/>
                    <a:pt x="4425" y="3355"/>
                  </a:cubicBezTo>
                  <a:cubicBezTo>
                    <a:pt x="4389" y="3462"/>
                    <a:pt x="4336" y="3569"/>
                    <a:pt x="4247" y="3694"/>
                  </a:cubicBezTo>
                  <a:cubicBezTo>
                    <a:pt x="4175" y="3819"/>
                    <a:pt x="4104" y="3908"/>
                    <a:pt x="4050" y="3997"/>
                  </a:cubicBezTo>
                  <a:cubicBezTo>
                    <a:pt x="4122" y="3997"/>
                    <a:pt x="4193" y="3980"/>
                    <a:pt x="4264" y="3980"/>
                  </a:cubicBezTo>
                  <a:cubicBezTo>
                    <a:pt x="4389" y="3980"/>
                    <a:pt x="4479" y="4069"/>
                    <a:pt x="4479" y="4194"/>
                  </a:cubicBezTo>
                  <a:cubicBezTo>
                    <a:pt x="4479" y="4301"/>
                    <a:pt x="4389" y="4408"/>
                    <a:pt x="4282" y="4408"/>
                  </a:cubicBezTo>
                  <a:lnTo>
                    <a:pt x="3872" y="4408"/>
                  </a:lnTo>
                  <a:cubicBezTo>
                    <a:pt x="3640" y="4408"/>
                    <a:pt x="3622" y="4390"/>
                    <a:pt x="3586" y="4390"/>
                  </a:cubicBezTo>
                  <a:cubicBezTo>
                    <a:pt x="3515" y="4372"/>
                    <a:pt x="3462" y="4319"/>
                    <a:pt x="3444" y="4247"/>
                  </a:cubicBezTo>
                  <a:cubicBezTo>
                    <a:pt x="3408" y="4140"/>
                    <a:pt x="3462" y="4069"/>
                    <a:pt x="3551" y="3962"/>
                  </a:cubicBezTo>
                  <a:cubicBezTo>
                    <a:pt x="3604" y="3890"/>
                    <a:pt x="3729" y="3730"/>
                    <a:pt x="3908" y="3462"/>
                  </a:cubicBezTo>
                  <a:cubicBezTo>
                    <a:pt x="3979" y="3373"/>
                    <a:pt x="3997" y="3319"/>
                    <a:pt x="4015" y="3284"/>
                  </a:cubicBezTo>
                  <a:lnTo>
                    <a:pt x="4015" y="3266"/>
                  </a:lnTo>
                  <a:cubicBezTo>
                    <a:pt x="4015" y="3212"/>
                    <a:pt x="3961" y="3159"/>
                    <a:pt x="3908" y="3159"/>
                  </a:cubicBezTo>
                  <a:cubicBezTo>
                    <a:pt x="3854" y="3159"/>
                    <a:pt x="3818" y="3194"/>
                    <a:pt x="3801" y="3248"/>
                  </a:cubicBezTo>
                  <a:cubicBezTo>
                    <a:pt x="3785" y="3344"/>
                    <a:pt x="3697" y="3411"/>
                    <a:pt x="3602" y="3411"/>
                  </a:cubicBezTo>
                  <a:cubicBezTo>
                    <a:pt x="3591" y="3411"/>
                    <a:pt x="3580" y="3410"/>
                    <a:pt x="3569" y="3409"/>
                  </a:cubicBezTo>
                  <a:cubicBezTo>
                    <a:pt x="3444" y="3391"/>
                    <a:pt x="3372" y="3284"/>
                    <a:pt x="3408" y="3159"/>
                  </a:cubicBezTo>
                  <a:cubicBezTo>
                    <a:pt x="3444" y="2927"/>
                    <a:pt x="3658" y="2748"/>
                    <a:pt x="3908" y="2748"/>
                  </a:cubicBezTo>
                  <a:close/>
                  <a:moveTo>
                    <a:pt x="2998" y="1"/>
                  </a:moveTo>
                  <a:cubicBezTo>
                    <a:pt x="1338" y="1"/>
                    <a:pt x="0" y="1339"/>
                    <a:pt x="0" y="2998"/>
                  </a:cubicBezTo>
                  <a:cubicBezTo>
                    <a:pt x="0" y="4658"/>
                    <a:pt x="1338" y="5996"/>
                    <a:pt x="2998" y="5996"/>
                  </a:cubicBezTo>
                  <a:cubicBezTo>
                    <a:pt x="4657" y="5996"/>
                    <a:pt x="5995" y="4658"/>
                    <a:pt x="5995" y="2998"/>
                  </a:cubicBezTo>
                  <a:cubicBezTo>
                    <a:pt x="5995" y="1339"/>
                    <a:pt x="4657" y="1"/>
                    <a:pt x="29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1" name="Google Shape;2171;p68"/>
          <p:cNvGrpSpPr/>
          <p:nvPr/>
        </p:nvGrpSpPr>
        <p:grpSpPr>
          <a:xfrm>
            <a:off x="6891250" y="2206458"/>
            <a:ext cx="268768" cy="320035"/>
            <a:chOff x="6997872" y="2175045"/>
            <a:chExt cx="281109" cy="334730"/>
          </a:xfrm>
        </p:grpSpPr>
        <p:sp>
          <p:nvSpPr>
            <p:cNvPr id="2172" name="Google Shape;2172;p68"/>
            <p:cNvSpPr/>
            <p:nvPr/>
          </p:nvSpPr>
          <p:spPr>
            <a:xfrm>
              <a:off x="7128809" y="2302597"/>
              <a:ext cx="19804" cy="19804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22" y="1"/>
                  </a:moveTo>
                  <a:cubicBezTo>
                    <a:pt x="143" y="1"/>
                    <a:pt x="1" y="143"/>
                    <a:pt x="1" y="304"/>
                  </a:cubicBezTo>
                  <a:cubicBezTo>
                    <a:pt x="1" y="482"/>
                    <a:pt x="143" y="625"/>
                    <a:pt x="322" y="625"/>
                  </a:cubicBezTo>
                  <a:cubicBezTo>
                    <a:pt x="482" y="625"/>
                    <a:pt x="625" y="482"/>
                    <a:pt x="625" y="304"/>
                  </a:cubicBezTo>
                  <a:cubicBezTo>
                    <a:pt x="625" y="143"/>
                    <a:pt x="482" y="1"/>
                    <a:pt x="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68"/>
            <p:cNvSpPr/>
            <p:nvPr/>
          </p:nvSpPr>
          <p:spPr>
            <a:xfrm>
              <a:off x="7001257" y="2175045"/>
              <a:ext cx="274908" cy="274339"/>
            </a:xfrm>
            <a:custGeom>
              <a:avLst/>
              <a:gdLst/>
              <a:ahLst/>
              <a:cxnLst/>
              <a:rect l="l" t="t" r="r" b="b"/>
              <a:pathLst>
                <a:path w="8690" h="8672" extrusionOk="0">
                  <a:moveTo>
                    <a:pt x="4354" y="0"/>
                  </a:moveTo>
                  <a:cubicBezTo>
                    <a:pt x="1945" y="0"/>
                    <a:pt x="0" y="1945"/>
                    <a:pt x="0" y="4336"/>
                  </a:cubicBezTo>
                  <a:cubicBezTo>
                    <a:pt x="0" y="6638"/>
                    <a:pt x="4033" y="8672"/>
                    <a:pt x="4033" y="8672"/>
                  </a:cubicBezTo>
                  <a:lnTo>
                    <a:pt x="4033" y="5228"/>
                  </a:lnTo>
                  <a:cubicBezTo>
                    <a:pt x="3926" y="5175"/>
                    <a:pt x="3818" y="5121"/>
                    <a:pt x="3729" y="5050"/>
                  </a:cubicBezTo>
                  <a:lnTo>
                    <a:pt x="3176" y="5371"/>
                  </a:lnTo>
                  <a:lnTo>
                    <a:pt x="2908" y="6388"/>
                  </a:lnTo>
                  <a:cubicBezTo>
                    <a:pt x="2873" y="6495"/>
                    <a:pt x="2784" y="6584"/>
                    <a:pt x="2677" y="6602"/>
                  </a:cubicBezTo>
                  <a:lnTo>
                    <a:pt x="2034" y="6727"/>
                  </a:lnTo>
                  <a:cubicBezTo>
                    <a:pt x="2010" y="6732"/>
                    <a:pt x="1986" y="6735"/>
                    <a:pt x="1963" y="6735"/>
                  </a:cubicBezTo>
                  <a:cubicBezTo>
                    <a:pt x="1828" y="6735"/>
                    <a:pt x="1708" y="6652"/>
                    <a:pt x="1677" y="6531"/>
                  </a:cubicBezTo>
                  <a:cubicBezTo>
                    <a:pt x="1606" y="6352"/>
                    <a:pt x="1731" y="6156"/>
                    <a:pt x="1909" y="6120"/>
                  </a:cubicBezTo>
                  <a:lnTo>
                    <a:pt x="2355" y="6031"/>
                  </a:lnTo>
                  <a:lnTo>
                    <a:pt x="2480" y="5549"/>
                  </a:lnTo>
                  <a:lnTo>
                    <a:pt x="1856" y="5639"/>
                  </a:lnTo>
                  <a:cubicBezTo>
                    <a:pt x="1844" y="5640"/>
                    <a:pt x="1833" y="5640"/>
                    <a:pt x="1822" y="5640"/>
                  </a:cubicBezTo>
                  <a:cubicBezTo>
                    <a:pt x="1657" y="5640"/>
                    <a:pt x="1516" y="5520"/>
                    <a:pt x="1499" y="5353"/>
                  </a:cubicBezTo>
                  <a:lnTo>
                    <a:pt x="1463" y="4889"/>
                  </a:lnTo>
                  <a:cubicBezTo>
                    <a:pt x="1463" y="4711"/>
                    <a:pt x="1606" y="4550"/>
                    <a:pt x="1802" y="4550"/>
                  </a:cubicBezTo>
                  <a:cubicBezTo>
                    <a:pt x="1963" y="4568"/>
                    <a:pt x="2088" y="4693"/>
                    <a:pt x="2088" y="4853"/>
                  </a:cubicBezTo>
                  <a:lnTo>
                    <a:pt x="2106" y="4978"/>
                  </a:lnTo>
                  <a:lnTo>
                    <a:pt x="2801" y="4871"/>
                  </a:lnTo>
                  <a:lnTo>
                    <a:pt x="3426" y="4514"/>
                  </a:lnTo>
                  <a:cubicBezTo>
                    <a:pt x="3408" y="4461"/>
                    <a:pt x="3408" y="4407"/>
                    <a:pt x="3408" y="4336"/>
                  </a:cubicBezTo>
                  <a:cubicBezTo>
                    <a:pt x="3408" y="4283"/>
                    <a:pt x="3426" y="4229"/>
                    <a:pt x="3426" y="4175"/>
                  </a:cubicBezTo>
                  <a:lnTo>
                    <a:pt x="2873" y="3854"/>
                  </a:lnTo>
                  <a:lnTo>
                    <a:pt x="1856" y="4122"/>
                  </a:lnTo>
                  <a:cubicBezTo>
                    <a:pt x="1837" y="4125"/>
                    <a:pt x="1819" y="4126"/>
                    <a:pt x="1799" y="4126"/>
                  </a:cubicBezTo>
                  <a:cubicBezTo>
                    <a:pt x="1707" y="4126"/>
                    <a:pt x="1612" y="4092"/>
                    <a:pt x="1552" y="4033"/>
                  </a:cubicBezTo>
                  <a:lnTo>
                    <a:pt x="1124" y="3533"/>
                  </a:lnTo>
                  <a:cubicBezTo>
                    <a:pt x="1017" y="3426"/>
                    <a:pt x="999" y="3248"/>
                    <a:pt x="1106" y="3123"/>
                  </a:cubicBezTo>
                  <a:cubicBezTo>
                    <a:pt x="1178" y="3051"/>
                    <a:pt x="1267" y="3016"/>
                    <a:pt x="1352" y="3016"/>
                  </a:cubicBezTo>
                  <a:cubicBezTo>
                    <a:pt x="1436" y="3016"/>
                    <a:pt x="1517" y="3051"/>
                    <a:pt x="1570" y="3123"/>
                  </a:cubicBezTo>
                  <a:lnTo>
                    <a:pt x="1891" y="3462"/>
                  </a:lnTo>
                  <a:lnTo>
                    <a:pt x="2373" y="3337"/>
                  </a:lnTo>
                  <a:lnTo>
                    <a:pt x="1981" y="2837"/>
                  </a:lnTo>
                  <a:cubicBezTo>
                    <a:pt x="1874" y="2695"/>
                    <a:pt x="1891" y="2480"/>
                    <a:pt x="2052" y="2373"/>
                  </a:cubicBezTo>
                  <a:lnTo>
                    <a:pt x="2445" y="2124"/>
                  </a:lnTo>
                  <a:cubicBezTo>
                    <a:pt x="2494" y="2092"/>
                    <a:pt x="2553" y="2077"/>
                    <a:pt x="2612" y="2077"/>
                  </a:cubicBezTo>
                  <a:cubicBezTo>
                    <a:pt x="2721" y="2077"/>
                    <a:pt x="2833" y="2132"/>
                    <a:pt x="2891" y="2248"/>
                  </a:cubicBezTo>
                  <a:cubicBezTo>
                    <a:pt x="2962" y="2391"/>
                    <a:pt x="2908" y="2570"/>
                    <a:pt x="2766" y="2641"/>
                  </a:cubicBezTo>
                  <a:lnTo>
                    <a:pt x="2677" y="2712"/>
                  </a:lnTo>
                  <a:lnTo>
                    <a:pt x="3123" y="3283"/>
                  </a:lnTo>
                  <a:lnTo>
                    <a:pt x="3729" y="3640"/>
                  </a:lnTo>
                  <a:cubicBezTo>
                    <a:pt x="3818" y="3569"/>
                    <a:pt x="3926" y="3497"/>
                    <a:pt x="4033" y="3462"/>
                  </a:cubicBezTo>
                  <a:lnTo>
                    <a:pt x="4033" y="2819"/>
                  </a:lnTo>
                  <a:lnTo>
                    <a:pt x="3301" y="2088"/>
                  </a:lnTo>
                  <a:cubicBezTo>
                    <a:pt x="3212" y="1999"/>
                    <a:pt x="3176" y="1874"/>
                    <a:pt x="3212" y="1767"/>
                  </a:cubicBezTo>
                  <a:lnTo>
                    <a:pt x="3426" y="1142"/>
                  </a:lnTo>
                  <a:cubicBezTo>
                    <a:pt x="3471" y="1021"/>
                    <a:pt x="3582" y="938"/>
                    <a:pt x="3712" y="938"/>
                  </a:cubicBezTo>
                  <a:cubicBezTo>
                    <a:pt x="3735" y="938"/>
                    <a:pt x="3759" y="941"/>
                    <a:pt x="3783" y="946"/>
                  </a:cubicBezTo>
                  <a:cubicBezTo>
                    <a:pt x="3961" y="982"/>
                    <a:pt x="4068" y="1160"/>
                    <a:pt x="4015" y="1338"/>
                  </a:cubicBezTo>
                  <a:lnTo>
                    <a:pt x="3872" y="1785"/>
                  </a:lnTo>
                  <a:lnTo>
                    <a:pt x="4229" y="2141"/>
                  </a:lnTo>
                  <a:lnTo>
                    <a:pt x="4461" y="1535"/>
                  </a:lnTo>
                  <a:cubicBezTo>
                    <a:pt x="4513" y="1416"/>
                    <a:pt x="4634" y="1346"/>
                    <a:pt x="4758" y="1346"/>
                  </a:cubicBezTo>
                  <a:cubicBezTo>
                    <a:pt x="4802" y="1346"/>
                    <a:pt x="4847" y="1355"/>
                    <a:pt x="4889" y="1374"/>
                  </a:cubicBezTo>
                  <a:lnTo>
                    <a:pt x="5299" y="1588"/>
                  </a:lnTo>
                  <a:cubicBezTo>
                    <a:pt x="5442" y="1660"/>
                    <a:pt x="5514" y="1820"/>
                    <a:pt x="5460" y="1963"/>
                  </a:cubicBezTo>
                  <a:cubicBezTo>
                    <a:pt x="5407" y="2095"/>
                    <a:pt x="5285" y="2169"/>
                    <a:pt x="5161" y="2169"/>
                  </a:cubicBezTo>
                  <a:cubicBezTo>
                    <a:pt x="5117" y="2169"/>
                    <a:pt x="5073" y="2160"/>
                    <a:pt x="5032" y="2141"/>
                  </a:cubicBezTo>
                  <a:lnTo>
                    <a:pt x="4925" y="2088"/>
                  </a:lnTo>
                  <a:lnTo>
                    <a:pt x="4657" y="2748"/>
                  </a:lnTo>
                  <a:lnTo>
                    <a:pt x="4657" y="3462"/>
                  </a:lnTo>
                  <a:cubicBezTo>
                    <a:pt x="4657" y="3462"/>
                    <a:pt x="4871" y="3569"/>
                    <a:pt x="4960" y="3640"/>
                  </a:cubicBezTo>
                  <a:lnTo>
                    <a:pt x="5514" y="3319"/>
                  </a:lnTo>
                  <a:lnTo>
                    <a:pt x="5781" y="2302"/>
                  </a:lnTo>
                  <a:cubicBezTo>
                    <a:pt x="5817" y="2195"/>
                    <a:pt x="5906" y="2106"/>
                    <a:pt x="6013" y="2088"/>
                  </a:cubicBezTo>
                  <a:lnTo>
                    <a:pt x="6655" y="1945"/>
                  </a:lnTo>
                  <a:cubicBezTo>
                    <a:pt x="6679" y="1941"/>
                    <a:pt x="6701" y="1938"/>
                    <a:pt x="6723" y="1938"/>
                  </a:cubicBezTo>
                  <a:cubicBezTo>
                    <a:pt x="6873" y="1938"/>
                    <a:pt x="6999" y="2040"/>
                    <a:pt x="7030" y="2195"/>
                  </a:cubicBezTo>
                  <a:cubicBezTo>
                    <a:pt x="7066" y="2355"/>
                    <a:pt x="6959" y="2516"/>
                    <a:pt x="6780" y="2552"/>
                  </a:cubicBezTo>
                  <a:lnTo>
                    <a:pt x="6334" y="2659"/>
                  </a:lnTo>
                  <a:lnTo>
                    <a:pt x="6209" y="3141"/>
                  </a:lnTo>
                  <a:lnTo>
                    <a:pt x="6834" y="3051"/>
                  </a:lnTo>
                  <a:cubicBezTo>
                    <a:pt x="6852" y="3048"/>
                    <a:pt x="6871" y="3046"/>
                    <a:pt x="6889" y="3046"/>
                  </a:cubicBezTo>
                  <a:cubicBezTo>
                    <a:pt x="7044" y="3046"/>
                    <a:pt x="7175" y="3177"/>
                    <a:pt x="7191" y="3337"/>
                  </a:cubicBezTo>
                  <a:lnTo>
                    <a:pt x="7226" y="3801"/>
                  </a:lnTo>
                  <a:cubicBezTo>
                    <a:pt x="7226" y="3979"/>
                    <a:pt x="7102" y="4122"/>
                    <a:pt x="6923" y="4122"/>
                  </a:cubicBezTo>
                  <a:cubicBezTo>
                    <a:pt x="6913" y="4123"/>
                    <a:pt x="6903" y="4124"/>
                    <a:pt x="6893" y="4124"/>
                  </a:cubicBezTo>
                  <a:cubicBezTo>
                    <a:pt x="6745" y="4124"/>
                    <a:pt x="6619" y="4003"/>
                    <a:pt x="6602" y="3836"/>
                  </a:cubicBezTo>
                  <a:lnTo>
                    <a:pt x="6602" y="3712"/>
                  </a:lnTo>
                  <a:lnTo>
                    <a:pt x="5888" y="3819"/>
                  </a:lnTo>
                  <a:lnTo>
                    <a:pt x="5264" y="4175"/>
                  </a:lnTo>
                  <a:cubicBezTo>
                    <a:pt x="5282" y="4229"/>
                    <a:pt x="5282" y="4283"/>
                    <a:pt x="5282" y="4336"/>
                  </a:cubicBezTo>
                  <a:cubicBezTo>
                    <a:pt x="5282" y="4407"/>
                    <a:pt x="5282" y="4461"/>
                    <a:pt x="5264" y="4514"/>
                  </a:cubicBezTo>
                  <a:lnTo>
                    <a:pt x="5817" y="4836"/>
                  </a:lnTo>
                  <a:lnTo>
                    <a:pt x="6834" y="4568"/>
                  </a:lnTo>
                  <a:cubicBezTo>
                    <a:pt x="6862" y="4559"/>
                    <a:pt x="6890" y="4554"/>
                    <a:pt x="6919" y="4554"/>
                  </a:cubicBezTo>
                  <a:cubicBezTo>
                    <a:pt x="7002" y="4554"/>
                    <a:pt x="7084" y="4591"/>
                    <a:pt x="7137" y="4657"/>
                  </a:cubicBezTo>
                  <a:lnTo>
                    <a:pt x="7583" y="5157"/>
                  </a:lnTo>
                  <a:cubicBezTo>
                    <a:pt x="7690" y="5282"/>
                    <a:pt x="7672" y="5478"/>
                    <a:pt x="7548" y="5585"/>
                  </a:cubicBezTo>
                  <a:cubicBezTo>
                    <a:pt x="7490" y="5643"/>
                    <a:pt x="7416" y="5670"/>
                    <a:pt x="7343" y="5670"/>
                  </a:cubicBezTo>
                  <a:cubicBezTo>
                    <a:pt x="7260" y="5670"/>
                    <a:pt x="7177" y="5634"/>
                    <a:pt x="7119" y="5567"/>
                  </a:cubicBezTo>
                  <a:lnTo>
                    <a:pt x="6798" y="5210"/>
                  </a:lnTo>
                  <a:lnTo>
                    <a:pt x="6316" y="5353"/>
                  </a:lnTo>
                  <a:lnTo>
                    <a:pt x="6709" y="5853"/>
                  </a:lnTo>
                  <a:cubicBezTo>
                    <a:pt x="6816" y="5995"/>
                    <a:pt x="6798" y="6210"/>
                    <a:pt x="6638" y="6299"/>
                  </a:cubicBezTo>
                  <a:lnTo>
                    <a:pt x="6263" y="6566"/>
                  </a:lnTo>
                  <a:cubicBezTo>
                    <a:pt x="6204" y="6599"/>
                    <a:pt x="6143" y="6615"/>
                    <a:pt x="6083" y="6615"/>
                  </a:cubicBezTo>
                  <a:cubicBezTo>
                    <a:pt x="5981" y="6615"/>
                    <a:pt x="5885" y="6568"/>
                    <a:pt x="5817" y="6477"/>
                  </a:cubicBezTo>
                  <a:cubicBezTo>
                    <a:pt x="5728" y="6334"/>
                    <a:pt x="5763" y="6138"/>
                    <a:pt x="5906" y="6049"/>
                  </a:cubicBezTo>
                  <a:lnTo>
                    <a:pt x="6013" y="5978"/>
                  </a:lnTo>
                  <a:lnTo>
                    <a:pt x="5567" y="5407"/>
                  </a:lnTo>
                  <a:lnTo>
                    <a:pt x="4960" y="5050"/>
                  </a:lnTo>
                  <a:cubicBezTo>
                    <a:pt x="4871" y="5121"/>
                    <a:pt x="4675" y="5228"/>
                    <a:pt x="4675" y="5228"/>
                  </a:cubicBezTo>
                  <a:lnTo>
                    <a:pt x="4675" y="8672"/>
                  </a:lnTo>
                  <a:cubicBezTo>
                    <a:pt x="4675" y="8672"/>
                    <a:pt x="8690" y="6638"/>
                    <a:pt x="8690" y="4336"/>
                  </a:cubicBezTo>
                  <a:cubicBezTo>
                    <a:pt x="8690" y="1945"/>
                    <a:pt x="6745" y="0"/>
                    <a:pt x="43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68"/>
            <p:cNvSpPr/>
            <p:nvPr/>
          </p:nvSpPr>
          <p:spPr>
            <a:xfrm>
              <a:off x="6997872" y="2469124"/>
              <a:ext cx="281109" cy="40651"/>
            </a:xfrm>
            <a:custGeom>
              <a:avLst/>
              <a:gdLst/>
              <a:ahLst/>
              <a:cxnLst/>
              <a:rect l="l" t="t" r="r" b="b"/>
              <a:pathLst>
                <a:path w="8886" h="1285" extrusionOk="0">
                  <a:moveTo>
                    <a:pt x="839" y="0"/>
                  </a:moveTo>
                  <a:cubicBezTo>
                    <a:pt x="375" y="0"/>
                    <a:pt x="0" y="375"/>
                    <a:pt x="0" y="839"/>
                  </a:cubicBezTo>
                  <a:lnTo>
                    <a:pt x="0" y="982"/>
                  </a:lnTo>
                  <a:cubicBezTo>
                    <a:pt x="0" y="1160"/>
                    <a:pt x="143" y="1285"/>
                    <a:pt x="321" y="1285"/>
                  </a:cubicBezTo>
                  <a:lnTo>
                    <a:pt x="8582" y="1285"/>
                  </a:lnTo>
                  <a:cubicBezTo>
                    <a:pt x="8761" y="1285"/>
                    <a:pt x="8886" y="1160"/>
                    <a:pt x="8886" y="982"/>
                  </a:cubicBezTo>
                  <a:lnTo>
                    <a:pt x="8886" y="839"/>
                  </a:lnTo>
                  <a:cubicBezTo>
                    <a:pt x="8886" y="375"/>
                    <a:pt x="8529" y="0"/>
                    <a:pt x="80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5" name="Google Shape;2175;p68"/>
          <p:cNvGrpSpPr/>
          <p:nvPr/>
        </p:nvGrpSpPr>
        <p:grpSpPr>
          <a:xfrm>
            <a:off x="6865874" y="1684862"/>
            <a:ext cx="320066" cy="320308"/>
            <a:chOff x="6971330" y="1629499"/>
            <a:chExt cx="334762" cy="335015"/>
          </a:xfrm>
        </p:grpSpPr>
        <p:sp>
          <p:nvSpPr>
            <p:cNvPr id="2176" name="Google Shape;2176;p68"/>
            <p:cNvSpPr/>
            <p:nvPr/>
          </p:nvSpPr>
          <p:spPr>
            <a:xfrm>
              <a:off x="6988824" y="1629499"/>
              <a:ext cx="298634" cy="78486"/>
            </a:xfrm>
            <a:custGeom>
              <a:avLst/>
              <a:gdLst/>
              <a:ahLst/>
              <a:cxnLst/>
              <a:rect l="l" t="t" r="r" b="b"/>
              <a:pathLst>
                <a:path w="9440" h="2481" extrusionOk="0">
                  <a:moveTo>
                    <a:pt x="3915" y="0"/>
                  </a:moveTo>
                  <a:cubicBezTo>
                    <a:pt x="3801" y="0"/>
                    <a:pt x="3685" y="63"/>
                    <a:pt x="3623" y="188"/>
                  </a:cubicBezTo>
                  <a:lnTo>
                    <a:pt x="3016" y="1579"/>
                  </a:lnTo>
                  <a:lnTo>
                    <a:pt x="2499" y="955"/>
                  </a:lnTo>
                  <a:cubicBezTo>
                    <a:pt x="2445" y="884"/>
                    <a:pt x="2267" y="848"/>
                    <a:pt x="2267" y="848"/>
                  </a:cubicBezTo>
                  <a:lnTo>
                    <a:pt x="1535" y="848"/>
                  </a:lnTo>
                  <a:cubicBezTo>
                    <a:pt x="1419" y="567"/>
                    <a:pt x="1135" y="362"/>
                    <a:pt x="824" y="362"/>
                  </a:cubicBezTo>
                  <a:cubicBezTo>
                    <a:pt x="799" y="362"/>
                    <a:pt x="775" y="364"/>
                    <a:pt x="750" y="366"/>
                  </a:cubicBezTo>
                  <a:cubicBezTo>
                    <a:pt x="375" y="402"/>
                    <a:pt x="72" y="705"/>
                    <a:pt x="36" y="1080"/>
                  </a:cubicBezTo>
                  <a:cubicBezTo>
                    <a:pt x="1" y="1526"/>
                    <a:pt x="357" y="1918"/>
                    <a:pt x="821" y="1918"/>
                  </a:cubicBezTo>
                  <a:cubicBezTo>
                    <a:pt x="1125" y="1918"/>
                    <a:pt x="1392" y="1722"/>
                    <a:pt x="1517" y="1472"/>
                  </a:cubicBezTo>
                  <a:lnTo>
                    <a:pt x="2106" y="1472"/>
                  </a:lnTo>
                  <a:lnTo>
                    <a:pt x="2838" y="2365"/>
                  </a:lnTo>
                  <a:cubicBezTo>
                    <a:pt x="2907" y="2442"/>
                    <a:pt x="3000" y="2479"/>
                    <a:pt x="3090" y="2479"/>
                  </a:cubicBezTo>
                  <a:cubicBezTo>
                    <a:pt x="3208" y="2479"/>
                    <a:pt x="3322" y="2415"/>
                    <a:pt x="3373" y="2293"/>
                  </a:cubicBezTo>
                  <a:lnTo>
                    <a:pt x="3908" y="1080"/>
                  </a:lnTo>
                  <a:lnTo>
                    <a:pt x="4461" y="2293"/>
                  </a:lnTo>
                  <a:cubicBezTo>
                    <a:pt x="4515" y="2418"/>
                    <a:pt x="4626" y="2481"/>
                    <a:pt x="4740" y="2481"/>
                  </a:cubicBezTo>
                  <a:cubicBezTo>
                    <a:pt x="4854" y="2481"/>
                    <a:pt x="4970" y="2418"/>
                    <a:pt x="5032" y="2293"/>
                  </a:cubicBezTo>
                  <a:lnTo>
                    <a:pt x="5568" y="1080"/>
                  </a:lnTo>
                  <a:lnTo>
                    <a:pt x="6103" y="2293"/>
                  </a:lnTo>
                  <a:cubicBezTo>
                    <a:pt x="6164" y="2415"/>
                    <a:pt x="6282" y="2479"/>
                    <a:pt x="6399" y="2479"/>
                  </a:cubicBezTo>
                  <a:cubicBezTo>
                    <a:pt x="6488" y="2479"/>
                    <a:pt x="6576" y="2442"/>
                    <a:pt x="6638" y="2365"/>
                  </a:cubicBezTo>
                  <a:lnTo>
                    <a:pt x="7370" y="1472"/>
                  </a:lnTo>
                  <a:lnTo>
                    <a:pt x="7976" y="1472"/>
                  </a:lnTo>
                  <a:cubicBezTo>
                    <a:pt x="8083" y="1722"/>
                    <a:pt x="8351" y="1918"/>
                    <a:pt x="8672" y="1918"/>
                  </a:cubicBezTo>
                  <a:cubicBezTo>
                    <a:pt x="9100" y="1918"/>
                    <a:pt x="9439" y="1562"/>
                    <a:pt x="9439" y="1133"/>
                  </a:cubicBezTo>
                  <a:cubicBezTo>
                    <a:pt x="9439" y="705"/>
                    <a:pt x="9100" y="366"/>
                    <a:pt x="8672" y="366"/>
                  </a:cubicBezTo>
                  <a:cubicBezTo>
                    <a:pt x="8351" y="366"/>
                    <a:pt x="7958" y="830"/>
                    <a:pt x="7958" y="830"/>
                  </a:cubicBezTo>
                  <a:lnTo>
                    <a:pt x="7227" y="830"/>
                  </a:lnTo>
                  <a:cubicBezTo>
                    <a:pt x="7227" y="830"/>
                    <a:pt x="7048" y="884"/>
                    <a:pt x="6977" y="955"/>
                  </a:cubicBezTo>
                  <a:lnTo>
                    <a:pt x="6477" y="1579"/>
                  </a:lnTo>
                  <a:lnTo>
                    <a:pt x="5853" y="188"/>
                  </a:lnTo>
                  <a:cubicBezTo>
                    <a:pt x="5799" y="63"/>
                    <a:pt x="5683" y="0"/>
                    <a:pt x="5568" y="0"/>
                  </a:cubicBezTo>
                  <a:cubicBezTo>
                    <a:pt x="5452" y="0"/>
                    <a:pt x="5336" y="63"/>
                    <a:pt x="5282" y="188"/>
                  </a:cubicBezTo>
                  <a:lnTo>
                    <a:pt x="4747" y="1401"/>
                  </a:lnTo>
                  <a:lnTo>
                    <a:pt x="4194" y="188"/>
                  </a:lnTo>
                  <a:cubicBezTo>
                    <a:pt x="4140" y="63"/>
                    <a:pt x="4029" y="0"/>
                    <a:pt x="39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68"/>
            <p:cNvSpPr/>
            <p:nvPr/>
          </p:nvSpPr>
          <p:spPr>
            <a:xfrm>
              <a:off x="7083666" y="1820575"/>
              <a:ext cx="109520" cy="45744"/>
            </a:xfrm>
            <a:custGeom>
              <a:avLst/>
              <a:gdLst/>
              <a:ahLst/>
              <a:cxnLst/>
              <a:rect l="l" t="t" r="r" b="b"/>
              <a:pathLst>
                <a:path w="3462" h="1446" extrusionOk="0">
                  <a:moveTo>
                    <a:pt x="1731" y="0"/>
                  </a:moveTo>
                  <a:cubicBezTo>
                    <a:pt x="874" y="0"/>
                    <a:pt x="161" y="625"/>
                    <a:pt x="0" y="1445"/>
                  </a:cubicBezTo>
                  <a:lnTo>
                    <a:pt x="1428" y="1445"/>
                  </a:lnTo>
                  <a:lnTo>
                    <a:pt x="1428" y="928"/>
                  </a:lnTo>
                  <a:cubicBezTo>
                    <a:pt x="1428" y="767"/>
                    <a:pt x="1535" y="642"/>
                    <a:pt x="1695" y="625"/>
                  </a:cubicBezTo>
                  <a:cubicBezTo>
                    <a:pt x="1714" y="621"/>
                    <a:pt x="1732" y="620"/>
                    <a:pt x="1750" y="620"/>
                  </a:cubicBezTo>
                  <a:cubicBezTo>
                    <a:pt x="1921" y="620"/>
                    <a:pt x="2052" y="766"/>
                    <a:pt x="2052" y="928"/>
                  </a:cubicBezTo>
                  <a:lnTo>
                    <a:pt x="2052" y="1445"/>
                  </a:lnTo>
                  <a:lnTo>
                    <a:pt x="3462" y="1445"/>
                  </a:lnTo>
                  <a:cubicBezTo>
                    <a:pt x="3319" y="625"/>
                    <a:pt x="2605" y="0"/>
                    <a:pt x="17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68"/>
            <p:cNvSpPr/>
            <p:nvPr/>
          </p:nvSpPr>
          <p:spPr>
            <a:xfrm>
              <a:off x="7008027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0" y="625"/>
                  </a:lnTo>
                  <a:cubicBezTo>
                    <a:pt x="0" y="803"/>
                    <a:pt x="125" y="946"/>
                    <a:pt x="304" y="946"/>
                  </a:cubicBezTo>
                  <a:lnTo>
                    <a:pt x="803" y="946"/>
                  </a:lnTo>
                  <a:cubicBezTo>
                    <a:pt x="928" y="946"/>
                    <a:pt x="1053" y="857"/>
                    <a:pt x="1089" y="732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68"/>
            <p:cNvSpPr/>
            <p:nvPr/>
          </p:nvSpPr>
          <p:spPr>
            <a:xfrm>
              <a:off x="7227036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232" y="732"/>
                  </a:lnTo>
                  <a:cubicBezTo>
                    <a:pt x="286" y="857"/>
                    <a:pt x="393" y="946"/>
                    <a:pt x="535" y="946"/>
                  </a:cubicBezTo>
                  <a:lnTo>
                    <a:pt x="1035" y="946"/>
                  </a:lnTo>
                  <a:cubicBezTo>
                    <a:pt x="1196" y="946"/>
                    <a:pt x="1338" y="803"/>
                    <a:pt x="1338" y="625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8"/>
            <p:cNvSpPr/>
            <p:nvPr/>
          </p:nvSpPr>
          <p:spPr>
            <a:xfrm>
              <a:off x="7252977" y="1708239"/>
              <a:ext cx="19804" cy="43498"/>
            </a:xfrm>
            <a:custGeom>
              <a:avLst/>
              <a:gdLst/>
              <a:ahLst/>
              <a:cxnLst/>
              <a:rect l="l" t="t" r="r" b="b"/>
              <a:pathLst>
                <a:path w="626" h="1375" extrusionOk="0">
                  <a:moveTo>
                    <a:pt x="1" y="0"/>
                  </a:moveTo>
                  <a:lnTo>
                    <a:pt x="1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22" y="36"/>
                  </a:cubicBezTo>
                  <a:cubicBezTo>
                    <a:pt x="215" y="36"/>
                    <a:pt x="108" y="3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8"/>
            <p:cNvSpPr/>
            <p:nvPr/>
          </p:nvSpPr>
          <p:spPr>
            <a:xfrm>
              <a:off x="7004642" y="1708239"/>
              <a:ext cx="19772" cy="43498"/>
            </a:xfrm>
            <a:custGeom>
              <a:avLst/>
              <a:gdLst/>
              <a:ahLst/>
              <a:cxnLst/>
              <a:rect l="l" t="t" r="r" b="b"/>
              <a:pathLst>
                <a:path w="625" h="1375" extrusionOk="0">
                  <a:moveTo>
                    <a:pt x="0" y="0"/>
                  </a:moveTo>
                  <a:lnTo>
                    <a:pt x="0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04" y="36"/>
                  </a:cubicBezTo>
                  <a:cubicBezTo>
                    <a:pt x="196" y="36"/>
                    <a:pt x="89" y="3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68"/>
            <p:cNvSpPr/>
            <p:nvPr/>
          </p:nvSpPr>
          <p:spPr>
            <a:xfrm>
              <a:off x="6971330" y="1771446"/>
              <a:ext cx="334762" cy="143971"/>
            </a:xfrm>
            <a:custGeom>
              <a:avLst/>
              <a:gdLst/>
              <a:ahLst/>
              <a:cxnLst/>
              <a:rect l="l" t="t" r="r" b="b"/>
              <a:pathLst>
                <a:path w="10582" h="4551" extrusionOk="0">
                  <a:moveTo>
                    <a:pt x="1874" y="929"/>
                  </a:moveTo>
                  <a:cubicBezTo>
                    <a:pt x="2035" y="929"/>
                    <a:pt x="2177" y="1036"/>
                    <a:pt x="2195" y="1196"/>
                  </a:cubicBezTo>
                  <a:cubicBezTo>
                    <a:pt x="2213" y="1393"/>
                    <a:pt x="2070" y="1553"/>
                    <a:pt x="1874" y="1553"/>
                  </a:cubicBezTo>
                  <a:lnTo>
                    <a:pt x="1267" y="1553"/>
                  </a:lnTo>
                  <a:cubicBezTo>
                    <a:pt x="1107" y="1553"/>
                    <a:pt x="964" y="1428"/>
                    <a:pt x="946" y="1268"/>
                  </a:cubicBezTo>
                  <a:cubicBezTo>
                    <a:pt x="928" y="1089"/>
                    <a:pt x="1071" y="929"/>
                    <a:pt x="1267" y="929"/>
                  </a:cubicBezTo>
                  <a:close/>
                  <a:moveTo>
                    <a:pt x="9314" y="929"/>
                  </a:moveTo>
                  <a:cubicBezTo>
                    <a:pt x="9475" y="929"/>
                    <a:pt x="9618" y="1036"/>
                    <a:pt x="9636" y="1196"/>
                  </a:cubicBezTo>
                  <a:cubicBezTo>
                    <a:pt x="9653" y="1393"/>
                    <a:pt x="9511" y="1553"/>
                    <a:pt x="9332" y="1553"/>
                  </a:cubicBezTo>
                  <a:lnTo>
                    <a:pt x="8708" y="1553"/>
                  </a:lnTo>
                  <a:cubicBezTo>
                    <a:pt x="8547" y="1553"/>
                    <a:pt x="8422" y="1428"/>
                    <a:pt x="8404" y="1268"/>
                  </a:cubicBezTo>
                  <a:cubicBezTo>
                    <a:pt x="8369" y="1089"/>
                    <a:pt x="8529" y="929"/>
                    <a:pt x="8708" y="929"/>
                  </a:cubicBezTo>
                  <a:close/>
                  <a:moveTo>
                    <a:pt x="1874" y="2160"/>
                  </a:moveTo>
                  <a:cubicBezTo>
                    <a:pt x="2035" y="2160"/>
                    <a:pt x="2177" y="2285"/>
                    <a:pt x="2195" y="2445"/>
                  </a:cubicBezTo>
                  <a:cubicBezTo>
                    <a:pt x="2213" y="2624"/>
                    <a:pt x="2070" y="2784"/>
                    <a:pt x="1874" y="2784"/>
                  </a:cubicBezTo>
                  <a:lnTo>
                    <a:pt x="1267" y="2784"/>
                  </a:lnTo>
                  <a:cubicBezTo>
                    <a:pt x="1107" y="2784"/>
                    <a:pt x="964" y="2677"/>
                    <a:pt x="946" y="2517"/>
                  </a:cubicBezTo>
                  <a:cubicBezTo>
                    <a:pt x="928" y="2320"/>
                    <a:pt x="1071" y="2160"/>
                    <a:pt x="1267" y="2160"/>
                  </a:cubicBezTo>
                  <a:close/>
                  <a:moveTo>
                    <a:pt x="9314" y="2160"/>
                  </a:moveTo>
                  <a:cubicBezTo>
                    <a:pt x="9475" y="2160"/>
                    <a:pt x="9618" y="2285"/>
                    <a:pt x="9636" y="2445"/>
                  </a:cubicBezTo>
                  <a:cubicBezTo>
                    <a:pt x="9653" y="2624"/>
                    <a:pt x="9511" y="2784"/>
                    <a:pt x="9332" y="2784"/>
                  </a:cubicBezTo>
                  <a:lnTo>
                    <a:pt x="8708" y="2784"/>
                  </a:lnTo>
                  <a:cubicBezTo>
                    <a:pt x="8547" y="2784"/>
                    <a:pt x="8422" y="2677"/>
                    <a:pt x="8404" y="2517"/>
                  </a:cubicBezTo>
                  <a:cubicBezTo>
                    <a:pt x="8369" y="2320"/>
                    <a:pt x="8529" y="2160"/>
                    <a:pt x="8708" y="2160"/>
                  </a:cubicBezTo>
                  <a:close/>
                  <a:moveTo>
                    <a:pt x="5300" y="929"/>
                  </a:moveTo>
                  <a:cubicBezTo>
                    <a:pt x="6602" y="929"/>
                    <a:pt x="7673" y="1999"/>
                    <a:pt x="7673" y="3302"/>
                  </a:cubicBezTo>
                  <a:cubicBezTo>
                    <a:pt x="7673" y="3480"/>
                    <a:pt x="7530" y="3623"/>
                    <a:pt x="7369" y="3623"/>
                  </a:cubicBezTo>
                  <a:lnTo>
                    <a:pt x="3230" y="3623"/>
                  </a:lnTo>
                  <a:cubicBezTo>
                    <a:pt x="3052" y="3623"/>
                    <a:pt x="2909" y="3480"/>
                    <a:pt x="2909" y="3302"/>
                  </a:cubicBezTo>
                  <a:cubicBezTo>
                    <a:pt x="2909" y="1999"/>
                    <a:pt x="3979" y="929"/>
                    <a:pt x="5300" y="929"/>
                  </a:cubicBezTo>
                  <a:close/>
                  <a:moveTo>
                    <a:pt x="607" y="1"/>
                  </a:moveTo>
                  <a:cubicBezTo>
                    <a:pt x="268" y="1"/>
                    <a:pt x="0" y="268"/>
                    <a:pt x="0" y="625"/>
                  </a:cubicBezTo>
                  <a:lnTo>
                    <a:pt x="0" y="3926"/>
                  </a:lnTo>
                  <a:cubicBezTo>
                    <a:pt x="0" y="4265"/>
                    <a:pt x="268" y="4551"/>
                    <a:pt x="607" y="4551"/>
                  </a:cubicBezTo>
                  <a:lnTo>
                    <a:pt x="9957" y="4551"/>
                  </a:lnTo>
                  <a:cubicBezTo>
                    <a:pt x="10296" y="4551"/>
                    <a:pt x="10581" y="4265"/>
                    <a:pt x="10581" y="3926"/>
                  </a:cubicBezTo>
                  <a:lnTo>
                    <a:pt x="10581" y="625"/>
                  </a:lnTo>
                  <a:cubicBezTo>
                    <a:pt x="10581" y="268"/>
                    <a:pt x="10296" y="1"/>
                    <a:pt x="9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3" name="Google Shape;2183;p68"/>
          <p:cNvGrpSpPr/>
          <p:nvPr/>
        </p:nvGrpSpPr>
        <p:grpSpPr>
          <a:xfrm>
            <a:off x="6202090" y="3249650"/>
            <a:ext cx="243936" cy="320640"/>
            <a:chOff x="6277068" y="3266136"/>
            <a:chExt cx="255136" cy="335363"/>
          </a:xfrm>
        </p:grpSpPr>
        <p:sp>
          <p:nvSpPr>
            <p:cNvPr id="2184" name="Google Shape;2184;p68"/>
            <p:cNvSpPr/>
            <p:nvPr/>
          </p:nvSpPr>
          <p:spPr>
            <a:xfrm>
              <a:off x="6277068" y="3452941"/>
              <a:ext cx="117999" cy="29389"/>
            </a:xfrm>
            <a:custGeom>
              <a:avLst/>
              <a:gdLst/>
              <a:ahLst/>
              <a:cxnLst/>
              <a:rect l="l" t="t" r="r" b="b"/>
              <a:pathLst>
                <a:path w="3730" h="929" extrusionOk="0">
                  <a:moveTo>
                    <a:pt x="0" y="1"/>
                  </a:moveTo>
                  <a:lnTo>
                    <a:pt x="0" y="608"/>
                  </a:lnTo>
                  <a:cubicBezTo>
                    <a:pt x="0" y="786"/>
                    <a:pt x="143" y="929"/>
                    <a:pt x="321" y="929"/>
                  </a:cubicBezTo>
                  <a:lnTo>
                    <a:pt x="3729" y="929"/>
                  </a:lnTo>
                  <a:lnTo>
                    <a:pt x="3729" y="608"/>
                  </a:lnTo>
                  <a:lnTo>
                    <a:pt x="3426" y="197"/>
                  </a:lnTo>
                  <a:cubicBezTo>
                    <a:pt x="3319" y="72"/>
                    <a:pt x="3176" y="1"/>
                    <a:pt x="29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8"/>
            <p:cNvSpPr/>
            <p:nvPr/>
          </p:nvSpPr>
          <p:spPr>
            <a:xfrm>
              <a:off x="6414776" y="3452941"/>
              <a:ext cx="117429" cy="29389"/>
            </a:xfrm>
            <a:custGeom>
              <a:avLst/>
              <a:gdLst/>
              <a:ahLst/>
              <a:cxnLst/>
              <a:rect l="l" t="t" r="r" b="b"/>
              <a:pathLst>
                <a:path w="3712" h="929" extrusionOk="0">
                  <a:moveTo>
                    <a:pt x="714" y="1"/>
                  </a:moveTo>
                  <a:cubicBezTo>
                    <a:pt x="554" y="1"/>
                    <a:pt x="411" y="72"/>
                    <a:pt x="304" y="197"/>
                  </a:cubicBezTo>
                  <a:lnTo>
                    <a:pt x="1" y="608"/>
                  </a:lnTo>
                  <a:lnTo>
                    <a:pt x="1" y="929"/>
                  </a:lnTo>
                  <a:lnTo>
                    <a:pt x="3409" y="929"/>
                  </a:lnTo>
                  <a:cubicBezTo>
                    <a:pt x="3587" y="929"/>
                    <a:pt x="3712" y="786"/>
                    <a:pt x="3712" y="608"/>
                  </a:cubicBezTo>
                  <a:lnTo>
                    <a:pt x="37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8"/>
            <p:cNvSpPr/>
            <p:nvPr/>
          </p:nvSpPr>
          <p:spPr>
            <a:xfrm>
              <a:off x="6414776" y="3266136"/>
              <a:ext cx="117429" cy="175005"/>
            </a:xfrm>
            <a:custGeom>
              <a:avLst/>
              <a:gdLst/>
              <a:ahLst/>
              <a:cxnLst/>
              <a:rect l="l" t="t" r="r" b="b"/>
              <a:pathLst>
                <a:path w="3712" h="5532" extrusionOk="0">
                  <a:moveTo>
                    <a:pt x="2481" y="1106"/>
                  </a:moveTo>
                  <a:cubicBezTo>
                    <a:pt x="2641" y="1106"/>
                    <a:pt x="2766" y="1213"/>
                    <a:pt x="2784" y="1374"/>
                  </a:cubicBezTo>
                  <a:cubicBezTo>
                    <a:pt x="2820" y="1570"/>
                    <a:pt x="2659" y="1731"/>
                    <a:pt x="2481" y="1731"/>
                  </a:cubicBezTo>
                  <a:lnTo>
                    <a:pt x="1250" y="1731"/>
                  </a:lnTo>
                  <a:cubicBezTo>
                    <a:pt x="1089" y="1731"/>
                    <a:pt x="946" y="1606"/>
                    <a:pt x="928" y="1445"/>
                  </a:cubicBezTo>
                  <a:cubicBezTo>
                    <a:pt x="911" y="1267"/>
                    <a:pt x="1053" y="1106"/>
                    <a:pt x="1250" y="1106"/>
                  </a:cubicBezTo>
                  <a:close/>
                  <a:moveTo>
                    <a:pt x="2481" y="2337"/>
                  </a:moveTo>
                  <a:cubicBezTo>
                    <a:pt x="2641" y="2337"/>
                    <a:pt x="2766" y="2462"/>
                    <a:pt x="2784" y="2623"/>
                  </a:cubicBezTo>
                  <a:cubicBezTo>
                    <a:pt x="2820" y="2801"/>
                    <a:pt x="2659" y="2962"/>
                    <a:pt x="2481" y="2962"/>
                  </a:cubicBezTo>
                  <a:lnTo>
                    <a:pt x="1250" y="2962"/>
                  </a:lnTo>
                  <a:cubicBezTo>
                    <a:pt x="1089" y="2962"/>
                    <a:pt x="946" y="2855"/>
                    <a:pt x="928" y="2694"/>
                  </a:cubicBezTo>
                  <a:cubicBezTo>
                    <a:pt x="911" y="2498"/>
                    <a:pt x="1053" y="2337"/>
                    <a:pt x="1250" y="2337"/>
                  </a:cubicBezTo>
                  <a:close/>
                  <a:moveTo>
                    <a:pt x="2481" y="3586"/>
                  </a:moveTo>
                  <a:cubicBezTo>
                    <a:pt x="2641" y="3586"/>
                    <a:pt x="2766" y="3693"/>
                    <a:pt x="2784" y="3854"/>
                  </a:cubicBezTo>
                  <a:cubicBezTo>
                    <a:pt x="2820" y="4050"/>
                    <a:pt x="2659" y="4211"/>
                    <a:pt x="2481" y="4211"/>
                  </a:cubicBezTo>
                  <a:lnTo>
                    <a:pt x="1250" y="4211"/>
                  </a:lnTo>
                  <a:cubicBezTo>
                    <a:pt x="1089" y="4211"/>
                    <a:pt x="946" y="4086"/>
                    <a:pt x="928" y="3925"/>
                  </a:cubicBezTo>
                  <a:cubicBezTo>
                    <a:pt x="911" y="3747"/>
                    <a:pt x="1053" y="3586"/>
                    <a:pt x="1250" y="3586"/>
                  </a:cubicBezTo>
                  <a:close/>
                  <a:moveTo>
                    <a:pt x="714" y="0"/>
                  </a:moveTo>
                  <a:cubicBezTo>
                    <a:pt x="554" y="0"/>
                    <a:pt x="411" y="89"/>
                    <a:pt x="304" y="214"/>
                  </a:cubicBezTo>
                  <a:lnTo>
                    <a:pt x="1" y="625"/>
                  </a:lnTo>
                  <a:lnTo>
                    <a:pt x="1" y="5531"/>
                  </a:lnTo>
                  <a:cubicBezTo>
                    <a:pt x="197" y="5371"/>
                    <a:pt x="447" y="5281"/>
                    <a:pt x="714" y="5281"/>
                  </a:cubicBezTo>
                  <a:lnTo>
                    <a:pt x="3712" y="5281"/>
                  </a:lnTo>
                  <a:lnTo>
                    <a:pt x="3712" y="321"/>
                  </a:lnTo>
                  <a:cubicBezTo>
                    <a:pt x="3712" y="143"/>
                    <a:pt x="3587" y="0"/>
                    <a:pt x="34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8"/>
            <p:cNvSpPr/>
            <p:nvPr/>
          </p:nvSpPr>
          <p:spPr>
            <a:xfrm>
              <a:off x="6329551" y="3482298"/>
              <a:ext cx="150741" cy="119201"/>
            </a:xfrm>
            <a:custGeom>
              <a:avLst/>
              <a:gdLst/>
              <a:ahLst/>
              <a:cxnLst/>
              <a:rect l="l" t="t" r="r" b="b"/>
              <a:pathLst>
                <a:path w="4765" h="3768" extrusionOk="0">
                  <a:moveTo>
                    <a:pt x="2070" y="1"/>
                  </a:moveTo>
                  <a:lnTo>
                    <a:pt x="2070" y="1339"/>
                  </a:lnTo>
                  <a:cubicBezTo>
                    <a:pt x="1856" y="1143"/>
                    <a:pt x="1553" y="1036"/>
                    <a:pt x="1249" y="1036"/>
                  </a:cubicBezTo>
                  <a:lnTo>
                    <a:pt x="90" y="1036"/>
                  </a:lnTo>
                  <a:cubicBezTo>
                    <a:pt x="36" y="1036"/>
                    <a:pt x="0" y="1071"/>
                    <a:pt x="0" y="1107"/>
                  </a:cubicBezTo>
                  <a:lnTo>
                    <a:pt x="0" y="2356"/>
                  </a:lnTo>
                  <a:cubicBezTo>
                    <a:pt x="0" y="2534"/>
                    <a:pt x="143" y="2677"/>
                    <a:pt x="339" y="2677"/>
                  </a:cubicBezTo>
                  <a:lnTo>
                    <a:pt x="2070" y="2677"/>
                  </a:lnTo>
                  <a:lnTo>
                    <a:pt x="2070" y="3444"/>
                  </a:lnTo>
                  <a:cubicBezTo>
                    <a:pt x="2070" y="3605"/>
                    <a:pt x="2177" y="3748"/>
                    <a:pt x="2338" y="3766"/>
                  </a:cubicBezTo>
                  <a:cubicBezTo>
                    <a:pt x="2349" y="3767"/>
                    <a:pt x="2360" y="3767"/>
                    <a:pt x="2371" y="3767"/>
                  </a:cubicBezTo>
                  <a:cubicBezTo>
                    <a:pt x="2552" y="3767"/>
                    <a:pt x="2695" y="3630"/>
                    <a:pt x="2695" y="3444"/>
                  </a:cubicBezTo>
                  <a:lnTo>
                    <a:pt x="2695" y="2267"/>
                  </a:lnTo>
                  <a:lnTo>
                    <a:pt x="3515" y="2267"/>
                  </a:lnTo>
                  <a:cubicBezTo>
                    <a:pt x="4193" y="2267"/>
                    <a:pt x="4764" y="1714"/>
                    <a:pt x="4764" y="1036"/>
                  </a:cubicBezTo>
                  <a:lnTo>
                    <a:pt x="4764" y="929"/>
                  </a:lnTo>
                  <a:cubicBezTo>
                    <a:pt x="4764" y="750"/>
                    <a:pt x="4622" y="625"/>
                    <a:pt x="4443" y="625"/>
                  </a:cubicBezTo>
                  <a:lnTo>
                    <a:pt x="3515" y="625"/>
                  </a:lnTo>
                  <a:cubicBezTo>
                    <a:pt x="3194" y="625"/>
                    <a:pt x="2909" y="732"/>
                    <a:pt x="2695" y="929"/>
                  </a:cubicBezTo>
                  <a:lnTo>
                    <a:pt x="26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68"/>
            <p:cNvSpPr/>
            <p:nvPr/>
          </p:nvSpPr>
          <p:spPr>
            <a:xfrm>
              <a:off x="6277068" y="3266136"/>
              <a:ext cx="117999" cy="175005"/>
            </a:xfrm>
            <a:custGeom>
              <a:avLst/>
              <a:gdLst/>
              <a:ahLst/>
              <a:cxnLst/>
              <a:rect l="l" t="t" r="r" b="b"/>
              <a:pathLst>
                <a:path w="3730" h="5532" extrusionOk="0">
                  <a:moveTo>
                    <a:pt x="2480" y="1106"/>
                  </a:moveTo>
                  <a:cubicBezTo>
                    <a:pt x="2641" y="1106"/>
                    <a:pt x="2783" y="1213"/>
                    <a:pt x="2801" y="1374"/>
                  </a:cubicBezTo>
                  <a:cubicBezTo>
                    <a:pt x="2819" y="1570"/>
                    <a:pt x="2676" y="1731"/>
                    <a:pt x="2498" y="1731"/>
                  </a:cubicBezTo>
                  <a:lnTo>
                    <a:pt x="1267" y="1731"/>
                  </a:lnTo>
                  <a:cubicBezTo>
                    <a:pt x="1106" y="1731"/>
                    <a:pt x="964" y="1606"/>
                    <a:pt x="946" y="1445"/>
                  </a:cubicBezTo>
                  <a:cubicBezTo>
                    <a:pt x="928" y="1267"/>
                    <a:pt x="1071" y="1106"/>
                    <a:pt x="1249" y="1106"/>
                  </a:cubicBezTo>
                  <a:close/>
                  <a:moveTo>
                    <a:pt x="2480" y="2337"/>
                  </a:moveTo>
                  <a:cubicBezTo>
                    <a:pt x="2641" y="2337"/>
                    <a:pt x="2783" y="2462"/>
                    <a:pt x="2801" y="2623"/>
                  </a:cubicBezTo>
                  <a:cubicBezTo>
                    <a:pt x="2819" y="2801"/>
                    <a:pt x="2676" y="2962"/>
                    <a:pt x="2498" y="2962"/>
                  </a:cubicBezTo>
                  <a:lnTo>
                    <a:pt x="1267" y="2962"/>
                  </a:lnTo>
                  <a:cubicBezTo>
                    <a:pt x="1106" y="2962"/>
                    <a:pt x="964" y="2855"/>
                    <a:pt x="946" y="2694"/>
                  </a:cubicBezTo>
                  <a:cubicBezTo>
                    <a:pt x="928" y="2498"/>
                    <a:pt x="1071" y="2337"/>
                    <a:pt x="1249" y="2337"/>
                  </a:cubicBezTo>
                  <a:close/>
                  <a:moveTo>
                    <a:pt x="2480" y="3586"/>
                  </a:moveTo>
                  <a:cubicBezTo>
                    <a:pt x="2641" y="3586"/>
                    <a:pt x="2783" y="3693"/>
                    <a:pt x="2801" y="3854"/>
                  </a:cubicBezTo>
                  <a:cubicBezTo>
                    <a:pt x="2819" y="4050"/>
                    <a:pt x="2676" y="4211"/>
                    <a:pt x="2498" y="4211"/>
                  </a:cubicBezTo>
                  <a:lnTo>
                    <a:pt x="1267" y="4211"/>
                  </a:lnTo>
                  <a:cubicBezTo>
                    <a:pt x="1106" y="4211"/>
                    <a:pt x="964" y="4086"/>
                    <a:pt x="946" y="3925"/>
                  </a:cubicBezTo>
                  <a:cubicBezTo>
                    <a:pt x="928" y="3747"/>
                    <a:pt x="1071" y="3586"/>
                    <a:pt x="1249" y="3586"/>
                  </a:cubicBezTo>
                  <a:close/>
                  <a:moveTo>
                    <a:pt x="321" y="0"/>
                  </a:moveTo>
                  <a:cubicBezTo>
                    <a:pt x="143" y="0"/>
                    <a:pt x="0" y="143"/>
                    <a:pt x="0" y="321"/>
                  </a:cubicBezTo>
                  <a:lnTo>
                    <a:pt x="0" y="5281"/>
                  </a:lnTo>
                  <a:lnTo>
                    <a:pt x="2998" y="5281"/>
                  </a:lnTo>
                  <a:cubicBezTo>
                    <a:pt x="3265" y="5281"/>
                    <a:pt x="3533" y="5371"/>
                    <a:pt x="3729" y="5531"/>
                  </a:cubicBezTo>
                  <a:lnTo>
                    <a:pt x="3729" y="625"/>
                  </a:lnTo>
                  <a:lnTo>
                    <a:pt x="3426" y="214"/>
                  </a:lnTo>
                  <a:cubicBezTo>
                    <a:pt x="3319" y="89"/>
                    <a:pt x="3176" y="0"/>
                    <a:pt x="29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9" name="Google Shape;2189;p68"/>
          <p:cNvGrpSpPr/>
          <p:nvPr/>
        </p:nvGrpSpPr>
        <p:grpSpPr>
          <a:xfrm>
            <a:off x="6189114" y="2206579"/>
            <a:ext cx="270401" cy="319975"/>
            <a:chOff x="6263497" y="2175171"/>
            <a:chExt cx="282817" cy="334667"/>
          </a:xfrm>
        </p:grpSpPr>
        <p:sp>
          <p:nvSpPr>
            <p:cNvPr id="2190" name="Google Shape;2190;p68"/>
            <p:cNvSpPr/>
            <p:nvPr/>
          </p:nvSpPr>
          <p:spPr>
            <a:xfrm>
              <a:off x="6368494" y="2361312"/>
              <a:ext cx="72286" cy="29389"/>
            </a:xfrm>
            <a:custGeom>
              <a:avLst/>
              <a:gdLst/>
              <a:ahLst/>
              <a:cxnLst/>
              <a:rect l="l" t="t" r="r" b="b"/>
              <a:pathLst>
                <a:path w="2285" h="929" extrusionOk="0">
                  <a:moveTo>
                    <a:pt x="1" y="0"/>
                  </a:moveTo>
                  <a:lnTo>
                    <a:pt x="1" y="214"/>
                  </a:lnTo>
                  <a:cubicBezTo>
                    <a:pt x="1" y="607"/>
                    <a:pt x="322" y="928"/>
                    <a:pt x="732" y="928"/>
                  </a:cubicBezTo>
                  <a:lnTo>
                    <a:pt x="1553" y="928"/>
                  </a:lnTo>
                  <a:cubicBezTo>
                    <a:pt x="1963" y="928"/>
                    <a:pt x="2284" y="607"/>
                    <a:pt x="2284" y="214"/>
                  </a:cubicBezTo>
                  <a:lnTo>
                    <a:pt x="2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68"/>
            <p:cNvSpPr/>
            <p:nvPr/>
          </p:nvSpPr>
          <p:spPr>
            <a:xfrm>
              <a:off x="6312626" y="2175171"/>
              <a:ext cx="173866" cy="166970"/>
            </a:xfrm>
            <a:custGeom>
              <a:avLst/>
              <a:gdLst/>
              <a:ahLst/>
              <a:cxnLst/>
              <a:rect l="l" t="t" r="r" b="b"/>
              <a:pathLst>
                <a:path w="5496" h="5278" extrusionOk="0">
                  <a:moveTo>
                    <a:pt x="2918" y="0"/>
                  </a:moveTo>
                  <a:cubicBezTo>
                    <a:pt x="2564" y="0"/>
                    <a:pt x="2193" y="72"/>
                    <a:pt x="1820" y="228"/>
                  </a:cubicBezTo>
                  <a:cubicBezTo>
                    <a:pt x="1231" y="460"/>
                    <a:pt x="785" y="924"/>
                    <a:pt x="535" y="1513"/>
                  </a:cubicBezTo>
                  <a:cubicBezTo>
                    <a:pt x="0" y="2815"/>
                    <a:pt x="518" y="4100"/>
                    <a:pt x="1481" y="4742"/>
                  </a:cubicBezTo>
                  <a:cubicBezTo>
                    <a:pt x="1659" y="4849"/>
                    <a:pt x="1767" y="5064"/>
                    <a:pt x="1767" y="5278"/>
                  </a:cubicBezTo>
                  <a:lnTo>
                    <a:pt x="2605" y="5278"/>
                  </a:lnTo>
                  <a:lnTo>
                    <a:pt x="2605" y="3458"/>
                  </a:lnTo>
                  <a:cubicBezTo>
                    <a:pt x="2230" y="3333"/>
                    <a:pt x="1963" y="2976"/>
                    <a:pt x="1981" y="2566"/>
                  </a:cubicBezTo>
                  <a:cubicBezTo>
                    <a:pt x="1981" y="2459"/>
                    <a:pt x="2052" y="2351"/>
                    <a:pt x="2141" y="2298"/>
                  </a:cubicBezTo>
                  <a:cubicBezTo>
                    <a:pt x="2192" y="2276"/>
                    <a:pt x="2242" y="2266"/>
                    <a:pt x="2288" y="2266"/>
                  </a:cubicBezTo>
                  <a:cubicBezTo>
                    <a:pt x="2470" y="2266"/>
                    <a:pt x="2605" y="2417"/>
                    <a:pt x="2605" y="2601"/>
                  </a:cubicBezTo>
                  <a:cubicBezTo>
                    <a:pt x="2587" y="2691"/>
                    <a:pt x="2641" y="2798"/>
                    <a:pt x="2730" y="2833"/>
                  </a:cubicBezTo>
                  <a:cubicBezTo>
                    <a:pt x="2795" y="2871"/>
                    <a:pt x="2859" y="2887"/>
                    <a:pt x="2918" y="2887"/>
                  </a:cubicBezTo>
                  <a:cubicBezTo>
                    <a:pt x="3085" y="2887"/>
                    <a:pt x="3212" y="2755"/>
                    <a:pt x="3212" y="2583"/>
                  </a:cubicBezTo>
                  <a:cubicBezTo>
                    <a:pt x="3212" y="2413"/>
                    <a:pt x="3358" y="2266"/>
                    <a:pt x="3534" y="2266"/>
                  </a:cubicBezTo>
                  <a:cubicBezTo>
                    <a:pt x="3580" y="2266"/>
                    <a:pt x="3628" y="2276"/>
                    <a:pt x="3676" y="2298"/>
                  </a:cubicBezTo>
                  <a:cubicBezTo>
                    <a:pt x="3765" y="2351"/>
                    <a:pt x="3836" y="2476"/>
                    <a:pt x="3836" y="2566"/>
                  </a:cubicBezTo>
                  <a:cubicBezTo>
                    <a:pt x="3836" y="2976"/>
                    <a:pt x="3586" y="3333"/>
                    <a:pt x="3212" y="3458"/>
                  </a:cubicBezTo>
                  <a:lnTo>
                    <a:pt x="3212" y="5278"/>
                  </a:lnTo>
                  <a:lnTo>
                    <a:pt x="4050" y="5278"/>
                  </a:lnTo>
                  <a:cubicBezTo>
                    <a:pt x="4050" y="5064"/>
                    <a:pt x="4157" y="4849"/>
                    <a:pt x="4336" y="4742"/>
                  </a:cubicBezTo>
                  <a:cubicBezTo>
                    <a:pt x="5032" y="4279"/>
                    <a:pt x="5496" y="3476"/>
                    <a:pt x="5496" y="2583"/>
                  </a:cubicBezTo>
                  <a:cubicBezTo>
                    <a:pt x="5496" y="1155"/>
                    <a:pt x="4340" y="0"/>
                    <a:pt x="29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68"/>
            <p:cNvSpPr/>
            <p:nvPr/>
          </p:nvSpPr>
          <p:spPr>
            <a:xfrm>
              <a:off x="6505663" y="2246730"/>
              <a:ext cx="40651" cy="19772"/>
            </a:xfrm>
            <a:custGeom>
              <a:avLst/>
              <a:gdLst/>
              <a:ahLst/>
              <a:cxnLst/>
              <a:rect l="l" t="t" r="r" b="b"/>
              <a:pathLst>
                <a:path w="1285" h="625" extrusionOk="0">
                  <a:moveTo>
                    <a:pt x="339" y="0"/>
                  </a:moveTo>
                  <a:cubicBezTo>
                    <a:pt x="179" y="0"/>
                    <a:pt x="36" y="125"/>
                    <a:pt x="18" y="286"/>
                  </a:cubicBezTo>
                  <a:cubicBezTo>
                    <a:pt x="0" y="464"/>
                    <a:pt x="143" y="625"/>
                    <a:pt x="321" y="625"/>
                  </a:cubicBezTo>
                  <a:lnTo>
                    <a:pt x="946" y="625"/>
                  </a:lnTo>
                  <a:cubicBezTo>
                    <a:pt x="1107" y="625"/>
                    <a:pt x="1231" y="518"/>
                    <a:pt x="1249" y="357"/>
                  </a:cubicBezTo>
                  <a:cubicBezTo>
                    <a:pt x="1285" y="161"/>
                    <a:pt x="1124" y="0"/>
                    <a:pt x="9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68"/>
            <p:cNvSpPr/>
            <p:nvPr/>
          </p:nvSpPr>
          <p:spPr>
            <a:xfrm>
              <a:off x="6263497" y="2246730"/>
              <a:ext cx="40683" cy="19772"/>
            </a:xfrm>
            <a:custGeom>
              <a:avLst/>
              <a:gdLst/>
              <a:ahLst/>
              <a:cxnLst/>
              <a:rect l="l" t="t" r="r" b="b"/>
              <a:pathLst>
                <a:path w="1286" h="625" extrusionOk="0">
                  <a:moveTo>
                    <a:pt x="340" y="0"/>
                  </a:moveTo>
                  <a:cubicBezTo>
                    <a:pt x="179" y="0"/>
                    <a:pt x="36" y="125"/>
                    <a:pt x="19" y="286"/>
                  </a:cubicBezTo>
                  <a:cubicBezTo>
                    <a:pt x="1" y="464"/>
                    <a:pt x="144" y="625"/>
                    <a:pt x="340" y="625"/>
                  </a:cubicBezTo>
                  <a:lnTo>
                    <a:pt x="946" y="625"/>
                  </a:lnTo>
                  <a:cubicBezTo>
                    <a:pt x="1143" y="625"/>
                    <a:pt x="1285" y="464"/>
                    <a:pt x="1268" y="286"/>
                  </a:cubicBezTo>
                  <a:cubicBezTo>
                    <a:pt x="1250" y="125"/>
                    <a:pt x="1107" y="0"/>
                    <a:pt x="9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68"/>
            <p:cNvSpPr/>
            <p:nvPr/>
          </p:nvSpPr>
          <p:spPr>
            <a:xfrm>
              <a:off x="6489845" y="2181562"/>
              <a:ext cx="39544" cy="29326"/>
            </a:xfrm>
            <a:custGeom>
              <a:avLst/>
              <a:gdLst/>
              <a:ahLst/>
              <a:cxnLst/>
              <a:rect l="l" t="t" r="r" b="b"/>
              <a:pathLst>
                <a:path w="1250" h="927" extrusionOk="0">
                  <a:moveTo>
                    <a:pt x="895" y="0"/>
                  </a:moveTo>
                  <a:cubicBezTo>
                    <a:pt x="841" y="0"/>
                    <a:pt x="786" y="14"/>
                    <a:pt x="732" y="44"/>
                  </a:cubicBezTo>
                  <a:lnTo>
                    <a:pt x="197" y="347"/>
                  </a:lnTo>
                  <a:cubicBezTo>
                    <a:pt x="54" y="437"/>
                    <a:pt x="1" y="633"/>
                    <a:pt x="90" y="776"/>
                  </a:cubicBezTo>
                  <a:cubicBezTo>
                    <a:pt x="149" y="871"/>
                    <a:pt x="249" y="926"/>
                    <a:pt x="356" y="926"/>
                  </a:cubicBezTo>
                  <a:cubicBezTo>
                    <a:pt x="409" y="926"/>
                    <a:pt x="465" y="912"/>
                    <a:pt x="518" y="883"/>
                  </a:cubicBezTo>
                  <a:lnTo>
                    <a:pt x="1053" y="579"/>
                  </a:lnTo>
                  <a:cubicBezTo>
                    <a:pt x="1196" y="490"/>
                    <a:pt x="1250" y="312"/>
                    <a:pt x="1160" y="151"/>
                  </a:cubicBezTo>
                  <a:cubicBezTo>
                    <a:pt x="1101" y="56"/>
                    <a:pt x="1002" y="0"/>
                    <a:pt x="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68"/>
            <p:cNvSpPr/>
            <p:nvPr/>
          </p:nvSpPr>
          <p:spPr>
            <a:xfrm>
              <a:off x="6280453" y="2302629"/>
              <a:ext cx="39544" cy="29579"/>
            </a:xfrm>
            <a:custGeom>
              <a:avLst/>
              <a:gdLst/>
              <a:ahLst/>
              <a:cxnLst/>
              <a:rect l="l" t="t" r="r" b="b"/>
              <a:pathLst>
                <a:path w="1250" h="935" extrusionOk="0">
                  <a:moveTo>
                    <a:pt x="882" y="0"/>
                  </a:moveTo>
                  <a:cubicBezTo>
                    <a:pt x="830" y="0"/>
                    <a:pt x="778" y="12"/>
                    <a:pt x="732" y="35"/>
                  </a:cubicBezTo>
                  <a:lnTo>
                    <a:pt x="196" y="357"/>
                  </a:lnTo>
                  <a:cubicBezTo>
                    <a:pt x="54" y="446"/>
                    <a:pt x="0" y="624"/>
                    <a:pt x="89" y="767"/>
                  </a:cubicBezTo>
                  <a:cubicBezTo>
                    <a:pt x="137" y="875"/>
                    <a:pt x="242" y="935"/>
                    <a:pt x="349" y="935"/>
                  </a:cubicBezTo>
                  <a:cubicBezTo>
                    <a:pt x="401" y="935"/>
                    <a:pt x="453" y="921"/>
                    <a:pt x="500" y="892"/>
                  </a:cubicBezTo>
                  <a:lnTo>
                    <a:pt x="1035" y="571"/>
                  </a:lnTo>
                  <a:cubicBezTo>
                    <a:pt x="1196" y="499"/>
                    <a:pt x="1249" y="303"/>
                    <a:pt x="1160" y="160"/>
                  </a:cubicBezTo>
                  <a:cubicBezTo>
                    <a:pt x="1100" y="52"/>
                    <a:pt x="990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68"/>
            <p:cNvSpPr/>
            <p:nvPr/>
          </p:nvSpPr>
          <p:spPr>
            <a:xfrm>
              <a:off x="6489845" y="2302629"/>
              <a:ext cx="39544" cy="29579"/>
            </a:xfrm>
            <a:custGeom>
              <a:avLst/>
              <a:gdLst/>
              <a:ahLst/>
              <a:cxnLst/>
              <a:rect l="l" t="t" r="r" b="b"/>
              <a:pathLst>
                <a:path w="1250" h="935" extrusionOk="0">
                  <a:moveTo>
                    <a:pt x="360" y="0"/>
                  </a:moveTo>
                  <a:cubicBezTo>
                    <a:pt x="251" y="0"/>
                    <a:pt x="150" y="52"/>
                    <a:pt x="90" y="160"/>
                  </a:cubicBezTo>
                  <a:cubicBezTo>
                    <a:pt x="1" y="303"/>
                    <a:pt x="54" y="499"/>
                    <a:pt x="197" y="571"/>
                  </a:cubicBezTo>
                  <a:lnTo>
                    <a:pt x="732" y="892"/>
                  </a:lnTo>
                  <a:cubicBezTo>
                    <a:pt x="785" y="921"/>
                    <a:pt x="839" y="935"/>
                    <a:pt x="891" y="935"/>
                  </a:cubicBezTo>
                  <a:cubicBezTo>
                    <a:pt x="1000" y="935"/>
                    <a:pt x="1100" y="875"/>
                    <a:pt x="1160" y="767"/>
                  </a:cubicBezTo>
                  <a:cubicBezTo>
                    <a:pt x="1250" y="624"/>
                    <a:pt x="1196" y="446"/>
                    <a:pt x="1053" y="357"/>
                  </a:cubicBezTo>
                  <a:lnTo>
                    <a:pt x="518" y="35"/>
                  </a:lnTo>
                  <a:cubicBezTo>
                    <a:pt x="466" y="12"/>
                    <a:pt x="412" y="0"/>
                    <a:pt x="3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68"/>
            <p:cNvSpPr/>
            <p:nvPr/>
          </p:nvSpPr>
          <p:spPr>
            <a:xfrm>
              <a:off x="6280453" y="2181562"/>
              <a:ext cx="39544" cy="29326"/>
            </a:xfrm>
            <a:custGeom>
              <a:avLst/>
              <a:gdLst/>
              <a:ahLst/>
              <a:cxnLst/>
              <a:rect l="l" t="t" r="r" b="b"/>
              <a:pathLst>
                <a:path w="1250" h="927" extrusionOk="0">
                  <a:moveTo>
                    <a:pt x="346" y="0"/>
                  </a:moveTo>
                  <a:cubicBezTo>
                    <a:pt x="240" y="0"/>
                    <a:pt x="137" y="56"/>
                    <a:pt x="89" y="151"/>
                  </a:cubicBezTo>
                  <a:cubicBezTo>
                    <a:pt x="0" y="312"/>
                    <a:pt x="54" y="490"/>
                    <a:pt x="196" y="579"/>
                  </a:cubicBezTo>
                  <a:lnTo>
                    <a:pt x="732" y="883"/>
                  </a:lnTo>
                  <a:cubicBezTo>
                    <a:pt x="779" y="912"/>
                    <a:pt x="833" y="926"/>
                    <a:pt x="886" y="926"/>
                  </a:cubicBezTo>
                  <a:cubicBezTo>
                    <a:pt x="993" y="926"/>
                    <a:pt x="1100" y="871"/>
                    <a:pt x="1160" y="776"/>
                  </a:cubicBezTo>
                  <a:cubicBezTo>
                    <a:pt x="1249" y="633"/>
                    <a:pt x="1196" y="437"/>
                    <a:pt x="1035" y="347"/>
                  </a:cubicBezTo>
                  <a:lnTo>
                    <a:pt x="500" y="44"/>
                  </a:lnTo>
                  <a:cubicBezTo>
                    <a:pt x="452" y="14"/>
                    <a:pt x="399" y="0"/>
                    <a:pt x="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68"/>
            <p:cNvSpPr/>
            <p:nvPr/>
          </p:nvSpPr>
          <p:spPr>
            <a:xfrm>
              <a:off x="6329551" y="2410409"/>
              <a:ext cx="150171" cy="99429"/>
            </a:xfrm>
            <a:custGeom>
              <a:avLst/>
              <a:gdLst/>
              <a:ahLst/>
              <a:cxnLst/>
              <a:rect l="l" t="t" r="r" b="b"/>
              <a:pathLst>
                <a:path w="4747" h="3143" extrusionOk="0">
                  <a:moveTo>
                    <a:pt x="2070" y="1"/>
                  </a:moveTo>
                  <a:lnTo>
                    <a:pt x="2070" y="768"/>
                  </a:lnTo>
                  <a:cubicBezTo>
                    <a:pt x="1838" y="572"/>
                    <a:pt x="1553" y="465"/>
                    <a:pt x="1232" y="465"/>
                  </a:cubicBezTo>
                  <a:lnTo>
                    <a:pt x="304" y="465"/>
                  </a:lnTo>
                  <a:cubicBezTo>
                    <a:pt x="143" y="465"/>
                    <a:pt x="0" y="589"/>
                    <a:pt x="0" y="768"/>
                  </a:cubicBezTo>
                  <a:lnTo>
                    <a:pt x="0" y="875"/>
                  </a:lnTo>
                  <a:cubicBezTo>
                    <a:pt x="0" y="1553"/>
                    <a:pt x="554" y="2106"/>
                    <a:pt x="1232" y="2106"/>
                  </a:cubicBezTo>
                  <a:lnTo>
                    <a:pt x="2070" y="2106"/>
                  </a:lnTo>
                  <a:lnTo>
                    <a:pt x="2070" y="2820"/>
                  </a:lnTo>
                  <a:cubicBezTo>
                    <a:pt x="2070" y="2980"/>
                    <a:pt x="2177" y="3123"/>
                    <a:pt x="2338" y="3141"/>
                  </a:cubicBezTo>
                  <a:cubicBezTo>
                    <a:pt x="2349" y="3142"/>
                    <a:pt x="2360" y="3142"/>
                    <a:pt x="2371" y="3142"/>
                  </a:cubicBezTo>
                  <a:cubicBezTo>
                    <a:pt x="2550" y="3142"/>
                    <a:pt x="2677" y="3006"/>
                    <a:pt x="2677" y="2838"/>
                  </a:cubicBezTo>
                  <a:lnTo>
                    <a:pt x="2677" y="1696"/>
                  </a:lnTo>
                  <a:lnTo>
                    <a:pt x="3515" y="1696"/>
                  </a:lnTo>
                  <a:cubicBezTo>
                    <a:pt x="4193" y="1696"/>
                    <a:pt x="4747" y="1143"/>
                    <a:pt x="4747" y="465"/>
                  </a:cubicBezTo>
                  <a:lnTo>
                    <a:pt x="4747" y="357"/>
                  </a:lnTo>
                  <a:cubicBezTo>
                    <a:pt x="4747" y="179"/>
                    <a:pt x="4604" y="36"/>
                    <a:pt x="4443" y="36"/>
                  </a:cubicBezTo>
                  <a:lnTo>
                    <a:pt x="3515" y="36"/>
                  </a:lnTo>
                  <a:cubicBezTo>
                    <a:pt x="3194" y="36"/>
                    <a:pt x="2909" y="161"/>
                    <a:pt x="2677" y="357"/>
                  </a:cubicBezTo>
                  <a:lnTo>
                    <a:pt x="26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9" name="Google Shape;2199;p68"/>
          <p:cNvGrpSpPr/>
          <p:nvPr/>
        </p:nvGrpSpPr>
        <p:grpSpPr>
          <a:xfrm>
            <a:off x="6159443" y="2728326"/>
            <a:ext cx="324905" cy="320066"/>
            <a:chOff x="6232463" y="2720875"/>
            <a:chExt cx="339823" cy="334762"/>
          </a:xfrm>
        </p:grpSpPr>
        <p:sp>
          <p:nvSpPr>
            <p:cNvPr id="2200" name="Google Shape;2200;p68"/>
            <p:cNvSpPr/>
            <p:nvPr/>
          </p:nvSpPr>
          <p:spPr>
            <a:xfrm>
              <a:off x="6369632" y="2720875"/>
              <a:ext cx="202654" cy="202654"/>
            </a:xfrm>
            <a:custGeom>
              <a:avLst/>
              <a:gdLst/>
              <a:ahLst/>
              <a:cxnLst/>
              <a:rect l="l" t="t" r="r" b="b"/>
              <a:pathLst>
                <a:path w="6406" h="6406" extrusionOk="0">
                  <a:moveTo>
                    <a:pt x="4443" y="3515"/>
                  </a:moveTo>
                  <a:cubicBezTo>
                    <a:pt x="4604" y="3515"/>
                    <a:pt x="4729" y="3622"/>
                    <a:pt x="4746" y="3783"/>
                  </a:cubicBezTo>
                  <a:cubicBezTo>
                    <a:pt x="4764" y="3979"/>
                    <a:pt x="4621" y="4122"/>
                    <a:pt x="4443" y="4122"/>
                  </a:cubicBezTo>
                  <a:lnTo>
                    <a:pt x="2802" y="4122"/>
                  </a:lnTo>
                  <a:cubicBezTo>
                    <a:pt x="2641" y="4122"/>
                    <a:pt x="2498" y="4015"/>
                    <a:pt x="2480" y="3854"/>
                  </a:cubicBezTo>
                  <a:cubicBezTo>
                    <a:pt x="2463" y="3676"/>
                    <a:pt x="2605" y="3515"/>
                    <a:pt x="2784" y="3515"/>
                  </a:cubicBezTo>
                  <a:close/>
                  <a:moveTo>
                    <a:pt x="3212" y="0"/>
                  </a:moveTo>
                  <a:cubicBezTo>
                    <a:pt x="1428" y="0"/>
                    <a:pt x="0" y="1428"/>
                    <a:pt x="0" y="3194"/>
                  </a:cubicBezTo>
                  <a:cubicBezTo>
                    <a:pt x="0" y="3301"/>
                    <a:pt x="0" y="3408"/>
                    <a:pt x="18" y="3515"/>
                  </a:cubicBezTo>
                  <a:lnTo>
                    <a:pt x="1535" y="3515"/>
                  </a:lnTo>
                  <a:cubicBezTo>
                    <a:pt x="1695" y="3515"/>
                    <a:pt x="1838" y="3622"/>
                    <a:pt x="1856" y="3783"/>
                  </a:cubicBezTo>
                  <a:cubicBezTo>
                    <a:pt x="1874" y="3979"/>
                    <a:pt x="1731" y="4122"/>
                    <a:pt x="1553" y="4122"/>
                  </a:cubicBezTo>
                  <a:lnTo>
                    <a:pt x="143" y="4122"/>
                  </a:lnTo>
                  <a:cubicBezTo>
                    <a:pt x="196" y="4354"/>
                    <a:pt x="286" y="4550"/>
                    <a:pt x="393" y="4746"/>
                  </a:cubicBezTo>
                  <a:lnTo>
                    <a:pt x="2373" y="4746"/>
                  </a:lnTo>
                  <a:cubicBezTo>
                    <a:pt x="2534" y="4746"/>
                    <a:pt x="2659" y="4871"/>
                    <a:pt x="2677" y="5032"/>
                  </a:cubicBezTo>
                  <a:cubicBezTo>
                    <a:pt x="2712" y="5210"/>
                    <a:pt x="2552" y="5371"/>
                    <a:pt x="2373" y="5371"/>
                  </a:cubicBezTo>
                  <a:lnTo>
                    <a:pt x="857" y="5371"/>
                  </a:lnTo>
                  <a:cubicBezTo>
                    <a:pt x="1428" y="6013"/>
                    <a:pt x="2266" y="6406"/>
                    <a:pt x="3212" y="6406"/>
                  </a:cubicBezTo>
                  <a:cubicBezTo>
                    <a:pt x="4978" y="6406"/>
                    <a:pt x="6406" y="4960"/>
                    <a:pt x="6406" y="3194"/>
                  </a:cubicBezTo>
                  <a:cubicBezTo>
                    <a:pt x="6406" y="3087"/>
                    <a:pt x="6406" y="2998"/>
                    <a:pt x="6388" y="2891"/>
                  </a:cubicBezTo>
                  <a:lnTo>
                    <a:pt x="2391" y="2891"/>
                  </a:lnTo>
                  <a:cubicBezTo>
                    <a:pt x="2231" y="2891"/>
                    <a:pt x="2088" y="2766"/>
                    <a:pt x="2070" y="2623"/>
                  </a:cubicBezTo>
                  <a:cubicBezTo>
                    <a:pt x="2052" y="2427"/>
                    <a:pt x="2195" y="2266"/>
                    <a:pt x="2373" y="2266"/>
                  </a:cubicBezTo>
                  <a:lnTo>
                    <a:pt x="6263" y="2266"/>
                  </a:lnTo>
                  <a:cubicBezTo>
                    <a:pt x="6209" y="2052"/>
                    <a:pt x="6120" y="1838"/>
                    <a:pt x="6013" y="1642"/>
                  </a:cubicBezTo>
                  <a:lnTo>
                    <a:pt x="3622" y="1642"/>
                  </a:lnTo>
                  <a:cubicBezTo>
                    <a:pt x="3462" y="1642"/>
                    <a:pt x="3319" y="1535"/>
                    <a:pt x="3301" y="1374"/>
                  </a:cubicBezTo>
                  <a:cubicBezTo>
                    <a:pt x="3283" y="1178"/>
                    <a:pt x="3426" y="1035"/>
                    <a:pt x="3622" y="1035"/>
                  </a:cubicBezTo>
                  <a:lnTo>
                    <a:pt x="5567" y="1035"/>
                  </a:lnTo>
                  <a:cubicBezTo>
                    <a:pt x="4978" y="393"/>
                    <a:pt x="4140" y="0"/>
                    <a:pt x="32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68"/>
            <p:cNvSpPr/>
            <p:nvPr/>
          </p:nvSpPr>
          <p:spPr>
            <a:xfrm>
              <a:off x="6482506" y="2992367"/>
              <a:ext cx="39544" cy="38974"/>
            </a:xfrm>
            <a:custGeom>
              <a:avLst/>
              <a:gdLst/>
              <a:ahLst/>
              <a:cxnLst/>
              <a:rect l="l" t="t" r="r" b="b"/>
              <a:pathLst>
                <a:path w="1250" h="1232" extrusionOk="0">
                  <a:moveTo>
                    <a:pt x="625" y="0"/>
                  </a:moveTo>
                  <a:cubicBezTo>
                    <a:pt x="286" y="0"/>
                    <a:pt x="1" y="268"/>
                    <a:pt x="1" y="607"/>
                  </a:cubicBezTo>
                  <a:cubicBezTo>
                    <a:pt x="1" y="964"/>
                    <a:pt x="286" y="1232"/>
                    <a:pt x="625" y="1232"/>
                  </a:cubicBezTo>
                  <a:cubicBezTo>
                    <a:pt x="964" y="1232"/>
                    <a:pt x="1250" y="964"/>
                    <a:pt x="1250" y="607"/>
                  </a:cubicBezTo>
                  <a:cubicBezTo>
                    <a:pt x="1250" y="268"/>
                    <a:pt x="964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68"/>
            <p:cNvSpPr/>
            <p:nvPr/>
          </p:nvSpPr>
          <p:spPr>
            <a:xfrm>
              <a:off x="6236418" y="2759755"/>
              <a:ext cx="60423" cy="58936"/>
            </a:xfrm>
            <a:custGeom>
              <a:avLst/>
              <a:gdLst/>
              <a:ahLst/>
              <a:cxnLst/>
              <a:rect l="l" t="t" r="r" b="b"/>
              <a:pathLst>
                <a:path w="1910" h="1863" extrusionOk="0">
                  <a:moveTo>
                    <a:pt x="967" y="1"/>
                  </a:moveTo>
                  <a:cubicBezTo>
                    <a:pt x="786" y="1"/>
                    <a:pt x="643" y="138"/>
                    <a:pt x="643" y="323"/>
                  </a:cubicBezTo>
                  <a:lnTo>
                    <a:pt x="643" y="627"/>
                  </a:lnTo>
                  <a:lnTo>
                    <a:pt x="339" y="627"/>
                  </a:lnTo>
                  <a:cubicBezTo>
                    <a:pt x="161" y="627"/>
                    <a:pt x="0" y="787"/>
                    <a:pt x="36" y="966"/>
                  </a:cubicBezTo>
                  <a:cubicBezTo>
                    <a:pt x="54" y="1126"/>
                    <a:pt x="179" y="1251"/>
                    <a:pt x="339" y="1251"/>
                  </a:cubicBezTo>
                  <a:lnTo>
                    <a:pt x="643" y="1251"/>
                  </a:lnTo>
                  <a:lnTo>
                    <a:pt x="643" y="1555"/>
                  </a:lnTo>
                  <a:cubicBezTo>
                    <a:pt x="643" y="1715"/>
                    <a:pt x="768" y="1840"/>
                    <a:pt x="928" y="1858"/>
                  </a:cubicBezTo>
                  <a:cubicBezTo>
                    <a:pt x="945" y="1861"/>
                    <a:pt x="962" y="1863"/>
                    <a:pt x="978" y="1863"/>
                  </a:cubicBezTo>
                  <a:cubicBezTo>
                    <a:pt x="1136" y="1863"/>
                    <a:pt x="1267" y="1716"/>
                    <a:pt x="1267" y="1555"/>
                  </a:cubicBezTo>
                  <a:lnTo>
                    <a:pt x="1267" y="1251"/>
                  </a:lnTo>
                  <a:lnTo>
                    <a:pt x="1571" y="1251"/>
                  </a:lnTo>
                  <a:cubicBezTo>
                    <a:pt x="1731" y="1251"/>
                    <a:pt x="1874" y="1126"/>
                    <a:pt x="1892" y="966"/>
                  </a:cubicBezTo>
                  <a:cubicBezTo>
                    <a:pt x="1910" y="787"/>
                    <a:pt x="1767" y="627"/>
                    <a:pt x="1571" y="627"/>
                  </a:cubicBezTo>
                  <a:lnTo>
                    <a:pt x="1267" y="627"/>
                  </a:lnTo>
                  <a:lnTo>
                    <a:pt x="1267" y="323"/>
                  </a:lnTo>
                  <a:cubicBezTo>
                    <a:pt x="1267" y="163"/>
                    <a:pt x="1160" y="20"/>
                    <a:pt x="1000" y="2"/>
                  </a:cubicBezTo>
                  <a:cubicBezTo>
                    <a:pt x="988" y="1"/>
                    <a:pt x="977" y="1"/>
                    <a:pt x="9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68"/>
            <p:cNvSpPr/>
            <p:nvPr/>
          </p:nvSpPr>
          <p:spPr>
            <a:xfrm>
              <a:off x="6306394" y="2730461"/>
              <a:ext cx="19234" cy="19772"/>
            </a:xfrm>
            <a:custGeom>
              <a:avLst/>
              <a:gdLst/>
              <a:ahLst/>
              <a:cxnLst/>
              <a:rect l="l" t="t" r="r" b="b"/>
              <a:pathLst>
                <a:path w="608" h="625" extrusionOk="0">
                  <a:moveTo>
                    <a:pt x="304" y="0"/>
                  </a:moveTo>
                  <a:cubicBezTo>
                    <a:pt x="126" y="0"/>
                    <a:pt x="1" y="143"/>
                    <a:pt x="1" y="304"/>
                  </a:cubicBezTo>
                  <a:cubicBezTo>
                    <a:pt x="1" y="482"/>
                    <a:pt x="126" y="625"/>
                    <a:pt x="304" y="625"/>
                  </a:cubicBezTo>
                  <a:cubicBezTo>
                    <a:pt x="483" y="625"/>
                    <a:pt x="607" y="482"/>
                    <a:pt x="607" y="304"/>
                  </a:cubicBezTo>
                  <a:cubicBezTo>
                    <a:pt x="607" y="143"/>
                    <a:pt x="483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68"/>
            <p:cNvSpPr/>
            <p:nvPr/>
          </p:nvSpPr>
          <p:spPr>
            <a:xfrm>
              <a:off x="6531635" y="2956240"/>
              <a:ext cx="19772" cy="19772"/>
            </a:xfrm>
            <a:custGeom>
              <a:avLst/>
              <a:gdLst/>
              <a:ahLst/>
              <a:cxnLst/>
              <a:rect l="l" t="t" r="r" b="b"/>
              <a:pathLst>
                <a:path w="625" h="625" extrusionOk="0">
                  <a:moveTo>
                    <a:pt x="321" y="0"/>
                  </a:moveTo>
                  <a:cubicBezTo>
                    <a:pt x="143" y="0"/>
                    <a:pt x="0" y="143"/>
                    <a:pt x="0" y="304"/>
                  </a:cubicBezTo>
                  <a:cubicBezTo>
                    <a:pt x="0" y="482"/>
                    <a:pt x="143" y="625"/>
                    <a:pt x="321" y="625"/>
                  </a:cubicBezTo>
                  <a:cubicBezTo>
                    <a:pt x="482" y="625"/>
                    <a:pt x="625" y="482"/>
                    <a:pt x="625" y="304"/>
                  </a:cubicBezTo>
                  <a:cubicBezTo>
                    <a:pt x="625" y="143"/>
                    <a:pt x="482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68"/>
            <p:cNvSpPr/>
            <p:nvPr/>
          </p:nvSpPr>
          <p:spPr>
            <a:xfrm>
              <a:off x="6236418" y="2937037"/>
              <a:ext cx="119675" cy="113665"/>
            </a:xfrm>
            <a:custGeom>
              <a:avLst/>
              <a:gdLst/>
              <a:ahLst/>
              <a:cxnLst/>
              <a:rect l="l" t="t" r="r" b="b"/>
              <a:pathLst>
                <a:path w="3783" h="3593" extrusionOk="0">
                  <a:moveTo>
                    <a:pt x="393" y="1"/>
                  </a:moveTo>
                  <a:lnTo>
                    <a:pt x="393" y="1"/>
                  </a:lnTo>
                  <a:cubicBezTo>
                    <a:pt x="0" y="929"/>
                    <a:pt x="179" y="2071"/>
                    <a:pt x="946" y="2838"/>
                  </a:cubicBezTo>
                  <a:cubicBezTo>
                    <a:pt x="1451" y="3343"/>
                    <a:pt x="2118" y="3593"/>
                    <a:pt x="2780" y="3593"/>
                  </a:cubicBezTo>
                  <a:cubicBezTo>
                    <a:pt x="3123" y="3593"/>
                    <a:pt x="3466" y="3525"/>
                    <a:pt x="3783" y="3391"/>
                  </a:cubicBezTo>
                  <a:cubicBezTo>
                    <a:pt x="3105" y="2998"/>
                    <a:pt x="2391" y="2374"/>
                    <a:pt x="1892" y="1874"/>
                  </a:cubicBezTo>
                  <a:cubicBezTo>
                    <a:pt x="1410" y="1393"/>
                    <a:pt x="785" y="661"/>
                    <a:pt x="3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68"/>
            <p:cNvSpPr/>
            <p:nvPr/>
          </p:nvSpPr>
          <p:spPr>
            <a:xfrm>
              <a:off x="6232463" y="2882024"/>
              <a:ext cx="181775" cy="173613"/>
            </a:xfrm>
            <a:custGeom>
              <a:avLst/>
              <a:gdLst/>
              <a:ahLst/>
              <a:cxnLst/>
              <a:rect l="l" t="t" r="r" b="b"/>
              <a:pathLst>
                <a:path w="5746" h="5488" extrusionOk="0">
                  <a:moveTo>
                    <a:pt x="825" y="1"/>
                  </a:moveTo>
                  <a:cubicBezTo>
                    <a:pt x="626" y="1"/>
                    <a:pt x="465" y="62"/>
                    <a:pt x="339" y="188"/>
                  </a:cubicBezTo>
                  <a:cubicBezTo>
                    <a:pt x="0" y="527"/>
                    <a:pt x="161" y="1097"/>
                    <a:pt x="518" y="1740"/>
                  </a:cubicBezTo>
                  <a:cubicBezTo>
                    <a:pt x="625" y="1508"/>
                    <a:pt x="750" y="1294"/>
                    <a:pt x="893" y="1097"/>
                  </a:cubicBezTo>
                  <a:cubicBezTo>
                    <a:pt x="786" y="830"/>
                    <a:pt x="768" y="669"/>
                    <a:pt x="786" y="634"/>
                  </a:cubicBezTo>
                  <a:cubicBezTo>
                    <a:pt x="800" y="629"/>
                    <a:pt x="822" y="625"/>
                    <a:pt x="851" y="625"/>
                  </a:cubicBezTo>
                  <a:cubicBezTo>
                    <a:pt x="928" y="625"/>
                    <a:pt x="1060" y="650"/>
                    <a:pt x="1267" y="741"/>
                  </a:cubicBezTo>
                  <a:cubicBezTo>
                    <a:pt x="1196" y="794"/>
                    <a:pt x="1142" y="848"/>
                    <a:pt x="1071" y="919"/>
                  </a:cubicBezTo>
                  <a:cubicBezTo>
                    <a:pt x="1017" y="973"/>
                    <a:pt x="946" y="1044"/>
                    <a:pt x="893" y="1097"/>
                  </a:cubicBezTo>
                  <a:cubicBezTo>
                    <a:pt x="946" y="1222"/>
                    <a:pt x="1017" y="1347"/>
                    <a:pt x="1107" y="1508"/>
                  </a:cubicBezTo>
                  <a:cubicBezTo>
                    <a:pt x="1410" y="2025"/>
                    <a:pt x="1892" y="2614"/>
                    <a:pt x="2463" y="3185"/>
                  </a:cubicBezTo>
                  <a:cubicBezTo>
                    <a:pt x="3034" y="3756"/>
                    <a:pt x="3623" y="4238"/>
                    <a:pt x="4140" y="4541"/>
                  </a:cubicBezTo>
                  <a:cubicBezTo>
                    <a:pt x="4301" y="4630"/>
                    <a:pt x="4425" y="4702"/>
                    <a:pt x="4532" y="4737"/>
                  </a:cubicBezTo>
                  <a:cubicBezTo>
                    <a:pt x="4604" y="4684"/>
                    <a:pt x="4675" y="4630"/>
                    <a:pt x="4729" y="4577"/>
                  </a:cubicBezTo>
                  <a:cubicBezTo>
                    <a:pt x="4782" y="4505"/>
                    <a:pt x="4854" y="4452"/>
                    <a:pt x="4907" y="4381"/>
                  </a:cubicBezTo>
                  <a:cubicBezTo>
                    <a:pt x="5014" y="4666"/>
                    <a:pt x="5032" y="4809"/>
                    <a:pt x="5014" y="4862"/>
                  </a:cubicBezTo>
                  <a:cubicBezTo>
                    <a:pt x="5003" y="4866"/>
                    <a:pt x="4988" y="4868"/>
                    <a:pt x="4969" y="4868"/>
                  </a:cubicBezTo>
                  <a:cubicBezTo>
                    <a:pt x="4895" y="4868"/>
                    <a:pt x="4759" y="4836"/>
                    <a:pt x="4532" y="4737"/>
                  </a:cubicBezTo>
                  <a:cubicBezTo>
                    <a:pt x="4354" y="4898"/>
                    <a:pt x="4140" y="5023"/>
                    <a:pt x="3908" y="5130"/>
                  </a:cubicBezTo>
                  <a:cubicBezTo>
                    <a:pt x="4291" y="5349"/>
                    <a:pt x="4661" y="5487"/>
                    <a:pt x="4968" y="5487"/>
                  </a:cubicBezTo>
                  <a:cubicBezTo>
                    <a:pt x="5161" y="5487"/>
                    <a:pt x="5329" y="5432"/>
                    <a:pt x="5460" y="5308"/>
                  </a:cubicBezTo>
                  <a:cubicBezTo>
                    <a:pt x="5746" y="5005"/>
                    <a:pt x="5692" y="4488"/>
                    <a:pt x="5282" y="3756"/>
                  </a:cubicBezTo>
                  <a:cubicBezTo>
                    <a:pt x="5674" y="2810"/>
                    <a:pt x="5496" y="1686"/>
                    <a:pt x="4729" y="919"/>
                  </a:cubicBezTo>
                  <a:cubicBezTo>
                    <a:pt x="4224" y="414"/>
                    <a:pt x="3557" y="164"/>
                    <a:pt x="2895" y="164"/>
                  </a:cubicBezTo>
                  <a:cubicBezTo>
                    <a:pt x="2551" y="164"/>
                    <a:pt x="2209" y="232"/>
                    <a:pt x="1892" y="366"/>
                  </a:cubicBezTo>
                  <a:cubicBezTo>
                    <a:pt x="1462" y="125"/>
                    <a:pt x="1107" y="1"/>
                    <a:pt x="8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7" name="Google Shape;2207;p68"/>
          <p:cNvGrpSpPr/>
          <p:nvPr/>
        </p:nvGrpSpPr>
        <p:grpSpPr>
          <a:xfrm>
            <a:off x="5462177" y="3249650"/>
            <a:ext cx="322757" cy="320580"/>
            <a:chOff x="5503181" y="3266136"/>
            <a:chExt cx="337577" cy="335299"/>
          </a:xfrm>
        </p:grpSpPr>
        <p:sp>
          <p:nvSpPr>
            <p:cNvPr id="2208" name="Google Shape;2208;p68"/>
            <p:cNvSpPr/>
            <p:nvPr/>
          </p:nvSpPr>
          <p:spPr>
            <a:xfrm>
              <a:off x="5731808" y="3306755"/>
              <a:ext cx="108951" cy="176713"/>
            </a:xfrm>
            <a:custGeom>
              <a:avLst/>
              <a:gdLst/>
              <a:ahLst/>
              <a:cxnLst/>
              <a:rect l="l" t="t" r="r" b="b"/>
              <a:pathLst>
                <a:path w="3444" h="5586" extrusionOk="0">
                  <a:moveTo>
                    <a:pt x="999" y="1"/>
                  </a:moveTo>
                  <a:cubicBezTo>
                    <a:pt x="589" y="1"/>
                    <a:pt x="250" y="340"/>
                    <a:pt x="286" y="750"/>
                  </a:cubicBezTo>
                  <a:cubicBezTo>
                    <a:pt x="303" y="1107"/>
                    <a:pt x="607" y="1392"/>
                    <a:pt x="981" y="1392"/>
                  </a:cubicBezTo>
                  <a:lnTo>
                    <a:pt x="767" y="1392"/>
                  </a:lnTo>
                  <a:cubicBezTo>
                    <a:pt x="446" y="1392"/>
                    <a:pt x="125" y="1642"/>
                    <a:pt x="71" y="1963"/>
                  </a:cubicBezTo>
                  <a:cubicBezTo>
                    <a:pt x="0" y="2409"/>
                    <a:pt x="339" y="2802"/>
                    <a:pt x="767" y="2802"/>
                  </a:cubicBezTo>
                  <a:lnTo>
                    <a:pt x="964" y="2802"/>
                  </a:lnTo>
                  <a:cubicBezTo>
                    <a:pt x="607" y="2802"/>
                    <a:pt x="303" y="3088"/>
                    <a:pt x="268" y="3444"/>
                  </a:cubicBezTo>
                  <a:cubicBezTo>
                    <a:pt x="250" y="3855"/>
                    <a:pt x="571" y="4176"/>
                    <a:pt x="981" y="4176"/>
                  </a:cubicBezTo>
                  <a:lnTo>
                    <a:pt x="1178" y="4176"/>
                  </a:lnTo>
                  <a:cubicBezTo>
                    <a:pt x="749" y="4176"/>
                    <a:pt x="410" y="4568"/>
                    <a:pt x="482" y="5015"/>
                  </a:cubicBezTo>
                  <a:cubicBezTo>
                    <a:pt x="535" y="5336"/>
                    <a:pt x="856" y="5585"/>
                    <a:pt x="1178" y="5585"/>
                  </a:cubicBezTo>
                  <a:lnTo>
                    <a:pt x="1838" y="5585"/>
                  </a:lnTo>
                  <a:cubicBezTo>
                    <a:pt x="2159" y="5585"/>
                    <a:pt x="2480" y="5336"/>
                    <a:pt x="2534" y="5015"/>
                  </a:cubicBezTo>
                  <a:cubicBezTo>
                    <a:pt x="2623" y="4568"/>
                    <a:pt x="2284" y="4176"/>
                    <a:pt x="1856" y="4176"/>
                  </a:cubicBezTo>
                  <a:lnTo>
                    <a:pt x="2248" y="4176"/>
                  </a:lnTo>
                  <a:cubicBezTo>
                    <a:pt x="2659" y="4176"/>
                    <a:pt x="2980" y="3855"/>
                    <a:pt x="2962" y="3444"/>
                  </a:cubicBezTo>
                  <a:cubicBezTo>
                    <a:pt x="2926" y="3088"/>
                    <a:pt x="2641" y="2802"/>
                    <a:pt x="2266" y="2802"/>
                  </a:cubicBezTo>
                  <a:lnTo>
                    <a:pt x="2659" y="2802"/>
                  </a:lnTo>
                  <a:cubicBezTo>
                    <a:pt x="2980" y="2802"/>
                    <a:pt x="3301" y="2534"/>
                    <a:pt x="3372" y="2231"/>
                  </a:cubicBezTo>
                  <a:cubicBezTo>
                    <a:pt x="3444" y="1785"/>
                    <a:pt x="3105" y="1392"/>
                    <a:pt x="2676" y="1392"/>
                  </a:cubicBezTo>
                  <a:lnTo>
                    <a:pt x="2266" y="1392"/>
                  </a:lnTo>
                  <a:cubicBezTo>
                    <a:pt x="2623" y="1392"/>
                    <a:pt x="2926" y="1107"/>
                    <a:pt x="2944" y="750"/>
                  </a:cubicBezTo>
                  <a:cubicBezTo>
                    <a:pt x="2980" y="340"/>
                    <a:pt x="2641" y="1"/>
                    <a:pt x="2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68"/>
            <p:cNvSpPr/>
            <p:nvPr/>
          </p:nvSpPr>
          <p:spPr>
            <a:xfrm>
              <a:off x="5608747" y="3542151"/>
              <a:ext cx="230334" cy="59284"/>
            </a:xfrm>
            <a:custGeom>
              <a:avLst/>
              <a:gdLst/>
              <a:ahLst/>
              <a:cxnLst/>
              <a:rect l="l" t="t" r="r" b="b"/>
              <a:pathLst>
                <a:path w="7281" h="1874" extrusionOk="0">
                  <a:moveTo>
                    <a:pt x="304" y="0"/>
                  </a:moveTo>
                  <a:lnTo>
                    <a:pt x="214" y="143"/>
                  </a:lnTo>
                  <a:cubicBezTo>
                    <a:pt x="72" y="357"/>
                    <a:pt x="0" y="607"/>
                    <a:pt x="36" y="874"/>
                  </a:cubicBezTo>
                  <a:cubicBezTo>
                    <a:pt x="90" y="1445"/>
                    <a:pt x="571" y="1874"/>
                    <a:pt x="1142" y="1874"/>
                  </a:cubicBezTo>
                  <a:lnTo>
                    <a:pt x="6138" y="1874"/>
                  </a:lnTo>
                  <a:cubicBezTo>
                    <a:pt x="6709" y="1874"/>
                    <a:pt x="7209" y="1445"/>
                    <a:pt x="7262" y="874"/>
                  </a:cubicBezTo>
                  <a:cubicBezTo>
                    <a:pt x="7280" y="607"/>
                    <a:pt x="7227" y="357"/>
                    <a:pt x="7084" y="143"/>
                  </a:cubicBezTo>
                  <a:lnTo>
                    <a:pt x="6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68"/>
            <p:cNvSpPr/>
            <p:nvPr/>
          </p:nvSpPr>
          <p:spPr>
            <a:xfrm>
              <a:off x="5503181" y="3266136"/>
              <a:ext cx="200408" cy="217332"/>
            </a:xfrm>
            <a:custGeom>
              <a:avLst/>
              <a:gdLst/>
              <a:ahLst/>
              <a:cxnLst/>
              <a:rect l="l" t="t" r="r" b="b"/>
              <a:pathLst>
                <a:path w="6335" h="6870" extrusionOk="0">
                  <a:moveTo>
                    <a:pt x="3641" y="0"/>
                  </a:moveTo>
                  <a:cubicBezTo>
                    <a:pt x="3177" y="0"/>
                    <a:pt x="2731" y="214"/>
                    <a:pt x="2427" y="589"/>
                  </a:cubicBezTo>
                  <a:lnTo>
                    <a:pt x="2071" y="1035"/>
                  </a:lnTo>
                  <a:lnTo>
                    <a:pt x="322" y="1035"/>
                  </a:lnTo>
                  <a:cubicBezTo>
                    <a:pt x="144" y="1035"/>
                    <a:pt x="1" y="1178"/>
                    <a:pt x="1" y="1356"/>
                  </a:cubicBezTo>
                  <a:lnTo>
                    <a:pt x="1" y="5531"/>
                  </a:lnTo>
                  <a:cubicBezTo>
                    <a:pt x="1" y="5692"/>
                    <a:pt x="144" y="5835"/>
                    <a:pt x="322" y="5835"/>
                  </a:cubicBezTo>
                  <a:lnTo>
                    <a:pt x="2071" y="5835"/>
                  </a:lnTo>
                  <a:lnTo>
                    <a:pt x="2427" y="6281"/>
                  </a:lnTo>
                  <a:cubicBezTo>
                    <a:pt x="2731" y="6655"/>
                    <a:pt x="3177" y="6869"/>
                    <a:pt x="3641" y="6869"/>
                  </a:cubicBezTo>
                  <a:lnTo>
                    <a:pt x="4140" y="6869"/>
                  </a:lnTo>
                  <a:lnTo>
                    <a:pt x="5122" y="5406"/>
                  </a:lnTo>
                  <a:lnTo>
                    <a:pt x="5122" y="2034"/>
                  </a:lnTo>
                  <a:lnTo>
                    <a:pt x="4461" y="2034"/>
                  </a:lnTo>
                  <a:cubicBezTo>
                    <a:pt x="4229" y="2569"/>
                    <a:pt x="3694" y="2962"/>
                    <a:pt x="3052" y="2962"/>
                  </a:cubicBezTo>
                  <a:cubicBezTo>
                    <a:pt x="2909" y="2962"/>
                    <a:pt x="2766" y="2855"/>
                    <a:pt x="2749" y="2712"/>
                  </a:cubicBezTo>
                  <a:cubicBezTo>
                    <a:pt x="2713" y="2516"/>
                    <a:pt x="2856" y="2337"/>
                    <a:pt x="3052" y="2337"/>
                  </a:cubicBezTo>
                  <a:cubicBezTo>
                    <a:pt x="3480" y="2337"/>
                    <a:pt x="3855" y="2052"/>
                    <a:pt x="3944" y="1642"/>
                  </a:cubicBezTo>
                  <a:cubicBezTo>
                    <a:pt x="3980" y="1499"/>
                    <a:pt x="4105" y="1410"/>
                    <a:pt x="4247" y="1410"/>
                  </a:cubicBezTo>
                  <a:lnTo>
                    <a:pt x="5550" y="1410"/>
                  </a:lnTo>
                  <a:cubicBezTo>
                    <a:pt x="5871" y="1410"/>
                    <a:pt x="6192" y="1160"/>
                    <a:pt x="6246" y="839"/>
                  </a:cubicBezTo>
                  <a:cubicBezTo>
                    <a:pt x="6335" y="393"/>
                    <a:pt x="5996" y="0"/>
                    <a:pt x="5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68"/>
            <p:cNvSpPr/>
            <p:nvPr/>
          </p:nvSpPr>
          <p:spPr>
            <a:xfrm>
              <a:off x="5631335" y="3266136"/>
              <a:ext cx="185160" cy="256845"/>
            </a:xfrm>
            <a:custGeom>
              <a:avLst/>
              <a:gdLst/>
              <a:ahLst/>
              <a:cxnLst/>
              <a:rect l="l" t="t" r="r" b="b"/>
              <a:pathLst>
                <a:path w="5853" h="8119" extrusionOk="0">
                  <a:moveTo>
                    <a:pt x="2623" y="0"/>
                  </a:moveTo>
                  <a:cubicBezTo>
                    <a:pt x="2748" y="214"/>
                    <a:pt x="2819" y="446"/>
                    <a:pt x="2819" y="696"/>
                  </a:cubicBezTo>
                  <a:cubicBezTo>
                    <a:pt x="2819" y="1374"/>
                    <a:pt x="2320" y="1927"/>
                    <a:pt x="1677" y="2016"/>
                  </a:cubicBezTo>
                  <a:lnTo>
                    <a:pt x="1677" y="5585"/>
                  </a:lnTo>
                  <a:lnTo>
                    <a:pt x="0" y="8118"/>
                  </a:lnTo>
                  <a:lnTo>
                    <a:pt x="5852" y="8118"/>
                  </a:lnTo>
                  <a:lnTo>
                    <a:pt x="5406" y="7440"/>
                  </a:lnTo>
                  <a:cubicBezTo>
                    <a:pt x="5281" y="7476"/>
                    <a:pt x="5157" y="7494"/>
                    <a:pt x="5014" y="7494"/>
                  </a:cubicBezTo>
                  <a:lnTo>
                    <a:pt x="4371" y="7494"/>
                  </a:lnTo>
                  <a:cubicBezTo>
                    <a:pt x="3711" y="7494"/>
                    <a:pt x="3105" y="6959"/>
                    <a:pt x="3033" y="6299"/>
                  </a:cubicBezTo>
                  <a:cubicBezTo>
                    <a:pt x="3015" y="6049"/>
                    <a:pt x="3069" y="5835"/>
                    <a:pt x="3140" y="5638"/>
                  </a:cubicBezTo>
                  <a:cubicBezTo>
                    <a:pt x="2944" y="5406"/>
                    <a:pt x="2819" y="5103"/>
                    <a:pt x="2819" y="4782"/>
                  </a:cubicBezTo>
                  <a:cubicBezTo>
                    <a:pt x="2819" y="4586"/>
                    <a:pt x="2873" y="4407"/>
                    <a:pt x="2944" y="4247"/>
                  </a:cubicBezTo>
                  <a:cubicBezTo>
                    <a:pt x="2748" y="4015"/>
                    <a:pt x="2623" y="3711"/>
                    <a:pt x="2623" y="3390"/>
                  </a:cubicBezTo>
                  <a:cubicBezTo>
                    <a:pt x="2623" y="3051"/>
                    <a:pt x="2748" y="2748"/>
                    <a:pt x="2944" y="2516"/>
                  </a:cubicBezTo>
                  <a:cubicBezTo>
                    <a:pt x="2855" y="2320"/>
                    <a:pt x="2819" y="2105"/>
                    <a:pt x="2837" y="1874"/>
                  </a:cubicBezTo>
                  <a:cubicBezTo>
                    <a:pt x="2891" y="1178"/>
                    <a:pt x="3479" y="660"/>
                    <a:pt x="4157" y="660"/>
                  </a:cubicBezTo>
                  <a:lnTo>
                    <a:pt x="4157" y="321"/>
                  </a:lnTo>
                  <a:cubicBezTo>
                    <a:pt x="4157" y="143"/>
                    <a:pt x="4032" y="0"/>
                    <a:pt x="3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2" name="Google Shape;2212;p68"/>
          <p:cNvGrpSpPr/>
          <p:nvPr/>
        </p:nvGrpSpPr>
        <p:grpSpPr>
          <a:xfrm>
            <a:off x="4761160" y="3249650"/>
            <a:ext cx="320035" cy="320580"/>
            <a:chOff x="4769977" y="3266136"/>
            <a:chExt cx="334730" cy="335299"/>
          </a:xfrm>
        </p:grpSpPr>
        <p:sp>
          <p:nvSpPr>
            <p:cNvPr id="2213" name="Google Shape;2213;p68"/>
            <p:cNvSpPr/>
            <p:nvPr/>
          </p:nvSpPr>
          <p:spPr>
            <a:xfrm>
              <a:off x="4868742" y="3371670"/>
              <a:ext cx="32774" cy="32774"/>
            </a:xfrm>
            <a:custGeom>
              <a:avLst/>
              <a:gdLst/>
              <a:ahLst/>
              <a:cxnLst/>
              <a:rect l="l" t="t" r="r" b="b"/>
              <a:pathLst>
                <a:path w="1036" h="1036" extrusionOk="0">
                  <a:moveTo>
                    <a:pt x="518" y="1"/>
                  </a:moveTo>
                  <a:cubicBezTo>
                    <a:pt x="233" y="1"/>
                    <a:pt x="1" y="233"/>
                    <a:pt x="1" y="518"/>
                  </a:cubicBezTo>
                  <a:cubicBezTo>
                    <a:pt x="1" y="804"/>
                    <a:pt x="233" y="1036"/>
                    <a:pt x="518" y="1036"/>
                  </a:cubicBezTo>
                  <a:cubicBezTo>
                    <a:pt x="804" y="1036"/>
                    <a:pt x="1035" y="804"/>
                    <a:pt x="1035" y="518"/>
                  </a:cubicBezTo>
                  <a:cubicBezTo>
                    <a:pt x="1035" y="233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68"/>
            <p:cNvSpPr/>
            <p:nvPr/>
          </p:nvSpPr>
          <p:spPr>
            <a:xfrm>
              <a:off x="4769977" y="3266136"/>
              <a:ext cx="334730" cy="335299"/>
            </a:xfrm>
            <a:custGeom>
              <a:avLst/>
              <a:gdLst/>
              <a:ahLst/>
              <a:cxnLst/>
              <a:rect l="l" t="t" r="r" b="b"/>
              <a:pathLst>
                <a:path w="10581" h="10599" extrusionOk="0">
                  <a:moveTo>
                    <a:pt x="6432" y="2511"/>
                  </a:moveTo>
                  <a:cubicBezTo>
                    <a:pt x="6513" y="2511"/>
                    <a:pt x="6593" y="2543"/>
                    <a:pt x="6655" y="2605"/>
                  </a:cubicBezTo>
                  <a:cubicBezTo>
                    <a:pt x="6763" y="2712"/>
                    <a:pt x="6763" y="2908"/>
                    <a:pt x="6655" y="3033"/>
                  </a:cubicBezTo>
                  <a:lnTo>
                    <a:pt x="6138" y="3551"/>
                  </a:lnTo>
                  <a:cubicBezTo>
                    <a:pt x="6076" y="3613"/>
                    <a:pt x="5995" y="3644"/>
                    <a:pt x="5915" y="3644"/>
                  </a:cubicBezTo>
                  <a:cubicBezTo>
                    <a:pt x="5835" y="3644"/>
                    <a:pt x="5754" y="3613"/>
                    <a:pt x="5692" y="3551"/>
                  </a:cubicBezTo>
                  <a:cubicBezTo>
                    <a:pt x="5567" y="3426"/>
                    <a:pt x="5567" y="3230"/>
                    <a:pt x="5692" y="3123"/>
                  </a:cubicBezTo>
                  <a:lnTo>
                    <a:pt x="6209" y="2605"/>
                  </a:lnTo>
                  <a:cubicBezTo>
                    <a:pt x="6272" y="2543"/>
                    <a:pt x="6352" y="2511"/>
                    <a:pt x="6432" y="2511"/>
                  </a:cubicBezTo>
                  <a:close/>
                  <a:moveTo>
                    <a:pt x="7565" y="3551"/>
                  </a:moveTo>
                  <a:cubicBezTo>
                    <a:pt x="7744" y="3551"/>
                    <a:pt x="7887" y="3676"/>
                    <a:pt x="7887" y="3854"/>
                  </a:cubicBezTo>
                  <a:cubicBezTo>
                    <a:pt x="7887" y="4015"/>
                    <a:pt x="7744" y="4157"/>
                    <a:pt x="7565" y="4157"/>
                  </a:cubicBezTo>
                  <a:cubicBezTo>
                    <a:pt x="7405" y="4157"/>
                    <a:pt x="7262" y="4015"/>
                    <a:pt x="7262" y="3854"/>
                  </a:cubicBezTo>
                  <a:cubicBezTo>
                    <a:pt x="7262" y="3676"/>
                    <a:pt x="7405" y="3551"/>
                    <a:pt x="7565" y="3551"/>
                  </a:cubicBezTo>
                  <a:close/>
                  <a:moveTo>
                    <a:pt x="3640" y="2712"/>
                  </a:moveTo>
                  <a:cubicBezTo>
                    <a:pt x="4265" y="2712"/>
                    <a:pt x="4782" y="3230"/>
                    <a:pt x="4782" y="3854"/>
                  </a:cubicBezTo>
                  <a:cubicBezTo>
                    <a:pt x="4782" y="4479"/>
                    <a:pt x="4265" y="4996"/>
                    <a:pt x="3640" y="4996"/>
                  </a:cubicBezTo>
                  <a:cubicBezTo>
                    <a:pt x="3016" y="4996"/>
                    <a:pt x="2498" y="4479"/>
                    <a:pt x="2498" y="3854"/>
                  </a:cubicBezTo>
                  <a:cubicBezTo>
                    <a:pt x="2498" y="3230"/>
                    <a:pt x="3016" y="2712"/>
                    <a:pt x="3640" y="2712"/>
                  </a:cubicBezTo>
                  <a:close/>
                  <a:moveTo>
                    <a:pt x="2605" y="5817"/>
                  </a:moveTo>
                  <a:cubicBezTo>
                    <a:pt x="2784" y="5817"/>
                    <a:pt x="2909" y="5960"/>
                    <a:pt x="2909" y="6120"/>
                  </a:cubicBezTo>
                  <a:cubicBezTo>
                    <a:pt x="2909" y="6299"/>
                    <a:pt x="2784" y="6441"/>
                    <a:pt x="2605" y="6441"/>
                  </a:cubicBezTo>
                  <a:cubicBezTo>
                    <a:pt x="2427" y="6441"/>
                    <a:pt x="2302" y="6299"/>
                    <a:pt x="2302" y="6120"/>
                  </a:cubicBezTo>
                  <a:cubicBezTo>
                    <a:pt x="2302" y="5960"/>
                    <a:pt x="2427" y="5817"/>
                    <a:pt x="2605" y="5817"/>
                  </a:cubicBezTo>
                  <a:close/>
                  <a:moveTo>
                    <a:pt x="3540" y="6847"/>
                  </a:moveTo>
                  <a:cubicBezTo>
                    <a:pt x="3618" y="6847"/>
                    <a:pt x="3694" y="6878"/>
                    <a:pt x="3747" y="6941"/>
                  </a:cubicBezTo>
                  <a:lnTo>
                    <a:pt x="4265" y="7458"/>
                  </a:lnTo>
                  <a:cubicBezTo>
                    <a:pt x="4389" y="7583"/>
                    <a:pt x="4389" y="7779"/>
                    <a:pt x="4265" y="7904"/>
                  </a:cubicBezTo>
                  <a:cubicBezTo>
                    <a:pt x="4211" y="7958"/>
                    <a:pt x="4135" y="7985"/>
                    <a:pt x="4057" y="7985"/>
                  </a:cubicBezTo>
                  <a:cubicBezTo>
                    <a:pt x="3979" y="7985"/>
                    <a:pt x="3899" y="7958"/>
                    <a:pt x="3836" y="7904"/>
                  </a:cubicBezTo>
                  <a:lnTo>
                    <a:pt x="3319" y="7387"/>
                  </a:lnTo>
                  <a:cubicBezTo>
                    <a:pt x="3194" y="7262"/>
                    <a:pt x="3194" y="7066"/>
                    <a:pt x="3319" y="6941"/>
                  </a:cubicBezTo>
                  <a:cubicBezTo>
                    <a:pt x="3381" y="6878"/>
                    <a:pt x="3462" y="6847"/>
                    <a:pt x="3540" y="6847"/>
                  </a:cubicBezTo>
                  <a:close/>
                  <a:moveTo>
                    <a:pt x="6336" y="4581"/>
                  </a:moveTo>
                  <a:cubicBezTo>
                    <a:pt x="6506" y="4581"/>
                    <a:pt x="6638" y="4727"/>
                    <a:pt x="6638" y="4889"/>
                  </a:cubicBezTo>
                  <a:lnTo>
                    <a:pt x="6638" y="5246"/>
                  </a:lnTo>
                  <a:cubicBezTo>
                    <a:pt x="6709" y="5264"/>
                    <a:pt x="6798" y="5299"/>
                    <a:pt x="6870" y="5335"/>
                  </a:cubicBezTo>
                  <a:lnTo>
                    <a:pt x="7119" y="5103"/>
                  </a:lnTo>
                  <a:cubicBezTo>
                    <a:pt x="7179" y="5033"/>
                    <a:pt x="7261" y="4997"/>
                    <a:pt x="7343" y="4997"/>
                  </a:cubicBezTo>
                  <a:cubicBezTo>
                    <a:pt x="7409" y="4997"/>
                    <a:pt x="7474" y="5020"/>
                    <a:pt x="7530" y="5067"/>
                  </a:cubicBezTo>
                  <a:cubicBezTo>
                    <a:pt x="7690" y="5192"/>
                    <a:pt x="7690" y="5406"/>
                    <a:pt x="7565" y="5531"/>
                  </a:cubicBezTo>
                  <a:lnTo>
                    <a:pt x="7316" y="5781"/>
                  </a:lnTo>
                  <a:cubicBezTo>
                    <a:pt x="7351" y="5852"/>
                    <a:pt x="7387" y="5942"/>
                    <a:pt x="7423" y="6031"/>
                  </a:cubicBezTo>
                  <a:lnTo>
                    <a:pt x="7762" y="6031"/>
                  </a:lnTo>
                  <a:cubicBezTo>
                    <a:pt x="7922" y="6031"/>
                    <a:pt x="8065" y="6138"/>
                    <a:pt x="8083" y="6299"/>
                  </a:cubicBezTo>
                  <a:cubicBezTo>
                    <a:pt x="8101" y="6477"/>
                    <a:pt x="7958" y="6638"/>
                    <a:pt x="7762" y="6638"/>
                  </a:cubicBezTo>
                  <a:lnTo>
                    <a:pt x="7423" y="6638"/>
                  </a:lnTo>
                  <a:cubicBezTo>
                    <a:pt x="7387" y="6727"/>
                    <a:pt x="7351" y="6816"/>
                    <a:pt x="7316" y="6887"/>
                  </a:cubicBezTo>
                  <a:lnTo>
                    <a:pt x="7565" y="7137"/>
                  </a:lnTo>
                  <a:cubicBezTo>
                    <a:pt x="7672" y="7244"/>
                    <a:pt x="7690" y="7423"/>
                    <a:pt x="7583" y="7547"/>
                  </a:cubicBezTo>
                  <a:cubicBezTo>
                    <a:pt x="7524" y="7626"/>
                    <a:pt x="7433" y="7667"/>
                    <a:pt x="7339" y="7667"/>
                  </a:cubicBezTo>
                  <a:cubicBezTo>
                    <a:pt x="7262" y="7667"/>
                    <a:pt x="7184" y="7639"/>
                    <a:pt x="7119" y="7583"/>
                  </a:cubicBezTo>
                  <a:lnTo>
                    <a:pt x="6870" y="7333"/>
                  </a:lnTo>
                  <a:cubicBezTo>
                    <a:pt x="6798" y="7369"/>
                    <a:pt x="6709" y="7405"/>
                    <a:pt x="6638" y="7423"/>
                  </a:cubicBezTo>
                  <a:lnTo>
                    <a:pt x="6638" y="7779"/>
                  </a:lnTo>
                  <a:cubicBezTo>
                    <a:pt x="6638" y="7940"/>
                    <a:pt x="6513" y="8065"/>
                    <a:pt x="6352" y="8083"/>
                  </a:cubicBezTo>
                  <a:cubicBezTo>
                    <a:pt x="6342" y="8084"/>
                    <a:pt x="6332" y="8084"/>
                    <a:pt x="6322" y="8084"/>
                  </a:cubicBezTo>
                  <a:cubicBezTo>
                    <a:pt x="6156" y="8084"/>
                    <a:pt x="6013" y="7948"/>
                    <a:pt x="6013" y="7779"/>
                  </a:cubicBezTo>
                  <a:lnTo>
                    <a:pt x="6013" y="7423"/>
                  </a:lnTo>
                  <a:cubicBezTo>
                    <a:pt x="5924" y="7405"/>
                    <a:pt x="5853" y="7369"/>
                    <a:pt x="5763" y="7333"/>
                  </a:cubicBezTo>
                  <a:lnTo>
                    <a:pt x="5531" y="7565"/>
                  </a:lnTo>
                  <a:cubicBezTo>
                    <a:pt x="5464" y="7633"/>
                    <a:pt x="5380" y="7664"/>
                    <a:pt x="5298" y="7664"/>
                  </a:cubicBezTo>
                  <a:cubicBezTo>
                    <a:pt x="5229" y="7664"/>
                    <a:pt x="5160" y="7642"/>
                    <a:pt x="5103" y="7601"/>
                  </a:cubicBezTo>
                  <a:cubicBezTo>
                    <a:pt x="4960" y="7476"/>
                    <a:pt x="4943" y="7262"/>
                    <a:pt x="5085" y="7137"/>
                  </a:cubicBezTo>
                  <a:lnTo>
                    <a:pt x="5335" y="6887"/>
                  </a:lnTo>
                  <a:cubicBezTo>
                    <a:pt x="5282" y="6816"/>
                    <a:pt x="5246" y="6727"/>
                    <a:pt x="5228" y="6638"/>
                  </a:cubicBezTo>
                  <a:lnTo>
                    <a:pt x="4889" y="6638"/>
                  </a:lnTo>
                  <a:cubicBezTo>
                    <a:pt x="4728" y="6638"/>
                    <a:pt x="4586" y="6530"/>
                    <a:pt x="4568" y="6370"/>
                  </a:cubicBezTo>
                  <a:cubicBezTo>
                    <a:pt x="4550" y="6174"/>
                    <a:pt x="4693" y="6031"/>
                    <a:pt x="4871" y="6031"/>
                  </a:cubicBezTo>
                  <a:lnTo>
                    <a:pt x="5228" y="6031"/>
                  </a:lnTo>
                  <a:cubicBezTo>
                    <a:pt x="5246" y="5942"/>
                    <a:pt x="5282" y="5852"/>
                    <a:pt x="5335" y="5781"/>
                  </a:cubicBezTo>
                  <a:lnTo>
                    <a:pt x="5085" y="5531"/>
                  </a:lnTo>
                  <a:cubicBezTo>
                    <a:pt x="4978" y="5424"/>
                    <a:pt x="4960" y="5246"/>
                    <a:pt x="5050" y="5121"/>
                  </a:cubicBezTo>
                  <a:cubicBezTo>
                    <a:pt x="5118" y="5042"/>
                    <a:pt x="5214" y="5002"/>
                    <a:pt x="5307" y="5002"/>
                  </a:cubicBezTo>
                  <a:cubicBezTo>
                    <a:pt x="5383" y="5002"/>
                    <a:pt x="5457" y="5029"/>
                    <a:pt x="5514" y="5085"/>
                  </a:cubicBezTo>
                  <a:lnTo>
                    <a:pt x="5763" y="5335"/>
                  </a:lnTo>
                  <a:cubicBezTo>
                    <a:pt x="5853" y="5299"/>
                    <a:pt x="5924" y="5264"/>
                    <a:pt x="6013" y="5246"/>
                  </a:cubicBezTo>
                  <a:lnTo>
                    <a:pt x="6013" y="4889"/>
                  </a:lnTo>
                  <a:cubicBezTo>
                    <a:pt x="6013" y="4728"/>
                    <a:pt x="6120" y="4603"/>
                    <a:pt x="6281" y="4586"/>
                  </a:cubicBezTo>
                  <a:cubicBezTo>
                    <a:pt x="6299" y="4582"/>
                    <a:pt x="6318" y="4581"/>
                    <a:pt x="6336" y="4581"/>
                  </a:cubicBezTo>
                  <a:close/>
                  <a:moveTo>
                    <a:pt x="5014" y="0"/>
                  </a:moveTo>
                  <a:cubicBezTo>
                    <a:pt x="4657" y="0"/>
                    <a:pt x="4372" y="250"/>
                    <a:pt x="4300" y="589"/>
                  </a:cubicBezTo>
                  <a:lnTo>
                    <a:pt x="4229" y="981"/>
                  </a:lnTo>
                  <a:cubicBezTo>
                    <a:pt x="3783" y="1088"/>
                    <a:pt x="3372" y="1267"/>
                    <a:pt x="2998" y="1499"/>
                  </a:cubicBezTo>
                  <a:lnTo>
                    <a:pt x="2659" y="1267"/>
                  </a:lnTo>
                  <a:cubicBezTo>
                    <a:pt x="2536" y="1182"/>
                    <a:pt x="2393" y="1141"/>
                    <a:pt x="2252" y="1141"/>
                  </a:cubicBezTo>
                  <a:cubicBezTo>
                    <a:pt x="2065" y="1141"/>
                    <a:pt x="1881" y="1214"/>
                    <a:pt x="1749" y="1356"/>
                  </a:cubicBezTo>
                  <a:lnTo>
                    <a:pt x="1338" y="1749"/>
                  </a:lnTo>
                  <a:cubicBezTo>
                    <a:pt x="1106" y="1998"/>
                    <a:pt x="1071" y="2391"/>
                    <a:pt x="1267" y="2676"/>
                  </a:cubicBezTo>
                  <a:lnTo>
                    <a:pt x="1481" y="2998"/>
                  </a:lnTo>
                  <a:cubicBezTo>
                    <a:pt x="1249" y="3390"/>
                    <a:pt x="1089" y="3801"/>
                    <a:pt x="982" y="4229"/>
                  </a:cubicBezTo>
                  <a:lnTo>
                    <a:pt x="571" y="4318"/>
                  </a:lnTo>
                  <a:cubicBezTo>
                    <a:pt x="232" y="4372"/>
                    <a:pt x="0" y="4675"/>
                    <a:pt x="0" y="5014"/>
                  </a:cubicBezTo>
                  <a:lnTo>
                    <a:pt x="0" y="5585"/>
                  </a:lnTo>
                  <a:cubicBezTo>
                    <a:pt x="0" y="5924"/>
                    <a:pt x="232" y="6227"/>
                    <a:pt x="571" y="6281"/>
                  </a:cubicBezTo>
                  <a:lnTo>
                    <a:pt x="982" y="6370"/>
                  </a:lnTo>
                  <a:cubicBezTo>
                    <a:pt x="1089" y="6798"/>
                    <a:pt x="1249" y="7208"/>
                    <a:pt x="1481" y="7601"/>
                  </a:cubicBezTo>
                  <a:lnTo>
                    <a:pt x="1267" y="7922"/>
                  </a:lnTo>
                  <a:cubicBezTo>
                    <a:pt x="1071" y="8208"/>
                    <a:pt x="1106" y="8600"/>
                    <a:pt x="1338" y="8850"/>
                  </a:cubicBezTo>
                  <a:lnTo>
                    <a:pt x="1749" y="9243"/>
                  </a:lnTo>
                  <a:cubicBezTo>
                    <a:pt x="1881" y="9385"/>
                    <a:pt x="2065" y="9458"/>
                    <a:pt x="2252" y="9458"/>
                  </a:cubicBezTo>
                  <a:cubicBezTo>
                    <a:pt x="2393" y="9458"/>
                    <a:pt x="2536" y="9416"/>
                    <a:pt x="2659" y="9332"/>
                  </a:cubicBezTo>
                  <a:lnTo>
                    <a:pt x="2998" y="9100"/>
                  </a:lnTo>
                  <a:cubicBezTo>
                    <a:pt x="3372" y="9332"/>
                    <a:pt x="3783" y="9510"/>
                    <a:pt x="4229" y="9617"/>
                  </a:cubicBezTo>
                  <a:lnTo>
                    <a:pt x="4300" y="10010"/>
                  </a:lnTo>
                  <a:cubicBezTo>
                    <a:pt x="4372" y="10349"/>
                    <a:pt x="4657" y="10599"/>
                    <a:pt x="5014" y="10599"/>
                  </a:cubicBezTo>
                  <a:lnTo>
                    <a:pt x="5567" y="10599"/>
                  </a:lnTo>
                  <a:cubicBezTo>
                    <a:pt x="5906" y="10599"/>
                    <a:pt x="6209" y="10349"/>
                    <a:pt x="6281" y="10010"/>
                  </a:cubicBezTo>
                  <a:lnTo>
                    <a:pt x="6352" y="9617"/>
                  </a:lnTo>
                  <a:cubicBezTo>
                    <a:pt x="6798" y="9510"/>
                    <a:pt x="7209" y="9332"/>
                    <a:pt x="7583" y="9100"/>
                  </a:cubicBezTo>
                  <a:lnTo>
                    <a:pt x="7922" y="9332"/>
                  </a:lnTo>
                  <a:cubicBezTo>
                    <a:pt x="8045" y="9416"/>
                    <a:pt x="8184" y="9458"/>
                    <a:pt x="8323" y="9458"/>
                  </a:cubicBezTo>
                  <a:cubicBezTo>
                    <a:pt x="8507" y="9458"/>
                    <a:pt x="8690" y="9385"/>
                    <a:pt x="8832" y="9243"/>
                  </a:cubicBezTo>
                  <a:lnTo>
                    <a:pt x="9225" y="8850"/>
                  </a:lnTo>
                  <a:cubicBezTo>
                    <a:pt x="9475" y="8600"/>
                    <a:pt x="9510" y="8208"/>
                    <a:pt x="9314" y="7922"/>
                  </a:cubicBezTo>
                  <a:lnTo>
                    <a:pt x="9100" y="7601"/>
                  </a:lnTo>
                  <a:cubicBezTo>
                    <a:pt x="9332" y="7208"/>
                    <a:pt x="9492" y="6798"/>
                    <a:pt x="9600" y="6370"/>
                  </a:cubicBezTo>
                  <a:lnTo>
                    <a:pt x="9992" y="6281"/>
                  </a:lnTo>
                  <a:cubicBezTo>
                    <a:pt x="10331" y="6227"/>
                    <a:pt x="10581" y="5924"/>
                    <a:pt x="10581" y="5585"/>
                  </a:cubicBezTo>
                  <a:lnTo>
                    <a:pt x="10581" y="5050"/>
                  </a:lnTo>
                  <a:cubicBezTo>
                    <a:pt x="10581" y="4711"/>
                    <a:pt x="10331" y="4389"/>
                    <a:pt x="9992" y="4318"/>
                  </a:cubicBezTo>
                  <a:lnTo>
                    <a:pt x="9600" y="4229"/>
                  </a:lnTo>
                  <a:cubicBezTo>
                    <a:pt x="9492" y="3801"/>
                    <a:pt x="9332" y="3390"/>
                    <a:pt x="9100" y="2998"/>
                  </a:cubicBezTo>
                  <a:lnTo>
                    <a:pt x="9314" y="2676"/>
                  </a:lnTo>
                  <a:cubicBezTo>
                    <a:pt x="9510" y="2391"/>
                    <a:pt x="9475" y="1998"/>
                    <a:pt x="9225" y="1749"/>
                  </a:cubicBezTo>
                  <a:lnTo>
                    <a:pt x="8832" y="1356"/>
                  </a:lnTo>
                  <a:cubicBezTo>
                    <a:pt x="8690" y="1214"/>
                    <a:pt x="8507" y="1141"/>
                    <a:pt x="8323" y="1141"/>
                  </a:cubicBezTo>
                  <a:cubicBezTo>
                    <a:pt x="8184" y="1141"/>
                    <a:pt x="8045" y="1182"/>
                    <a:pt x="7922" y="1267"/>
                  </a:cubicBezTo>
                  <a:lnTo>
                    <a:pt x="7583" y="1499"/>
                  </a:lnTo>
                  <a:cubicBezTo>
                    <a:pt x="7209" y="1267"/>
                    <a:pt x="6798" y="1088"/>
                    <a:pt x="6352" y="981"/>
                  </a:cubicBezTo>
                  <a:lnTo>
                    <a:pt x="6281" y="589"/>
                  </a:lnTo>
                  <a:cubicBezTo>
                    <a:pt x="6209" y="250"/>
                    <a:pt x="5906" y="0"/>
                    <a:pt x="5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68"/>
            <p:cNvSpPr/>
            <p:nvPr/>
          </p:nvSpPr>
          <p:spPr>
            <a:xfrm>
              <a:off x="4953966" y="3450125"/>
              <a:ext cx="32774" cy="32774"/>
            </a:xfrm>
            <a:custGeom>
              <a:avLst/>
              <a:gdLst/>
              <a:ahLst/>
              <a:cxnLst/>
              <a:rect l="l" t="t" r="r" b="b"/>
              <a:pathLst>
                <a:path w="1036" h="1036" extrusionOk="0">
                  <a:moveTo>
                    <a:pt x="518" y="1"/>
                  </a:moveTo>
                  <a:cubicBezTo>
                    <a:pt x="233" y="1"/>
                    <a:pt x="1" y="233"/>
                    <a:pt x="1" y="518"/>
                  </a:cubicBezTo>
                  <a:cubicBezTo>
                    <a:pt x="1" y="804"/>
                    <a:pt x="233" y="1036"/>
                    <a:pt x="518" y="1036"/>
                  </a:cubicBezTo>
                  <a:cubicBezTo>
                    <a:pt x="804" y="1036"/>
                    <a:pt x="1036" y="804"/>
                    <a:pt x="1036" y="518"/>
                  </a:cubicBezTo>
                  <a:cubicBezTo>
                    <a:pt x="1036" y="233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6" name="Google Shape;2216;p68"/>
          <p:cNvGrpSpPr/>
          <p:nvPr/>
        </p:nvGrpSpPr>
        <p:grpSpPr>
          <a:xfrm>
            <a:off x="3370953" y="3249650"/>
            <a:ext cx="294145" cy="320580"/>
            <a:chOff x="3315938" y="3266136"/>
            <a:chExt cx="307650" cy="335299"/>
          </a:xfrm>
        </p:grpSpPr>
        <p:sp>
          <p:nvSpPr>
            <p:cNvPr id="2217" name="Google Shape;2217;p68"/>
            <p:cNvSpPr/>
            <p:nvPr/>
          </p:nvSpPr>
          <p:spPr>
            <a:xfrm>
              <a:off x="3315938" y="3517856"/>
              <a:ext cx="42359" cy="29958"/>
            </a:xfrm>
            <a:custGeom>
              <a:avLst/>
              <a:gdLst/>
              <a:ahLst/>
              <a:cxnLst/>
              <a:rect l="l" t="t" r="r" b="b"/>
              <a:pathLst>
                <a:path w="1339" h="947" extrusionOk="0">
                  <a:moveTo>
                    <a:pt x="0" y="1"/>
                  </a:moveTo>
                  <a:lnTo>
                    <a:pt x="0" y="625"/>
                  </a:lnTo>
                  <a:cubicBezTo>
                    <a:pt x="0" y="804"/>
                    <a:pt x="143" y="947"/>
                    <a:pt x="304" y="947"/>
                  </a:cubicBezTo>
                  <a:lnTo>
                    <a:pt x="1339" y="947"/>
                  </a:lnTo>
                  <a:lnTo>
                    <a:pt x="13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68"/>
            <p:cNvSpPr/>
            <p:nvPr/>
          </p:nvSpPr>
          <p:spPr>
            <a:xfrm>
              <a:off x="3438428" y="3266136"/>
              <a:ext cx="62669" cy="335299"/>
            </a:xfrm>
            <a:custGeom>
              <a:avLst/>
              <a:gdLst/>
              <a:ahLst/>
              <a:cxnLst/>
              <a:rect l="l" t="t" r="r" b="b"/>
              <a:pathLst>
                <a:path w="1981" h="10599" extrusionOk="0">
                  <a:moveTo>
                    <a:pt x="0" y="0"/>
                  </a:moveTo>
                  <a:lnTo>
                    <a:pt x="661" y="2516"/>
                  </a:lnTo>
                  <a:cubicBezTo>
                    <a:pt x="678" y="2534"/>
                    <a:pt x="678" y="2569"/>
                    <a:pt x="678" y="2587"/>
                  </a:cubicBezTo>
                  <a:lnTo>
                    <a:pt x="678" y="10599"/>
                  </a:lnTo>
                  <a:lnTo>
                    <a:pt x="1303" y="10599"/>
                  </a:lnTo>
                  <a:lnTo>
                    <a:pt x="1303" y="2587"/>
                  </a:lnTo>
                  <a:cubicBezTo>
                    <a:pt x="1303" y="2569"/>
                    <a:pt x="1303" y="2534"/>
                    <a:pt x="1303" y="2516"/>
                  </a:cubicBezTo>
                  <a:lnTo>
                    <a:pt x="19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68"/>
            <p:cNvSpPr/>
            <p:nvPr/>
          </p:nvSpPr>
          <p:spPr>
            <a:xfrm>
              <a:off x="3499958" y="3274583"/>
              <a:ext cx="39544" cy="77664"/>
            </a:xfrm>
            <a:custGeom>
              <a:avLst/>
              <a:gdLst/>
              <a:ahLst/>
              <a:cxnLst/>
              <a:rect l="l" t="t" r="r" b="b"/>
              <a:pathLst>
                <a:path w="1250" h="2455" extrusionOk="0">
                  <a:moveTo>
                    <a:pt x="607" y="1"/>
                  </a:moveTo>
                  <a:lnTo>
                    <a:pt x="0" y="2267"/>
                  </a:lnTo>
                  <a:lnTo>
                    <a:pt x="179" y="2392"/>
                  </a:lnTo>
                  <a:cubicBezTo>
                    <a:pt x="234" y="2435"/>
                    <a:pt x="298" y="2454"/>
                    <a:pt x="361" y="2454"/>
                  </a:cubicBezTo>
                  <a:cubicBezTo>
                    <a:pt x="480" y="2454"/>
                    <a:pt x="596" y="2384"/>
                    <a:pt x="643" y="2267"/>
                  </a:cubicBezTo>
                  <a:lnTo>
                    <a:pt x="1160" y="1000"/>
                  </a:lnTo>
                  <a:cubicBezTo>
                    <a:pt x="1249" y="732"/>
                    <a:pt x="1178" y="447"/>
                    <a:pt x="964" y="286"/>
                  </a:cubicBezTo>
                  <a:lnTo>
                    <a:pt x="6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68"/>
            <p:cNvSpPr/>
            <p:nvPr/>
          </p:nvSpPr>
          <p:spPr>
            <a:xfrm>
              <a:off x="3400055" y="3274583"/>
              <a:ext cx="39544" cy="77664"/>
            </a:xfrm>
            <a:custGeom>
              <a:avLst/>
              <a:gdLst/>
              <a:ahLst/>
              <a:cxnLst/>
              <a:rect l="l" t="t" r="r" b="b"/>
              <a:pathLst>
                <a:path w="1250" h="2455" extrusionOk="0">
                  <a:moveTo>
                    <a:pt x="642" y="1"/>
                  </a:moveTo>
                  <a:lnTo>
                    <a:pt x="286" y="286"/>
                  </a:lnTo>
                  <a:cubicBezTo>
                    <a:pt x="71" y="447"/>
                    <a:pt x="0" y="732"/>
                    <a:pt x="107" y="1000"/>
                  </a:cubicBezTo>
                  <a:lnTo>
                    <a:pt x="607" y="2267"/>
                  </a:lnTo>
                  <a:cubicBezTo>
                    <a:pt x="653" y="2384"/>
                    <a:pt x="777" y="2454"/>
                    <a:pt x="901" y="2454"/>
                  </a:cubicBezTo>
                  <a:cubicBezTo>
                    <a:pt x="967" y="2454"/>
                    <a:pt x="1033" y="2435"/>
                    <a:pt x="1088" y="2392"/>
                  </a:cubicBezTo>
                  <a:lnTo>
                    <a:pt x="1249" y="2267"/>
                  </a:lnTo>
                  <a:lnTo>
                    <a:pt x="6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68"/>
            <p:cNvSpPr/>
            <p:nvPr/>
          </p:nvSpPr>
          <p:spPr>
            <a:xfrm>
              <a:off x="3498820" y="3279676"/>
              <a:ext cx="124768" cy="321760"/>
            </a:xfrm>
            <a:custGeom>
              <a:avLst/>
              <a:gdLst/>
              <a:ahLst/>
              <a:cxnLst/>
              <a:rect l="l" t="t" r="r" b="b"/>
              <a:pathLst>
                <a:path w="3944" h="10171" extrusionOk="0">
                  <a:moveTo>
                    <a:pt x="1696" y="0"/>
                  </a:moveTo>
                  <a:cubicBezTo>
                    <a:pt x="1874" y="304"/>
                    <a:pt x="1910" y="696"/>
                    <a:pt x="1767" y="1053"/>
                  </a:cubicBezTo>
                  <a:lnTo>
                    <a:pt x="1249" y="2320"/>
                  </a:lnTo>
                  <a:cubicBezTo>
                    <a:pt x="1125" y="2677"/>
                    <a:pt x="786" y="2909"/>
                    <a:pt x="393" y="2909"/>
                  </a:cubicBezTo>
                  <a:cubicBezTo>
                    <a:pt x="250" y="2909"/>
                    <a:pt x="125" y="2873"/>
                    <a:pt x="1" y="2819"/>
                  </a:cubicBezTo>
                  <a:lnTo>
                    <a:pt x="1" y="10171"/>
                  </a:lnTo>
                  <a:lnTo>
                    <a:pt x="1660" y="10171"/>
                  </a:lnTo>
                  <a:cubicBezTo>
                    <a:pt x="1838" y="10171"/>
                    <a:pt x="1981" y="10028"/>
                    <a:pt x="1981" y="9849"/>
                  </a:cubicBezTo>
                  <a:lnTo>
                    <a:pt x="1981" y="3622"/>
                  </a:lnTo>
                  <a:cubicBezTo>
                    <a:pt x="1981" y="3462"/>
                    <a:pt x="2088" y="3319"/>
                    <a:pt x="2249" y="3301"/>
                  </a:cubicBezTo>
                  <a:cubicBezTo>
                    <a:pt x="2259" y="3300"/>
                    <a:pt x="2269" y="3300"/>
                    <a:pt x="2279" y="3300"/>
                  </a:cubicBezTo>
                  <a:cubicBezTo>
                    <a:pt x="2445" y="3300"/>
                    <a:pt x="2588" y="3436"/>
                    <a:pt x="2588" y="3605"/>
                  </a:cubicBezTo>
                  <a:lnTo>
                    <a:pt x="2588" y="6923"/>
                  </a:lnTo>
                  <a:lnTo>
                    <a:pt x="3944" y="6923"/>
                  </a:lnTo>
                  <a:lnTo>
                    <a:pt x="3944" y="1963"/>
                  </a:lnTo>
                  <a:cubicBezTo>
                    <a:pt x="3944" y="875"/>
                    <a:pt x="3052" y="0"/>
                    <a:pt x="19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68"/>
            <p:cNvSpPr/>
            <p:nvPr/>
          </p:nvSpPr>
          <p:spPr>
            <a:xfrm>
              <a:off x="3580659" y="3517856"/>
              <a:ext cx="42929" cy="29958"/>
            </a:xfrm>
            <a:custGeom>
              <a:avLst/>
              <a:gdLst/>
              <a:ahLst/>
              <a:cxnLst/>
              <a:rect l="l" t="t" r="r" b="b"/>
              <a:pathLst>
                <a:path w="1357" h="947" extrusionOk="0">
                  <a:moveTo>
                    <a:pt x="1" y="1"/>
                  </a:moveTo>
                  <a:lnTo>
                    <a:pt x="1" y="947"/>
                  </a:lnTo>
                  <a:lnTo>
                    <a:pt x="1036" y="947"/>
                  </a:lnTo>
                  <a:cubicBezTo>
                    <a:pt x="1214" y="947"/>
                    <a:pt x="1357" y="804"/>
                    <a:pt x="1357" y="625"/>
                  </a:cubicBezTo>
                  <a:lnTo>
                    <a:pt x="13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68"/>
            <p:cNvSpPr/>
            <p:nvPr/>
          </p:nvSpPr>
          <p:spPr>
            <a:xfrm>
              <a:off x="3315938" y="3279676"/>
              <a:ext cx="124199" cy="321760"/>
            </a:xfrm>
            <a:custGeom>
              <a:avLst/>
              <a:gdLst/>
              <a:ahLst/>
              <a:cxnLst/>
              <a:rect l="l" t="t" r="r" b="b"/>
              <a:pathLst>
                <a:path w="3926" h="10171" extrusionOk="0">
                  <a:moveTo>
                    <a:pt x="1963" y="0"/>
                  </a:moveTo>
                  <a:cubicBezTo>
                    <a:pt x="875" y="0"/>
                    <a:pt x="0" y="875"/>
                    <a:pt x="0" y="1963"/>
                  </a:cubicBezTo>
                  <a:lnTo>
                    <a:pt x="0" y="6923"/>
                  </a:lnTo>
                  <a:lnTo>
                    <a:pt x="1339" y="6923"/>
                  </a:lnTo>
                  <a:lnTo>
                    <a:pt x="1339" y="3622"/>
                  </a:lnTo>
                  <a:cubicBezTo>
                    <a:pt x="1339" y="3462"/>
                    <a:pt x="1464" y="3319"/>
                    <a:pt x="1624" y="3301"/>
                  </a:cubicBezTo>
                  <a:cubicBezTo>
                    <a:pt x="1634" y="3300"/>
                    <a:pt x="1644" y="3300"/>
                    <a:pt x="1654" y="3300"/>
                  </a:cubicBezTo>
                  <a:cubicBezTo>
                    <a:pt x="1820" y="3300"/>
                    <a:pt x="1963" y="3436"/>
                    <a:pt x="1963" y="3605"/>
                  </a:cubicBezTo>
                  <a:lnTo>
                    <a:pt x="1963" y="9849"/>
                  </a:lnTo>
                  <a:cubicBezTo>
                    <a:pt x="1963" y="10028"/>
                    <a:pt x="2106" y="10171"/>
                    <a:pt x="2267" y="10171"/>
                  </a:cubicBezTo>
                  <a:lnTo>
                    <a:pt x="3926" y="10171"/>
                  </a:lnTo>
                  <a:lnTo>
                    <a:pt x="3926" y="8261"/>
                  </a:lnTo>
                  <a:lnTo>
                    <a:pt x="3623" y="8261"/>
                  </a:lnTo>
                  <a:cubicBezTo>
                    <a:pt x="3462" y="8261"/>
                    <a:pt x="3337" y="8154"/>
                    <a:pt x="3319" y="7994"/>
                  </a:cubicBezTo>
                  <a:cubicBezTo>
                    <a:pt x="3284" y="7798"/>
                    <a:pt x="3444" y="7637"/>
                    <a:pt x="3623" y="7637"/>
                  </a:cubicBezTo>
                  <a:lnTo>
                    <a:pt x="3926" y="7637"/>
                  </a:lnTo>
                  <a:lnTo>
                    <a:pt x="3926" y="7030"/>
                  </a:lnTo>
                  <a:lnTo>
                    <a:pt x="3623" y="7030"/>
                  </a:lnTo>
                  <a:cubicBezTo>
                    <a:pt x="3462" y="7030"/>
                    <a:pt x="3337" y="6905"/>
                    <a:pt x="3319" y="6745"/>
                  </a:cubicBezTo>
                  <a:cubicBezTo>
                    <a:pt x="3284" y="6566"/>
                    <a:pt x="3444" y="6406"/>
                    <a:pt x="3623" y="6406"/>
                  </a:cubicBezTo>
                  <a:lnTo>
                    <a:pt x="3926" y="6406"/>
                  </a:lnTo>
                  <a:lnTo>
                    <a:pt x="3926" y="5781"/>
                  </a:lnTo>
                  <a:lnTo>
                    <a:pt x="3623" y="5781"/>
                  </a:lnTo>
                  <a:cubicBezTo>
                    <a:pt x="3462" y="5781"/>
                    <a:pt x="3337" y="5656"/>
                    <a:pt x="3319" y="5514"/>
                  </a:cubicBezTo>
                  <a:cubicBezTo>
                    <a:pt x="3284" y="5317"/>
                    <a:pt x="3444" y="5157"/>
                    <a:pt x="3623" y="5157"/>
                  </a:cubicBezTo>
                  <a:lnTo>
                    <a:pt x="3926" y="5157"/>
                  </a:lnTo>
                  <a:lnTo>
                    <a:pt x="3926" y="4532"/>
                  </a:lnTo>
                  <a:lnTo>
                    <a:pt x="3623" y="4532"/>
                  </a:lnTo>
                  <a:cubicBezTo>
                    <a:pt x="3462" y="4532"/>
                    <a:pt x="3337" y="4425"/>
                    <a:pt x="3319" y="4265"/>
                  </a:cubicBezTo>
                  <a:cubicBezTo>
                    <a:pt x="3284" y="4086"/>
                    <a:pt x="3444" y="3926"/>
                    <a:pt x="3623" y="3926"/>
                  </a:cubicBezTo>
                  <a:lnTo>
                    <a:pt x="3926" y="3926"/>
                  </a:lnTo>
                  <a:lnTo>
                    <a:pt x="3926" y="2837"/>
                  </a:lnTo>
                  <a:cubicBezTo>
                    <a:pt x="3819" y="2891"/>
                    <a:pt x="3676" y="2909"/>
                    <a:pt x="3551" y="2909"/>
                  </a:cubicBezTo>
                  <a:cubicBezTo>
                    <a:pt x="3176" y="2909"/>
                    <a:pt x="2820" y="2677"/>
                    <a:pt x="2695" y="2320"/>
                  </a:cubicBezTo>
                  <a:lnTo>
                    <a:pt x="2177" y="1071"/>
                  </a:lnTo>
                  <a:cubicBezTo>
                    <a:pt x="2035" y="696"/>
                    <a:pt x="2070" y="304"/>
                    <a:pt x="2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4" name="Google Shape;2224;p68"/>
          <p:cNvGrpSpPr/>
          <p:nvPr/>
        </p:nvGrpSpPr>
        <p:grpSpPr>
          <a:xfrm>
            <a:off x="4115705" y="3249590"/>
            <a:ext cx="207247" cy="320640"/>
            <a:chOff x="4094886" y="3266073"/>
            <a:chExt cx="216763" cy="335363"/>
          </a:xfrm>
        </p:grpSpPr>
        <p:sp>
          <p:nvSpPr>
            <p:cNvPr id="2225" name="Google Shape;2225;p68"/>
            <p:cNvSpPr/>
            <p:nvPr/>
          </p:nvSpPr>
          <p:spPr>
            <a:xfrm>
              <a:off x="4094886" y="3266073"/>
              <a:ext cx="216763" cy="335363"/>
            </a:xfrm>
            <a:custGeom>
              <a:avLst/>
              <a:gdLst/>
              <a:ahLst/>
              <a:cxnLst/>
              <a:rect l="l" t="t" r="r" b="b"/>
              <a:pathLst>
                <a:path w="6852" h="10601" extrusionOk="0">
                  <a:moveTo>
                    <a:pt x="6536" y="1"/>
                  </a:moveTo>
                  <a:cubicBezTo>
                    <a:pt x="6370" y="1"/>
                    <a:pt x="6227" y="138"/>
                    <a:pt x="6227" y="323"/>
                  </a:cubicBezTo>
                  <a:lnTo>
                    <a:pt x="6227" y="6622"/>
                  </a:lnTo>
                  <a:lnTo>
                    <a:pt x="4782" y="6622"/>
                  </a:lnTo>
                  <a:lnTo>
                    <a:pt x="4782" y="7246"/>
                  </a:lnTo>
                  <a:lnTo>
                    <a:pt x="6227" y="7246"/>
                  </a:lnTo>
                  <a:lnTo>
                    <a:pt x="6227" y="9976"/>
                  </a:lnTo>
                  <a:lnTo>
                    <a:pt x="339" y="9976"/>
                  </a:lnTo>
                  <a:cubicBezTo>
                    <a:pt x="179" y="9976"/>
                    <a:pt x="36" y="10083"/>
                    <a:pt x="18" y="10244"/>
                  </a:cubicBezTo>
                  <a:cubicBezTo>
                    <a:pt x="0" y="10440"/>
                    <a:pt x="143" y="10601"/>
                    <a:pt x="339" y="10601"/>
                  </a:cubicBezTo>
                  <a:lnTo>
                    <a:pt x="6531" y="10601"/>
                  </a:lnTo>
                  <a:cubicBezTo>
                    <a:pt x="6709" y="10601"/>
                    <a:pt x="6852" y="10458"/>
                    <a:pt x="6852" y="10279"/>
                  </a:cubicBezTo>
                  <a:lnTo>
                    <a:pt x="6852" y="323"/>
                  </a:lnTo>
                  <a:cubicBezTo>
                    <a:pt x="6852" y="163"/>
                    <a:pt x="6727" y="20"/>
                    <a:pt x="6566" y="2"/>
                  </a:cubicBezTo>
                  <a:cubicBezTo>
                    <a:pt x="6556" y="1"/>
                    <a:pt x="6546" y="1"/>
                    <a:pt x="6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68"/>
            <p:cNvSpPr/>
            <p:nvPr/>
          </p:nvSpPr>
          <p:spPr>
            <a:xfrm>
              <a:off x="4121396" y="3266136"/>
              <a:ext cx="150741" cy="160326"/>
            </a:xfrm>
            <a:custGeom>
              <a:avLst/>
              <a:gdLst/>
              <a:ahLst/>
              <a:cxnLst/>
              <a:rect l="l" t="t" r="r" b="b"/>
              <a:pathLst>
                <a:path w="4765" h="5068" extrusionOk="0">
                  <a:moveTo>
                    <a:pt x="518" y="0"/>
                  </a:moveTo>
                  <a:cubicBezTo>
                    <a:pt x="358" y="0"/>
                    <a:pt x="215" y="143"/>
                    <a:pt x="215" y="321"/>
                  </a:cubicBezTo>
                  <a:lnTo>
                    <a:pt x="215" y="428"/>
                  </a:lnTo>
                  <a:cubicBezTo>
                    <a:pt x="215" y="1106"/>
                    <a:pt x="768" y="1659"/>
                    <a:pt x="1464" y="1659"/>
                  </a:cubicBezTo>
                  <a:lnTo>
                    <a:pt x="2071" y="1659"/>
                  </a:lnTo>
                  <a:lnTo>
                    <a:pt x="2071" y="3015"/>
                  </a:lnTo>
                  <a:cubicBezTo>
                    <a:pt x="1857" y="2819"/>
                    <a:pt x="1571" y="2694"/>
                    <a:pt x="1250" y="2694"/>
                  </a:cubicBezTo>
                  <a:lnTo>
                    <a:pt x="322" y="2694"/>
                  </a:lnTo>
                  <a:cubicBezTo>
                    <a:pt x="144" y="2694"/>
                    <a:pt x="1" y="2837"/>
                    <a:pt x="1" y="2998"/>
                  </a:cubicBezTo>
                  <a:lnTo>
                    <a:pt x="1" y="3105"/>
                  </a:lnTo>
                  <a:cubicBezTo>
                    <a:pt x="1" y="3801"/>
                    <a:pt x="572" y="4354"/>
                    <a:pt x="1250" y="4354"/>
                  </a:cubicBezTo>
                  <a:lnTo>
                    <a:pt x="2071" y="4354"/>
                  </a:lnTo>
                  <a:lnTo>
                    <a:pt x="2071" y="5067"/>
                  </a:lnTo>
                  <a:lnTo>
                    <a:pt x="2695" y="5067"/>
                  </a:lnTo>
                  <a:lnTo>
                    <a:pt x="2695" y="3943"/>
                  </a:lnTo>
                  <a:lnTo>
                    <a:pt x="3516" y="3943"/>
                  </a:lnTo>
                  <a:cubicBezTo>
                    <a:pt x="4212" y="3943"/>
                    <a:pt x="4765" y="3372"/>
                    <a:pt x="4765" y="2694"/>
                  </a:cubicBezTo>
                  <a:lnTo>
                    <a:pt x="4765" y="2480"/>
                  </a:lnTo>
                  <a:cubicBezTo>
                    <a:pt x="4765" y="2373"/>
                    <a:pt x="4676" y="2284"/>
                    <a:pt x="4569" y="2284"/>
                  </a:cubicBezTo>
                  <a:lnTo>
                    <a:pt x="3516" y="2284"/>
                  </a:lnTo>
                  <a:cubicBezTo>
                    <a:pt x="3213" y="2284"/>
                    <a:pt x="2909" y="2409"/>
                    <a:pt x="2695" y="2605"/>
                  </a:cubicBezTo>
                  <a:lnTo>
                    <a:pt x="2695" y="821"/>
                  </a:lnTo>
                  <a:cubicBezTo>
                    <a:pt x="2695" y="375"/>
                    <a:pt x="2338" y="0"/>
                    <a:pt x="18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68"/>
            <p:cNvSpPr/>
            <p:nvPr/>
          </p:nvSpPr>
          <p:spPr>
            <a:xfrm>
              <a:off x="4147938" y="3495300"/>
              <a:ext cx="98258" cy="65548"/>
            </a:xfrm>
            <a:custGeom>
              <a:avLst/>
              <a:gdLst/>
              <a:ahLst/>
              <a:cxnLst/>
              <a:rect l="l" t="t" r="r" b="b"/>
              <a:pathLst>
                <a:path w="3106" h="2072" extrusionOk="0">
                  <a:moveTo>
                    <a:pt x="1" y="0"/>
                  </a:moveTo>
                  <a:lnTo>
                    <a:pt x="1" y="518"/>
                  </a:lnTo>
                  <a:cubicBezTo>
                    <a:pt x="1" y="1371"/>
                    <a:pt x="697" y="2071"/>
                    <a:pt x="1544" y="2071"/>
                  </a:cubicBezTo>
                  <a:cubicBezTo>
                    <a:pt x="1564" y="2071"/>
                    <a:pt x="1585" y="2071"/>
                    <a:pt x="1606" y="2070"/>
                  </a:cubicBezTo>
                  <a:cubicBezTo>
                    <a:pt x="2445" y="2034"/>
                    <a:pt x="3105" y="1338"/>
                    <a:pt x="3105" y="500"/>
                  </a:cubicBezTo>
                  <a:lnTo>
                    <a:pt x="31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68"/>
            <p:cNvSpPr/>
            <p:nvPr/>
          </p:nvSpPr>
          <p:spPr>
            <a:xfrm>
              <a:off x="4147938" y="3446171"/>
              <a:ext cx="98258" cy="29389"/>
            </a:xfrm>
            <a:custGeom>
              <a:avLst/>
              <a:gdLst/>
              <a:ahLst/>
              <a:cxnLst/>
              <a:rect l="l" t="t" r="r" b="b"/>
              <a:pathLst>
                <a:path w="3106" h="929" extrusionOk="0">
                  <a:moveTo>
                    <a:pt x="304" y="1"/>
                  </a:moveTo>
                  <a:cubicBezTo>
                    <a:pt x="143" y="1"/>
                    <a:pt x="1" y="144"/>
                    <a:pt x="1" y="304"/>
                  </a:cubicBezTo>
                  <a:lnTo>
                    <a:pt x="1" y="929"/>
                  </a:lnTo>
                  <a:lnTo>
                    <a:pt x="3105" y="929"/>
                  </a:lnTo>
                  <a:lnTo>
                    <a:pt x="3105" y="304"/>
                  </a:lnTo>
                  <a:cubicBezTo>
                    <a:pt x="3105" y="144"/>
                    <a:pt x="2962" y="1"/>
                    <a:pt x="27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68"/>
            <p:cNvSpPr/>
            <p:nvPr/>
          </p:nvSpPr>
          <p:spPr>
            <a:xfrm>
              <a:off x="4127628" y="3475528"/>
              <a:ext cx="20341" cy="19804"/>
            </a:xfrm>
            <a:custGeom>
              <a:avLst/>
              <a:gdLst/>
              <a:ahLst/>
              <a:cxnLst/>
              <a:rect l="l" t="t" r="r" b="b"/>
              <a:pathLst>
                <a:path w="643" h="626" extrusionOk="0">
                  <a:moveTo>
                    <a:pt x="321" y="1"/>
                  </a:moveTo>
                  <a:cubicBezTo>
                    <a:pt x="143" y="1"/>
                    <a:pt x="0" y="161"/>
                    <a:pt x="18" y="358"/>
                  </a:cubicBezTo>
                  <a:cubicBezTo>
                    <a:pt x="36" y="500"/>
                    <a:pt x="179" y="625"/>
                    <a:pt x="339" y="625"/>
                  </a:cubicBezTo>
                  <a:lnTo>
                    <a:pt x="643" y="625"/>
                  </a:lnTo>
                  <a:lnTo>
                    <a:pt x="6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0" name="Google Shape;2230;p68"/>
          <p:cNvGrpSpPr/>
          <p:nvPr/>
        </p:nvGrpSpPr>
        <p:grpSpPr>
          <a:xfrm>
            <a:off x="5462721" y="2206458"/>
            <a:ext cx="320066" cy="320096"/>
            <a:chOff x="5503751" y="2175045"/>
            <a:chExt cx="334762" cy="334793"/>
          </a:xfrm>
        </p:grpSpPr>
        <p:sp>
          <p:nvSpPr>
            <p:cNvPr id="2231" name="Google Shape;2231;p68"/>
            <p:cNvSpPr/>
            <p:nvPr/>
          </p:nvSpPr>
          <p:spPr>
            <a:xfrm>
              <a:off x="5608747" y="2175045"/>
              <a:ext cx="124199" cy="176713"/>
            </a:xfrm>
            <a:custGeom>
              <a:avLst/>
              <a:gdLst/>
              <a:ahLst/>
              <a:cxnLst/>
              <a:rect l="l" t="t" r="r" b="b"/>
              <a:pathLst>
                <a:path w="3926" h="5586" extrusionOk="0">
                  <a:moveTo>
                    <a:pt x="2373" y="1249"/>
                  </a:moveTo>
                  <a:cubicBezTo>
                    <a:pt x="2534" y="1249"/>
                    <a:pt x="2677" y="1356"/>
                    <a:pt x="2695" y="1517"/>
                  </a:cubicBezTo>
                  <a:cubicBezTo>
                    <a:pt x="2712" y="1695"/>
                    <a:pt x="2570" y="1856"/>
                    <a:pt x="2391" y="1856"/>
                  </a:cubicBezTo>
                  <a:lnTo>
                    <a:pt x="1570" y="1856"/>
                  </a:lnTo>
                  <a:cubicBezTo>
                    <a:pt x="1410" y="1856"/>
                    <a:pt x="1267" y="1749"/>
                    <a:pt x="1249" y="1588"/>
                  </a:cubicBezTo>
                  <a:cubicBezTo>
                    <a:pt x="1231" y="1392"/>
                    <a:pt x="1374" y="1249"/>
                    <a:pt x="1553" y="1249"/>
                  </a:cubicBezTo>
                  <a:close/>
                  <a:moveTo>
                    <a:pt x="2373" y="2480"/>
                  </a:moveTo>
                  <a:cubicBezTo>
                    <a:pt x="2534" y="2480"/>
                    <a:pt x="2677" y="2605"/>
                    <a:pt x="2695" y="2748"/>
                  </a:cubicBezTo>
                  <a:cubicBezTo>
                    <a:pt x="2712" y="2944"/>
                    <a:pt x="2570" y="3105"/>
                    <a:pt x="2391" y="3105"/>
                  </a:cubicBezTo>
                  <a:lnTo>
                    <a:pt x="1570" y="3105"/>
                  </a:lnTo>
                  <a:cubicBezTo>
                    <a:pt x="1410" y="3105"/>
                    <a:pt x="1267" y="2980"/>
                    <a:pt x="1249" y="2819"/>
                  </a:cubicBezTo>
                  <a:cubicBezTo>
                    <a:pt x="1231" y="2641"/>
                    <a:pt x="1374" y="2480"/>
                    <a:pt x="1553" y="2480"/>
                  </a:cubicBezTo>
                  <a:close/>
                  <a:moveTo>
                    <a:pt x="2373" y="3729"/>
                  </a:moveTo>
                  <a:cubicBezTo>
                    <a:pt x="2534" y="3729"/>
                    <a:pt x="2677" y="3836"/>
                    <a:pt x="2695" y="3997"/>
                  </a:cubicBezTo>
                  <a:cubicBezTo>
                    <a:pt x="2712" y="4175"/>
                    <a:pt x="2570" y="4336"/>
                    <a:pt x="2391" y="4336"/>
                  </a:cubicBezTo>
                  <a:lnTo>
                    <a:pt x="1570" y="4336"/>
                  </a:lnTo>
                  <a:cubicBezTo>
                    <a:pt x="1410" y="4336"/>
                    <a:pt x="1267" y="4229"/>
                    <a:pt x="1249" y="4068"/>
                  </a:cubicBezTo>
                  <a:cubicBezTo>
                    <a:pt x="1231" y="3872"/>
                    <a:pt x="1374" y="3729"/>
                    <a:pt x="1553" y="3729"/>
                  </a:cubicBezTo>
                  <a:close/>
                  <a:moveTo>
                    <a:pt x="304" y="0"/>
                  </a:moveTo>
                  <a:cubicBezTo>
                    <a:pt x="143" y="0"/>
                    <a:pt x="0" y="143"/>
                    <a:pt x="0" y="304"/>
                  </a:cubicBezTo>
                  <a:lnTo>
                    <a:pt x="0" y="5585"/>
                  </a:lnTo>
                  <a:lnTo>
                    <a:pt x="3926" y="5585"/>
                  </a:lnTo>
                  <a:lnTo>
                    <a:pt x="3926" y="304"/>
                  </a:lnTo>
                  <a:cubicBezTo>
                    <a:pt x="3926" y="143"/>
                    <a:pt x="3783" y="0"/>
                    <a:pt x="3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68"/>
            <p:cNvSpPr/>
            <p:nvPr/>
          </p:nvSpPr>
          <p:spPr>
            <a:xfrm>
              <a:off x="5503751" y="2175045"/>
              <a:ext cx="84687" cy="85256"/>
            </a:xfrm>
            <a:custGeom>
              <a:avLst/>
              <a:gdLst/>
              <a:ahLst/>
              <a:cxnLst/>
              <a:rect l="l" t="t" r="r" b="b"/>
              <a:pathLst>
                <a:path w="2677" h="2695" extrusionOk="0">
                  <a:moveTo>
                    <a:pt x="304" y="0"/>
                  </a:moveTo>
                  <a:cubicBezTo>
                    <a:pt x="126" y="0"/>
                    <a:pt x="1" y="143"/>
                    <a:pt x="1" y="304"/>
                  </a:cubicBezTo>
                  <a:lnTo>
                    <a:pt x="1" y="2373"/>
                  </a:lnTo>
                  <a:cubicBezTo>
                    <a:pt x="1" y="2552"/>
                    <a:pt x="126" y="2695"/>
                    <a:pt x="304" y="2695"/>
                  </a:cubicBezTo>
                  <a:lnTo>
                    <a:pt x="2374" y="2695"/>
                  </a:lnTo>
                  <a:cubicBezTo>
                    <a:pt x="2534" y="2695"/>
                    <a:pt x="2677" y="2552"/>
                    <a:pt x="2677" y="2373"/>
                  </a:cubicBezTo>
                  <a:lnTo>
                    <a:pt x="2677" y="304"/>
                  </a:lnTo>
                  <a:cubicBezTo>
                    <a:pt x="2677" y="143"/>
                    <a:pt x="2534" y="0"/>
                    <a:pt x="23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68"/>
            <p:cNvSpPr/>
            <p:nvPr/>
          </p:nvSpPr>
          <p:spPr>
            <a:xfrm>
              <a:off x="5753256" y="2175045"/>
              <a:ext cx="85256" cy="85256"/>
            </a:xfrm>
            <a:custGeom>
              <a:avLst/>
              <a:gdLst/>
              <a:ahLst/>
              <a:cxnLst/>
              <a:rect l="l" t="t" r="r" b="b"/>
              <a:pathLst>
                <a:path w="2695" h="2695" extrusionOk="0">
                  <a:moveTo>
                    <a:pt x="321" y="0"/>
                  </a:moveTo>
                  <a:cubicBezTo>
                    <a:pt x="143" y="0"/>
                    <a:pt x="0" y="143"/>
                    <a:pt x="0" y="304"/>
                  </a:cubicBezTo>
                  <a:lnTo>
                    <a:pt x="0" y="2373"/>
                  </a:lnTo>
                  <a:cubicBezTo>
                    <a:pt x="0" y="2552"/>
                    <a:pt x="143" y="2695"/>
                    <a:pt x="321" y="2695"/>
                  </a:cubicBezTo>
                  <a:lnTo>
                    <a:pt x="2373" y="2695"/>
                  </a:lnTo>
                  <a:cubicBezTo>
                    <a:pt x="2552" y="2695"/>
                    <a:pt x="2694" y="2552"/>
                    <a:pt x="2694" y="2373"/>
                  </a:cubicBezTo>
                  <a:lnTo>
                    <a:pt x="2694" y="304"/>
                  </a:lnTo>
                  <a:cubicBezTo>
                    <a:pt x="2694" y="143"/>
                    <a:pt x="2552" y="0"/>
                    <a:pt x="2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68"/>
            <p:cNvSpPr/>
            <p:nvPr/>
          </p:nvSpPr>
          <p:spPr>
            <a:xfrm>
              <a:off x="5752687" y="2279472"/>
              <a:ext cx="85826" cy="72286"/>
            </a:xfrm>
            <a:custGeom>
              <a:avLst/>
              <a:gdLst/>
              <a:ahLst/>
              <a:cxnLst/>
              <a:rect l="l" t="t" r="r" b="b"/>
              <a:pathLst>
                <a:path w="2713" h="2285" extrusionOk="0">
                  <a:moveTo>
                    <a:pt x="0" y="0"/>
                  </a:moveTo>
                  <a:lnTo>
                    <a:pt x="0" y="2284"/>
                  </a:lnTo>
                  <a:lnTo>
                    <a:pt x="2391" y="2284"/>
                  </a:lnTo>
                  <a:cubicBezTo>
                    <a:pt x="2570" y="2284"/>
                    <a:pt x="2712" y="2141"/>
                    <a:pt x="2712" y="1981"/>
                  </a:cubicBezTo>
                  <a:lnTo>
                    <a:pt x="2712" y="321"/>
                  </a:lnTo>
                  <a:cubicBezTo>
                    <a:pt x="2712" y="143"/>
                    <a:pt x="2570" y="0"/>
                    <a:pt x="23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68"/>
            <p:cNvSpPr/>
            <p:nvPr/>
          </p:nvSpPr>
          <p:spPr>
            <a:xfrm>
              <a:off x="5503751" y="2279472"/>
              <a:ext cx="85256" cy="72286"/>
            </a:xfrm>
            <a:custGeom>
              <a:avLst/>
              <a:gdLst/>
              <a:ahLst/>
              <a:cxnLst/>
              <a:rect l="l" t="t" r="r" b="b"/>
              <a:pathLst>
                <a:path w="2695" h="2285" extrusionOk="0">
                  <a:moveTo>
                    <a:pt x="304" y="0"/>
                  </a:moveTo>
                  <a:cubicBezTo>
                    <a:pt x="126" y="0"/>
                    <a:pt x="1" y="143"/>
                    <a:pt x="1" y="321"/>
                  </a:cubicBezTo>
                  <a:lnTo>
                    <a:pt x="1" y="1981"/>
                  </a:lnTo>
                  <a:cubicBezTo>
                    <a:pt x="1" y="2141"/>
                    <a:pt x="126" y="2284"/>
                    <a:pt x="304" y="2284"/>
                  </a:cubicBezTo>
                  <a:lnTo>
                    <a:pt x="2695" y="2284"/>
                  </a:lnTo>
                  <a:lnTo>
                    <a:pt x="26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68"/>
            <p:cNvSpPr/>
            <p:nvPr/>
          </p:nvSpPr>
          <p:spPr>
            <a:xfrm>
              <a:off x="5503751" y="2382191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25" y="1"/>
                  </a:moveTo>
                  <a:cubicBezTo>
                    <a:pt x="268" y="1"/>
                    <a:pt x="1" y="286"/>
                    <a:pt x="1" y="625"/>
                  </a:cubicBezTo>
                  <a:cubicBezTo>
                    <a:pt x="1" y="964"/>
                    <a:pt x="268" y="1249"/>
                    <a:pt x="625" y="1249"/>
                  </a:cubicBezTo>
                  <a:cubicBezTo>
                    <a:pt x="964" y="1249"/>
                    <a:pt x="1232" y="964"/>
                    <a:pt x="1232" y="625"/>
                  </a:cubicBezTo>
                  <a:cubicBezTo>
                    <a:pt x="1232" y="286"/>
                    <a:pt x="964" y="1"/>
                    <a:pt x="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68"/>
            <p:cNvSpPr/>
            <p:nvPr/>
          </p:nvSpPr>
          <p:spPr>
            <a:xfrm>
              <a:off x="5651645" y="2382191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25" y="1"/>
                  </a:moveTo>
                  <a:cubicBezTo>
                    <a:pt x="268" y="1"/>
                    <a:pt x="0" y="286"/>
                    <a:pt x="0" y="625"/>
                  </a:cubicBezTo>
                  <a:cubicBezTo>
                    <a:pt x="0" y="964"/>
                    <a:pt x="268" y="1249"/>
                    <a:pt x="625" y="1249"/>
                  </a:cubicBezTo>
                  <a:cubicBezTo>
                    <a:pt x="964" y="1249"/>
                    <a:pt x="1232" y="964"/>
                    <a:pt x="1232" y="625"/>
                  </a:cubicBezTo>
                  <a:cubicBezTo>
                    <a:pt x="1232" y="286"/>
                    <a:pt x="964" y="1"/>
                    <a:pt x="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68"/>
            <p:cNvSpPr/>
            <p:nvPr/>
          </p:nvSpPr>
          <p:spPr>
            <a:xfrm>
              <a:off x="5661230" y="2439767"/>
              <a:ext cx="19804" cy="70072"/>
            </a:xfrm>
            <a:custGeom>
              <a:avLst/>
              <a:gdLst/>
              <a:ahLst/>
              <a:cxnLst/>
              <a:rect l="l" t="t" r="r" b="b"/>
              <a:pathLst>
                <a:path w="626" h="2215" extrusionOk="0">
                  <a:moveTo>
                    <a:pt x="1" y="0"/>
                  </a:moveTo>
                  <a:lnTo>
                    <a:pt x="1" y="1892"/>
                  </a:lnTo>
                  <a:cubicBezTo>
                    <a:pt x="1" y="2052"/>
                    <a:pt x="108" y="2195"/>
                    <a:pt x="268" y="2213"/>
                  </a:cubicBezTo>
                  <a:cubicBezTo>
                    <a:pt x="279" y="2214"/>
                    <a:pt x="291" y="2214"/>
                    <a:pt x="301" y="2214"/>
                  </a:cubicBezTo>
                  <a:cubicBezTo>
                    <a:pt x="482" y="2214"/>
                    <a:pt x="625" y="2078"/>
                    <a:pt x="625" y="1910"/>
                  </a:cubicBezTo>
                  <a:lnTo>
                    <a:pt x="625" y="0"/>
                  </a:lnTo>
                  <a:cubicBezTo>
                    <a:pt x="518" y="36"/>
                    <a:pt x="411" y="54"/>
                    <a:pt x="304" y="54"/>
                  </a:cubicBezTo>
                  <a:cubicBezTo>
                    <a:pt x="197" y="54"/>
                    <a:pt x="90" y="3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68"/>
            <p:cNvSpPr/>
            <p:nvPr/>
          </p:nvSpPr>
          <p:spPr>
            <a:xfrm>
              <a:off x="5513336" y="2439767"/>
              <a:ext cx="19804" cy="70072"/>
            </a:xfrm>
            <a:custGeom>
              <a:avLst/>
              <a:gdLst/>
              <a:ahLst/>
              <a:cxnLst/>
              <a:rect l="l" t="t" r="r" b="b"/>
              <a:pathLst>
                <a:path w="626" h="2215" extrusionOk="0">
                  <a:moveTo>
                    <a:pt x="1" y="0"/>
                  </a:moveTo>
                  <a:lnTo>
                    <a:pt x="1" y="1892"/>
                  </a:lnTo>
                  <a:cubicBezTo>
                    <a:pt x="1" y="2052"/>
                    <a:pt x="108" y="2195"/>
                    <a:pt x="269" y="2213"/>
                  </a:cubicBezTo>
                  <a:cubicBezTo>
                    <a:pt x="280" y="2214"/>
                    <a:pt x="291" y="2214"/>
                    <a:pt x="302" y="2214"/>
                  </a:cubicBezTo>
                  <a:cubicBezTo>
                    <a:pt x="483" y="2214"/>
                    <a:pt x="625" y="2078"/>
                    <a:pt x="625" y="1910"/>
                  </a:cubicBezTo>
                  <a:lnTo>
                    <a:pt x="625" y="0"/>
                  </a:lnTo>
                  <a:cubicBezTo>
                    <a:pt x="518" y="36"/>
                    <a:pt x="411" y="54"/>
                    <a:pt x="304" y="54"/>
                  </a:cubicBezTo>
                  <a:cubicBezTo>
                    <a:pt x="197" y="54"/>
                    <a:pt x="90" y="3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68"/>
            <p:cNvSpPr/>
            <p:nvPr/>
          </p:nvSpPr>
          <p:spPr>
            <a:xfrm>
              <a:off x="5809124" y="2439767"/>
              <a:ext cx="19234" cy="70072"/>
            </a:xfrm>
            <a:custGeom>
              <a:avLst/>
              <a:gdLst/>
              <a:ahLst/>
              <a:cxnLst/>
              <a:rect l="l" t="t" r="r" b="b"/>
              <a:pathLst>
                <a:path w="608" h="2215" extrusionOk="0">
                  <a:moveTo>
                    <a:pt x="0" y="0"/>
                  </a:moveTo>
                  <a:lnTo>
                    <a:pt x="0" y="1892"/>
                  </a:lnTo>
                  <a:cubicBezTo>
                    <a:pt x="0" y="2052"/>
                    <a:pt x="108" y="2195"/>
                    <a:pt x="268" y="2213"/>
                  </a:cubicBezTo>
                  <a:cubicBezTo>
                    <a:pt x="279" y="2214"/>
                    <a:pt x="290" y="2214"/>
                    <a:pt x="301" y="2214"/>
                  </a:cubicBezTo>
                  <a:cubicBezTo>
                    <a:pt x="480" y="2214"/>
                    <a:pt x="607" y="2078"/>
                    <a:pt x="607" y="1910"/>
                  </a:cubicBezTo>
                  <a:lnTo>
                    <a:pt x="607" y="0"/>
                  </a:lnTo>
                  <a:cubicBezTo>
                    <a:pt x="518" y="36"/>
                    <a:pt x="411" y="54"/>
                    <a:pt x="304" y="54"/>
                  </a:cubicBezTo>
                  <a:cubicBezTo>
                    <a:pt x="197" y="54"/>
                    <a:pt x="90" y="3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68"/>
            <p:cNvSpPr/>
            <p:nvPr/>
          </p:nvSpPr>
          <p:spPr>
            <a:xfrm>
              <a:off x="5799538" y="2382191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07" y="1"/>
                  </a:moveTo>
                  <a:cubicBezTo>
                    <a:pt x="268" y="1"/>
                    <a:pt x="0" y="286"/>
                    <a:pt x="0" y="625"/>
                  </a:cubicBezTo>
                  <a:cubicBezTo>
                    <a:pt x="0" y="964"/>
                    <a:pt x="268" y="1249"/>
                    <a:pt x="607" y="1249"/>
                  </a:cubicBezTo>
                  <a:cubicBezTo>
                    <a:pt x="964" y="1249"/>
                    <a:pt x="1231" y="964"/>
                    <a:pt x="1231" y="625"/>
                  </a:cubicBezTo>
                  <a:cubicBezTo>
                    <a:pt x="1231" y="286"/>
                    <a:pt x="964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68"/>
            <p:cNvSpPr/>
            <p:nvPr/>
          </p:nvSpPr>
          <p:spPr>
            <a:xfrm>
              <a:off x="5553418" y="2409270"/>
              <a:ext cx="87534" cy="25435"/>
            </a:xfrm>
            <a:custGeom>
              <a:avLst/>
              <a:gdLst/>
              <a:ahLst/>
              <a:cxnLst/>
              <a:rect l="l" t="t" r="r" b="b"/>
              <a:pathLst>
                <a:path w="2767" h="804" extrusionOk="0">
                  <a:moveTo>
                    <a:pt x="268" y="1"/>
                  </a:moveTo>
                  <a:cubicBezTo>
                    <a:pt x="233" y="215"/>
                    <a:pt x="126" y="411"/>
                    <a:pt x="1" y="572"/>
                  </a:cubicBezTo>
                  <a:cubicBezTo>
                    <a:pt x="447" y="733"/>
                    <a:pt x="911" y="804"/>
                    <a:pt x="1392" y="804"/>
                  </a:cubicBezTo>
                  <a:cubicBezTo>
                    <a:pt x="1856" y="804"/>
                    <a:pt x="2320" y="733"/>
                    <a:pt x="2766" y="572"/>
                  </a:cubicBezTo>
                  <a:cubicBezTo>
                    <a:pt x="2641" y="411"/>
                    <a:pt x="2534" y="215"/>
                    <a:pt x="2499" y="1"/>
                  </a:cubicBezTo>
                  <a:cubicBezTo>
                    <a:pt x="2142" y="126"/>
                    <a:pt x="1763" y="188"/>
                    <a:pt x="1384" y="188"/>
                  </a:cubicBezTo>
                  <a:cubicBezTo>
                    <a:pt x="1004" y="188"/>
                    <a:pt x="625" y="126"/>
                    <a:pt x="2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68"/>
            <p:cNvSpPr/>
            <p:nvPr/>
          </p:nvSpPr>
          <p:spPr>
            <a:xfrm>
              <a:off x="5701311" y="2409270"/>
              <a:ext cx="87534" cy="25435"/>
            </a:xfrm>
            <a:custGeom>
              <a:avLst/>
              <a:gdLst/>
              <a:ahLst/>
              <a:cxnLst/>
              <a:rect l="l" t="t" r="r" b="b"/>
              <a:pathLst>
                <a:path w="2767" h="804" extrusionOk="0">
                  <a:moveTo>
                    <a:pt x="268" y="1"/>
                  </a:moveTo>
                  <a:cubicBezTo>
                    <a:pt x="232" y="215"/>
                    <a:pt x="125" y="411"/>
                    <a:pt x="1" y="572"/>
                  </a:cubicBezTo>
                  <a:cubicBezTo>
                    <a:pt x="447" y="733"/>
                    <a:pt x="911" y="804"/>
                    <a:pt x="1374" y="804"/>
                  </a:cubicBezTo>
                  <a:cubicBezTo>
                    <a:pt x="1856" y="804"/>
                    <a:pt x="2320" y="733"/>
                    <a:pt x="2766" y="572"/>
                  </a:cubicBezTo>
                  <a:cubicBezTo>
                    <a:pt x="2641" y="411"/>
                    <a:pt x="2534" y="215"/>
                    <a:pt x="2498" y="1"/>
                  </a:cubicBezTo>
                  <a:cubicBezTo>
                    <a:pt x="2142" y="126"/>
                    <a:pt x="1762" y="188"/>
                    <a:pt x="1383" y="188"/>
                  </a:cubicBezTo>
                  <a:cubicBezTo>
                    <a:pt x="1004" y="188"/>
                    <a:pt x="625" y="126"/>
                    <a:pt x="2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4" name="Google Shape;2244;p68"/>
          <p:cNvGrpSpPr/>
          <p:nvPr/>
        </p:nvGrpSpPr>
        <p:grpSpPr>
          <a:xfrm>
            <a:off x="2648885" y="3249771"/>
            <a:ext cx="331378" cy="320338"/>
            <a:chOff x="2560715" y="3266263"/>
            <a:chExt cx="346593" cy="335046"/>
          </a:xfrm>
        </p:grpSpPr>
        <p:sp>
          <p:nvSpPr>
            <p:cNvPr id="2245" name="Google Shape;2245;p68"/>
            <p:cNvSpPr/>
            <p:nvPr/>
          </p:nvSpPr>
          <p:spPr>
            <a:xfrm>
              <a:off x="2749228" y="3309856"/>
              <a:ext cx="112368" cy="108983"/>
            </a:xfrm>
            <a:custGeom>
              <a:avLst/>
              <a:gdLst/>
              <a:ahLst/>
              <a:cxnLst/>
              <a:rect l="l" t="t" r="r" b="b"/>
              <a:pathLst>
                <a:path w="3552" h="3445" extrusionOk="0">
                  <a:moveTo>
                    <a:pt x="676" y="1"/>
                  </a:moveTo>
                  <a:cubicBezTo>
                    <a:pt x="518" y="1"/>
                    <a:pt x="357" y="63"/>
                    <a:pt x="232" y="188"/>
                  </a:cubicBezTo>
                  <a:cubicBezTo>
                    <a:pt x="0" y="438"/>
                    <a:pt x="0" y="831"/>
                    <a:pt x="232" y="1063"/>
                  </a:cubicBezTo>
                  <a:lnTo>
                    <a:pt x="2427" y="3257"/>
                  </a:lnTo>
                  <a:cubicBezTo>
                    <a:pt x="2552" y="3382"/>
                    <a:pt x="2713" y="3444"/>
                    <a:pt x="2871" y="3444"/>
                  </a:cubicBezTo>
                  <a:cubicBezTo>
                    <a:pt x="3029" y="3444"/>
                    <a:pt x="3185" y="3382"/>
                    <a:pt x="3301" y="3257"/>
                  </a:cubicBezTo>
                  <a:cubicBezTo>
                    <a:pt x="3551" y="3025"/>
                    <a:pt x="3551" y="2633"/>
                    <a:pt x="3301" y="2383"/>
                  </a:cubicBezTo>
                  <a:lnTo>
                    <a:pt x="1107" y="188"/>
                  </a:lnTo>
                  <a:cubicBezTo>
                    <a:pt x="991" y="63"/>
                    <a:pt x="835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68"/>
            <p:cNvSpPr/>
            <p:nvPr/>
          </p:nvSpPr>
          <p:spPr>
            <a:xfrm>
              <a:off x="2560715" y="3362085"/>
              <a:ext cx="246690" cy="239224"/>
            </a:xfrm>
            <a:custGeom>
              <a:avLst/>
              <a:gdLst/>
              <a:ahLst/>
              <a:cxnLst/>
              <a:rect l="l" t="t" r="r" b="b"/>
              <a:pathLst>
                <a:path w="7798" h="7562" extrusionOk="0">
                  <a:moveTo>
                    <a:pt x="5906" y="0"/>
                  </a:moveTo>
                  <a:lnTo>
                    <a:pt x="3890" y="2017"/>
                  </a:lnTo>
                  <a:cubicBezTo>
                    <a:pt x="3497" y="2409"/>
                    <a:pt x="3265" y="2944"/>
                    <a:pt x="3265" y="3515"/>
                  </a:cubicBezTo>
                  <a:lnTo>
                    <a:pt x="3194" y="3587"/>
                  </a:lnTo>
                  <a:cubicBezTo>
                    <a:pt x="2676" y="4104"/>
                    <a:pt x="2302" y="4729"/>
                    <a:pt x="2105" y="5424"/>
                  </a:cubicBezTo>
                  <a:lnTo>
                    <a:pt x="946" y="5728"/>
                  </a:lnTo>
                  <a:cubicBezTo>
                    <a:pt x="250" y="5906"/>
                    <a:pt x="0" y="6781"/>
                    <a:pt x="517" y="7280"/>
                  </a:cubicBezTo>
                  <a:cubicBezTo>
                    <a:pt x="710" y="7472"/>
                    <a:pt x="949" y="7561"/>
                    <a:pt x="1183" y="7561"/>
                  </a:cubicBezTo>
                  <a:cubicBezTo>
                    <a:pt x="1580" y="7561"/>
                    <a:pt x="1964" y="7307"/>
                    <a:pt x="2088" y="6870"/>
                  </a:cubicBezTo>
                  <a:lnTo>
                    <a:pt x="2391" y="5692"/>
                  </a:lnTo>
                  <a:cubicBezTo>
                    <a:pt x="3069" y="5496"/>
                    <a:pt x="3711" y="5121"/>
                    <a:pt x="4211" y="4622"/>
                  </a:cubicBezTo>
                  <a:lnTo>
                    <a:pt x="4282" y="4532"/>
                  </a:lnTo>
                  <a:cubicBezTo>
                    <a:pt x="4853" y="4532"/>
                    <a:pt x="5389" y="4318"/>
                    <a:pt x="5781" y="3926"/>
                  </a:cubicBezTo>
                  <a:lnTo>
                    <a:pt x="7797" y="1909"/>
                  </a:lnTo>
                  <a:lnTo>
                    <a:pt x="59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68"/>
            <p:cNvSpPr/>
            <p:nvPr/>
          </p:nvSpPr>
          <p:spPr>
            <a:xfrm>
              <a:off x="2802850" y="3266263"/>
              <a:ext cx="104459" cy="100378"/>
            </a:xfrm>
            <a:custGeom>
              <a:avLst/>
              <a:gdLst/>
              <a:ahLst/>
              <a:cxnLst/>
              <a:rect l="l" t="t" r="r" b="b"/>
              <a:pathLst>
                <a:path w="3302" h="3173" extrusionOk="0">
                  <a:moveTo>
                    <a:pt x="1836" y="1"/>
                  </a:moveTo>
                  <a:cubicBezTo>
                    <a:pt x="1490" y="1"/>
                    <a:pt x="1142" y="130"/>
                    <a:pt x="875" y="389"/>
                  </a:cubicBezTo>
                  <a:lnTo>
                    <a:pt x="1" y="1281"/>
                  </a:lnTo>
                  <a:lnTo>
                    <a:pt x="1910" y="3172"/>
                  </a:lnTo>
                  <a:lnTo>
                    <a:pt x="2784" y="2298"/>
                  </a:lnTo>
                  <a:cubicBezTo>
                    <a:pt x="3301" y="1780"/>
                    <a:pt x="3301" y="924"/>
                    <a:pt x="2784" y="389"/>
                  </a:cubicBezTo>
                  <a:cubicBezTo>
                    <a:pt x="2525" y="130"/>
                    <a:pt x="2182" y="1"/>
                    <a:pt x="18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8" name="Google Shape;2248;p68"/>
          <p:cNvGrpSpPr/>
          <p:nvPr/>
        </p:nvGrpSpPr>
        <p:grpSpPr>
          <a:xfrm>
            <a:off x="6164312" y="1684590"/>
            <a:ext cx="320035" cy="320580"/>
            <a:chOff x="6237556" y="1629215"/>
            <a:chExt cx="334730" cy="335299"/>
          </a:xfrm>
        </p:grpSpPr>
        <p:sp>
          <p:nvSpPr>
            <p:cNvPr id="2249" name="Google Shape;2249;p68"/>
            <p:cNvSpPr/>
            <p:nvPr/>
          </p:nvSpPr>
          <p:spPr>
            <a:xfrm>
              <a:off x="6250527" y="1809281"/>
              <a:ext cx="78486" cy="78486"/>
            </a:xfrm>
            <a:custGeom>
              <a:avLst/>
              <a:gdLst/>
              <a:ahLst/>
              <a:cxnLst/>
              <a:rect l="l" t="t" r="r" b="b"/>
              <a:pathLst>
                <a:path w="2481" h="2481" extrusionOk="0">
                  <a:moveTo>
                    <a:pt x="1249" y="928"/>
                  </a:moveTo>
                  <a:cubicBezTo>
                    <a:pt x="1410" y="928"/>
                    <a:pt x="1553" y="1071"/>
                    <a:pt x="1553" y="1249"/>
                  </a:cubicBezTo>
                  <a:cubicBezTo>
                    <a:pt x="1553" y="1410"/>
                    <a:pt x="1410" y="1553"/>
                    <a:pt x="1249" y="1553"/>
                  </a:cubicBezTo>
                  <a:cubicBezTo>
                    <a:pt x="1071" y="1553"/>
                    <a:pt x="928" y="1410"/>
                    <a:pt x="928" y="1249"/>
                  </a:cubicBezTo>
                  <a:cubicBezTo>
                    <a:pt x="928" y="1071"/>
                    <a:pt x="1071" y="928"/>
                    <a:pt x="1249" y="928"/>
                  </a:cubicBezTo>
                  <a:close/>
                  <a:moveTo>
                    <a:pt x="1249" y="0"/>
                  </a:moveTo>
                  <a:cubicBezTo>
                    <a:pt x="554" y="0"/>
                    <a:pt x="0" y="553"/>
                    <a:pt x="0" y="1249"/>
                  </a:cubicBezTo>
                  <a:cubicBezTo>
                    <a:pt x="0" y="1927"/>
                    <a:pt x="554" y="2480"/>
                    <a:pt x="1249" y="2480"/>
                  </a:cubicBezTo>
                  <a:cubicBezTo>
                    <a:pt x="1927" y="2480"/>
                    <a:pt x="2481" y="1927"/>
                    <a:pt x="2481" y="1249"/>
                  </a:cubicBezTo>
                  <a:cubicBezTo>
                    <a:pt x="2481" y="553"/>
                    <a:pt x="1927" y="0"/>
                    <a:pt x="1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68"/>
            <p:cNvSpPr/>
            <p:nvPr/>
          </p:nvSpPr>
          <p:spPr>
            <a:xfrm>
              <a:off x="6461058" y="1904091"/>
              <a:ext cx="53084" cy="60423"/>
            </a:xfrm>
            <a:custGeom>
              <a:avLst/>
              <a:gdLst/>
              <a:ahLst/>
              <a:cxnLst/>
              <a:rect l="l" t="t" r="r" b="b"/>
              <a:pathLst>
                <a:path w="1678" h="1910" extrusionOk="0">
                  <a:moveTo>
                    <a:pt x="1" y="1"/>
                  </a:moveTo>
                  <a:lnTo>
                    <a:pt x="1" y="1749"/>
                  </a:lnTo>
                  <a:cubicBezTo>
                    <a:pt x="1" y="1839"/>
                    <a:pt x="72" y="1910"/>
                    <a:pt x="161" y="1910"/>
                  </a:cubicBezTo>
                  <a:lnTo>
                    <a:pt x="1535" y="1910"/>
                  </a:lnTo>
                  <a:cubicBezTo>
                    <a:pt x="1553" y="1910"/>
                    <a:pt x="1571" y="1892"/>
                    <a:pt x="1589" y="1892"/>
                  </a:cubicBezTo>
                  <a:cubicBezTo>
                    <a:pt x="1660" y="1821"/>
                    <a:pt x="1678" y="1714"/>
                    <a:pt x="1624" y="1660"/>
                  </a:cubicBezTo>
                  <a:cubicBezTo>
                    <a:pt x="1517" y="1535"/>
                    <a:pt x="1250" y="1143"/>
                    <a:pt x="1250" y="911"/>
                  </a:cubicBezTo>
                  <a:lnTo>
                    <a:pt x="1250" y="1"/>
                  </a:lnTo>
                  <a:cubicBezTo>
                    <a:pt x="1053" y="72"/>
                    <a:pt x="839" y="108"/>
                    <a:pt x="625" y="108"/>
                  </a:cubicBezTo>
                  <a:cubicBezTo>
                    <a:pt x="411" y="108"/>
                    <a:pt x="197" y="72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68"/>
            <p:cNvSpPr/>
            <p:nvPr/>
          </p:nvSpPr>
          <p:spPr>
            <a:xfrm>
              <a:off x="6237556" y="1727378"/>
              <a:ext cx="138308" cy="169975"/>
            </a:xfrm>
            <a:custGeom>
              <a:avLst/>
              <a:gdLst/>
              <a:ahLst/>
              <a:cxnLst/>
              <a:rect l="l" t="t" r="r" b="b"/>
              <a:pathLst>
                <a:path w="4372" h="5373" extrusionOk="0">
                  <a:moveTo>
                    <a:pt x="309" y="1"/>
                  </a:moveTo>
                  <a:cubicBezTo>
                    <a:pt x="143" y="1"/>
                    <a:pt x="0" y="138"/>
                    <a:pt x="0" y="323"/>
                  </a:cubicBezTo>
                  <a:cubicBezTo>
                    <a:pt x="0" y="859"/>
                    <a:pt x="286" y="1358"/>
                    <a:pt x="732" y="1644"/>
                  </a:cubicBezTo>
                  <a:cubicBezTo>
                    <a:pt x="553" y="1858"/>
                    <a:pt x="446" y="2143"/>
                    <a:pt x="410" y="2447"/>
                  </a:cubicBezTo>
                  <a:cubicBezTo>
                    <a:pt x="751" y="2140"/>
                    <a:pt x="1189" y="1964"/>
                    <a:pt x="1662" y="1964"/>
                  </a:cubicBezTo>
                  <a:cubicBezTo>
                    <a:pt x="1685" y="1964"/>
                    <a:pt x="1708" y="1964"/>
                    <a:pt x="1731" y="1965"/>
                  </a:cubicBezTo>
                  <a:cubicBezTo>
                    <a:pt x="2694" y="2018"/>
                    <a:pt x="3462" y="2786"/>
                    <a:pt x="3515" y="3731"/>
                  </a:cubicBezTo>
                  <a:cubicBezTo>
                    <a:pt x="3533" y="4320"/>
                    <a:pt x="3283" y="4855"/>
                    <a:pt x="2891" y="5212"/>
                  </a:cubicBezTo>
                  <a:lnTo>
                    <a:pt x="2891" y="5373"/>
                  </a:lnTo>
                  <a:lnTo>
                    <a:pt x="4371" y="5373"/>
                  </a:lnTo>
                  <a:lnTo>
                    <a:pt x="4371" y="1037"/>
                  </a:lnTo>
                  <a:lnTo>
                    <a:pt x="1963" y="1037"/>
                  </a:lnTo>
                  <a:cubicBezTo>
                    <a:pt x="1713" y="1037"/>
                    <a:pt x="1481" y="1090"/>
                    <a:pt x="1267" y="1198"/>
                  </a:cubicBezTo>
                  <a:cubicBezTo>
                    <a:pt x="892" y="1090"/>
                    <a:pt x="607" y="734"/>
                    <a:pt x="607" y="323"/>
                  </a:cubicBezTo>
                  <a:cubicBezTo>
                    <a:pt x="607" y="163"/>
                    <a:pt x="500" y="20"/>
                    <a:pt x="339" y="2"/>
                  </a:cubicBezTo>
                  <a:cubicBezTo>
                    <a:pt x="329" y="1"/>
                    <a:pt x="319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68"/>
            <p:cNvSpPr/>
            <p:nvPr/>
          </p:nvSpPr>
          <p:spPr>
            <a:xfrm>
              <a:off x="6395573" y="1744935"/>
              <a:ext cx="124231" cy="152417"/>
            </a:xfrm>
            <a:custGeom>
              <a:avLst/>
              <a:gdLst/>
              <a:ahLst/>
              <a:cxnLst/>
              <a:rect l="l" t="t" r="r" b="b"/>
              <a:pathLst>
                <a:path w="3927" h="4818" extrusionOk="0">
                  <a:moveTo>
                    <a:pt x="1428" y="0"/>
                  </a:moveTo>
                  <a:cubicBezTo>
                    <a:pt x="1303" y="54"/>
                    <a:pt x="1179" y="72"/>
                    <a:pt x="1036" y="72"/>
                  </a:cubicBezTo>
                  <a:lnTo>
                    <a:pt x="911" y="72"/>
                  </a:lnTo>
                  <a:cubicBezTo>
                    <a:pt x="661" y="286"/>
                    <a:pt x="340" y="428"/>
                    <a:pt x="1" y="464"/>
                  </a:cubicBezTo>
                  <a:lnTo>
                    <a:pt x="1" y="4818"/>
                  </a:lnTo>
                  <a:lnTo>
                    <a:pt x="1446" y="4818"/>
                  </a:lnTo>
                  <a:lnTo>
                    <a:pt x="1446" y="4657"/>
                  </a:lnTo>
                  <a:cubicBezTo>
                    <a:pt x="1054" y="4300"/>
                    <a:pt x="804" y="3765"/>
                    <a:pt x="840" y="3176"/>
                  </a:cubicBezTo>
                  <a:cubicBezTo>
                    <a:pt x="875" y="2231"/>
                    <a:pt x="1660" y="1463"/>
                    <a:pt x="2606" y="1410"/>
                  </a:cubicBezTo>
                  <a:cubicBezTo>
                    <a:pt x="2630" y="1409"/>
                    <a:pt x="2653" y="1409"/>
                    <a:pt x="2677" y="1409"/>
                  </a:cubicBezTo>
                  <a:cubicBezTo>
                    <a:pt x="3166" y="1409"/>
                    <a:pt x="3603" y="1585"/>
                    <a:pt x="3926" y="1892"/>
                  </a:cubicBezTo>
                  <a:lnTo>
                    <a:pt x="3926" y="72"/>
                  </a:lnTo>
                  <a:lnTo>
                    <a:pt x="2285" y="72"/>
                  </a:lnTo>
                  <a:cubicBezTo>
                    <a:pt x="2213" y="72"/>
                    <a:pt x="2142" y="72"/>
                    <a:pt x="2053" y="54"/>
                  </a:cubicBezTo>
                  <a:lnTo>
                    <a:pt x="14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68"/>
            <p:cNvSpPr/>
            <p:nvPr/>
          </p:nvSpPr>
          <p:spPr>
            <a:xfrm>
              <a:off x="6270267" y="1904091"/>
              <a:ext cx="52546" cy="60423"/>
            </a:xfrm>
            <a:custGeom>
              <a:avLst/>
              <a:gdLst/>
              <a:ahLst/>
              <a:cxnLst/>
              <a:rect l="l" t="t" r="r" b="b"/>
              <a:pathLst>
                <a:path w="1661" h="1910" extrusionOk="0">
                  <a:moveTo>
                    <a:pt x="1" y="1"/>
                  </a:moveTo>
                  <a:lnTo>
                    <a:pt x="1" y="1749"/>
                  </a:lnTo>
                  <a:cubicBezTo>
                    <a:pt x="1" y="1839"/>
                    <a:pt x="72" y="1910"/>
                    <a:pt x="162" y="1910"/>
                  </a:cubicBezTo>
                  <a:lnTo>
                    <a:pt x="1518" y="1910"/>
                  </a:lnTo>
                  <a:cubicBezTo>
                    <a:pt x="1553" y="1910"/>
                    <a:pt x="1553" y="1892"/>
                    <a:pt x="1571" y="1892"/>
                  </a:cubicBezTo>
                  <a:cubicBezTo>
                    <a:pt x="1660" y="1821"/>
                    <a:pt x="1660" y="1714"/>
                    <a:pt x="1625" y="1660"/>
                  </a:cubicBezTo>
                  <a:cubicBezTo>
                    <a:pt x="1518" y="1535"/>
                    <a:pt x="1232" y="1143"/>
                    <a:pt x="1232" y="911"/>
                  </a:cubicBezTo>
                  <a:lnTo>
                    <a:pt x="1232" y="1"/>
                  </a:lnTo>
                  <a:cubicBezTo>
                    <a:pt x="1036" y="72"/>
                    <a:pt x="840" y="108"/>
                    <a:pt x="608" y="108"/>
                  </a:cubicBezTo>
                  <a:cubicBezTo>
                    <a:pt x="393" y="108"/>
                    <a:pt x="197" y="72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68"/>
            <p:cNvSpPr/>
            <p:nvPr/>
          </p:nvSpPr>
          <p:spPr>
            <a:xfrm>
              <a:off x="6441887" y="1809281"/>
              <a:ext cx="78486" cy="78486"/>
            </a:xfrm>
            <a:custGeom>
              <a:avLst/>
              <a:gdLst/>
              <a:ahLst/>
              <a:cxnLst/>
              <a:rect l="l" t="t" r="r" b="b"/>
              <a:pathLst>
                <a:path w="2481" h="2481" extrusionOk="0">
                  <a:moveTo>
                    <a:pt x="1231" y="928"/>
                  </a:moveTo>
                  <a:cubicBezTo>
                    <a:pt x="1410" y="928"/>
                    <a:pt x="1535" y="1071"/>
                    <a:pt x="1535" y="1249"/>
                  </a:cubicBezTo>
                  <a:cubicBezTo>
                    <a:pt x="1535" y="1410"/>
                    <a:pt x="1410" y="1553"/>
                    <a:pt x="1231" y="1553"/>
                  </a:cubicBezTo>
                  <a:cubicBezTo>
                    <a:pt x="1053" y="1553"/>
                    <a:pt x="928" y="1410"/>
                    <a:pt x="928" y="1249"/>
                  </a:cubicBezTo>
                  <a:cubicBezTo>
                    <a:pt x="928" y="1071"/>
                    <a:pt x="1053" y="928"/>
                    <a:pt x="1231" y="928"/>
                  </a:cubicBezTo>
                  <a:close/>
                  <a:moveTo>
                    <a:pt x="1231" y="0"/>
                  </a:moveTo>
                  <a:cubicBezTo>
                    <a:pt x="553" y="0"/>
                    <a:pt x="0" y="553"/>
                    <a:pt x="0" y="1249"/>
                  </a:cubicBezTo>
                  <a:cubicBezTo>
                    <a:pt x="0" y="1927"/>
                    <a:pt x="553" y="2480"/>
                    <a:pt x="1231" y="2480"/>
                  </a:cubicBezTo>
                  <a:cubicBezTo>
                    <a:pt x="1909" y="2480"/>
                    <a:pt x="2480" y="1927"/>
                    <a:pt x="2480" y="1249"/>
                  </a:cubicBezTo>
                  <a:cubicBezTo>
                    <a:pt x="2480" y="553"/>
                    <a:pt x="1909" y="0"/>
                    <a:pt x="1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68"/>
            <p:cNvSpPr/>
            <p:nvPr/>
          </p:nvSpPr>
          <p:spPr>
            <a:xfrm>
              <a:off x="6408575" y="1629215"/>
              <a:ext cx="68901" cy="98322"/>
            </a:xfrm>
            <a:custGeom>
              <a:avLst/>
              <a:gdLst/>
              <a:ahLst/>
              <a:cxnLst/>
              <a:rect l="l" t="t" r="r" b="b"/>
              <a:pathLst>
                <a:path w="2178" h="3108" extrusionOk="0">
                  <a:moveTo>
                    <a:pt x="1517" y="0"/>
                  </a:moveTo>
                  <a:cubicBezTo>
                    <a:pt x="678" y="18"/>
                    <a:pt x="0" y="714"/>
                    <a:pt x="0" y="1553"/>
                  </a:cubicBezTo>
                  <a:lnTo>
                    <a:pt x="0" y="2481"/>
                  </a:lnTo>
                  <a:cubicBezTo>
                    <a:pt x="0" y="2818"/>
                    <a:pt x="272" y="3108"/>
                    <a:pt x="619" y="3108"/>
                  </a:cubicBezTo>
                  <a:cubicBezTo>
                    <a:pt x="638" y="3108"/>
                    <a:pt x="658" y="3107"/>
                    <a:pt x="678" y="3105"/>
                  </a:cubicBezTo>
                  <a:cubicBezTo>
                    <a:pt x="1000" y="3087"/>
                    <a:pt x="1249" y="2802"/>
                    <a:pt x="1249" y="2481"/>
                  </a:cubicBezTo>
                  <a:lnTo>
                    <a:pt x="1249" y="1553"/>
                  </a:lnTo>
                  <a:cubicBezTo>
                    <a:pt x="1249" y="1392"/>
                    <a:pt x="1392" y="1249"/>
                    <a:pt x="1553" y="1249"/>
                  </a:cubicBezTo>
                  <a:cubicBezTo>
                    <a:pt x="1892" y="1249"/>
                    <a:pt x="2177" y="964"/>
                    <a:pt x="2177" y="625"/>
                  </a:cubicBezTo>
                  <a:cubicBezTo>
                    <a:pt x="2177" y="268"/>
                    <a:pt x="1874" y="0"/>
                    <a:pt x="15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68"/>
            <p:cNvSpPr/>
            <p:nvPr/>
          </p:nvSpPr>
          <p:spPr>
            <a:xfrm>
              <a:off x="6462196" y="1629215"/>
              <a:ext cx="110090" cy="98258"/>
            </a:xfrm>
            <a:custGeom>
              <a:avLst/>
              <a:gdLst/>
              <a:ahLst/>
              <a:cxnLst/>
              <a:rect l="l" t="t" r="r" b="b"/>
              <a:pathLst>
                <a:path w="3480" h="3106" extrusionOk="0">
                  <a:moveTo>
                    <a:pt x="928" y="0"/>
                  </a:moveTo>
                  <a:cubicBezTo>
                    <a:pt x="1035" y="197"/>
                    <a:pt x="1107" y="393"/>
                    <a:pt x="1107" y="625"/>
                  </a:cubicBezTo>
                  <a:cubicBezTo>
                    <a:pt x="1107" y="1196"/>
                    <a:pt x="714" y="1696"/>
                    <a:pt x="179" y="1820"/>
                  </a:cubicBezTo>
                  <a:lnTo>
                    <a:pt x="179" y="2481"/>
                  </a:lnTo>
                  <a:cubicBezTo>
                    <a:pt x="179" y="2713"/>
                    <a:pt x="107" y="2927"/>
                    <a:pt x="0" y="3105"/>
                  </a:cubicBezTo>
                  <a:lnTo>
                    <a:pt x="2445" y="3105"/>
                  </a:lnTo>
                  <a:cubicBezTo>
                    <a:pt x="3016" y="3105"/>
                    <a:pt x="3480" y="2641"/>
                    <a:pt x="3480" y="2070"/>
                  </a:cubicBezTo>
                  <a:lnTo>
                    <a:pt x="3480" y="1356"/>
                  </a:lnTo>
                  <a:cubicBezTo>
                    <a:pt x="3480" y="1178"/>
                    <a:pt x="3337" y="1035"/>
                    <a:pt x="3176" y="1035"/>
                  </a:cubicBezTo>
                  <a:lnTo>
                    <a:pt x="2142" y="1035"/>
                  </a:lnTo>
                  <a:lnTo>
                    <a:pt x="2017" y="714"/>
                  </a:lnTo>
                  <a:cubicBezTo>
                    <a:pt x="1838" y="286"/>
                    <a:pt x="1428" y="0"/>
                    <a:pt x="9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7" name="Google Shape;2257;p68"/>
          <p:cNvGrpSpPr/>
          <p:nvPr/>
        </p:nvGrpSpPr>
        <p:grpSpPr>
          <a:xfrm>
            <a:off x="4798937" y="2728326"/>
            <a:ext cx="243966" cy="320035"/>
            <a:chOff x="4809489" y="2720875"/>
            <a:chExt cx="255168" cy="334730"/>
          </a:xfrm>
        </p:grpSpPr>
        <p:sp>
          <p:nvSpPr>
            <p:cNvPr id="2258" name="Google Shape;2258;p68"/>
            <p:cNvSpPr/>
            <p:nvPr/>
          </p:nvSpPr>
          <p:spPr>
            <a:xfrm>
              <a:off x="4937611" y="2933083"/>
              <a:ext cx="27111" cy="22619"/>
            </a:xfrm>
            <a:custGeom>
              <a:avLst/>
              <a:gdLst/>
              <a:ahLst/>
              <a:cxnLst/>
              <a:rect l="l" t="t" r="r" b="b"/>
              <a:pathLst>
                <a:path w="857" h="715" extrusionOk="0">
                  <a:moveTo>
                    <a:pt x="0" y="1"/>
                  </a:moveTo>
                  <a:lnTo>
                    <a:pt x="0" y="715"/>
                  </a:lnTo>
                  <a:lnTo>
                    <a:pt x="500" y="715"/>
                  </a:lnTo>
                  <a:cubicBezTo>
                    <a:pt x="696" y="715"/>
                    <a:pt x="857" y="554"/>
                    <a:pt x="857" y="358"/>
                  </a:cubicBezTo>
                  <a:cubicBezTo>
                    <a:pt x="857" y="162"/>
                    <a:pt x="696" y="1"/>
                    <a:pt x="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68"/>
            <p:cNvSpPr/>
            <p:nvPr/>
          </p:nvSpPr>
          <p:spPr>
            <a:xfrm>
              <a:off x="4937611" y="2903188"/>
              <a:ext cx="21480" cy="16956"/>
            </a:xfrm>
            <a:custGeom>
              <a:avLst/>
              <a:gdLst/>
              <a:ahLst/>
              <a:cxnLst/>
              <a:rect l="l" t="t" r="r" b="b"/>
              <a:pathLst>
                <a:path w="679" h="536" extrusionOk="0">
                  <a:moveTo>
                    <a:pt x="0" y="0"/>
                  </a:moveTo>
                  <a:lnTo>
                    <a:pt x="0" y="536"/>
                  </a:lnTo>
                  <a:lnTo>
                    <a:pt x="393" y="536"/>
                  </a:lnTo>
                  <a:cubicBezTo>
                    <a:pt x="554" y="536"/>
                    <a:pt x="678" y="393"/>
                    <a:pt x="661" y="232"/>
                  </a:cubicBezTo>
                  <a:cubicBezTo>
                    <a:pt x="643" y="107"/>
                    <a:pt x="518" y="0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68"/>
            <p:cNvSpPr/>
            <p:nvPr/>
          </p:nvSpPr>
          <p:spPr>
            <a:xfrm>
              <a:off x="4875511" y="2912204"/>
              <a:ext cx="20911" cy="27143"/>
            </a:xfrm>
            <a:custGeom>
              <a:avLst/>
              <a:gdLst/>
              <a:ahLst/>
              <a:cxnLst/>
              <a:rect l="l" t="t" r="r" b="b"/>
              <a:pathLst>
                <a:path w="661" h="858" extrusionOk="0">
                  <a:moveTo>
                    <a:pt x="340" y="1"/>
                  </a:moveTo>
                  <a:lnTo>
                    <a:pt x="1" y="857"/>
                  </a:lnTo>
                  <a:lnTo>
                    <a:pt x="661" y="857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68"/>
            <p:cNvSpPr/>
            <p:nvPr/>
          </p:nvSpPr>
          <p:spPr>
            <a:xfrm>
              <a:off x="4809489" y="2720875"/>
              <a:ext cx="255168" cy="334730"/>
            </a:xfrm>
            <a:custGeom>
              <a:avLst/>
              <a:gdLst/>
              <a:ahLst/>
              <a:cxnLst/>
              <a:rect l="l" t="t" r="r" b="b"/>
              <a:pathLst>
                <a:path w="8066" h="10581" extrusionOk="0">
                  <a:moveTo>
                    <a:pt x="6117" y="5047"/>
                  </a:moveTo>
                  <a:cubicBezTo>
                    <a:pt x="6230" y="5047"/>
                    <a:pt x="6334" y="5132"/>
                    <a:pt x="6334" y="5246"/>
                  </a:cubicBezTo>
                  <a:lnTo>
                    <a:pt x="6334" y="5549"/>
                  </a:lnTo>
                  <a:lnTo>
                    <a:pt x="6638" y="5549"/>
                  </a:lnTo>
                  <a:cubicBezTo>
                    <a:pt x="6763" y="5549"/>
                    <a:pt x="6852" y="5674"/>
                    <a:pt x="6834" y="5799"/>
                  </a:cubicBezTo>
                  <a:cubicBezTo>
                    <a:pt x="6834" y="5888"/>
                    <a:pt x="6727" y="5977"/>
                    <a:pt x="6638" y="5977"/>
                  </a:cubicBezTo>
                  <a:lnTo>
                    <a:pt x="6334" y="5977"/>
                  </a:lnTo>
                  <a:lnTo>
                    <a:pt x="6334" y="6281"/>
                  </a:lnTo>
                  <a:cubicBezTo>
                    <a:pt x="6334" y="6370"/>
                    <a:pt x="6263" y="6477"/>
                    <a:pt x="6156" y="6477"/>
                  </a:cubicBezTo>
                  <a:cubicBezTo>
                    <a:pt x="6145" y="6478"/>
                    <a:pt x="6134" y="6479"/>
                    <a:pt x="6124" y="6479"/>
                  </a:cubicBezTo>
                  <a:cubicBezTo>
                    <a:pt x="6010" y="6479"/>
                    <a:pt x="5906" y="6395"/>
                    <a:pt x="5906" y="6281"/>
                  </a:cubicBezTo>
                  <a:lnTo>
                    <a:pt x="5906" y="5977"/>
                  </a:lnTo>
                  <a:lnTo>
                    <a:pt x="5603" y="5977"/>
                  </a:lnTo>
                  <a:cubicBezTo>
                    <a:pt x="5514" y="5977"/>
                    <a:pt x="5406" y="5888"/>
                    <a:pt x="5406" y="5799"/>
                  </a:cubicBezTo>
                  <a:cubicBezTo>
                    <a:pt x="5389" y="5674"/>
                    <a:pt x="5478" y="5549"/>
                    <a:pt x="5603" y="5549"/>
                  </a:cubicBezTo>
                  <a:lnTo>
                    <a:pt x="5906" y="5549"/>
                  </a:lnTo>
                  <a:lnTo>
                    <a:pt x="5906" y="5246"/>
                  </a:lnTo>
                  <a:cubicBezTo>
                    <a:pt x="5906" y="5157"/>
                    <a:pt x="5995" y="5050"/>
                    <a:pt x="6084" y="5050"/>
                  </a:cubicBezTo>
                  <a:cubicBezTo>
                    <a:pt x="6095" y="5048"/>
                    <a:pt x="6106" y="5047"/>
                    <a:pt x="6117" y="5047"/>
                  </a:cubicBezTo>
                  <a:close/>
                  <a:moveTo>
                    <a:pt x="2427" y="5353"/>
                  </a:moveTo>
                  <a:cubicBezTo>
                    <a:pt x="2516" y="5353"/>
                    <a:pt x="2623" y="5406"/>
                    <a:pt x="2659" y="5513"/>
                  </a:cubicBezTo>
                  <a:lnTo>
                    <a:pt x="3426" y="7548"/>
                  </a:lnTo>
                  <a:cubicBezTo>
                    <a:pt x="3462" y="7655"/>
                    <a:pt x="3408" y="7762"/>
                    <a:pt x="3301" y="7797"/>
                  </a:cubicBezTo>
                  <a:cubicBezTo>
                    <a:pt x="3272" y="7812"/>
                    <a:pt x="3242" y="7818"/>
                    <a:pt x="3213" y="7818"/>
                  </a:cubicBezTo>
                  <a:cubicBezTo>
                    <a:pt x="3133" y="7818"/>
                    <a:pt x="3060" y="7769"/>
                    <a:pt x="3033" y="7690"/>
                  </a:cubicBezTo>
                  <a:lnTo>
                    <a:pt x="2891" y="7316"/>
                  </a:lnTo>
                  <a:lnTo>
                    <a:pt x="1945" y="7316"/>
                  </a:lnTo>
                  <a:lnTo>
                    <a:pt x="1802" y="7672"/>
                  </a:lnTo>
                  <a:cubicBezTo>
                    <a:pt x="1773" y="7761"/>
                    <a:pt x="1683" y="7824"/>
                    <a:pt x="1593" y="7824"/>
                  </a:cubicBezTo>
                  <a:cubicBezTo>
                    <a:pt x="1573" y="7824"/>
                    <a:pt x="1554" y="7821"/>
                    <a:pt x="1535" y="7815"/>
                  </a:cubicBezTo>
                  <a:cubicBezTo>
                    <a:pt x="1428" y="7762"/>
                    <a:pt x="1374" y="7655"/>
                    <a:pt x="1410" y="7548"/>
                  </a:cubicBezTo>
                  <a:lnTo>
                    <a:pt x="2177" y="5513"/>
                  </a:lnTo>
                  <a:cubicBezTo>
                    <a:pt x="2230" y="5406"/>
                    <a:pt x="2320" y="5353"/>
                    <a:pt x="2427" y="5353"/>
                  </a:cubicBezTo>
                  <a:close/>
                  <a:moveTo>
                    <a:pt x="4425" y="5353"/>
                  </a:moveTo>
                  <a:cubicBezTo>
                    <a:pt x="4800" y="5353"/>
                    <a:pt x="5121" y="5638"/>
                    <a:pt x="5121" y="6013"/>
                  </a:cubicBezTo>
                  <a:cubicBezTo>
                    <a:pt x="5121" y="6174"/>
                    <a:pt x="5067" y="6316"/>
                    <a:pt x="4978" y="6441"/>
                  </a:cubicBezTo>
                  <a:cubicBezTo>
                    <a:pt x="5175" y="6566"/>
                    <a:pt x="5299" y="6798"/>
                    <a:pt x="5299" y="7048"/>
                  </a:cubicBezTo>
                  <a:cubicBezTo>
                    <a:pt x="5299" y="7476"/>
                    <a:pt x="4960" y="7815"/>
                    <a:pt x="4550" y="7815"/>
                  </a:cubicBezTo>
                  <a:cubicBezTo>
                    <a:pt x="4389" y="7815"/>
                    <a:pt x="3854" y="7815"/>
                    <a:pt x="3854" y="7833"/>
                  </a:cubicBezTo>
                  <a:cubicBezTo>
                    <a:pt x="3801" y="7833"/>
                    <a:pt x="3747" y="7815"/>
                    <a:pt x="3711" y="7762"/>
                  </a:cubicBezTo>
                  <a:cubicBezTo>
                    <a:pt x="3676" y="7726"/>
                    <a:pt x="3640" y="7619"/>
                    <a:pt x="3640" y="7619"/>
                  </a:cubicBezTo>
                  <a:lnTo>
                    <a:pt x="3640" y="5549"/>
                  </a:lnTo>
                  <a:cubicBezTo>
                    <a:pt x="3640" y="5442"/>
                    <a:pt x="3729" y="5353"/>
                    <a:pt x="3854" y="5353"/>
                  </a:cubicBezTo>
                  <a:close/>
                  <a:moveTo>
                    <a:pt x="4033" y="0"/>
                  </a:moveTo>
                  <a:cubicBezTo>
                    <a:pt x="3533" y="0"/>
                    <a:pt x="3087" y="303"/>
                    <a:pt x="2908" y="785"/>
                  </a:cubicBezTo>
                  <a:cubicBezTo>
                    <a:pt x="2498" y="1891"/>
                    <a:pt x="1874" y="2944"/>
                    <a:pt x="1035" y="3854"/>
                  </a:cubicBezTo>
                  <a:cubicBezTo>
                    <a:pt x="375" y="4603"/>
                    <a:pt x="0" y="5549"/>
                    <a:pt x="0" y="6548"/>
                  </a:cubicBezTo>
                  <a:cubicBezTo>
                    <a:pt x="0" y="8779"/>
                    <a:pt x="1820" y="10581"/>
                    <a:pt x="4033" y="10581"/>
                  </a:cubicBezTo>
                  <a:cubicBezTo>
                    <a:pt x="6263" y="10581"/>
                    <a:pt x="8065" y="8779"/>
                    <a:pt x="8065" y="6548"/>
                  </a:cubicBezTo>
                  <a:cubicBezTo>
                    <a:pt x="8065" y="5549"/>
                    <a:pt x="7708" y="4603"/>
                    <a:pt x="7048" y="3854"/>
                  </a:cubicBezTo>
                  <a:cubicBezTo>
                    <a:pt x="6209" y="2944"/>
                    <a:pt x="5585" y="1891"/>
                    <a:pt x="5157" y="785"/>
                  </a:cubicBezTo>
                  <a:cubicBezTo>
                    <a:pt x="4996" y="303"/>
                    <a:pt x="4532" y="0"/>
                    <a:pt x="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2" name="Google Shape;2262;p68"/>
          <p:cNvGrpSpPr/>
          <p:nvPr/>
        </p:nvGrpSpPr>
        <p:grpSpPr>
          <a:xfrm>
            <a:off x="4059568" y="2728235"/>
            <a:ext cx="320066" cy="320277"/>
            <a:chOff x="4036172" y="2720780"/>
            <a:chExt cx="334762" cy="334983"/>
          </a:xfrm>
        </p:grpSpPr>
        <p:sp>
          <p:nvSpPr>
            <p:cNvPr id="2263" name="Google Shape;2263;p68"/>
            <p:cNvSpPr/>
            <p:nvPr/>
          </p:nvSpPr>
          <p:spPr>
            <a:xfrm>
              <a:off x="4041834" y="2726506"/>
              <a:ext cx="66054" cy="66086"/>
            </a:xfrm>
            <a:custGeom>
              <a:avLst/>
              <a:gdLst/>
              <a:ahLst/>
              <a:cxnLst/>
              <a:rect l="l" t="t" r="r" b="b"/>
              <a:pathLst>
                <a:path w="2088" h="2089" extrusionOk="0">
                  <a:moveTo>
                    <a:pt x="2088" y="1"/>
                  </a:moveTo>
                  <a:lnTo>
                    <a:pt x="0" y="2088"/>
                  </a:lnTo>
                  <a:lnTo>
                    <a:pt x="2088" y="2088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68"/>
            <p:cNvSpPr/>
            <p:nvPr/>
          </p:nvSpPr>
          <p:spPr>
            <a:xfrm>
              <a:off x="4036172" y="2720875"/>
              <a:ext cx="255168" cy="334730"/>
            </a:xfrm>
            <a:custGeom>
              <a:avLst/>
              <a:gdLst/>
              <a:ahLst/>
              <a:cxnLst/>
              <a:rect l="l" t="t" r="r" b="b"/>
              <a:pathLst>
                <a:path w="8066" h="10581" extrusionOk="0">
                  <a:moveTo>
                    <a:pt x="5960" y="1552"/>
                  </a:moveTo>
                  <a:cubicBezTo>
                    <a:pt x="6014" y="1552"/>
                    <a:pt x="6067" y="1570"/>
                    <a:pt x="6103" y="1606"/>
                  </a:cubicBezTo>
                  <a:cubicBezTo>
                    <a:pt x="6317" y="1874"/>
                    <a:pt x="6139" y="2159"/>
                    <a:pt x="5889" y="2159"/>
                  </a:cubicBezTo>
                  <a:lnTo>
                    <a:pt x="5782" y="2159"/>
                  </a:lnTo>
                  <a:lnTo>
                    <a:pt x="5782" y="3390"/>
                  </a:lnTo>
                  <a:lnTo>
                    <a:pt x="6602" y="4389"/>
                  </a:lnTo>
                  <a:cubicBezTo>
                    <a:pt x="6745" y="4550"/>
                    <a:pt x="6817" y="4764"/>
                    <a:pt x="6817" y="4978"/>
                  </a:cubicBezTo>
                  <a:cubicBezTo>
                    <a:pt x="6817" y="5478"/>
                    <a:pt x="6406" y="5888"/>
                    <a:pt x="5907" y="5888"/>
                  </a:cubicBezTo>
                  <a:lnTo>
                    <a:pt x="3801" y="5888"/>
                  </a:lnTo>
                  <a:cubicBezTo>
                    <a:pt x="3266" y="5888"/>
                    <a:pt x="2838" y="5424"/>
                    <a:pt x="2891" y="4853"/>
                  </a:cubicBezTo>
                  <a:cubicBezTo>
                    <a:pt x="2909" y="4675"/>
                    <a:pt x="2998" y="4514"/>
                    <a:pt x="3105" y="4372"/>
                  </a:cubicBezTo>
                  <a:lnTo>
                    <a:pt x="3926" y="3390"/>
                  </a:lnTo>
                  <a:lnTo>
                    <a:pt x="3926" y="2159"/>
                  </a:lnTo>
                  <a:lnTo>
                    <a:pt x="3748" y="2159"/>
                  </a:lnTo>
                  <a:cubicBezTo>
                    <a:pt x="3694" y="2159"/>
                    <a:pt x="3641" y="2141"/>
                    <a:pt x="3605" y="2106"/>
                  </a:cubicBezTo>
                  <a:cubicBezTo>
                    <a:pt x="3391" y="1838"/>
                    <a:pt x="3569" y="1552"/>
                    <a:pt x="3819" y="1552"/>
                  </a:cubicBezTo>
                  <a:close/>
                  <a:moveTo>
                    <a:pt x="2570" y="6031"/>
                  </a:moveTo>
                  <a:cubicBezTo>
                    <a:pt x="2731" y="6031"/>
                    <a:pt x="2873" y="6156"/>
                    <a:pt x="2891" y="6299"/>
                  </a:cubicBezTo>
                  <a:cubicBezTo>
                    <a:pt x="2909" y="6495"/>
                    <a:pt x="2766" y="6655"/>
                    <a:pt x="2588" y="6655"/>
                  </a:cubicBezTo>
                  <a:lnTo>
                    <a:pt x="1553" y="6655"/>
                  </a:lnTo>
                  <a:cubicBezTo>
                    <a:pt x="1392" y="6655"/>
                    <a:pt x="1268" y="6530"/>
                    <a:pt x="1250" y="6370"/>
                  </a:cubicBezTo>
                  <a:cubicBezTo>
                    <a:pt x="1232" y="6191"/>
                    <a:pt x="1375" y="6031"/>
                    <a:pt x="1553" y="6031"/>
                  </a:cubicBezTo>
                  <a:close/>
                  <a:moveTo>
                    <a:pt x="1963" y="7280"/>
                  </a:moveTo>
                  <a:cubicBezTo>
                    <a:pt x="2124" y="7280"/>
                    <a:pt x="2249" y="7387"/>
                    <a:pt x="2267" y="7548"/>
                  </a:cubicBezTo>
                  <a:cubicBezTo>
                    <a:pt x="2302" y="7726"/>
                    <a:pt x="2142" y="7887"/>
                    <a:pt x="1963" y="7887"/>
                  </a:cubicBezTo>
                  <a:lnTo>
                    <a:pt x="1553" y="7887"/>
                  </a:lnTo>
                  <a:cubicBezTo>
                    <a:pt x="1392" y="7887"/>
                    <a:pt x="1268" y="7779"/>
                    <a:pt x="1250" y="7619"/>
                  </a:cubicBezTo>
                  <a:cubicBezTo>
                    <a:pt x="1232" y="7423"/>
                    <a:pt x="1375" y="7280"/>
                    <a:pt x="1553" y="7280"/>
                  </a:cubicBezTo>
                  <a:close/>
                  <a:moveTo>
                    <a:pt x="6513" y="7280"/>
                  </a:moveTo>
                  <a:cubicBezTo>
                    <a:pt x="6674" y="7280"/>
                    <a:pt x="6799" y="7387"/>
                    <a:pt x="6817" y="7548"/>
                  </a:cubicBezTo>
                  <a:cubicBezTo>
                    <a:pt x="6834" y="7726"/>
                    <a:pt x="6692" y="7887"/>
                    <a:pt x="6513" y="7887"/>
                  </a:cubicBezTo>
                  <a:lnTo>
                    <a:pt x="3212" y="7887"/>
                  </a:lnTo>
                  <a:cubicBezTo>
                    <a:pt x="3052" y="7887"/>
                    <a:pt x="2909" y="7779"/>
                    <a:pt x="2891" y="7619"/>
                  </a:cubicBezTo>
                  <a:cubicBezTo>
                    <a:pt x="2873" y="7423"/>
                    <a:pt x="3016" y="7280"/>
                    <a:pt x="3212" y="7280"/>
                  </a:cubicBezTo>
                  <a:close/>
                  <a:moveTo>
                    <a:pt x="1963" y="8511"/>
                  </a:moveTo>
                  <a:cubicBezTo>
                    <a:pt x="2124" y="8511"/>
                    <a:pt x="2249" y="8636"/>
                    <a:pt x="2267" y="8797"/>
                  </a:cubicBezTo>
                  <a:cubicBezTo>
                    <a:pt x="2302" y="8975"/>
                    <a:pt x="2142" y="9136"/>
                    <a:pt x="1963" y="9136"/>
                  </a:cubicBezTo>
                  <a:lnTo>
                    <a:pt x="1553" y="9136"/>
                  </a:lnTo>
                  <a:cubicBezTo>
                    <a:pt x="1392" y="9136"/>
                    <a:pt x="1268" y="9011"/>
                    <a:pt x="1250" y="8850"/>
                  </a:cubicBezTo>
                  <a:cubicBezTo>
                    <a:pt x="1232" y="8672"/>
                    <a:pt x="1375" y="8511"/>
                    <a:pt x="1553" y="8511"/>
                  </a:cubicBezTo>
                  <a:close/>
                  <a:moveTo>
                    <a:pt x="6513" y="8511"/>
                  </a:moveTo>
                  <a:cubicBezTo>
                    <a:pt x="6674" y="8511"/>
                    <a:pt x="6799" y="8636"/>
                    <a:pt x="6817" y="8797"/>
                  </a:cubicBezTo>
                  <a:cubicBezTo>
                    <a:pt x="6834" y="8975"/>
                    <a:pt x="6692" y="9136"/>
                    <a:pt x="6513" y="9136"/>
                  </a:cubicBezTo>
                  <a:lnTo>
                    <a:pt x="3212" y="9136"/>
                  </a:lnTo>
                  <a:cubicBezTo>
                    <a:pt x="3052" y="9136"/>
                    <a:pt x="2909" y="9011"/>
                    <a:pt x="2891" y="8850"/>
                  </a:cubicBezTo>
                  <a:cubicBezTo>
                    <a:pt x="2873" y="8672"/>
                    <a:pt x="3016" y="8511"/>
                    <a:pt x="3212" y="8511"/>
                  </a:cubicBezTo>
                  <a:close/>
                  <a:moveTo>
                    <a:pt x="2891" y="0"/>
                  </a:moveTo>
                  <a:lnTo>
                    <a:pt x="2891" y="2587"/>
                  </a:lnTo>
                  <a:cubicBezTo>
                    <a:pt x="2891" y="2748"/>
                    <a:pt x="2748" y="2891"/>
                    <a:pt x="2588" y="2891"/>
                  </a:cubicBezTo>
                  <a:lnTo>
                    <a:pt x="1" y="2891"/>
                  </a:lnTo>
                  <a:lnTo>
                    <a:pt x="1" y="10277"/>
                  </a:lnTo>
                  <a:cubicBezTo>
                    <a:pt x="1" y="10438"/>
                    <a:pt x="126" y="10581"/>
                    <a:pt x="304" y="10581"/>
                  </a:cubicBezTo>
                  <a:lnTo>
                    <a:pt x="7744" y="10581"/>
                  </a:lnTo>
                  <a:cubicBezTo>
                    <a:pt x="7923" y="10581"/>
                    <a:pt x="8066" y="10438"/>
                    <a:pt x="8066" y="10277"/>
                  </a:cubicBezTo>
                  <a:lnTo>
                    <a:pt x="8066" y="303"/>
                  </a:lnTo>
                  <a:cubicBezTo>
                    <a:pt x="8066" y="125"/>
                    <a:pt x="7923" y="0"/>
                    <a:pt x="77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68"/>
            <p:cNvSpPr/>
            <p:nvPr/>
          </p:nvSpPr>
          <p:spPr>
            <a:xfrm>
              <a:off x="4146799" y="2789175"/>
              <a:ext cx="85826" cy="98227"/>
            </a:xfrm>
            <a:custGeom>
              <a:avLst/>
              <a:gdLst/>
              <a:ahLst/>
              <a:cxnLst/>
              <a:rect l="l" t="t" r="r" b="b"/>
              <a:pathLst>
                <a:path w="2713" h="3105" extrusionOk="0">
                  <a:moveTo>
                    <a:pt x="1054" y="0"/>
                  </a:moveTo>
                  <a:lnTo>
                    <a:pt x="1054" y="1356"/>
                  </a:lnTo>
                  <a:cubicBezTo>
                    <a:pt x="1054" y="1427"/>
                    <a:pt x="1018" y="1499"/>
                    <a:pt x="982" y="1552"/>
                  </a:cubicBezTo>
                  <a:lnTo>
                    <a:pt x="90" y="2623"/>
                  </a:lnTo>
                  <a:cubicBezTo>
                    <a:pt x="19" y="2712"/>
                    <a:pt x="1" y="2819"/>
                    <a:pt x="37" y="2926"/>
                  </a:cubicBezTo>
                  <a:cubicBezTo>
                    <a:pt x="90" y="3033"/>
                    <a:pt x="197" y="3105"/>
                    <a:pt x="322" y="3105"/>
                  </a:cubicBezTo>
                  <a:lnTo>
                    <a:pt x="2392" y="3105"/>
                  </a:lnTo>
                  <a:cubicBezTo>
                    <a:pt x="2517" y="3105"/>
                    <a:pt x="2624" y="3033"/>
                    <a:pt x="2677" y="2926"/>
                  </a:cubicBezTo>
                  <a:cubicBezTo>
                    <a:pt x="2713" y="2819"/>
                    <a:pt x="2695" y="2712"/>
                    <a:pt x="2624" y="2623"/>
                  </a:cubicBezTo>
                  <a:lnTo>
                    <a:pt x="1732" y="1552"/>
                  </a:lnTo>
                  <a:cubicBezTo>
                    <a:pt x="1696" y="1499"/>
                    <a:pt x="1660" y="1427"/>
                    <a:pt x="1660" y="1356"/>
                  </a:cubicBezTo>
                  <a:lnTo>
                    <a:pt x="16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68"/>
            <p:cNvSpPr/>
            <p:nvPr/>
          </p:nvSpPr>
          <p:spPr>
            <a:xfrm>
              <a:off x="4325189" y="2819070"/>
              <a:ext cx="45744" cy="150171"/>
            </a:xfrm>
            <a:custGeom>
              <a:avLst/>
              <a:gdLst/>
              <a:ahLst/>
              <a:cxnLst/>
              <a:rect l="l" t="t" r="r" b="b"/>
              <a:pathLst>
                <a:path w="1446" h="4747" extrusionOk="0">
                  <a:moveTo>
                    <a:pt x="0" y="1"/>
                  </a:moveTo>
                  <a:lnTo>
                    <a:pt x="0" y="4747"/>
                  </a:lnTo>
                  <a:lnTo>
                    <a:pt x="1445" y="4747"/>
                  </a:lnTo>
                  <a:lnTo>
                    <a:pt x="14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68"/>
            <p:cNvSpPr/>
            <p:nvPr/>
          </p:nvSpPr>
          <p:spPr>
            <a:xfrm>
              <a:off x="4326866" y="2988982"/>
              <a:ext cx="42359" cy="66781"/>
            </a:xfrm>
            <a:custGeom>
              <a:avLst/>
              <a:gdLst/>
              <a:ahLst/>
              <a:cxnLst/>
              <a:rect l="l" t="t" r="r" b="b"/>
              <a:pathLst>
                <a:path w="1339" h="2111" extrusionOk="0">
                  <a:moveTo>
                    <a:pt x="1" y="0"/>
                  </a:moveTo>
                  <a:lnTo>
                    <a:pt x="375" y="1856"/>
                  </a:lnTo>
                  <a:cubicBezTo>
                    <a:pt x="402" y="2025"/>
                    <a:pt x="536" y="2110"/>
                    <a:pt x="672" y="2110"/>
                  </a:cubicBezTo>
                  <a:cubicBezTo>
                    <a:pt x="808" y="2110"/>
                    <a:pt x="946" y="2025"/>
                    <a:pt x="982" y="1856"/>
                  </a:cubicBezTo>
                  <a:lnTo>
                    <a:pt x="13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68"/>
            <p:cNvSpPr/>
            <p:nvPr/>
          </p:nvSpPr>
          <p:spPr>
            <a:xfrm>
              <a:off x="4325189" y="2720780"/>
              <a:ext cx="45744" cy="78581"/>
            </a:xfrm>
            <a:custGeom>
              <a:avLst/>
              <a:gdLst/>
              <a:ahLst/>
              <a:cxnLst/>
              <a:rect l="l" t="t" r="r" b="b"/>
              <a:pathLst>
                <a:path w="1446" h="2484" extrusionOk="0">
                  <a:moveTo>
                    <a:pt x="706" y="1"/>
                  </a:moveTo>
                  <a:cubicBezTo>
                    <a:pt x="307" y="1"/>
                    <a:pt x="0" y="326"/>
                    <a:pt x="0" y="717"/>
                  </a:cubicBezTo>
                  <a:lnTo>
                    <a:pt x="0" y="2483"/>
                  </a:lnTo>
                  <a:lnTo>
                    <a:pt x="1445" y="2483"/>
                  </a:lnTo>
                  <a:lnTo>
                    <a:pt x="1445" y="735"/>
                  </a:lnTo>
                  <a:cubicBezTo>
                    <a:pt x="1445" y="360"/>
                    <a:pt x="1142" y="21"/>
                    <a:pt x="767" y="3"/>
                  </a:cubicBezTo>
                  <a:cubicBezTo>
                    <a:pt x="747" y="1"/>
                    <a:pt x="726" y="1"/>
                    <a:pt x="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9" name="Google Shape;2269;p68"/>
          <p:cNvGrpSpPr/>
          <p:nvPr/>
        </p:nvGrpSpPr>
        <p:grpSpPr>
          <a:xfrm>
            <a:off x="5462721" y="2728326"/>
            <a:ext cx="320066" cy="320035"/>
            <a:chOff x="5503751" y="2720875"/>
            <a:chExt cx="334762" cy="334730"/>
          </a:xfrm>
        </p:grpSpPr>
        <p:sp>
          <p:nvSpPr>
            <p:cNvPr id="2270" name="Google Shape;2270;p68"/>
            <p:cNvSpPr/>
            <p:nvPr/>
          </p:nvSpPr>
          <p:spPr>
            <a:xfrm>
              <a:off x="5776381" y="2720875"/>
              <a:ext cx="62131" cy="59853"/>
            </a:xfrm>
            <a:custGeom>
              <a:avLst/>
              <a:gdLst/>
              <a:ahLst/>
              <a:cxnLst/>
              <a:rect l="l" t="t" r="r" b="b"/>
              <a:pathLst>
                <a:path w="1964" h="1892" extrusionOk="0">
                  <a:moveTo>
                    <a:pt x="357" y="0"/>
                  </a:moveTo>
                  <a:cubicBezTo>
                    <a:pt x="286" y="0"/>
                    <a:pt x="215" y="18"/>
                    <a:pt x="179" y="89"/>
                  </a:cubicBezTo>
                  <a:cubicBezTo>
                    <a:pt x="1" y="339"/>
                    <a:pt x="161" y="607"/>
                    <a:pt x="411" y="607"/>
                  </a:cubicBezTo>
                  <a:lnTo>
                    <a:pt x="911" y="607"/>
                  </a:lnTo>
                  <a:lnTo>
                    <a:pt x="72" y="1445"/>
                  </a:lnTo>
                  <a:cubicBezTo>
                    <a:pt x="233" y="1570"/>
                    <a:pt x="375" y="1713"/>
                    <a:pt x="518" y="1891"/>
                  </a:cubicBezTo>
                  <a:lnTo>
                    <a:pt x="1339" y="1053"/>
                  </a:lnTo>
                  <a:lnTo>
                    <a:pt x="1339" y="1606"/>
                  </a:lnTo>
                  <a:cubicBezTo>
                    <a:pt x="1339" y="1659"/>
                    <a:pt x="1374" y="1731"/>
                    <a:pt x="1428" y="1767"/>
                  </a:cubicBezTo>
                  <a:cubicBezTo>
                    <a:pt x="1503" y="1826"/>
                    <a:pt x="1581" y="1851"/>
                    <a:pt x="1654" y="1851"/>
                  </a:cubicBezTo>
                  <a:cubicBezTo>
                    <a:pt x="1824" y="1851"/>
                    <a:pt x="1963" y="1715"/>
                    <a:pt x="1963" y="1552"/>
                  </a:cubicBezTo>
                  <a:lnTo>
                    <a:pt x="1963" y="214"/>
                  </a:lnTo>
                  <a:cubicBezTo>
                    <a:pt x="1963" y="89"/>
                    <a:pt x="1856" y="0"/>
                    <a:pt x="17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68"/>
            <p:cNvSpPr/>
            <p:nvPr/>
          </p:nvSpPr>
          <p:spPr>
            <a:xfrm>
              <a:off x="5671954" y="2769973"/>
              <a:ext cx="117429" cy="117429"/>
            </a:xfrm>
            <a:custGeom>
              <a:avLst/>
              <a:gdLst/>
              <a:ahLst/>
              <a:cxnLst/>
              <a:rect l="l" t="t" r="r" b="b"/>
              <a:pathLst>
                <a:path w="3712" h="3712" extrusionOk="0">
                  <a:moveTo>
                    <a:pt x="1851" y="927"/>
                  </a:moveTo>
                  <a:cubicBezTo>
                    <a:pt x="2017" y="927"/>
                    <a:pt x="2160" y="1063"/>
                    <a:pt x="2160" y="1232"/>
                  </a:cubicBezTo>
                  <a:lnTo>
                    <a:pt x="2160" y="1553"/>
                  </a:lnTo>
                  <a:lnTo>
                    <a:pt x="2481" y="1553"/>
                  </a:lnTo>
                  <a:cubicBezTo>
                    <a:pt x="2659" y="1553"/>
                    <a:pt x="2802" y="1695"/>
                    <a:pt x="2784" y="1892"/>
                  </a:cubicBezTo>
                  <a:cubicBezTo>
                    <a:pt x="2766" y="2052"/>
                    <a:pt x="2624" y="2159"/>
                    <a:pt x="2463" y="2159"/>
                  </a:cubicBezTo>
                  <a:lnTo>
                    <a:pt x="2160" y="2159"/>
                  </a:lnTo>
                  <a:lnTo>
                    <a:pt x="2160" y="2463"/>
                  </a:lnTo>
                  <a:cubicBezTo>
                    <a:pt x="2160" y="2623"/>
                    <a:pt x="2053" y="2766"/>
                    <a:pt x="1892" y="2784"/>
                  </a:cubicBezTo>
                  <a:cubicBezTo>
                    <a:pt x="1881" y="2785"/>
                    <a:pt x="1870" y="2785"/>
                    <a:pt x="1859" y="2785"/>
                  </a:cubicBezTo>
                  <a:cubicBezTo>
                    <a:pt x="1678" y="2785"/>
                    <a:pt x="1535" y="2649"/>
                    <a:pt x="1535" y="2481"/>
                  </a:cubicBezTo>
                  <a:lnTo>
                    <a:pt x="1535" y="2159"/>
                  </a:lnTo>
                  <a:lnTo>
                    <a:pt x="1232" y="2159"/>
                  </a:lnTo>
                  <a:cubicBezTo>
                    <a:pt x="1089" y="2159"/>
                    <a:pt x="946" y="2052"/>
                    <a:pt x="929" y="1892"/>
                  </a:cubicBezTo>
                  <a:cubicBezTo>
                    <a:pt x="911" y="1695"/>
                    <a:pt x="1053" y="1553"/>
                    <a:pt x="1232" y="1553"/>
                  </a:cubicBezTo>
                  <a:lnTo>
                    <a:pt x="1535" y="1553"/>
                  </a:lnTo>
                  <a:lnTo>
                    <a:pt x="1535" y="1249"/>
                  </a:lnTo>
                  <a:cubicBezTo>
                    <a:pt x="1535" y="1089"/>
                    <a:pt x="1660" y="946"/>
                    <a:pt x="1821" y="928"/>
                  </a:cubicBezTo>
                  <a:cubicBezTo>
                    <a:pt x="1831" y="927"/>
                    <a:pt x="1841" y="927"/>
                    <a:pt x="1851" y="927"/>
                  </a:cubicBezTo>
                  <a:close/>
                  <a:moveTo>
                    <a:pt x="1856" y="0"/>
                  </a:moveTo>
                  <a:cubicBezTo>
                    <a:pt x="839" y="0"/>
                    <a:pt x="1" y="821"/>
                    <a:pt x="1" y="1856"/>
                  </a:cubicBezTo>
                  <a:cubicBezTo>
                    <a:pt x="1" y="2891"/>
                    <a:pt x="839" y="3712"/>
                    <a:pt x="1856" y="3712"/>
                  </a:cubicBezTo>
                  <a:cubicBezTo>
                    <a:pt x="2891" y="3712"/>
                    <a:pt x="3712" y="2891"/>
                    <a:pt x="3712" y="1856"/>
                  </a:cubicBezTo>
                  <a:cubicBezTo>
                    <a:pt x="3712" y="821"/>
                    <a:pt x="2891" y="0"/>
                    <a:pt x="18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68"/>
            <p:cNvSpPr/>
            <p:nvPr/>
          </p:nvSpPr>
          <p:spPr>
            <a:xfrm>
              <a:off x="5503751" y="2995752"/>
              <a:ext cx="62131" cy="59853"/>
            </a:xfrm>
            <a:custGeom>
              <a:avLst/>
              <a:gdLst/>
              <a:ahLst/>
              <a:cxnLst/>
              <a:rect l="l" t="t" r="r" b="b"/>
              <a:pathLst>
                <a:path w="1964" h="1892" extrusionOk="0">
                  <a:moveTo>
                    <a:pt x="1446" y="0"/>
                  </a:moveTo>
                  <a:lnTo>
                    <a:pt x="607" y="839"/>
                  </a:lnTo>
                  <a:lnTo>
                    <a:pt x="607" y="339"/>
                  </a:lnTo>
                  <a:cubicBezTo>
                    <a:pt x="607" y="163"/>
                    <a:pt x="474" y="32"/>
                    <a:pt x="308" y="32"/>
                  </a:cubicBezTo>
                  <a:cubicBezTo>
                    <a:pt x="239" y="32"/>
                    <a:pt x="164" y="55"/>
                    <a:pt x="90" y="108"/>
                  </a:cubicBezTo>
                  <a:cubicBezTo>
                    <a:pt x="18" y="143"/>
                    <a:pt x="1" y="215"/>
                    <a:pt x="1" y="286"/>
                  </a:cubicBezTo>
                  <a:lnTo>
                    <a:pt x="1" y="1678"/>
                  </a:lnTo>
                  <a:cubicBezTo>
                    <a:pt x="1" y="1785"/>
                    <a:pt x="90" y="1892"/>
                    <a:pt x="215" y="1892"/>
                  </a:cubicBezTo>
                  <a:lnTo>
                    <a:pt x="1553" y="1892"/>
                  </a:lnTo>
                  <a:cubicBezTo>
                    <a:pt x="1785" y="1892"/>
                    <a:pt x="1963" y="1606"/>
                    <a:pt x="1767" y="1356"/>
                  </a:cubicBezTo>
                  <a:cubicBezTo>
                    <a:pt x="1731" y="1303"/>
                    <a:pt x="1660" y="1267"/>
                    <a:pt x="1606" y="1267"/>
                  </a:cubicBezTo>
                  <a:lnTo>
                    <a:pt x="1053" y="1267"/>
                  </a:lnTo>
                  <a:lnTo>
                    <a:pt x="1892" y="447"/>
                  </a:lnTo>
                  <a:cubicBezTo>
                    <a:pt x="1713" y="304"/>
                    <a:pt x="1571" y="161"/>
                    <a:pt x="14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68"/>
            <p:cNvSpPr/>
            <p:nvPr/>
          </p:nvSpPr>
          <p:spPr>
            <a:xfrm>
              <a:off x="5552848" y="2889078"/>
              <a:ext cx="118030" cy="117429"/>
            </a:xfrm>
            <a:custGeom>
              <a:avLst/>
              <a:gdLst/>
              <a:ahLst/>
              <a:cxnLst/>
              <a:rect l="l" t="t" r="r" b="b"/>
              <a:pathLst>
                <a:path w="3731" h="3712" extrusionOk="0">
                  <a:moveTo>
                    <a:pt x="1851" y="927"/>
                  </a:moveTo>
                  <a:cubicBezTo>
                    <a:pt x="2017" y="927"/>
                    <a:pt x="2160" y="1063"/>
                    <a:pt x="2160" y="1231"/>
                  </a:cubicBezTo>
                  <a:lnTo>
                    <a:pt x="2160" y="1535"/>
                  </a:lnTo>
                  <a:lnTo>
                    <a:pt x="2463" y="1535"/>
                  </a:lnTo>
                  <a:cubicBezTo>
                    <a:pt x="2624" y="1535"/>
                    <a:pt x="2767" y="1660"/>
                    <a:pt x="2784" y="1820"/>
                  </a:cubicBezTo>
                  <a:cubicBezTo>
                    <a:pt x="2802" y="1999"/>
                    <a:pt x="2659" y="2159"/>
                    <a:pt x="2481" y="2159"/>
                  </a:cubicBezTo>
                  <a:lnTo>
                    <a:pt x="2160" y="2159"/>
                  </a:lnTo>
                  <a:lnTo>
                    <a:pt x="2160" y="2480"/>
                  </a:lnTo>
                  <a:cubicBezTo>
                    <a:pt x="2160" y="2649"/>
                    <a:pt x="2017" y="2785"/>
                    <a:pt x="1851" y="2785"/>
                  </a:cubicBezTo>
                  <a:cubicBezTo>
                    <a:pt x="1841" y="2785"/>
                    <a:pt x="1831" y="2785"/>
                    <a:pt x="1821" y="2784"/>
                  </a:cubicBezTo>
                  <a:cubicBezTo>
                    <a:pt x="1660" y="2766"/>
                    <a:pt x="1553" y="2623"/>
                    <a:pt x="1553" y="2462"/>
                  </a:cubicBezTo>
                  <a:lnTo>
                    <a:pt x="1553" y="2159"/>
                  </a:lnTo>
                  <a:lnTo>
                    <a:pt x="1250" y="2159"/>
                  </a:lnTo>
                  <a:cubicBezTo>
                    <a:pt x="1089" y="2159"/>
                    <a:pt x="947" y="2052"/>
                    <a:pt x="929" y="1892"/>
                  </a:cubicBezTo>
                  <a:cubicBezTo>
                    <a:pt x="911" y="1695"/>
                    <a:pt x="1054" y="1535"/>
                    <a:pt x="1232" y="1535"/>
                  </a:cubicBezTo>
                  <a:lnTo>
                    <a:pt x="1553" y="1535"/>
                  </a:lnTo>
                  <a:lnTo>
                    <a:pt x="1553" y="1231"/>
                  </a:lnTo>
                  <a:cubicBezTo>
                    <a:pt x="1553" y="1089"/>
                    <a:pt x="1660" y="946"/>
                    <a:pt x="1821" y="928"/>
                  </a:cubicBezTo>
                  <a:cubicBezTo>
                    <a:pt x="1831" y="927"/>
                    <a:pt x="1841" y="927"/>
                    <a:pt x="1851" y="927"/>
                  </a:cubicBezTo>
                  <a:close/>
                  <a:moveTo>
                    <a:pt x="1857" y="0"/>
                  </a:moveTo>
                  <a:cubicBezTo>
                    <a:pt x="840" y="0"/>
                    <a:pt x="1" y="821"/>
                    <a:pt x="1" y="1856"/>
                  </a:cubicBezTo>
                  <a:cubicBezTo>
                    <a:pt x="1" y="2873"/>
                    <a:pt x="840" y="3711"/>
                    <a:pt x="1857" y="3711"/>
                  </a:cubicBezTo>
                  <a:cubicBezTo>
                    <a:pt x="2891" y="3711"/>
                    <a:pt x="3730" y="2873"/>
                    <a:pt x="3730" y="1856"/>
                  </a:cubicBezTo>
                  <a:cubicBezTo>
                    <a:pt x="3730" y="821"/>
                    <a:pt x="2891" y="0"/>
                    <a:pt x="18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4" name="Google Shape;2274;p68"/>
          <p:cNvGrpSpPr/>
          <p:nvPr/>
        </p:nvGrpSpPr>
        <p:grpSpPr>
          <a:xfrm>
            <a:off x="3356918" y="2728326"/>
            <a:ext cx="321124" cy="320035"/>
            <a:chOff x="3301259" y="2720875"/>
            <a:chExt cx="335869" cy="334730"/>
          </a:xfrm>
        </p:grpSpPr>
        <p:sp>
          <p:nvSpPr>
            <p:cNvPr id="2275" name="Google Shape;2275;p68"/>
            <p:cNvSpPr/>
            <p:nvPr/>
          </p:nvSpPr>
          <p:spPr>
            <a:xfrm>
              <a:off x="3434474" y="2720875"/>
              <a:ext cx="202654" cy="104427"/>
            </a:xfrm>
            <a:custGeom>
              <a:avLst/>
              <a:gdLst/>
              <a:ahLst/>
              <a:cxnLst/>
              <a:rect l="l" t="t" r="r" b="b"/>
              <a:pathLst>
                <a:path w="6406" h="3301" extrusionOk="0">
                  <a:moveTo>
                    <a:pt x="928" y="0"/>
                  </a:moveTo>
                  <a:cubicBezTo>
                    <a:pt x="411" y="0"/>
                    <a:pt x="0" y="410"/>
                    <a:pt x="0" y="928"/>
                  </a:cubicBezTo>
                  <a:lnTo>
                    <a:pt x="0" y="3301"/>
                  </a:lnTo>
                  <a:lnTo>
                    <a:pt x="6406" y="3301"/>
                  </a:lnTo>
                  <a:lnTo>
                    <a:pt x="6406" y="928"/>
                  </a:lnTo>
                  <a:cubicBezTo>
                    <a:pt x="6406" y="410"/>
                    <a:pt x="5996" y="0"/>
                    <a:pt x="54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68"/>
            <p:cNvSpPr/>
            <p:nvPr/>
          </p:nvSpPr>
          <p:spPr>
            <a:xfrm>
              <a:off x="3499958" y="2894140"/>
              <a:ext cx="53653" cy="53653"/>
            </a:xfrm>
            <a:custGeom>
              <a:avLst/>
              <a:gdLst/>
              <a:ahLst/>
              <a:cxnLst/>
              <a:rect l="l" t="t" r="r" b="b"/>
              <a:pathLst>
                <a:path w="1696" h="1696" extrusionOk="0">
                  <a:moveTo>
                    <a:pt x="1142" y="1"/>
                  </a:moveTo>
                  <a:cubicBezTo>
                    <a:pt x="518" y="1"/>
                    <a:pt x="0" y="500"/>
                    <a:pt x="0" y="1143"/>
                  </a:cubicBezTo>
                  <a:cubicBezTo>
                    <a:pt x="0" y="1339"/>
                    <a:pt x="54" y="1517"/>
                    <a:pt x="143" y="1696"/>
                  </a:cubicBezTo>
                  <a:lnTo>
                    <a:pt x="1695" y="144"/>
                  </a:lnTo>
                  <a:cubicBezTo>
                    <a:pt x="1535" y="54"/>
                    <a:pt x="1338" y="1"/>
                    <a:pt x="11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68"/>
            <p:cNvSpPr/>
            <p:nvPr/>
          </p:nvSpPr>
          <p:spPr>
            <a:xfrm>
              <a:off x="3518591" y="2912204"/>
              <a:ext cx="53084" cy="53653"/>
            </a:xfrm>
            <a:custGeom>
              <a:avLst/>
              <a:gdLst/>
              <a:ahLst/>
              <a:cxnLst/>
              <a:rect l="l" t="t" r="r" b="b"/>
              <a:pathLst>
                <a:path w="1678" h="1696" extrusionOk="0">
                  <a:moveTo>
                    <a:pt x="1534" y="1"/>
                  </a:moveTo>
                  <a:lnTo>
                    <a:pt x="0" y="1553"/>
                  </a:lnTo>
                  <a:cubicBezTo>
                    <a:pt x="161" y="1642"/>
                    <a:pt x="339" y="1696"/>
                    <a:pt x="553" y="1696"/>
                  </a:cubicBezTo>
                  <a:cubicBezTo>
                    <a:pt x="1178" y="1696"/>
                    <a:pt x="1677" y="1196"/>
                    <a:pt x="1677" y="572"/>
                  </a:cubicBezTo>
                  <a:cubicBezTo>
                    <a:pt x="1677" y="358"/>
                    <a:pt x="1624" y="179"/>
                    <a:pt x="1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68"/>
            <p:cNvSpPr/>
            <p:nvPr/>
          </p:nvSpPr>
          <p:spPr>
            <a:xfrm>
              <a:off x="3301259" y="2720875"/>
              <a:ext cx="335869" cy="334730"/>
            </a:xfrm>
            <a:custGeom>
              <a:avLst/>
              <a:gdLst/>
              <a:ahLst/>
              <a:cxnLst/>
              <a:rect l="l" t="t" r="r" b="b"/>
              <a:pathLst>
                <a:path w="10617" h="10581" extrusionOk="0">
                  <a:moveTo>
                    <a:pt x="1339" y="607"/>
                  </a:moveTo>
                  <a:lnTo>
                    <a:pt x="1464" y="1231"/>
                  </a:lnTo>
                  <a:lnTo>
                    <a:pt x="893" y="1231"/>
                  </a:lnTo>
                  <a:lnTo>
                    <a:pt x="1018" y="607"/>
                  </a:lnTo>
                  <a:close/>
                  <a:moveTo>
                    <a:pt x="1339" y="4746"/>
                  </a:moveTo>
                  <a:lnTo>
                    <a:pt x="1464" y="5371"/>
                  </a:lnTo>
                  <a:lnTo>
                    <a:pt x="893" y="5371"/>
                  </a:lnTo>
                  <a:lnTo>
                    <a:pt x="1018" y="4746"/>
                  </a:lnTo>
                  <a:close/>
                  <a:moveTo>
                    <a:pt x="7423" y="4853"/>
                  </a:moveTo>
                  <a:cubicBezTo>
                    <a:pt x="8387" y="4853"/>
                    <a:pt x="9172" y="5638"/>
                    <a:pt x="9172" y="6620"/>
                  </a:cubicBezTo>
                  <a:cubicBezTo>
                    <a:pt x="9172" y="7583"/>
                    <a:pt x="8387" y="8368"/>
                    <a:pt x="7423" y="8368"/>
                  </a:cubicBezTo>
                  <a:cubicBezTo>
                    <a:pt x="6442" y="8368"/>
                    <a:pt x="5657" y="7583"/>
                    <a:pt x="5657" y="6620"/>
                  </a:cubicBezTo>
                  <a:cubicBezTo>
                    <a:pt x="5657" y="5638"/>
                    <a:pt x="6442" y="4853"/>
                    <a:pt x="7423" y="4853"/>
                  </a:cubicBezTo>
                  <a:close/>
                  <a:moveTo>
                    <a:pt x="768" y="0"/>
                  </a:moveTo>
                  <a:cubicBezTo>
                    <a:pt x="607" y="0"/>
                    <a:pt x="482" y="107"/>
                    <a:pt x="464" y="250"/>
                  </a:cubicBezTo>
                  <a:lnTo>
                    <a:pt x="36" y="2320"/>
                  </a:lnTo>
                  <a:cubicBezTo>
                    <a:pt x="1" y="2480"/>
                    <a:pt x="125" y="2641"/>
                    <a:pt x="286" y="2676"/>
                  </a:cubicBezTo>
                  <a:cubicBezTo>
                    <a:pt x="307" y="2681"/>
                    <a:pt x="328" y="2683"/>
                    <a:pt x="349" y="2683"/>
                  </a:cubicBezTo>
                  <a:cubicBezTo>
                    <a:pt x="490" y="2683"/>
                    <a:pt x="627" y="2582"/>
                    <a:pt x="643" y="2427"/>
                  </a:cubicBezTo>
                  <a:lnTo>
                    <a:pt x="768" y="1856"/>
                  </a:lnTo>
                  <a:lnTo>
                    <a:pt x="1589" y="1856"/>
                  </a:lnTo>
                  <a:lnTo>
                    <a:pt x="1696" y="2427"/>
                  </a:lnTo>
                  <a:cubicBezTo>
                    <a:pt x="1731" y="2569"/>
                    <a:pt x="1856" y="2676"/>
                    <a:pt x="1999" y="2676"/>
                  </a:cubicBezTo>
                  <a:lnTo>
                    <a:pt x="2623" y="2676"/>
                  </a:lnTo>
                  <a:cubicBezTo>
                    <a:pt x="2784" y="2676"/>
                    <a:pt x="2927" y="2819"/>
                    <a:pt x="2927" y="2998"/>
                  </a:cubicBezTo>
                  <a:lnTo>
                    <a:pt x="2927" y="8261"/>
                  </a:lnTo>
                  <a:lnTo>
                    <a:pt x="2623" y="8261"/>
                  </a:lnTo>
                  <a:cubicBezTo>
                    <a:pt x="2445" y="8261"/>
                    <a:pt x="2302" y="8118"/>
                    <a:pt x="2302" y="7958"/>
                  </a:cubicBezTo>
                  <a:lnTo>
                    <a:pt x="2302" y="6513"/>
                  </a:lnTo>
                  <a:cubicBezTo>
                    <a:pt x="2302" y="6495"/>
                    <a:pt x="2302" y="6459"/>
                    <a:pt x="2302" y="6441"/>
                  </a:cubicBezTo>
                  <a:lnTo>
                    <a:pt x="1892" y="4372"/>
                  </a:lnTo>
                  <a:cubicBezTo>
                    <a:pt x="1856" y="4229"/>
                    <a:pt x="1731" y="4122"/>
                    <a:pt x="1589" y="4122"/>
                  </a:cubicBezTo>
                  <a:lnTo>
                    <a:pt x="750" y="4122"/>
                  </a:lnTo>
                  <a:cubicBezTo>
                    <a:pt x="607" y="4122"/>
                    <a:pt x="482" y="4229"/>
                    <a:pt x="447" y="4372"/>
                  </a:cubicBezTo>
                  <a:lnTo>
                    <a:pt x="36" y="6441"/>
                  </a:lnTo>
                  <a:cubicBezTo>
                    <a:pt x="1" y="6620"/>
                    <a:pt x="108" y="6780"/>
                    <a:pt x="286" y="6816"/>
                  </a:cubicBezTo>
                  <a:cubicBezTo>
                    <a:pt x="307" y="6821"/>
                    <a:pt x="328" y="6823"/>
                    <a:pt x="348" y="6823"/>
                  </a:cubicBezTo>
                  <a:cubicBezTo>
                    <a:pt x="486" y="6823"/>
                    <a:pt x="612" y="6722"/>
                    <a:pt x="643" y="6566"/>
                  </a:cubicBezTo>
                  <a:lnTo>
                    <a:pt x="768" y="5995"/>
                  </a:lnTo>
                  <a:lnTo>
                    <a:pt x="1571" y="5995"/>
                  </a:lnTo>
                  <a:lnTo>
                    <a:pt x="1678" y="6530"/>
                  </a:lnTo>
                  <a:lnTo>
                    <a:pt x="1678" y="7958"/>
                  </a:lnTo>
                  <a:cubicBezTo>
                    <a:pt x="1678" y="8475"/>
                    <a:pt x="2106" y="8886"/>
                    <a:pt x="2623" y="8886"/>
                  </a:cubicBezTo>
                  <a:lnTo>
                    <a:pt x="2927" y="8886"/>
                  </a:lnTo>
                  <a:lnTo>
                    <a:pt x="2927" y="9849"/>
                  </a:lnTo>
                  <a:cubicBezTo>
                    <a:pt x="2927" y="10260"/>
                    <a:pt x="3248" y="10581"/>
                    <a:pt x="3640" y="10581"/>
                  </a:cubicBezTo>
                  <a:lnTo>
                    <a:pt x="5336" y="10581"/>
                  </a:lnTo>
                  <a:cubicBezTo>
                    <a:pt x="5746" y="10581"/>
                    <a:pt x="6067" y="10260"/>
                    <a:pt x="6067" y="9849"/>
                  </a:cubicBezTo>
                  <a:lnTo>
                    <a:pt x="6067" y="9296"/>
                  </a:lnTo>
                  <a:lnTo>
                    <a:pt x="9689" y="9296"/>
                  </a:lnTo>
                  <a:cubicBezTo>
                    <a:pt x="10207" y="9296"/>
                    <a:pt x="10617" y="8886"/>
                    <a:pt x="10617" y="8368"/>
                  </a:cubicBezTo>
                  <a:lnTo>
                    <a:pt x="10617" y="3925"/>
                  </a:lnTo>
                  <a:lnTo>
                    <a:pt x="4211" y="3925"/>
                  </a:lnTo>
                  <a:lnTo>
                    <a:pt x="4211" y="8368"/>
                  </a:lnTo>
                  <a:cubicBezTo>
                    <a:pt x="4211" y="8886"/>
                    <a:pt x="4622" y="9296"/>
                    <a:pt x="5139" y="9296"/>
                  </a:cubicBezTo>
                  <a:lnTo>
                    <a:pt x="5443" y="9296"/>
                  </a:lnTo>
                  <a:lnTo>
                    <a:pt x="5443" y="9849"/>
                  </a:lnTo>
                  <a:cubicBezTo>
                    <a:pt x="5443" y="9921"/>
                    <a:pt x="5407" y="9956"/>
                    <a:pt x="5336" y="9956"/>
                  </a:cubicBezTo>
                  <a:lnTo>
                    <a:pt x="3640" y="9956"/>
                  </a:lnTo>
                  <a:cubicBezTo>
                    <a:pt x="3587" y="9956"/>
                    <a:pt x="3551" y="9921"/>
                    <a:pt x="3551" y="9849"/>
                  </a:cubicBezTo>
                  <a:lnTo>
                    <a:pt x="3551" y="2998"/>
                  </a:lnTo>
                  <a:cubicBezTo>
                    <a:pt x="3551" y="2480"/>
                    <a:pt x="3123" y="2070"/>
                    <a:pt x="2623" y="2070"/>
                  </a:cubicBezTo>
                  <a:lnTo>
                    <a:pt x="2249" y="2070"/>
                  </a:lnTo>
                  <a:lnTo>
                    <a:pt x="1892" y="250"/>
                  </a:lnTo>
                  <a:cubicBezTo>
                    <a:pt x="1856" y="107"/>
                    <a:pt x="1731" y="0"/>
                    <a:pt x="15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9" name="Google Shape;2279;p68"/>
          <p:cNvGrpSpPr/>
          <p:nvPr/>
        </p:nvGrpSpPr>
        <p:grpSpPr>
          <a:xfrm>
            <a:off x="5462721" y="1684590"/>
            <a:ext cx="320066" cy="320580"/>
            <a:chOff x="5503751" y="1629215"/>
            <a:chExt cx="334762" cy="335299"/>
          </a:xfrm>
        </p:grpSpPr>
        <p:sp>
          <p:nvSpPr>
            <p:cNvPr id="2280" name="Google Shape;2280;p68"/>
            <p:cNvSpPr/>
            <p:nvPr/>
          </p:nvSpPr>
          <p:spPr>
            <a:xfrm>
              <a:off x="5526908" y="1652909"/>
              <a:ext cx="65484" cy="65516"/>
            </a:xfrm>
            <a:custGeom>
              <a:avLst/>
              <a:gdLst/>
              <a:ahLst/>
              <a:cxnLst/>
              <a:rect l="l" t="t" r="r" b="b"/>
              <a:pathLst>
                <a:path w="2070" h="2071" extrusionOk="0">
                  <a:moveTo>
                    <a:pt x="1035" y="1"/>
                  </a:moveTo>
                  <a:cubicBezTo>
                    <a:pt x="464" y="1"/>
                    <a:pt x="0" y="465"/>
                    <a:pt x="0" y="1036"/>
                  </a:cubicBezTo>
                  <a:cubicBezTo>
                    <a:pt x="0" y="1607"/>
                    <a:pt x="464" y="2071"/>
                    <a:pt x="1035" y="2071"/>
                  </a:cubicBezTo>
                  <a:cubicBezTo>
                    <a:pt x="1606" y="2071"/>
                    <a:pt x="2070" y="1607"/>
                    <a:pt x="2070" y="1036"/>
                  </a:cubicBezTo>
                  <a:cubicBezTo>
                    <a:pt x="2070" y="465"/>
                    <a:pt x="1606" y="1"/>
                    <a:pt x="10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68"/>
            <p:cNvSpPr/>
            <p:nvPr/>
          </p:nvSpPr>
          <p:spPr>
            <a:xfrm>
              <a:off x="5582775" y="1708808"/>
              <a:ext cx="176713" cy="176144"/>
            </a:xfrm>
            <a:custGeom>
              <a:avLst/>
              <a:gdLst/>
              <a:ahLst/>
              <a:cxnLst/>
              <a:rect l="l" t="t" r="r" b="b"/>
              <a:pathLst>
                <a:path w="5586" h="5568" extrusionOk="0">
                  <a:moveTo>
                    <a:pt x="2779" y="1444"/>
                  </a:moveTo>
                  <a:cubicBezTo>
                    <a:pt x="2944" y="1444"/>
                    <a:pt x="3087" y="1581"/>
                    <a:pt x="3087" y="1749"/>
                  </a:cubicBezTo>
                  <a:lnTo>
                    <a:pt x="3087" y="2480"/>
                  </a:lnTo>
                  <a:lnTo>
                    <a:pt x="3801" y="2480"/>
                  </a:lnTo>
                  <a:cubicBezTo>
                    <a:pt x="3962" y="2480"/>
                    <a:pt x="4104" y="2587"/>
                    <a:pt x="4122" y="2748"/>
                  </a:cubicBezTo>
                  <a:cubicBezTo>
                    <a:pt x="4140" y="2926"/>
                    <a:pt x="3997" y="3087"/>
                    <a:pt x="3819" y="3087"/>
                  </a:cubicBezTo>
                  <a:lnTo>
                    <a:pt x="3087" y="3087"/>
                  </a:lnTo>
                  <a:lnTo>
                    <a:pt x="3087" y="3801"/>
                  </a:lnTo>
                  <a:cubicBezTo>
                    <a:pt x="3087" y="3961"/>
                    <a:pt x="2980" y="4104"/>
                    <a:pt x="2820" y="4122"/>
                  </a:cubicBezTo>
                  <a:cubicBezTo>
                    <a:pt x="2809" y="4123"/>
                    <a:pt x="2798" y="4123"/>
                    <a:pt x="2787" y="4123"/>
                  </a:cubicBezTo>
                  <a:cubicBezTo>
                    <a:pt x="2608" y="4123"/>
                    <a:pt x="2481" y="3987"/>
                    <a:pt x="2481" y="3819"/>
                  </a:cubicBezTo>
                  <a:lnTo>
                    <a:pt x="2481" y="3087"/>
                  </a:lnTo>
                  <a:lnTo>
                    <a:pt x="1749" y="3087"/>
                  </a:lnTo>
                  <a:cubicBezTo>
                    <a:pt x="1571" y="3087"/>
                    <a:pt x="1428" y="2926"/>
                    <a:pt x="1446" y="2748"/>
                  </a:cubicBezTo>
                  <a:cubicBezTo>
                    <a:pt x="1464" y="2587"/>
                    <a:pt x="1606" y="2480"/>
                    <a:pt x="1767" y="2480"/>
                  </a:cubicBezTo>
                  <a:lnTo>
                    <a:pt x="2481" y="2480"/>
                  </a:lnTo>
                  <a:lnTo>
                    <a:pt x="2481" y="1749"/>
                  </a:lnTo>
                  <a:cubicBezTo>
                    <a:pt x="2481" y="1606"/>
                    <a:pt x="2588" y="1463"/>
                    <a:pt x="2748" y="1446"/>
                  </a:cubicBezTo>
                  <a:cubicBezTo>
                    <a:pt x="2758" y="1445"/>
                    <a:pt x="2769" y="1444"/>
                    <a:pt x="2779" y="1444"/>
                  </a:cubicBezTo>
                  <a:close/>
                  <a:moveTo>
                    <a:pt x="2784" y="0"/>
                  </a:moveTo>
                  <a:cubicBezTo>
                    <a:pt x="1250" y="0"/>
                    <a:pt x="1" y="1249"/>
                    <a:pt x="1" y="2784"/>
                  </a:cubicBezTo>
                  <a:cubicBezTo>
                    <a:pt x="1" y="4318"/>
                    <a:pt x="1250" y="5567"/>
                    <a:pt x="2784" y="5567"/>
                  </a:cubicBezTo>
                  <a:cubicBezTo>
                    <a:pt x="4336" y="5567"/>
                    <a:pt x="5585" y="4318"/>
                    <a:pt x="5585" y="2784"/>
                  </a:cubicBezTo>
                  <a:cubicBezTo>
                    <a:pt x="5585" y="1249"/>
                    <a:pt x="4336" y="0"/>
                    <a:pt x="2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68"/>
            <p:cNvSpPr/>
            <p:nvPr/>
          </p:nvSpPr>
          <p:spPr>
            <a:xfrm>
              <a:off x="5503751" y="1629215"/>
              <a:ext cx="334762" cy="335299"/>
            </a:xfrm>
            <a:custGeom>
              <a:avLst/>
              <a:gdLst/>
              <a:ahLst/>
              <a:cxnLst/>
              <a:rect l="l" t="t" r="r" b="b"/>
              <a:pathLst>
                <a:path w="10582" h="10599" extrusionOk="0">
                  <a:moveTo>
                    <a:pt x="5282" y="0"/>
                  </a:moveTo>
                  <a:cubicBezTo>
                    <a:pt x="4443" y="0"/>
                    <a:pt x="3623" y="197"/>
                    <a:pt x="2891" y="571"/>
                  </a:cubicBezTo>
                  <a:cubicBezTo>
                    <a:pt x="3052" y="714"/>
                    <a:pt x="3177" y="893"/>
                    <a:pt x="3266" y="1089"/>
                  </a:cubicBezTo>
                  <a:cubicBezTo>
                    <a:pt x="3890" y="786"/>
                    <a:pt x="4568" y="625"/>
                    <a:pt x="5282" y="625"/>
                  </a:cubicBezTo>
                  <a:cubicBezTo>
                    <a:pt x="7869" y="625"/>
                    <a:pt x="9957" y="2730"/>
                    <a:pt x="9957" y="5300"/>
                  </a:cubicBezTo>
                  <a:cubicBezTo>
                    <a:pt x="9957" y="7869"/>
                    <a:pt x="7869" y="9974"/>
                    <a:pt x="5282" y="9974"/>
                  </a:cubicBezTo>
                  <a:cubicBezTo>
                    <a:pt x="2713" y="9974"/>
                    <a:pt x="607" y="7869"/>
                    <a:pt x="607" y="5300"/>
                  </a:cubicBezTo>
                  <a:cubicBezTo>
                    <a:pt x="607" y="4586"/>
                    <a:pt x="786" y="3890"/>
                    <a:pt x="1071" y="3283"/>
                  </a:cubicBezTo>
                  <a:cubicBezTo>
                    <a:pt x="875" y="3194"/>
                    <a:pt x="714" y="3069"/>
                    <a:pt x="554" y="2909"/>
                  </a:cubicBezTo>
                  <a:cubicBezTo>
                    <a:pt x="197" y="3640"/>
                    <a:pt x="1" y="4461"/>
                    <a:pt x="1" y="5300"/>
                  </a:cubicBezTo>
                  <a:cubicBezTo>
                    <a:pt x="1" y="6709"/>
                    <a:pt x="554" y="8047"/>
                    <a:pt x="1553" y="9047"/>
                  </a:cubicBezTo>
                  <a:cubicBezTo>
                    <a:pt x="2552" y="10046"/>
                    <a:pt x="3872" y="10599"/>
                    <a:pt x="5282" y="10599"/>
                  </a:cubicBezTo>
                  <a:cubicBezTo>
                    <a:pt x="6709" y="10599"/>
                    <a:pt x="8030" y="10046"/>
                    <a:pt x="9029" y="9047"/>
                  </a:cubicBezTo>
                  <a:cubicBezTo>
                    <a:pt x="10028" y="8047"/>
                    <a:pt x="10581" y="6709"/>
                    <a:pt x="10581" y="5300"/>
                  </a:cubicBezTo>
                  <a:cubicBezTo>
                    <a:pt x="10581" y="3890"/>
                    <a:pt x="10028" y="2552"/>
                    <a:pt x="9029" y="1553"/>
                  </a:cubicBezTo>
                  <a:cubicBezTo>
                    <a:pt x="8030" y="554"/>
                    <a:pt x="6709" y="0"/>
                    <a:pt x="52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3" name="Google Shape;2283;p68"/>
          <p:cNvGrpSpPr/>
          <p:nvPr/>
        </p:nvGrpSpPr>
        <p:grpSpPr>
          <a:xfrm>
            <a:off x="2688265" y="2728266"/>
            <a:ext cx="256367" cy="320096"/>
            <a:chOff x="2601904" y="2720812"/>
            <a:chExt cx="268138" cy="334793"/>
          </a:xfrm>
        </p:grpSpPr>
        <p:sp>
          <p:nvSpPr>
            <p:cNvPr id="2284" name="Google Shape;2284;p68"/>
            <p:cNvSpPr/>
            <p:nvPr/>
          </p:nvSpPr>
          <p:spPr>
            <a:xfrm>
              <a:off x="2621676" y="2720812"/>
              <a:ext cx="228626" cy="252953"/>
            </a:xfrm>
            <a:custGeom>
              <a:avLst/>
              <a:gdLst/>
              <a:ahLst/>
              <a:cxnLst/>
              <a:rect l="l" t="t" r="r" b="b"/>
              <a:pathLst>
                <a:path w="7227" h="7996" extrusionOk="0">
                  <a:moveTo>
                    <a:pt x="3597" y="1"/>
                  </a:moveTo>
                  <a:cubicBezTo>
                    <a:pt x="1607" y="1"/>
                    <a:pt x="0" y="1622"/>
                    <a:pt x="0" y="3606"/>
                  </a:cubicBezTo>
                  <a:lnTo>
                    <a:pt x="0" y="6336"/>
                  </a:lnTo>
                  <a:cubicBezTo>
                    <a:pt x="0" y="6996"/>
                    <a:pt x="286" y="7603"/>
                    <a:pt x="767" y="7996"/>
                  </a:cubicBezTo>
                  <a:lnTo>
                    <a:pt x="2373" y="7550"/>
                  </a:lnTo>
                  <a:lnTo>
                    <a:pt x="2373" y="7300"/>
                  </a:lnTo>
                  <a:cubicBezTo>
                    <a:pt x="1695" y="6872"/>
                    <a:pt x="1231" y="6122"/>
                    <a:pt x="1231" y="5266"/>
                  </a:cubicBezTo>
                  <a:lnTo>
                    <a:pt x="1231" y="3410"/>
                  </a:lnTo>
                  <a:cubicBezTo>
                    <a:pt x="1231" y="3303"/>
                    <a:pt x="1285" y="3214"/>
                    <a:pt x="1356" y="3160"/>
                  </a:cubicBezTo>
                  <a:lnTo>
                    <a:pt x="3426" y="1715"/>
                  </a:lnTo>
                  <a:cubicBezTo>
                    <a:pt x="3479" y="1670"/>
                    <a:pt x="3542" y="1648"/>
                    <a:pt x="3604" y="1648"/>
                  </a:cubicBezTo>
                  <a:cubicBezTo>
                    <a:pt x="3667" y="1648"/>
                    <a:pt x="3729" y="1670"/>
                    <a:pt x="3783" y="1715"/>
                  </a:cubicBezTo>
                  <a:lnTo>
                    <a:pt x="5852" y="3160"/>
                  </a:lnTo>
                  <a:cubicBezTo>
                    <a:pt x="5942" y="3214"/>
                    <a:pt x="5995" y="3303"/>
                    <a:pt x="5995" y="3410"/>
                  </a:cubicBezTo>
                  <a:lnTo>
                    <a:pt x="5995" y="5266"/>
                  </a:lnTo>
                  <a:cubicBezTo>
                    <a:pt x="5995" y="6122"/>
                    <a:pt x="5531" y="6872"/>
                    <a:pt x="4853" y="7300"/>
                  </a:cubicBezTo>
                  <a:lnTo>
                    <a:pt x="4853" y="7550"/>
                  </a:lnTo>
                  <a:lnTo>
                    <a:pt x="6459" y="7996"/>
                  </a:lnTo>
                  <a:cubicBezTo>
                    <a:pt x="6941" y="7603"/>
                    <a:pt x="7226" y="6996"/>
                    <a:pt x="7226" y="6336"/>
                  </a:cubicBezTo>
                  <a:lnTo>
                    <a:pt x="7226" y="3642"/>
                  </a:lnTo>
                  <a:cubicBezTo>
                    <a:pt x="7226" y="1679"/>
                    <a:pt x="5656" y="38"/>
                    <a:pt x="3693" y="2"/>
                  </a:cubicBezTo>
                  <a:cubicBezTo>
                    <a:pt x="3661" y="1"/>
                    <a:pt x="3629" y="1"/>
                    <a:pt x="35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68"/>
            <p:cNvSpPr/>
            <p:nvPr/>
          </p:nvSpPr>
          <p:spPr>
            <a:xfrm>
              <a:off x="2704085" y="2960194"/>
              <a:ext cx="63808" cy="36728"/>
            </a:xfrm>
            <a:custGeom>
              <a:avLst/>
              <a:gdLst/>
              <a:ahLst/>
              <a:cxnLst/>
              <a:rect l="l" t="t" r="r" b="b"/>
              <a:pathLst>
                <a:path w="2017" h="1161" extrusionOk="0">
                  <a:moveTo>
                    <a:pt x="393" y="0"/>
                  </a:moveTo>
                  <a:lnTo>
                    <a:pt x="393" y="232"/>
                  </a:lnTo>
                  <a:cubicBezTo>
                    <a:pt x="393" y="357"/>
                    <a:pt x="286" y="482"/>
                    <a:pt x="161" y="518"/>
                  </a:cubicBezTo>
                  <a:lnTo>
                    <a:pt x="0" y="571"/>
                  </a:lnTo>
                  <a:lnTo>
                    <a:pt x="107" y="928"/>
                  </a:lnTo>
                  <a:cubicBezTo>
                    <a:pt x="321" y="1035"/>
                    <a:pt x="625" y="1160"/>
                    <a:pt x="999" y="1160"/>
                  </a:cubicBezTo>
                  <a:cubicBezTo>
                    <a:pt x="1160" y="1160"/>
                    <a:pt x="1517" y="1124"/>
                    <a:pt x="1909" y="928"/>
                  </a:cubicBezTo>
                  <a:lnTo>
                    <a:pt x="2016" y="571"/>
                  </a:lnTo>
                  <a:lnTo>
                    <a:pt x="1856" y="518"/>
                  </a:lnTo>
                  <a:cubicBezTo>
                    <a:pt x="1713" y="482"/>
                    <a:pt x="1624" y="357"/>
                    <a:pt x="1624" y="232"/>
                  </a:cubicBezTo>
                  <a:lnTo>
                    <a:pt x="1624" y="0"/>
                  </a:lnTo>
                  <a:cubicBezTo>
                    <a:pt x="1427" y="54"/>
                    <a:pt x="1213" y="72"/>
                    <a:pt x="999" y="72"/>
                  </a:cubicBezTo>
                  <a:cubicBezTo>
                    <a:pt x="785" y="72"/>
                    <a:pt x="589" y="54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68"/>
            <p:cNvSpPr/>
            <p:nvPr/>
          </p:nvSpPr>
          <p:spPr>
            <a:xfrm>
              <a:off x="2714809" y="3013246"/>
              <a:ext cx="42359" cy="42359"/>
            </a:xfrm>
            <a:custGeom>
              <a:avLst/>
              <a:gdLst/>
              <a:ahLst/>
              <a:cxnLst/>
              <a:rect l="l" t="t" r="r" b="b"/>
              <a:pathLst>
                <a:path w="1339" h="1339" extrusionOk="0">
                  <a:moveTo>
                    <a:pt x="0" y="1"/>
                  </a:moveTo>
                  <a:lnTo>
                    <a:pt x="410" y="1339"/>
                  </a:lnTo>
                  <a:lnTo>
                    <a:pt x="928" y="1339"/>
                  </a:lnTo>
                  <a:lnTo>
                    <a:pt x="1338" y="1"/>
                  </a:lnTo>
                  <a:lnTo>
                    <a:pt x="1338" y="1"/>
                  </a:lnTo>
                  <a:cubicBezTo>
                    <a:pt x="1071" y="90"/>
                    <a:pt x="821" y="90"/>
                    <a:pt x="678" y="90"/>
                  </a:cubicBezTo>
                  <a:cubicBezTo>
                    <a:pt x="428" y="90"/>
                    <a:pt x="196" y="5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68"/>
            <p:cNvSpPr/>
            <p:nvPr/>
          </p:nvSpPr>
          <p:spPr>
            <a:xfrm>
              <a:off x="2764476" y="2983319"/>
              <a:ext cx="105566" cy="72286"/>
            </a:xfrm>
            <a:custGeom>
              <a:avLst/>
              <a:gdLst/>
              <a:ahLst/>
              <a:cxnLst/>
              <a:rect l="l" t="t" r="r" b="b"/>
              <a:pathLst>
                <a:path w="3337" h="2285" extrusionOk="0">
                  <a:moveTo>
                    <a:pt x="714" y="1"/>
                  </a:moveTo>
                  <a:lnTo>
                    <a:pt x="0" y="2285"/>
                  </a:lnTo>
                  <a:lnTo>
                    <a:pt x="3016" y="2285"/>
                  </a:lnTo>
                  <a:cubicBezTo>
                    <a:pt x="3194" y="2285"/>
                    <a:pt x="3337" y="2142"/>
                    <a:pt x="3337" y="1981"/>
                  </a:cubicBezTo>
                  <a:lnTo>
                    <a:pt x="3337" y="1589"/>
                  </a:lnTo>
                  <a:cubicBezTo>
                    <a:pt x="3337" y="1089"/>
                    <a:pt x="2998" y="625"/>
                    <a:pt x="2498" y="501"/>
                  </a:cubicBezTo>
                  <a:lnTo>
                    <a:pt x="7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68"/>
            <p:cNvSpPr/>
            <p:nvPr/>
          </p:nvSpPr>
          <p:spPr>
            <a:xfrm>
              <a:off x="2601904" y="2983319"/>
              <a:ext cx="105028" cy="72286"/>
            </a:xfrm>
            <a:custGeom>
              <a:avLst/>
              <a:gdLst/>
              <a:ahLst/>
              <a:cxnLst/>
              <a:rect l="l" t="t" r="r" b="b"/>
              <a:pathLst>
                <a:path w="3320" h="2285" extrusionOk="0">
                  <a:moveTo>
                    <a:pt x="2623" y="1"/>
                  </a:moveTo>
                  <a:lnTo>
                    <a:pt x="839" y="501"/>
                  </a:lnTo>
                  <a:cubicBezTo>
                    <a:pt x="340" y="625"/>
                    <a:pt x="1" y="1089"/>
                    <a:pt x="1" y="1589"/>
                  </a:cubicBezTo>
                  <a:lnTo>
                    <a:pt x="1" y="1981"/>
                  </a:lnTo>
                  <a:cubicBezTo>
                    <a:pt x="1" y="2142"/>
                    <a:pt x="143" y="2285"/>
                    <a:pt x="304" y="2285"/>
                  </a:cubicBezTo>
                  <a:lnTo>
                    <a:pt x="3319" y="2285"/>
                  </a:lnTo>
                  <a:lnTo>
                    <a:pt x="26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68"/>
            <p:cNvSpPr/>
            <p:nvPr/>
          </p:nvSpPr>
          <p:spPr>
            <a:xfrm>
              <a:off x="2701807" y="2794806"/>
              <a:ext cx="68332" cy="23726"/>
            </a:xfrm>
            <a:custGeom>
              <a:avLst/>
              <a:gdLst/>
              <a:ahLst/>
              <a:cxnLst/>
              <a:rect l="l" t="t" r="r" b="b"/>
              <a:pathLst>
                <a:path w="2160" h="750" extrusionOk="0">
                  <a:moveTo>
                    <a:pt x="1089" y="0"/>
                  </a:moveTo>
                  <a:lnTo>
                    <a:pt x="1" y="750"/>
                  </a:lnTo>
                  <a:lnTo>
                    <a:pt x="2160" y="750"/>
                  </a:lnTo>
                  <a:lnTo>
                    <a:pt x="10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68"/>
            <p:cNvSpPr/>
            <p:nvPr/>
          </p:nvSpPr>
          <p:spPr>
            <a:xfrm>
              <a:off x="2680359" y="2838273"/>
              <a:ext cx="111229" cy="39544"/>
            </a:xfrm>
            <a:custGeom>
              <a:avLst/>
              <a:gdLst/>
              <a:ahLst/>
              <a:cxnLst/>
              <a:rect l="l" t="t" r="r" b="b"/>
              <a:pathLst>
                <a:path w="3516" h="1250" extrusionOk="0">
                  <a:moveTo>
                    <a:pt x="1" y="0"/>
                  </a:moveTo>
                  <a:lnTo>
                    <a:pt x="1" y="482"/>
                  </a:lnTo>
                  <a:cubicBezTo>
                    <a:pt x="1" y="892"/>
                    <a:pt x="340" y="1232"/>
                    <a:pt x="732" y="1249"/>
                  </a:cubicBezTo>
                  <a:cubicBezTo>
                    <a:pt x="1036" y="1249"/>
                    <a:pt x="1321" y="1142"/>
                    <a:pt x="1535" y="928"/>
                  </a:cubicBezTo>
                  <a:cubicBezTo>
                    <a:pt x="1589" y="857"/>
                    <a:pt x="1678" y="839"/>
                    <a:pt x="1749" y="839"/>
                  </a:cubicBezTo>
                  <a:cubicBezTo>
                    <a:pt x="1838" y="839"/>
                    <a:pt x="1910" y="857"/>
                    <a:pt x="1981" y="928"/>
                  </a:cubicBezTo>
                  <a:cubicBezTo>
                    <a:pt x="2177" y="1124"/>
                    <a:pt x="2463" y="1249"/>
                    <a:pt x="2748" y="1249"/>
                  </a:cubicBezTo>
                  <a:cubicBezTo>
                    <a:pt x="3177" y="1249"/>
                    <a:pt x="3516" y="910"/>
                    <a:pt x="3516" y="482"/>
                  </a:cubicBezTo>
                  <a:lnTo>
                    <a:pt x="351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68"/>
            <p:cNvSpPr/>
            <p:nvPr/>
          </p:nvSpPr>
          <p:spPr>
            <a:xfrm>
              <a:off x="2680359" y="2887370"/>
              <a:ext cx="111229" cy="55931"/>
            </a:xfrm>
            <a:custGeom>
              <a:avLst/>
              <a:gdLst/>
              <a:ahLst/>
              <a:cxnLst/>
              <a:rect l="l" t="t" r="r" b="b"/>
              <a:pathLst>
                <a:path w="3516" h="1768" extrusionOk="0">
                  <a:moveTo>
                    <a:pt x="1767" y="1"/>
                  </a:moveTo>
                  <a:cubicBezTo>
                    <a:pt x="1464" y="197"/>
                    <a:pt x="1125" y="322"/>
                    <a:pt x="768" y="322"/>
                  </a:cubicBezTo>
                  <a:cubicBezTo>
                    <a:pt x="482" y="322"/>
                    <a:pt x="215" y="233"/>
                    <a:pt x="1" y="90"/>
                  </a:cubicBezTo>
                  <a:lnTo>
                    <a:pt x="1" y="90"/>
                  </a:lnTo>
                  <a:cubicBezTo>
                    <a:pt x="54" y="1018"/>
                    <a:pt x="821" y="1767"/>
                    <a:pt x="1767" y="1767"/>
                  </a:cubicBezTo>
                  <a:cubicBezTo>
                    <a:pt x="2695" y="1767"/>
                    <a:pt x="3480" y="1018"/>
                    <a:pt x="3516" y="90"/>
                  </a:cubicBezTo>
                  <a:lnTo>
                    <a:pt x="3516" y="90"/>
                  </a:lnTo>
                  <a:cubicBezTo>
                    <a:pt x="3302" y="233"/>
                    <a:pt x="3034" y="322"/>
                    <a:pt x="2766" y="322"/>
                  </a:cubicBezTo>
                  <a:cubicBezTo>
                    <a:pt x="2392" y="322"/>
                    <a:pt x="2053" y="197"/>
                    <a:pt x="17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2" name="Google Shape;2292;p68"/>
          <p:cNvGrpSpPr/>
          <p:nvPr/>
        </p:nvGrpSpPr>
        <p:grpSpPr>
          <a:xfrm>
            <a:off x="4761160" y="2206458"/>
            <a:ext cx="320035" cy="320066"/>
            <a:chOff x="4769977" y="2175045"/>
            <a:chExt cx="334730" cy="334762"/>
          </a:xfrm>
        </p:grpSpPr>
        <p:sp>
          <p:nvSpPr>
            <p:cNvPr id="2293" name="Google Shape;2293;p68"/>
            <p:cNvSpPr/>
            <p:nvPr/>
          </p:nvSpPr>
          <p:spPr>
            <a:xfrm>
              <a:off x="4907115" y="2436951"/>
              <a:ext cx="59316" cy="72855"/>
            </a:xfrm>
            <a:custGeom>
              <a:avLst/>
              <a:gdLst/>
              <a:ahLst/>
              <a:cxnLst/>
              <a:rect l="l" t="t" r="r" b="b"/>
              <a:pathLst>
                <a:path w="1875" h="2303" extrusionOk="0">
                  <a:moveTo>
                    <a:pt x="964" y="1071"/>
                  </a:moveTo>
                  <a:cubicBezTo>
                    <a:pt x="1125" y="1071"/>
                    <a:pt x="1268" y="1214"/>
                    <a:pt x="1268" y="1374"/>
                  </a:cubicBezTo>
                  <a:cubicBezTo>
                    <a:pt x="1268" y="1553"/>
                    <a:pt x="1125" y="1695"/>
                    <a:pt x="964" y="1695"/>
                  </a:cubicBezTo>
                  <a:cubicBezTo>
                    <a:pt x="786" y="1695"/>
                    <a:pt x="643" y="1553"/>
                    <a:pt x="643" y="1374"/>
                  </a:cubicBezTo>
                  <a:cubicBezTo>
                    <a:pt x="643" y="1214"/>
                    <a:pt x="786" y="1071"/>
                    <a:pt x="964" y="1071"/>
                  </a:cubicBezTo>
                  <a:close/>
                  <a:moveTo>
                    <a:pt x="643" y="0"/>
                  </a:moveTo>
                  <a:lnTo>
                    <a:pt x="643" y="500"/>
                  </a:lnTo>
                  <a:cubicBezTo>
                    <a:pt x="269" y="643"/>
                    <a:pt x="1" y="999"/>
                    <a:pt x="19" y="1428"/>
                  </a:cubicBezTo>
                  <a:cubicBezTo>
                    <a:pt x="54" y="1909"/>
                    <a:pt x="447" y="2284"/>
                    <a:pt x="911" y="2302"/>
                  </a:cubicBezTo>
                  <a:cubicBezTo>
                    <a:pt x="922" y="2302"/>
                    <a:pt x="933" y="2303"/>
                    <a:pt x="944" y="2303"/>
                  </a:cubicBezTo>
                  <a:cubicBezTo>
                    <a:pt x="1464" y="2303"/>
                    <a:pt x="1874" y="1898"/>
                    <a:pt x="1874" y="1374"/>
                  </a:cubicBezTo>
                  <a:cubicBezTo>
                    <a:pt x="1874" y="982"/>
                    <a:pt x="1625" y="625"/>
                    <a:pt x="1268" y="500"/>
                  </a:cubicBezTo>
                  <a:lnTo>
                    <a:pt x="12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68"/>
            <p:cNvSpPr/>
            <p:nvPr/>
          </p:nvSpPr>
          <p:spPr>
            <a:xfrm>
              <a:off x="4829229" y="2344925"/>
              <a:ext cx="32774" cy="19804"/>
            </a:xfrm>
            <a:custGeom>
              <a:avLst/>
              <a:gdLst/>
              <a:ahLst/>
              <a:cxnLst/>
              <a:rect l="l" t="t" r="r" b="b"/>
              <a:pathLst>
                <a:path w="1036" h="626" extrusionOk="0">
                  <a:moveTo>
                    <a:pt x="1" y="1"/>
                  </a:moveTo>
                  <a:lnTo>
                    <a:pt x="1" y="625"/>
                  </a:lnTo>
                  <a:lnTo>
                    <a:pt x="1036" y="625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68"/>
            <p:cNvSpPr/>
            <p:nvPr/>
          </p:nvSpPr>
          <p:spPr>
            <a:xfrm>
              <a:off x="5012681" y="2305982"/>
              <a:ext cx="32774" cy="19804"/>
            </a:xfrm>
            <a:custGeom>
              <a:avLst/>
              <a:gdLst/>
              <a:ahLst/>
              <a:cxnLst/>
              <a:rect l="l" t="t" r="r" b="b"/>
              <a:pathLst>
                <a:path w="1036" h="626" extrusionOk="0">
                  <a:moveTo>
                    <a:pt x="0" y="1"/>
                  </a:moveTo>
                  <a:lnTo>
                    <a:pt x="0" y="625"/>
                  </a:lnTo>
                  <a:lnTo>
                    <a:pt x="1035" y="625"/>
                  </a:lnTo>
                  <a:lnTo>
                    <a:pt x="10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68"/>
            <p:cNvSpPr/>
            <p:nvPr/>
          </p:nvSpPr>
          <p:spPr>
            <a:xfrm>
              <a:off x="4829229" y="2266470"/>
              <a:ext cx="32774" cy="19804"/>
            </a:xfrm>
            <a:custGeom>
              <a:avLst/>
              <a:gdLst/>
              <a:ahLst/>
              <a:cxnLst/>
              <a:rect l="l" t="t" r="r" b="b"/>
              <a:pathLst>
                <a:path w="1036" h="626" extrusionOk="0">
                  <a:moveTo>
                    <a:pt x="1" y="1"/>
                  </a:moveTo>
                  <a:lnTo>
                    <a:pt x="1" y="625"/>
                  </a:lnTo>
                  <a:lnTo>
                    <a:pt x="1036" y="625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68"/>
            <p:cNvSpPr/>
            <p:nvPr/>
          </p:nvSpPr>
          <p:spPr>
            <a:xfrm>
              <a:off x="4769977" y="2214557"/>
              <a:ext cx="334730" cy="202654"/>
            </a:xfrm>
            <a:custGeom>
              <a:avLst/>
              <a:gdLst/>
              <a:ahLst/>
              <a:cxnLst/>
              <a:rect l="l" t="t" r="r" b="b"/>
              <a:pathLst>
                <a:path w="10581" h="6406" extrusionOk="0">
                  <a:moveTo>
                    <a:pt x="3212" y="1017"/>
                  </a:moveTo>
                  <a:cubicBezTo>
                    <a:pt x="3390" y="1017"/>
                    <a:pt x="3533" y="1160"/>
                    <a:pt x="3533" y="1338"/>
                  </a:cubicBezTo>
                  <a:lnTo>
                    <a:pt x="3533" y="2570"/>
                  </a:lnTo>
                  <a:cubicBezTo>
                    <a:pt x="3533" y="2748"/>
                    <a:pt x="3390" y="2891"/>
                    <a:pt x="3212" y="2891"/>
                  </a:cubicBezTo>
                  <a:lnTo>
                    <a:pt x="1570" y="2891"/>
                  </a:lnTo>
                  <a:cubicBezTo>
                    <a:pt x="1392" y="2891"/>
                    <a:pt x="1249" y="2748"/>
                    <a:pt x="1249" y="2570"/>
                  </a:cubicBezTo>
                  <a:lnTo>
                    <a:pt x="1249" y="1338"/>
                  </a:lnTo>
                  <a:cubicBezTo>
                    <a:pt x="1249" y="1160"/>
                    <a:pt x="1392" y="1017"/>
                    <a:pt x="1570" y="1017"/>
                  </a:cubicBezTo>
                  <a:close/>
                  <a:moveTo>
                    <a:pt x="9011" y="2266"/>
                  </a:moveTo>
                  <a:cubicBezTo>
                    <a:pt x="9189" y="2266"/>
                    <a:pt x="9314" y="2409"/>
                    <a:pt x="9314" y="2570"/>
                  </a:cubicBezTo>
                  <a:lnTo>
                    <a:pt x="9314" y="3819"/>
                  </a:lnTo>
                  <a:cubicBezTo>
                    <a:pt x="9314" y="3997"/>
                    <a:pt x="9189" y="4122"/>
                    <a:pt x="9011" y="4122"/>
                  </a:cubicBezTo>
                  <a:lnTo>
                    <a:pt x="7351" y="4122"/>
                  </a:lnTo>
                  <a:cubicBezTo>
                    <a:pt x="7191" y="4122"/>
                    <a:pt x="7048" y="3997"/>
                    <a:pt x="7048" y="3819"/>
                  </a:cubicBezTo>
                  <a:lnTo>
                    <a:pt x="7048" y="2570"/>
                  </a:lnTo>
                  <a:cubicBezTo>
                    <a:pt x="7048" y="2409"/>
                    <a:pt x="7191" y="2266"/>
                    <a:pt x="7351" y="2266"/>
                  </a:cubicBezTo>
                  <a:close/>
                  <a:moveTo>
                    <a:pt x="5282" y="1642"/>
                  </a:moveTo>
                  <a:cubicBezTo>
                    <a:pt x="5460" y="1642"/>
                    <a:pt x="5603" y="1785"/>
                    <a:pt x="5603" y="1963"/>
                  </a:cubicBezTo>
                  <a:lnTo>
                    <a:pt x="5603" y="2891"/>
                  </a:lnTo>
                  <a:lnTo>
                    <a:pt x="6102" y="2891"/>
                  </a:lnTo>
                  <a:cubicBezTo>
                    <a:pt x="6263" y="2891"/>
                    <a:pt x="6406" y="2998"/>
                    <a:pt x="6424" y="3158"/>
                  </a:cubicBezTo>
                  <a:cubicBezTo>
                    <a:pt x="6441" y="3355"/>
                    <a:pt x="6299" y="3515"/>
                    <a:pt x="6120" y="3515"/>
                  </a:cubicBezTo>
                  <a:lnTo>
                    <a:pt x="5603" y="3515"/>
                  </a:lnTo>
                  <a:lnTo>
                    <a:pt x="5603" y="4443"/>
                  </a:lnTo>
                  <a:cubicBezTo>
                    <a:pt x="5603" y="4604"/>
                    <a:pt x="5460" y="4746"/>
                    <a:pt x="5282" y="4746"/>
                  </a:cubicBezTo>
                  <a:lnTo>
                    <a:pt x="4461" y="4746"/>
                  </a:lnTo>
                  <a:cubicBezTo>
                    <a:pt x="4318" y="4746"/>
                    <a:pt x="4175" y="4639"/>
                    <a:pt x="4157" y="4479"/>
                  </a:cubicBezTo>
                  <a:cubicBezTo>
                    <a:pt x="4140" y="4282"/>
                    <a:pt x="4282" y="4122"/>
                    <a:pt x="4461" y="4122"/>
                  </a:cubicBezTo>
                  <a:lnTo>
                    <a:pt x="4978" y="4122"/>
                  </a:lnTo>
                  <a:lnTo>
                    <a:pt x="4978" y="2266"/>
                  </a:lnTo>
                  <a:lnTo>
                    <a:pt x="4461" y="2266"/>
                  </a:lnTo>
                  <a:cubicBezTo>
                    <a:pt x="4318" y="2266"/>
                    <a:pt x="4175" y="2141"/>
                    <a:pt x="4157" y="1999"/>
                  </a:cubicBezTo>
                  <a:cubicBezTo>
                    <a:pt x="4140" y="1802"/>
                    <a:pt x="4282" y="1642"/>
                    <a:pt x="4461" y="1642"/>
                  </a:cubicBezTo>
                  <a:close/>
                  <a:moveTo>
                    <a:pt x="3212" y="3515"/>
                  </a:moveTo>
                  <a:cubicBezTo>
                    <a:pt x="3390" y="3515"/>
                    <a:pt x="3533" y="3640"/>
                    <a:pt x="3533" y="3819"/>
                  </a:cubicBezTo>
                  <a:lnTo>
                    <a:pt x="3533" y="5050"/>
                  </a:lnTo>
                  <a:cubicBezTo>
                    <a:pt x="3533" y="5228"/>
                    <a:pt x="3390" y="5371"/>
                    <a:pt x="3212" y="5371"/>
                  </a:cubicBezTo>
                  <a:lnTo>
                    <a:pt x="1570" y="5371"/>
                  </a:lnTo>
                  <a:cubicBezTo>
                    <a:pt x="1392" y="5371"/>
                    <a:pt x="1249" y="5228"/>
                    <a:pt x="1249" y="5050"/>
                  </a:cubicBezTo>
                  <a:lnTo>
                    <a:pt x="1249" y="3819"/>
                  </a:lnTo>
                  <a:cubicBezTo>
                    <a:pt x="1249" y="3640"/>
                    <a:pt x="1392" y="3515"/>
                    <a:pt x="1570" y="3515"/>
                  </a:cubicBezTo>
                  <a:close/>
                  <a:moveTo>
                    <a:pt x="928" y="0"/>
                  </a:moveTo>
                  <a:cubicBezTo>
                    <a:pt x="411" y="0"/>
                    <a:pt x="0" y="411"/>
                    <a:pt x="0" y="928"/>
                  </a:cubicBezTo>
                  <a:lnTo>
                    <a:pt x="0" y="5478"/>
                  </a:lnTo>
                  <a:cubicBezTo>
                    <a:pt x="0" y="5978"/>
                    <a:pt x="411" y="6406"/>
                    <a:pt x="928" y="6406"/>
                  </a:cubicBezTo>
                  <a:lnTo>
                    <a:pt x="9653" y="6406"/>
                  </a:lnTo>
                  <a:cubicBezTo>
                    <a:pt x="10170" y="6406"/>
                    <a:pt x="10581" y="5978"/>
                    <a:pt x="10581" y="5478"/>
                  </a:cubicBezTo>
                  <a:lnTo>
                    <a:pt x="10581" y="928"/>
                  </a:lnTo>
                  <a:cubicBezTo>
                    <a:pt x="10581" y="411"/>
                    <a:pt x="10170" y="0"/>
                    <a:pt x="96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68"/>
            <p:cNvSpPr/>
            <p:nvPr/>
          </p:nvSpPr>
          <p:spPr>
            <a:xfrm>
              <a:off x="4904299" y="2175045"/>
              <a:ext cx="65516" cy="19772"/>
            </a:xfrm>
            <a:custGeom>
              <a:avLst/>
              <a:gdLst/>
              <a:ahLst/>
              <a:cxnLst/>
              <a:rect l="l" t="t" r="r" b="b"/>
              <a:pathLst>
                <a:path w="2071" h="625" extrusionOk="0">
                  <a:moveTo>
                    <a:pt x="429" y="0"/>
                  </a:moveTo>
                  <a:cubicBezTo>
                    <a:pt x="197" y="0"/>
                    <a:pt x="1" y="179"/>
                    <a:pt x="1" y="411"/>
                  </a:cubicBezTo>
                  <a:lnTo>
                    <a:pt x="1" y="625"/>
                  </a:lnTo>
                  <a:lnTo>
                    <a:pt x="2070" y="625"/>
                  </a:lnTo>
                  <a:lnTo>
                    <a:pt x="2070" y="411"/>
                  </a:lnTo>
                  <a:cubicBezTo>
                    <a:pt x="2070" y="179"/>
                    <a:pt x="1892" y="0"/>
                    <a:pt x="16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9" name="Google Shape;2299;p68"/>
          <p:cNvGrpSpPr/>
          <p:nvPr/>
        </p:nvGrpSpPr>
        <p:grpSpPr>
          <a:xfrm>
            <a:off x="4761160" y="1684590"/>
            <a:ext cx="320035" cy="320580"/>
            <a:chOff x="4769977" y="1629215"/>
            <a:chExt cx="334730" cy="335299"/>
          </a:xfrm>
        </p:grpSpPr>
        <p:sp>
          <p:nvSpPr>
            <p:cNvPr id="2300" name="Google Shape;2300;p68"/>
            <p:cNvSpPr/>
            <p:nvPr/>
          </p:nvSpPr>
          <p:spPr>
            <a:xfrm>
              <a:off x="4860833" y="1897321"/>
              <a:ext cx="153588" cy="67193"/>
            </a:xfrm>
            <a:custGeom>
              <a:avLst/>
              <a:gdLst/>
              <a:ahLst/>
              <a:cxnLst/>
              <a:rect l="l" t="t" r="r" b="b"/>
              <a:pathLst>
                <a:path w="4855" h="2124" extrusionOk="0">
                  <a:moveTo>
                    <a:pt x="2820" y="625"/>
                  </a:moveTo>
                  <a:cubicBezTo>
                    <a:pt x="2981" y="625"/>
                    <a:pt x="3123" y="750"/>
                    <a:pt x="3141" y="911"/>
                  </a:cubicBezTo>
                  <a:cubicBezTo>
                    <a:pt x="3159" y="1089"/>
                    <a:pt x="3016" y="1250"/>
                    <a:pt x="2838" y="1250"/>
                  </a:cubicBezTo>
                  <a:lnTo>
                    <a:pt x="2017" y="1250"/>
                  </a:lnTo>
                  <a:cubicBezTo>
                    <a:pt x="1856" y="1250"/>
                    <a:pt x="1714" y="1125"/>
                    <a:pt x="1696" y="982"/>
                  </a:cubicBezTo>
                  <a:cubicBezTo>
                    <a:pt x="1678" y="786"/>
                    <a:pt x="1821" y="625"/>
                    <a:pt x="1999" y="625"/>
                  </a:cubicBezTo>
                  <a:close/>
                  <a:moveTo>
                    <a:pt x="625" y="1"/>
                  </a:moveTo>
                  <a:lnTo>
                    <a:pt x="625" y="839"/>
                  </a:lnTo>
                  <a:lnTo>
                    <a:pt x="572" y="875"/>
                  </a:lnTo>
                  <a:cubicBezTo>
                    <a:pt x="215" y="1053"/>
                    <a:pt x="1" y="1410"/>
                    <a:pt x="1" y="1803"/>
                  </a:cubicBezTo>
                  <a:cubicBezTo>
                    <a:pt x="1" y="1981"/>
                    <a:pt x="144" y="2124"/>
                    <a:pt x="322" y="2124"/>
                  </a:cubicBezTo>
                  <a:lnTo>
                    <a:pt x="4533" y="2124"/>
                  </a:lnTo>
                  <a:cubicBezTo>
                    <a:pt x="4711" y="2124"/>
                    <a:pt x="4854" y="1981"/>
                    <a:pt x="4854" y="1803"/>
                  </a:cubicBezTo>
                  <a:cubicBezTo>
                    <a:pt x="4854" y="1410"/>
                    <a:pt x="4640" y="1053"/>
                    <a:pt x="4283" y="875"/>
                  </a:cubicBezTo>
                  <a:lnTo>
                    <a:pt x="4230" y="839"/>
                  </a:lnTo>
                  <a:lnTo>
                    <a:pt x="42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68"/>
            <p:cNvSpPr/>
            <p:nvPr/>
          </p:nvSpPr>
          <p:spPr>
            <a:xfrm>
              <a:off x="4769977" y="1845408"/>
              <a:ext cx="334730" cy="32774"/>
            </a:xfrm>
            <a:custGeom>
              <a:avLst/>
              <a:gdLst/>
              <a:ahLst/>
              <a:cxnLst/>
              <a:rect l="l" t="t" r="r" b="b"/>
              <a:pathLst>
                <a:path w="10581" h="1036" extrusionOk="0">
                  <a:moveTo>
                    <a:pt x="0" y="0"/>
                  </a:moveTo>
                  <a:lnTo>
                    <a:pt x="0" y="107"/>
                  </a:lnTo>
                  <a:cubicBezTo>
                    <a:pt x="0" y="607"/>
                    <a:pt x="411" y="1035"/>
                    <a:pt x="928" y="1035"/>
                  </a:cubicBezTo>
                  <a:lnTo>
                    <a:pt x="9653" y="1035"/>
                  </a:lnTo>
                  <a:cubicBezTo>
                    <a:pt x="10170" y="1035"/>
                    <a:pt x="10581" y="607"/>
                    <a:pt x="10581" y="107"/>
                  </a:cubicBezTo>
                  <a:lnTo>
                    <a:pt x="105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68"/>
            <p:cNvSpPr/>
            <p:nvPr/>
          </p:nvSpPr>
          <p:spPr>
            <a:xfrm>
              <a:off x="4769977" y="1629215"/>
              <a:ext cx="157511" cy="196453"/>
            </a:xfrm>
            <a:custGeom>
              <a:avLst/>
              <a:gdLst/>
              <a:ahLst/>
              <a:cxnLst/>
              <a:rect l="l" t="t" r="r" b="b"/>
              <a:pathLst>
                <a:path w="4979" h="6210" extrusionOk="0">
                  <a:moveTo>
                    <a:pt x="3729" y="928"/>
                  </a:moveTo>
                  <a:cubicBezTo>
                    <a:pt x="3890" y="928"/>
                    <a:pt x="4033" y="1053"/>
                    <a:pt x="4050" y="1214"/>
                  </a:cubicBezTo>
                  <a:cubicBezTo>
                    <a:pt x="4068" y="1392"/>
                    <a:pt x="3926" y="1553"/>
                    <a:pt x="3747" y="1553"/>
                  </a:cubicBezTo>
                  <a:lnTo>
                    <a:pt x="1267" y="1553"/>
                  </a:lnTo>
                  <a:cubicBezTo>
                    <a:pt x="1106" y="1553"/>
                    <a:pt x="964" y="1446"/>
                    <a:pt x="946" y="1285"/>
                  </a:cubicBezTo>
                  <a:cubicBezTo>
                    <a:pt x="928" y="1089"/>
                    <a:pt x="1071" y="928"/>
                    <a:pt x="1267" y="928"/>
                  </a:cubicBezTo>
                  <a:close/>
                  <a:moveTo>
                    <a:pt x="3729" y="2177"/>
                  </a:moveTo>
                  <a:cubicBezTo>
                    <a:pt x="3890" y="2177"/>
                    <a:pt x="4033" y="2302"/>
                    <a:pt x="4050" y="2445"/>
                  </a:cubicBezTo>
                  <a:cubicBezTo>
                    <a:pt x="4068" y="2641"/>
                    <a:pt x="3926" y="2802"/>
                    <a:pt x="3747" y="2802"/>
                  </a:cubicBezTo>
                  <a:lnTo>
                    <a:pt x="1267" y="2802"/>
                  </a:lnTo>
                  <a:cubicBezTo>
                    <a:pt x="1106" y="2802"/>
                    <a:pt x="964" y="2677"/>
                    <a:pt x="946" y="2516"/>
                  </a:cubicBezTo>
                  <a:cubicBezTo>
                    <a:pt x="928" y="2338"/>
                    <a:pt x="1071" y="2177"/>
                    <a:pt x="1267" y="2177"/>
                  </a:cubicBezTo>
                  <a:close/>
                  <a:moveTo>
                    <a:pt x="3729" y="3426"/>
                  </a:moveTo>
                  <a:cubicBezTo>
                    <a:pt x="3890" y="3426"/>
                    <a:pt x="4033" y="3533"/>
                    <a:pt x="4050" y="3694"/>
                  </a:cubicBezTo>
                  <a:cubicBezTo>
                    <a:pt x="4068" y="3872"/>
                    <a:pt x="3926" y="4033"/>
                    <a:pt x="3747" y="4033"/>
                  </a:cubicBezTo>
                  <a:lnTo>
                    <a:pt x="1267" y="4033"/>
                  </a:lnTo>
                  <a:cubicBezTo>
                    <a:pt x="1106" y="4033"/>
                    <a:pt x="964" y="3926"/>
                    <a:pt x="946" y="3765"/>
                  </a:cubicBezTo>
                  <a:cubicBezTo>
                    <a:pt x="928" y="3569"/>
                    <a:pt x="1071" y="3426"/>
                    <a:pt x="1267" y="3426"/>
                  </a:cubicBezTo>
                  <a:close/>
                  <a:moveTo>
                    <a:pt x="3729" y="4657"/>
                  </a:moveTo>
                  <a:cubicBezTo>
                    <a:pt x="3890" y="4657"/>
                    <a:pt x="4033" y="4782"/>
                    <a:pt x="4050" y="4925"/>
                  </a:cubicBezTo>
                  <a:cubicBezTo>
                    <a:pt x="4068" y="5121"/>
                    <a:pt x="3926" y="5282"/>
                    <a:pt x="3747" y="5282"/>
                  </a:cubicBezTo>
                  <a:lnTo>
                    <a:pt x="1267" y="5282"/>
                  </a:lnTo>
                  <a:cubicBezTo>
                    <a:pt x="1106" y="5282"/>
                    <a:pt x="964" y="5157"/>
                    <a:pt x="946" y="4996"/>
                  </a:cubicBezTo>
                  <a:cubicBezTo>
                    <a:pt x="928" y="4818"/>
                    <a:pt x="1071" y="4657"/>
                    <a:pt x="1267" y="4657"/>
                  </a:cubicBezTo>
                  <a:close/>
                  <a:moveTo>
                    <a:pt x="928" y="0"/>
                  </a:moveTo>
                  <a:cubicBezTo>
                    <a:pt x="411" y="0"/>
                    <a:pt x="0" y="429"/>
                    <a:pt x="0" y="928"/>
                  </a:cubicBezTo>
                  <a:lnTo>
                    <a:pt x="0" y="6210"/>
                  </a:lnTo>
                  <a:lnTo>
                    <a:pt x="4978" y="6210"/>
                  </a:lnTo>
                  <a:lnTo>
                    <a:pt x="49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68"/>
            <p:cNvSpPr/>
            <p:nvPr/>
          </p:nvSpPr>
          <p:spPr>
            <a:xfrm>
              <a:off x="4947196" y="1629215"/>
              <a:ext cx="157511" cy="196453"/>
            </a:xfrm>
            <a:custGeom>
              <a:avLst/>
              <a:gdLst/>
              <a:ahLst/>
              <a:cxnLst/>
              <a:rect l="l" t="t" r="r" b="b"/>
              <a:pathLst>
                <a:path w="4979" h="6210" extrusionOk="0">
                  <a:moveTo>
                    <a:pt x="2311" y="882"/>
                  </a:moveTo>
                  <a:cubicBezTo>
                    <a:pt x="2410" y="882"/>
                    <a:pt x="2502" y="945"/>
                    <a:pt x="2534" y="1053"/>
                  </a:cubicBezTo>
                  <a:lnTo>
                    <a:pt x="2820" y="1910"/>
                  </a:lnTo>
                  <a:lnTo>
                    <a:pt x="3105" y="1624"/>
                  </a:lnTo>
                  <a:cubicBezTo>
                    <a:pt x="3159" y="1588"/>
                    <a:pt x="3212" y="1553"/>
                    <a:pt x="3284" y="1553"/>
                  </a:cubicBezTo>
                  <a:lnTo>
                    <a:pt x="3730" y="1553"/>
                  </a:lnTo>
                  <a:cubicBezTo>
                    <a:pt x="3962" y="1553"/>
                    <a:pt x="4122" y="1820"/>
                    <a:pt x="3980" y="2052"/>
                  </a:cubicBezTo>
                  <a:cubicBezTo>
                    <a:pt x="3926" y="2142"/>
                    <a:pt x="3855" y="2177"/>
                    <a:pt x="3766" y="2177"/>
                  </a:cubicBezTo>
                  <a:lnTo>
                    <a:pt x="3444" y="2177"/>
                  </a:lnTo>
                  <a:lnTo>
                    <a:pt x="2838" y="2784"/>
                  </a:lnTo>
                  <a:cubicBezTo>
                    <a:pt x="2791" y="2830"/>
                    <a:pt x="2730" y="2852"/>
                    <a:pt x="2669" y="2852"/>
                  </a:cubicBezTo>
                  <a:cubicBezTo>
                    <a:pt x="2565" y="2852"/>
                    <a:pt x="2461" y="2789"/>
                    <a:pt x="2427" y="2677"/>
                  </a:cubicBezTo>
                  <a:lnTo>
                    <a:pt x="2142" y="1820"/>
                  </a:lnTo>
                  <a:lnTo>
                    <a:pt x="1874" y="2088"/>
                  </a:lnTo>
                  <a:cubicBezTo>
                    <a:pt x="1821" y="2142"/>
                    <a:pt x="1731" y="2177"/>
                    <a:pt x="1660" y="2177"/>
                  </a:cubicBezTo>
                  <a:lnTo>
                    <a:pt x="1214" y="2177"/>
                  </a:lnTo>
                  <a:cubicBezTo>
                    <a:pt x="1125" y="2177"/>
                    <a:pt x="1036" y="2142"/>
                    <a:pt x="1000" y="2052"/>
                  </a:cubicBezTo>
                  <a:cubicBezTo>
                    <a:pt x="839" y="1820"/>
                    <a:pt x="1018" y="1553"/>
                    <a:pt x="1250" y="1553"/>
                  </a:cubicBezTo>
                  <a:lnTo>
                    <a:pt x="1535" y="1553"/>
                  </a:lnTo>
                  <a:lnTo>
                    <a:pt x="2124" y="964"/>
                  </a:lnTo>
                  <a:cubicBezTo>
                    <a:pt x="2180" y="908"/>
                    <a:pt x="2247" y="882"/>
                    <a:pt x="2311" y="882"/>
                  </a:cubicBezTo>
                  <a:close/>
                  <a:moveTo>
                    <a:pt x="1250" y="3426"/>
                  </a:moveTo>
                  <a:cubicBezTo>
                    <a:pt x="1410" y="3426"/>
                    <a:pt x="1553" y="3551"/>
                    <a:pt x="1553" y="3730"/>
                  </a:cubicBezTo>
                  <a:cubicBezTo>
                    <a:pt x="1553" y="3908"/>
                    <a:pt x="1410" y="4033"/>
                    <a:pt x="1250" y="4033"/>
                  </a:cubicBezTo>
                  <a:cubicBezTo>
                    <a:pt x="1071" y="4033"/>
                    <a:pt x="929" y="3908"/>
                    <a:pt x="929" y="3730"/>
                  </a:cubicBezTo>
                  <a:cubicBezTo>
                    <a:pt x="929" y="3551"/>
                    <a:pt x="1071" y="3426"/>
                    <a:pt x="1250" y="3426"/>
                  </a:cubicBezTo>
                  <a:close/>
                  <a:moveTo>
                    <a:pt x="3712" y="3426"/>
                  </a:moveTo>
                  <a:cubicBezTo>
                    <a:pt x="3873" y="3426"/>
                    <a:pt x="4015" y="3533"/>
                    <a:pt x="4033" y="3694"/>
                  </a:cubicBezTo>
                  <a:cubicBezTo>
                    <a:pt x="4051" y="3872"/>
                    <a:pt x="3908" y="4033"/>
                    <a:pt x="3730" y="4033"/>
                  </a:cubicBezTo>
                  <a:lnTo>
                    <a:pt x="2499" y="4033"/>
                  </a:lnTo>
                  <a:cubicBezTo>
                    <a:pt x="2338" y="4033"/>
                    <a:pt x="2195" y="3926"/>
                    <a:pt x="2178" y="3765"/>
                  </a:cubicBezTo>
                  <a:cubicBezTo>
                    <a:pt x="2160" y="3569"/>
                    <a:pt x="2302" y="3426"/>
                    <a:pt x="2481" y="3426"/>
                  </a:cubicBezTo>
                  <a:close/>
                  <a:moveTo>
                    <a:pt x="1250" y="4657"/>
                  </a:moveTo>
                  <a:cubicBezTo>
                    <a:pt x="1410" y="4657"/>
                    <a:pt x="1553" y="4800"/>
                    <a:pt x="1553" y="4961"/>
                  </a:cubicBezTo>
                  <a:cubicBezTo>
                    <a:pt x="1553" y="5139"/>
                    <a:pt x="1410" y="5282"/>
                    <a:pt x="1250" y="5282"/>
                  </a:cubicBezTo>
                  <a:cubicBezTo>
                    <a:pt x="1071" y="5282"/>
                    <a:pt x="929" y="5139"/>
                    <a:pt x="929" y="4961"/>
                  </a:cubicBezTo>
                  <a:cubicBezTo>
                    <a:pt x="929" y="4800"/>
                    <a:pt x="1071" y="4657"/>
                    <a:pt x="1250" y="4657"/>
                  </a:cubicBezTo>
                  <a:close/>
                  <a:moveTo>
                    <a:pt x="3712" y="4657"/>
                  </a:moveTo>
                  <a:cubicBezTo>
                    <a:pt x="3873" y="4657"/>
                    <a:pt x="4015" y="4782"/>
                    <a:pt x="4033" y="4925"/>
                  </a:cubicBezTo>
                  <a:cubicBezTo>
                    <a:pt x="4051" y="5121"/>
                    <a:pt x="3908" y="5282"/>
                    <a:pt x="3730" y="5282"/>
                  </a:cubicBezTo>
                  <a:lnTo>
                    <a:pt x="2499" y="5282"/>
                  </a:lnTo>
                  <a:cubicBezTo>
                    <a:pt x="2338" y="5282"/>
                    <a:pt x="2195" y="5157"/>
                    <a:pt x="2178" y="4996"/>
                  </a:cubicBezTo>
                  <a:cubicBezTo>
                    <a:pt x="2160" y="4818"/>
                    <a:pt x="2302" y="4657"/>
                    <a:pt x="2481" y="4657"/>
                  </a:cubicBezTo>
                  <a:close/>
                  <a:moveTo>
                    <a:pt x="1" y="0"/>
                  </a:moveTo>
                  <a:lnTo>
                    <a:pt x="1" y="6210"/>
                  </a:lnTo>
                  <a:lnTo>
                    <a:pt x="4979" y="6210"/>
                  </a:lnTo>
                  <a:lnTo>
                    <a:pt x="4979" y="928"/>
                  </a:lnTo>
                  <a:cubicBezTo>
                    <a:pt x="4979" y="429"/>
                    <a:pt x="4568" y="0"/>
                    <a:pt x="40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04" name="Google Shape;2304;p68"/>
          <p:cNvGrpSpPr/>
          <p:nvPr/>
        </p:nvGrpSpPr>
        <p:grpSpPr>
          <a:xfrm>
            <a:off x="4097346" y="2206458"/>
            <a:ext cx="246658" cy="320035"/>
            <a:chOff x="4075684" y="2175045"/>
            <a:chExt cx="257983" cy="334730"/>
          </a:xfrm>
        </p:grpSpPr>
        <p:sp>
          <p:nvSpPr>
            <p:cNvPr id="2305" name="Google Shape;2305;p68"/>
            <p:cNvSpPr/>
            <p:nvPr/>
          </p:nvSpPr>
          <p:spPr>
            <a:xfrm>
              <a:off x="4075684" y="2457830"/>
              <a:ext cx="257983" cy="51945"/>
            </a:xfrm>
            <a:custGeom>
              <a:avLst/>
              <a:gdLst/>
              <a:ahLst/>
              <a:cxnLst/>
              <a:rect l="l" t="t" r="r" b="b"/>
              <a:pathLst>
                <a:path w="8155" h="1642" extrusionOk="0">
                  <a:moveTo>
                    <a:pt x="518" y="0"/>
                  </a:moveTo>
                  <a:cubicBezTo>
                    <a:pt x="233" y="0"/>
                    <a:pt x="1" y="232"/>
                    <a:pt x="1" y="518"/>
                  </a:cubicBezTo>
                  <a:lnTo>
                    <a:pt x="1" y="1125"/>
                  </a:lnTo>
                  <a:cubicBezTo>
                    <a:pt x="1" y="1410"/>
                    <a:pt x="233" y="1642"/>
                    <a:pt x="518" y="1642"/>
                  </a:cubicBezTo>
                  <a:lnTo>
                    <a:pt x="7762" y="1642"/>
                  </a:lnTo>
                  <a:cubicBezTo>
                    <a:pt x="8012" y="1642"/>
                    <a:pt x="8155" y="1356"/>
                    <a:pt x="8012" y="1142"/>
                  </a:cubicBezTo>
                  <a:cubicBezTo>
                    <a:pt x="7869" y="964"/>
                    <a:pt x="7869" y="678"/>
                    <a:pt x="8012" y="482"/>
                  </a:cubicBezTo>
                  <a:cubicBezTo>
                    <a:pt x="8155" y="286"/>
                    <a:pt x="8012" y="0"/>
                    <a:pt x="77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68"/>
            <p:cNvSpPr/>
            <p:nvPr/>
          </p:nvSpPr>
          <p:spPr>
            <a:xfrm>
              <a:off x="4196498" y="2230912"/>
              <a:ext cx="86364" cy="97689"/>
            </a:xfrm>
            <a:custGeom>
              <a:avLst/>
              <a:gdLst/>
              <a:ahLst/>
              <a:cxnLst/>
              <a:rect l="l" t="t" r="r" b="b"/>
              <a:pathLst>
                <a:path w="2730" h="3088" extrusionOk="0">
                  <a:moveTo>
                    <a:pt x="1053" y="1"/>
                  </a:moveTo>
                  <a:lnTo>
                    <a:pt x="1053" y="1446"/>
                  </a:lnTo>
                  <a:lnTo>
                    <a:pt x="89" y="2606"/>
                  </a:lnTo>
                  <a:cubicBezTo>
                    <a:pt x="18" y="2695"/>
                    <a:pt x="0" y="2802"/>
                    <a:pt x="36" y="2909"/>
                  </a:cubicBezTo>
                  <a:cubicBezTo>
                    <a:pt x="89" y="3016"/>
                    <a:pt x="196" y="3087"/>
                    <a:pt x="321" y="3087"/>
                  </a:cubicBezTo>
                  <a:lnTo>
                    <a:pt x="2391" y="3087"/>
                  </a:lnTo>
                  <a:cubicBezTo>
                    <a:pt x="2516" y="3087"/>
                    <a:pt x="2623" y="3016"/>
                    <a:pt x="2676" y="2909"/>
                  </a:cubicBezTo>
                  <a:cubicBezTo>
                    <a:pt x="2730" y="2802"/>
                    <a:pt x="2694" y="2695"/>
                    <a:pt x="2641" y="2606"/>
                  </a:cubicBezTo>
                  <a:lnTo>
                    <a:pt x="1659" y="1446"/>
                  </a:lnTo>
                  <a:lnTo>
                    <a:pt x="16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68"/>
            <p:cNvSpPr/>
            <p:nvPr/>
          </p:nvSpPr>
          <p:spPr>
            <a:xfrm>
              <a:off x="4147938" y="2175045"/>
              <a:ext cx="182914" cy="263045"/>
            </a:xfrm>
            <a:custGeom>
              <a:avLst/>
              <a:gdLst/>
              <a:ahLst/>
              <a:cxnLst/>
              <a:rect l="l" t="t" r="r" b="b"/>
              <a:pathLst>
                <a:path w="5782" h="8315" extrusionOk="0">
                  <a:moveTo>
                    <a:pt x="3997" y="1142"/>
                  </a:moveTo>
                  <a:cubicBezTo>
                    <a:pt x="4051" y="1142"/>
                    <a:pt x="4104" y="1160"/>
                    <a:pt x="4140" y="1196"/>
                  </a:cubicBezTo>
                  <a:cubicBezTo>
                    <a:pt x="4354" y="1463"/>
                    <a:pt x="4176" y="1767"/>
                    <a:pt x="3926" y="1767"/>
                  </a:cubicBezTo>
                  <a:lnTo>
                    <a:pt x="3819" y="1767"/>
                  </a:lnTo>
                  <a:lnTo>
                    <a:pt x="3819" y="2998"/>
                  </a:lnTo>
                  <a:lnTo>
                    <a:pt x="4640" y="3979"/>
                  </a:lnTo>
                  <a:cubicBezTo>
                    <a:pt x="4782" y="4140"/>
                    <a:pt x="4854" y="4354"/>
                    <a:pt x="4854" y="4568"/>
                  </a:cubicBezTo>
                  <a:cubicBezTo>
                    <a:pt x="4854" y="5068"/>
                    <a:pt x="4443" y="5478"/>
                    <a:pt x="3944" y="5478"/>
                  </a:cubicBezTo>
                  <a:lnTo>
                    <a:pt x="1838" y="5478"/>
                  </a:lnTo>
                  <a:cubicBezTo>
                    <a:pt x="1303" y="5478"/>
                    <a:pt x="875" y="5014"/>
                    <a:pt x="928" y="4461"/>
                  </a:cubicBezTo>
                  <a:cubicBezTo>
                    <a:pt x="946" y="4265"/>
                    <a:pt x="1035" y="4104"/>
                    <a:pt x="1142" y="3961"/>
                  </a:cubicBezTo>
                  <a:lnTo>
                    <a:pt x="1963" y="2998"/>
                  </a:lnTo>
                  <a:lnTo>
                    <a:pt x="1963" y="1767"/>
                  </a:lnTo>
                  <a:lnTo>
                    <a:pt x="1785" y="1767"/>
                  </a:lnTo>
                  <a:cubicBezTo>
                    <a:pt x="1731" y="1767"/>
                    <a:pt x="1678" y="1731"/>
                    <a:pt x="1642" y="1695"/>
                  </a:cubicBezTo>
                  <a:cubicBezTo>
                    <a:pt x="1428" y="1428"/>
                    <a:pt x="1606" y="1142"/>
                    <a:pt x="1856" y="1142"/>
                  </a:cubicBezTo>
                  <a:close/>
                  <a:moveTo>
                    <a:pt x="4550" y="6352"/>
                  </a:moveTo>
                  <a:cubicBezTo>
                    <a:pt x="4711" y="6352"/>
                    <a:pt x="4836" y="6459"/>
                    <a:pt x="4854" y="6620"/>
                  </a:cubicBezTo>
                  <a:cubicBezTo>
                    <a:pt x="4889" y="6816"/>
                    <a:pt x="4729" y="6977"/>
                    <a:pt x="4550" y="6977"/>
                  </a:cubicBezTo>
                  <a:lnTo>
                    <a:pt x="1250" y="6977"/>
                  </a:lnTo>
                  <a:cubicBezTo>
                    <a:pt x="1089" y="6977"/>
                    <a:pt x="946" y="6852"/>
                    <a:pt x="928" y="6691"/>
                  </a:cubicBezTo>
                  <a:cubicBezTo>
                    <a:pt x="911" y="6513"/>
                    <a:pt x="1053" y="6352"/>
                    <a:pt x="1250" y="6352"/>
                  </a:cubicBezTo>
                  <a:close/>
                  <a:moveTo>
                    <a:pt x="1" y="0"/>
                  </a:moveTo>
                  <a:lnTo>
                    <a:pt x="1" y="8315"/>
                  </a:lnTo>
                  <a:lnTo>
                    <a:pt x="5782" y="8315"/>
                  </a:lnTo>
                  <a:lnTo>
                    <a:pt x="5782" y="304"/>
                  </a:lnTo>
                  <a:cubicBezTo>
                    <a:pt x="5782" y="143"/>
                    <a:pt x="5657" y="0"/>
                    <a:pt x="54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68"/>
            <p:cNvSpPr/>
            <p:nvPr/>
          </p:nvSpPr>
          <p:spPr>
            <a:xfrm>
              <a:off x="4075684" y="2175045"/>
              <a:ext cx="52546" cy="266999"/>
            </a:xfrm>
            <a:custGeom>
              <a:avLst/>
              <a:gdLst/>
              <a:ahLst/>
              <a:cxnLst/>
              <a:rect l="l" t="t" r="r" b="b"/>
              <a:pathLst>
                <a:path w="1661" h="8440" extrusionOk="0">
                  <a:moveTo>
                    <a:pt x="518" y="0"/>
                  </a:moveTo>
                  <a:cubicBezTo>
                    <a:pt x="233" y="0"/>
                    <a:pt x="1" y="232"/>
                    <a:pt x="1" y="518"/>
                  </a:cubicBezTo>
                  <a:lnTo>
                    <a:pt x="1" y="8440"/>
                  </a:lnTo>
                  <a:cubicBezTo>
                    <a:pt x="161" y="8351"/>
                    <a:pt x="340" y="8315"/>
                    <a:pt x="518" y="8315"/>
                  </a:cubicBezTo>
                  <a:lnTo>
                    <a:pt x="1660" y="8315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09" name="Google Shape;2309;p68"/>
          <p:cNvGrpSpPr/>
          <p:nvPr/>
        </p:nvGrpSpPr>
        <p:grpSpPr>
          <a:xfrm>
            <a:off x="4059568" y="1713717"/>
            <a:ext cx="320066" cy="262325"/>
            <a:chOff x="4036172" y="1659679"/>
            <a:chExt cx="334762" cy="274370"/>
          </a:xfrm>
        </p:grpSpPr>
        <p:sp>
          <p:nvSpPr>
            <p:cNvPr id="2310" name="Google Shape;2310;p68"/>
            <p:cNvSpPr/>
            <p:nvPr/>
          </p:nvSpPr>
          <p:spPr>
            <a:xfrm>
              <a:off x="4036172" y="1875303"/>
              <a:ext cx="334762" cy="58746"/>
            </a:xfrm>
            <a:custGeom>
              <a:avLst/>
              <a:gdLst/>
              <a:ahLst/>
              <a:cxnLst/>
              <a:rect l="l" t="t" r="r" b="b"/>
              <a:pathLst>
                <a:path w="10582" h="1857" extrusionOk="0">
                  <a:moveTo>
                    <a:pt x="411" y="1"/>
                  </a:moveTo>
                  <a:cubicBezTo>
                    <a:pt x="179" y="1"/>
                    <a:pt x="1" y="179"/>
                    <a:pt x="1" y="411"/>
                  </a:cubicBezTo>
                  <a:lnTo>
                    <a:pt x="1" y="732"/>
                  </a:lnTo>
                  <a:cubicBezTo>
                    <a:pt x="1" y="1357"/>
                    <a:pt x="500" y="1856"/>
                    <a:pt x="1125" y="1856"/>
                  </a:cubicBezTo>
                  <a:lnTo>
                    <a:pt x="9439" y="1856"/>
                  </a:lnTo>
                  <a:cubicBezTo>
                    <a:pt x="10064" y="1856"/>
                    <a:pt x="10581" y="1357"/>
                    <a:pt x="10581" y="732"/>
                  </a:cubicBezTo>
                  <a:lnTo>
                    <a:pt x="10581" y="411"/>
                  </a:lnTo>
                  <a:cubicBezTo>
                    <a:pt x="10581" y="179"/>
                    <a:pt x="10403" y="1"/>
                    <a:pt x="10171" y="1"/>
                  </a:cubicBezTo>
                  <a:lnTo>
                    <a:pt x="6692" y="1"/>
                  </a:lnTo>
                  <a:lnTo>
                    <a:pt x="6371" y="483"/>
                  </a:lnTo>
                  <a:cubicBezTo>
                    <a:pt x="6317" y="572"/>
                    <a:pt x="6210" y="625"/>
                    <a:pt x="6121" y="625"/>
                  </a:cubicBezTo>
                  <a:lnTo>
                    <a:pt x="4461" y="625"/>
                  </a:lnTo>
                  <a:cubicBezTo>
                    <a:pt x="4354" y="625"/>
                    <a:pt x="4265" y="572"/>
                    <a:pt x="4212" y="483"/>
                  </a:cubicBezTo>
                  <a:lnTo>
                    <a:pt x="38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68"/>
            <p:cNvSpPr/>
            <p:nvPr/>
          </p:nvSpPr>
          <p:spPr>
            <a:xfrm>
              <a:off x="4233163" y="1787263"/>
              <a:ext cx="19804" cy="19234"/>
            </a:xfrm>
            <a:custGeom>
              <a:avLst/>
              <a:gdLst/>
              <a:ahLst/>
              <a:cxnLst/>
              <a:rect l="l" t="t" r="r" b="b"/>
              <a:pathLst>
                <a:path w="626" h="608" extrusionOk="0">
                  <a:moveTo>
                    <a:pt x="304" y="0"/>
                  </a:moveTo>
                  <a:cubicBezTo>
                    <a:pt x="144" y="0"/>
                    <a:pt x="1" y="125"/>
                    <a:pt x="1" y="304"/>
                  </a:cubicBezTo>
                  <a:cubicBezTo>
                    <a:pt x="1" y="482"/>
                    <a:pt x="144" y="607"/>
                    <a:pt x="304" y="607"/>
                  </a:cubicBezTo>
                  <a:cubicBezTo>
                    <a:pt x="483" y="607"/>
                    <a:pt x="625" y="482"/>
                    <a:pt x="625" y="304"/>
                  </a:cubicBezTo>
                  <a:cubicBezTo>
                    <a:pt x="625" y="125"/>
                    <a:pt x="483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68"/>
            <p:cNvSpPr/>
            <p:nvPr/>
          </p:nvSpPr>
          <p:spPr>
            <a:xfrm>
              <a:off x="4224716" y="1727979"/>
              <a:ext cx="36159" cy="39544"/>
            </a:xfrm>
            <a:custGeom>
              <a:avLst/>
              <a:gdLst/>
              <a:ahLst/>
              <a:cxnLst/>
              <a:rect l="l" t="t" r="r" b="b"/>
              <a:pathLst>
                <a:path w="1143" h="1250" extrusionOk="0">
                  <a:moveTo>
                    <a:pt x="214" y="1"/>
                  </a:moveTo>
                  <a:cubicBezTo>
                    <a:pt x="161" y="126"/>
                    <a:pt x="89" y="251"/>
                    <a:pt x="0" y="340"/>
                  </a:cubicBezTo>
                  <a:lnTo>
                    <a:pt x="464" y="1250"/>
                  </a:lnTo>
                  <a:lnTo>
                    <a:pt x="696" y="1250"/>
                  </a:lnTo>
                  <a:lnTo>
                    <a:pt x="1142" y="340"/>
                  </a:lnTo>
                  <a:cubicBezTo>
                    <a:pt x="1053" y="251"/>
                    <a:pt x="982" y="126"/>
                    <a:pt x="9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68"/>
            <p:cNvSpPr/>
            <p:nvPr/>
          </p:nvSpPr>
          <p:spPr>
            <a:xfrm>
              <a:off x="4056513" y="1659679"/>
              <a:ext cx="294111" cy="215656"/>
            </a:xfrm>
            <a:custGeom>
              <a:avLst/>
              <a:gdLst/>
              <a:ahLst/>
              <a:cxnLst/>
              <a:rect l="l" t="t" r="r" b="b"/>
              <a:pathLst>
                <a:path w="9297" h="6817" extrusionOk="0">
                  <a:moveTo>
                    <a:pt x="3604" y="3195"/>
                  </a:moveTo>
                  <a:cubicBezTo>
                    <a:pt x="3765" y="3195"/>
                    <a:pt x="3908" y="3320"/>
                    <a:pt x="3925" y="3480"/>
                  </a:cubicBezTo>
                  <a:cubicBezTo>
                    <a:pt x="3943" y="3659"/>
                    <a:pt x="3801" y="3819"/>
                    <a:pt x="3622" y="3819"/>
                  </a:cubicBezTo>
                  <a:lnTo>
                    <a:pt x="1552" y="3819"/>
                  </a:lnTo>
                  <a:cubicBezTo>
                    <a:pt x="1392" y="3819"/>
                    <a:pt x="1267" y="3694"/>
                    <a:pt x="1249" y="3552"/>
                  </a:cubicBezTo>
                  <a:cubicBezTo>
                    <a:pt x="1213" y="3355"/>
                    <a:pt x="1374" y="3195"/>
                    <a:pt x="1552" y="3195"/>
                  </a:cubicBezTo>
                  <a:close/>
                  <a:moveTo>
                    <a:pt x="3604" y="4444"/>
                  </a:moveTo>
                  <a:cubicBezTo>
                    <a:pt x="3765" y="4444"/>
                    <a:pt x="3908" y="4551"/>
                    <a:pt x="3925" y="4711"/>
                  </a:cubicBezTo>
                  <a:cubicBezTo>
                    <a:pt x="3943" y="4908"/>
                    <a:pt x="3801" y="5068"/>
                    <a:pt x="3622" y="5068"/>
                  </a:cubicBezTo>
                  <a:lnTo>
                    <a:pt x="1552" y="5068"/>
                  </a:lnTo>
                  <a:cubicBezTo>
                    <a:pt x="1392" y="5068"/>
                    <a:pt x="1267" y="4943"/>
                    <a:pt x="1249" y="4783"/>
                  </a:cubicBezTo>
                  <a:cubicBezTo>
                    <a:pt x="1213" y="4604"/>
                    <a:pt x="1374" y="4444"/>
                    <a:pt x="1552" y="4444"/>
                  </a:cubicBezTo>
                  <a:close/>
                  <a:moveTo>
                    <a:pt x="7148" y="928"/>
                  </a:moveTo>
                  <a:cubicBezTo>
                    <a:pt x="7162" y="928"/>
                    <a:pt x="7176" y="928"/>
                    <a:pt x="7191" y="929"/>
                  </a:cubicBezTo>
                  <a:cubicBezTo>
                    <a:pt x="7655" y="947"/>
                    <a:pt x="8047" y="1339"/>
                    <a:pt x="8065" y="1821"/>
                  </a:cubicBezTo>
                  <a:cubicBezTo>
                    <a:pt x="8083" y="2356"/>
                    <a:pt x="7655" y="2784"/>
                    <a:pt x="7137" y="2784"/>
                  </a:cubicBezTo>
                  <a:lnTo>
                    <a:pt x="7012" y="2784"/>
                  </a:lnTo>
                  <a:lnTo>
                    <a:pt x="6566" y="3694"/>
                  </a:lnTo>
                  <a:cubicBezTo>
                    <a:pt x="6727" y="3873"/>
                    <a:pt x="6834" y="4123"/>
                    <a:pt x="6816" y="4390"/>
                  </a:cubicBezTo>
                  <a:cubicBezTo>
                    <a:pt x="6798" y="4872"/>
                    <a:pt x="6406" y="5247"/>
                    <a:pt x="5924" y="5265"/>
                  </a:cubicBezTo>
                  <a:cubicBezTo>
                    <a:pt x="5913" y="5265"/>
                    <a:pt x="5903" y="5265"/>
                    <a:pt x="5893" y="5265"/>
                  </a:cubicBezTo>
                  <a:cubicBezTo>
                    <a:pt x="5389" y="5265"/>
                    <a:pt x="4960" y="4844"/>
                    <a:pt x="4960" y="4337"/>
                  </a:cubicBezTo>
                  <a:cubicBezTo>
                    <a:pt x="4960" y="4087"/>
                    <a:pt x="5067" y="3855"/>
                    <a:pt x="5228" y="3694"/>
                  </a:cubicBezTo>
                  <a:lnTo>
                    <a:pt x="4764" y="2784"/>
                  </a:lnTo>
                  <a:lnTo>
                    <a:pt x="4657" y="2784"/>
                  </a:lnTo>
                  <a:cubicBezTo>
                    <a:pt x="4122" y="2784"/>
                    <a:pt x="3693" y="2356"/>
                    <a:pt x="3729" y="1821"/>
                  </a:cubicBezTo>
                  <a:cubicBezTo>
                    <a:pt x="3747" y="1339"/>
                    <a:pt x="4122" y="947"/>
                    <a:pt x="4603" y="929"/>
                  </a:cubicBezTo>
                  <a:cubicBezTo>
                    <a:pt x="4618" y="928"/>
                    <a:pt x="4632" y="928"/>
                    <a:pt x="4646" y="928"/>
                  </a:cubicBezTo>
                  <a:cubicBezTo>
                    <a:pt x="5055" y="928"/>
                    <a:pt x="5393" y="1174"/>
                    <a:pt x="5531" y="1553"/>
                  </a:cubicBezTo>
                  <a:lnTo>
                    <a:pt x="6263" y="1553"/>
                  </a:lnTo>
                  <a:cubicBezTo>
                    <a:pt x="6384" y="1174"/>
                    <a:pt x="6738" y="928"/>
                    <a:pt x="7148" y="928"/>
                  </a:cubicBezTo>
                  <a:close/>
                  <a:moveTo>
                    <a:pt x="928" y="1"/>
                  </a:moveTo>
                  <a:cubicBezTo>
                    <a:pt x="410" y="1"/>
                    <a:pt x="0" y="411"/>
                    <a:pt x="0" y="929"/>
                  </a:cubicBezTo>
                  <a:lnTo>
                    <a:pt x="0" y="6192"/>
                  </a:lnTo>
                  <a:lnTo>
                    <a:pt x="3408" y="6192"/>
                  </a:lnTo>
                  <a:cubicBezTo>
                    <a:pt x="3515" y="6192"/>
                    <a:pt x="3604" y="6246"/>
                    <a:pt x="3658" y="6335"/>
                  </a:cubicBezTo>
                  <a:lnTo>
                    <a:pt x="3979" y="6817"/>
                  </a:lnTo>
                  <a:lnTo>
                    <a:pt x="5299" y="6817"/>
                  </a:lnTo>
                  <a:lnTo>
                    <a:pt x="5620" y="6335"/>
                  </a:lnTo>
                  <a:cubicBezTo>
                    <a:pt x="5692" y="6246"/>
                    <a:pt x="5781" y="6192"/>
                    <a:pt x="5888" y="6192"/>
                  </a:cubicBezTo>
                  <a:lnTo>
                    <a:pt x="9296" y="6192"/>
                  </a:lnTo>
                  <a:lnTo>
                    <a:pt x="9296" y="929"/>
                  </a:lnTo>
                  <a:cubicBezTo>
                    <a:pt x="9296" y="411"/>
                    <a:pt x="8886" y="1"/>
                    <a:pt x="8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68"/>
            <p:cNvSpPr/>
            <p:nvPr/>
          </p:nvSpPr>
          <p:spPr>
            <a:xfrm>
              <a:off x="4193651" y="1708808"/>
              <a:ext cx="19804" cy="19202"/>
            </a:xfrm>
            <a:custGeom>
              <a:avLst/>
              <a:gdLst/>
              <a:ahLst/>
              <a:cxnLst/>
              <a:rect l="l" t="t" r="r" b="b"/>
              <a:pathLst>
                <a:path w="626" h="607" extrusionOk="0">
                  <a:moveTo>
                    <a:pt x="322" y="0"/>
                  </a:moveTo>
                  <a:cubicBezTo>
                    <a:pt x="144" y="0"/>
                    <a:pt x="1" y="125"/>
                    <a:pt x="1" y="304"/>
                  </a:cubicBezTo>
                  <a:cubicBezTo>
                    <a:pt x="1" y="482"/>
                    <a:pt x="144" y="607"/>
                    <a:pt x="322" y="607"/>
                  </a:cubicBezTo>
                  <a:cubicBezTo>
                    <a:pt x="483" y="607"/>
                    <a:pt x="625" y="482"/>
                    <a:pt x="625" y="304"/>
                  </a:cubicBezTo>
                  <a:cubicBezTo>
                    <a:pt x="625" y="125"/>
                    <a:pt x="483" y="0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68"/>
            <p:cNvSpPr/>
            <p:nvPr/>
          </p:nvSpPr>
          <p:spPr>
            <a:xfrm>
              <a:off x="4272105" y="1708808"/>
              <a:ext cx="19804" cy="19202"/>
            </a:xfrm>
            <a:custGeom>
              <a:avLst/>
              <a:gdLst/>
              <a:ahLst/>
              <a:cxnLst/>
              <a:rect l="l" t="t" r="r" b="b"/>
              <a:pathLst>
                <a:path w="626" h="607" extrusionOk="0">
                  <a:moveTo>
                    <a:pt x="322" y="0"/>
                  </a:moveTo>
                  <a:cubicBezTo>
                    <a:pt x="144" y="0"/>
                    <a:pt x="1" y="125"/>
                    <a:pt x="1" y="304"/>
                  </a:cubicBezTo>
                  <a:cubicBezTo>
                    <a:pt x="1" y="482"/>
                    <a:pt x="144" y="607"/>
                    <a:pt x="322" y="607"/>
                  </a:cubicBezTo>
                  <a:cubicBezTo>
                    <a:pt x="483" y="607"/>
                    <a:pt x="625" y="482"/>
                    <a:pt x="625" y="304"/>
                  </a:cubicBezTo>
                  <a:cubicBezTo>
                    <a:pt x="625" y="125"/>
                    <a:pt x="483" y="0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6" name="Google Shape;2316;p68"/>
          <p:cNvGrpSpPr/>
          <p:nvPr/>
        </p:nvGrpSpPr>
        <p:grpSpPr>
          <a:xfrm>
            <a:off x="3357463" y="2206458"/>
            <a:ext cx="321124" cy="320096"/>
            <a:chOff x="3301828" y="2175045"/>
            <a:chExt cx="335869" cy="334793"/>
          </a:xfrm>
        </p:grpSpPr>
        <p:sp>
          <p:nvSpPr>
            <p:cNvPr id="2317" name="Google Shape;2317;p68"/>
            <p:cNvSpPr/>
            <p:nvPr/>
          </p:nvSpPr>
          <p:spPr>
            <a:xfrm>
              <a:off x="3459877" y="2286242"/>
              <a:ext cx="19772" cy="59284"/>
            </a:xfrm>
            <a:custGeom>
              <a:avLst/>
              <a:gdLst/>
              <a:ahLst/>
              <a:cxnLst/>
              <a:rect l="l" t="t" r="r" b="b"/>
              <a:pathLst>
                <a:path w="625" h="1874" extrusionOk="0">
                  <a:moveTo>
                    <a:pt x="322" y="0"/>
                  </a:moveTo>
                  <a:cubicBezTo>
                    <a:pt x="161" y="232"/>
                    <a:pt x="0" y="571"/>
                    <a:pt x="0" y="928"/>
                  </a:cubicBezTo>
                  <a:cubicBezTo>
                    <a:pt x="0" y="1303"/>
                    <a:pt x="161" y="1642"/>
                    <a:pt x="322" y="1874"/>
                  </a:cubicBezTo>
                  <a:cubicBezTo>
                    <a:pt x="464" y="1642"/>
                    <a:pt x="625" y="1303"/>
                    <a:pt x="625" y="928"/>
                  </a:cubicBezTo>
                  <a:cubicBezTo>
                    <a:pt x="625" y="571"/>
                    <a:pt x="464" y="232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68"/>
            <p:cNvSpPr/>
            <p:nvPr/>
          </p:nvSpPr>
          <p:spPr>
            <a:xfrm>
              <a:off x="3301828" y="2175045"/>
              <a:ext cx="335869" cy="334793"/>
            </a:xfrm>
            <a:custGeom>
              <a:avLst/>
              <a:gdLst/>
              <a:ahLst/>
              <a:cxnLst/>
              <a:rect l="l" t="t" r="r" b="b"/>
              <a:pathLst>
                <a:path w="10617" h="10583" extrusionOk="0">
                  <a:moveTo>
                    <a:pt x="3961" y="1035"/>
                  </a:moveTo>
                  <a:cubicBezTo>
                    <a:pt x="4140" y="1035"/>
                    <a:pt x="4283" y="1178"/>
                    <a:pt x="4283" y="1338"/>
                  </a:cubicBezTo>
                  <a:cubicBezTo>
                    <a:pt x="4283" y="1517"/>
                    <a:pt x="4140" y="1660"/>
                    <a:pt x="3961" y="1660"/>
                  </a:cubicBezTo>
                  <a:cubicBezTo>
                    <a:pt x="3801" y="1660"/>
                    <a:pt x="3658" y="1517"/>
                    <a:pt x="3658" y="1338"/>
                  </a:cubicBezTo>
                  <a:cubicBezTo>
                    <a:pt x="3658" y="1178"/>
                    <a:pt x="3801" y="1035"/>
                    <a:pt x="3961" y="1035"/>
                  </a:cubicBezTo>
                  <a:close/>
                  <a:moveTo>
                    <a:pt x="6656" y="1035"/>
                  </a:moveTo>
                  <a:cubicBezTo>
                    <a:pt x="6834" y="1035"/>
                    <a:pt x="6959" y="1178"/>
                    <a:pt x="6959" y="1338"/>
                  </a:cubicBezTo>
                  <a:cubicBezTo>
                    <a:pt x="6959" y="1517"/>
                    <a:pt x="6834" y="1660"/>
                    <a:pt x="6656" y="1660"/>
                  </a:cubicBezTo>
                  <a:cubicBezTo>
                    <a:pt x="6477" y="1660"/>
                    <a:pt x="6352" y="1517"/>
                    <a:pt x="6352" y="1338"/>
                  </a:cubicBezTo>
                  <a:cubicBezTo>
                    <a:pt x="6352" y="1178"/>
                    <a:pt x="6477" y="1035"/>
                    <a:pt x="6656" y="1035"/>
                  </a:cubicBezTo>
                  <a:close/>
                  <a:moveTo>
                    <a:pt x="5309" y="2690"/>
                  </a:moveTo>
                  <a:cubicBezTo>
                    <a:pt x="5389" y="2690"/>
                    <a:pt x="5469" y="2721"/>
                    <a:pt x="5532" y="2784"/>
                  </a:cubicBezTo>
                  <a:cubicBezTo>
                    <a:pt x="5567" y="2819"/>
                    <a:pt x="6245" y="3533"/>
                    <a:pt x="6245" y="4443"/>
                  </a:cubicBezTo>
                  <a:cubicBezTo>
                    <a:pt x="6245" y="5353"/>
                    <a:pt x="5567" y="6085"/>
                    <a:pt x="5532" y="6102"/>
                  </a:cubicBezTo>
                  <a:cubicBezTo>
                    <a:pt x="5469" y="6165"/>
                    <a:pt x="5389" y="6196"/>
                    <a:pt x="5309" y="6196"/>
                  </a:cubicBezTo>
                  <a:cubicBezTo>
                    <a:pt x="5228" y="6196"/>
                    <a:pt x="5148" y="6165"/>
                    <a:pt x="5086" y="6102"/>
                  </a:cubicBezTo>
                  <a:cubicBezTo>
                    <a:pt x="5050" y="6085"/>
                    <a:pt x="4390" y="5353"/>
                    <a:pt x="4390" y="4443"/>
                  </a:cubicBezTo>
                  <a:cubicBezTo>
                    <a:pt x="4390" y="3533"/>
                    <a:pt x="5050" y="2819"/>
                    <a:pt x="5086" y="2784"/>
                  </a:cubicBezTo>
                  <a:cubicBezTo>
                    <a:pt x="5148" y="2721"/>
                    <a:pt x="5228" y="2690"/>
                    <a:pt x="5309" y="2690"/>
                  </a:cubicBezTo>
                  <a:close/>
                  <a:moveTo>
                    <a:pt x="5300" y="0"/>
                  </a:moveTo>
                  <a:cubicBezTo>
                    <a:pt x="4943" y="0"/>
                    <a:pt x="4604" y="161"/>
                    <a:pt x="4283" y="464"/>
                  </a:cubicBezTo>
                  <a:cubicBezTo>
                    <a:pt x="4179" y="430"/>
                    <a:pt x="4075" y="410"/>
                    <a:pt x="3972" y="410"/>
                  </a:cubicBezTo>
                  <a:cubicBezTo>
                    <a:pt x="3915" y="410"/>
                    <a:pt x="3858" y="416"/>
                    <a:pt x="3801" y="428"/>
                  </a:cubicBezTo>
                  <a:cubicBezTo>
                    <a:pt x="3426" y="500"/>
                    <a:pt x="3087" y="839"/>
                    <a:pt x="3034" y="1214"/>
                  </a:cubicBezTo>
                  <a:cubicBezTo>
                    <a:pt x="2998" y="1535"/>
                    <a:pt x="3123" y="1838"/>
                    <a:pt x="3355" y="2034"/>
                  </a:cubicBezTo>
                  <a:cubicBezTo>
                    <a:pt x="3301" y="2177"/>
                    <a:pt x="3248" y="2338"/>
                    <a:pt x="3212" y="2480"/>
                  </a:cubicBezTo>
                  <a:lnTo>
                    <a:pt x="2320" y="2480"/>
                  </a:lnTo>
                  <a:cubicBezTo>
                    <a:pt x="2177" y="2480"/>
                    <a:pt x="2052" y="2427"/>
                    <a:pt x="1945" y="2338"/>
                  </a:cubicBezTo>
                  <a:lnTo>
                    <a:pt x="1660" y="2034"/>
                  </a:lnTo>
                  <a:lnTo>
                    <a:pt x="1660" y="1142"/>
                  </a:lnTo>
                  <a:cubicBezTo>
                    <a:pt x="1660" y="982"/>
                    <a:pt x="1553" y="839"/>
                    <a:pt x="1392" y="821"/>
                  </a:cubicBezTo>
                  <a:cubicBezTo>
                    <a:pt x="1381" y="820"/>
                    <a:pt x="1370" y="820"/>
                    <a:pt x="1359" y="820"/>
                  </a:cubicBezTo>
                  <a:cubicBezTo>
                    <a:pt x="1180" y="820"/>
                    <a:pt x="1053" y="957"/>
                    <a:pt x="1053" y="1142"/>
                  </a:cubicBezTo>
                  <a:lnTo>
                    <a:pt x="1053" y="1428"/>
                  </a:lnTo>
                  <a:lnTo>
                    <a:pt x="857" y="1231"/>
                  </a:lnTo>
                  <a:cubicBezTo>
                    <a:pt x="789" y="1164"/>
                    <a:pt x="706" y="1133"/>
                    <a:pt x="624" y="1133"/>
                  </a:cubicBezTo>
                  <a:cubicBezTo>
                    <a:pt x="554" y="1133"/>
                    <a:pt x="486" y="1155"/>
                    <a:pt x="429" y="1196"/>
                  </a:cubicBezTo>
                  <a:cubicBezTo>
                    <a:pt x="286" y="1321"/>
                    <a:pt x="268" y="1535"/>
                    <a:pt x="411" y="1660"/>
                  </a:cubicBezTo>
                  <a:lnTo>
                    <a:pt x="607" y="1856"/>
                  </a:lnTo>
                  <a:lnTo>
                    <a:pt x="339" y="1856"/>
                  </a:lnTo>
                  <a:cubicBezTo>
                    <a:pt x="179" y="1856"/>
                    <a:pt x="36" y="1981"/>
                    <a:pt x="18" y="2141"/>
                  </a:cubicBezTo>
                  <a:cubicBezTo>
                    <a:pt x="0" y="2320"/>
                    <a:pt x="143" y="2480"/>
                    <a:pt x="322" y="2480"/>
                  </a:cubicBezTo>
                  <a:lnTo>
                    <a:pt x="1053" y="2480"/>
                  </a:lnTo>
                  <a:lnTo>
                    <a:pt x="1053" y="2998"/>
                  </a:lnTo>
                  <a:cubicBezTo>
                    <a:pt x="1053" y="3747"/>
                    <a:pt x="1642" y="4336"/>
                    <a:pt x="2391" y="4336"/>
                  </a:cubicBezTo>
                  <a:lnTo>
                    <a:pt x="2927" y="4336"/>
                  </a:lnTo>
                  <a:cubicBezTo>
                    <a:pt x="2927" y="4372"/>
                    <a:pt x="2927" y="4407"/>
                    <a:pt x="2927" y="4443"/>
                  </a:cubicBezTo>
                  <a:cubicBezTo>
                    <a:pt x="2927" y="4622"/>
                    <a:pt x="2944" y="4800"/>
                    <a:pt x="2944" y="4961"/>
                  </a:cubicBezTo>
                  <a:lnTo>
                    <a:pt x="2088" y="4961"/>
                  </a:lnTo>
                  <a:cubicBezTo>
                    <a:pt x="1606" y="4961"/>
                    <a:pt x="1178" y="5246"/>
                    <a:pt x="982" y="5674"/>
                  </a:cubicBezTo>
                  <a:cubicBezTo>
                    <a:pt x="786" y="6102"/>
                    <a:pt x="839" y="6602"/>
                    <a:pt x="1142" y="6959"/>
                  </a:cubicBezTo>
                  <a:lnTo>
                    <a:pt x="1874" y="7833"/>
                  </a:lnTo>
                  <a:lnTo>
                    <a:pt x="1553" y="8939"/>
                  </a:lnTo>
                  <a:lnTo>
                    <a:pt x="768" y="8939"/>
                  </a:lnTo>
                  <a:cubicBezTo>
                    <a:pt x="607" y="8939"/>
                    <a:pt x="464" y="9046"/>
                    <a:pt x="446" y="9207"/>
                  </a:cubicBezTo>
                  <a:cubicBezTo>
                    <a:pt x="429" y="9385"/>
                    <a:pt x="571" y="9546"/>
                    <a:pt x="768" y="9546"/>
                  </a:cubicBezTo>
                  <a:lnTo>
                    <a:pt x="1035" y="9546"/>
                  </a:lnTo>
                  <a:lnTo>
                    <a:pt x="839" y="9742"/>
                  </a:lnTo>
                  <a:cubicBezTo>
                    <a:pt x="732" y="9867"/>
                    <a:pt x="714" y="10046"/>
                    <a:pt x="821" y="10171"/>
                  </a:cubicBezTo>
                  <a:cubicBezTo>
                    <a:pt x="877" y="10244"/>
                    <a:pt x="960" y="10280"/>
                    <a:pt x="1048" y="10280"/>
                  </a:cubicBezTo>
                  <a:cubicBezTo>
                    <a:pt x="1130" y="10280"/>
                    <a:pt x="1216" y="10249"/>
                    <a:pt x="1285" y="10188"/>
                  </a:cubicBezTo>
                  <a:lnTo>
                    <a:pt x="1481" y="9992"/>
                  </a:lnTo>
                  <a:lnTo>
                    <a:pt x="1481" y="10260"/>
                  </a:lnTo>
                  <a:cubicBezTo>
                    <a:pt x="1481" y="10420"/>
                    <a:pt x="1588" y="10563"/>
                    <a:pt x="1749" y="10581"/>
                  </a:cubicBezTo>
                  <a:cubicBezTo>
                    <a:pt x="1760" y="10582"/>
                    <a:pt x="1771" y="10582"/>
                    <a:pt x="1782" y="10582"/>
                  </a:cubicBezTo>
                  <a:cubicBezTo>
                    <a:pt x="1963" y="10582"/>
                    <a:pt x="2106" y="10446"/>
                    <a:pt x="2106" y="10278"/>
                  </a:cubicBezTo>
                  <a:lnTo>
                    <a:pt x="2106" y="9385"/>
                  </a:lnTo>
                  <a:lnTo>
                    <a:pt x="3266" y="8333"/>
                  </a:lnTo>
                  <a:cubicBezTo>
                    <a:pt x="3605" y="8029"/>
                    <a:pt x="3676" y="7530"/>
                    <a:pt x="3426" y="7137"/>
                  </a:cubicBezTo>
                  <a:lnTo>
                    <a:pt x="3212" y="6816"/>
                  </a:lnTo>
                  <a:lnTo>
                    <a:pt x="3605" y="6816"/>
                  </a:lnTo>
                  <a:cubicBezTo>
                    <a:pt x="4033" y="7351"/>
                    <a:pt x="4622" y="7655"/>
                    <a:pt x="5300" y="7655"/>
                  </a:cubicBezTo>
                  <a:cubicBezTo>
                    <a:pt x="5978" y="7655"/>
                    <a:pt x="6584" y="7351"/>
                    <a:pt x="6995" y="6816"/>
                  </a:cubicBezTo>
                  <a:lnTo>
                    <a:pt x="7387" y="6816"/>
                  </a:lnTo>
                  <a:lnTo>
                    <a:pt x="7191" y="7137"/>
                  </a:lnTo>
                  <a:cubicBezTo>
                    <a:pt x="6941" y="7530"/>
                    <a:pt x="7013" y="8029"/>
                    <a:pt x="7352" y="8333"/>
                  </a:cubicBezTo>
                  <a:lnTo>
                    <a:pt x="8511" y="9385"/>
                  </a:lnTo>
                  <a:lnTo>
                    <a:pt x="8511" y="10260"/>
                  </a:lnTo>
                  <a:cubicBezTo>
                    <a:pt x="8511" y="10420"/>
                    <a:pt x="8618" y="10563"/>
                    <a:pt x="8779" y="10581"/>
                  </a:cubicBezTo>
                  <a:cubicBezTo>
                    <a:pt x="8790" y="10582"/>
                    <a:pt x="8801" y="10582"/>
                    <a:pt x="8812" y="10582"/>
                  </a:cubicBezTo>
                  <a:cubicBezTo>
                    <a:pt x="8993" y="10582"/>
                    <a:pt x="9136" y="10446"/>
                    <a:pt x="9136" y="10278"/>
                  </a:cubicBezTo>
                  <a:lnTo>
                    <a:pt x="9136" y="9992"/>
                  </a:lnTo>
                  <a:lnTo>
                    <a:pt x="9332" y="10188"/>
                  </a:lnTo>
                  <a:cubicBezTo>
                    <a:pt x="9401" y="10257"/>
                    <a:pt x="9484" y="10289"/>
                    <a:pt x="9568" y="10289"/>
                  </a:cubicBezTo>
                  <a:cubicBezTo>
                    <a:pt x="9615" y="10289"/>
                    <a:pt x="9662" y="10279"/>
                    <a:pt x="9707" y="10260"/>
                  </a:cubicBezTo>
                  <a:cubicBezTo>
                    <a:pt x="9903" y="10153"/>
                    <a:pt x="9921" y="9903"/>
                    <a:pt x="9778" y="9760"/>
                  </a:cubicBezTo>
                  <a:lnTo>
                    <a:pt x="9582" y="9546"/>
                  </a:lnTo>
                  <a:lnTo>
                    <a:pt x="9867" y="9546"/>
                  </a:lnTo>
                  <a:cubicBezTo>
                    <a:pt x="10010" y="9546"/>
                    <a:pt x="10153" y="9439"/>
                    <a:pt x="10171" y="9296"/>
                  </a:cubicBezTo>
                  <a:cubicBezTo>
                    <a:pt x="10206" y="9100"/>
                    <a:pt x="10064" y="8939"/>
                    <a:pt x="9867" y="8939"/>
                  </a:cubicBezTo>
                  <a:lnTo>
                    <a:pt x="9047" y="8939"/>
                  </a:lnTo>
                  <a:lnTo>
                    <a:pt x="8743" y="7833"/>
                  </a:lnTo>
                  <a:lnTo>
                    <a:pt x="9475" y="6959"/>
                  </a:lnTo>
                  <a:cubicBezTo>
                    <a:pt x="9778" y="6602"/>
                    <a:pt x="9850" y="6102"/>
                    <a:pt x="9653" y="5674"/>
                  </a:cubicBezTo>
                  <a:cubicBezTo>
                    <a:pt x="9653" y="5674"/>
                    <a:pt x="9011" y="4961"/>
                    <a:pt x="8529" y="4961"/>
                  </a:cubicBezTo>
                  <a:lnTo>
                    <a:pt x="7673" y="4961"/>
                  </a:lnTo>
                  <a:cubicBezTo>
                    <a:pt x="7673" y="4800"/>
                    <a:pt x="7691" y="4622"/>
                    <a:pt x="7691" y="4443"/>
                  </a:cubicBezTo>
                  <a:cubicBezTo>
                    <a:pt x="7691" y="4407"/>
                    <a:pt x="7691" y="4372"/>
                    <a:pt x="7691" y="4336"/>
                  </a:cubicBezTo>
                  <a:lnTo>
                    <a:pt x="8226" y="4336"/>
                  </a:lnTo>
                  <a:cubicBezTo>
                    <a:pt x="8975" y="4336"/>
                    <a:pt x="9564" y="2998"/>
                    <a:pt x="9564" y="2998"/>
                  </a:cubicBezTo>
                  <a:lnTo>
                    <a:pt x="9564" y="2480"/>
                  </a:lnTo>
                  <a:lnTo>
                    <a:pt x="10278" y="2480"/>
                  </a:lnTo>
                  <a:cubicBezTo>
                    <a:pt x="10438" y="2480"/>
                    <a:pt x="10581" y="2373"/>
                    <a:pt x="10599" y="2213"/>
                  </a:cubicBezTo>
                  <a:cubicBezTo>
                    <a:pt x="10617" y="2016"/>
                    <a:pt x="10474" y="1856"/>
                    <a:pt x="10296" y="1856"/>
                  </a:cubicBezTo>
                  <a:lnTo>
                    <a:pt x="10010" y="1856"/>
                  </a:lnTo>
                  <a:lnTo>
                    <a:pt x="10206" y="1660"/>
                  </a:lnTo>
                  <a:cubicBezTo>
                    <a:pt x="10313" y="1553"/>
                    <a:pt x="10331" y="1374"/>
                    <a:pt x="10224" y="1249"/>
                  </a:cubicBezTo>
                  <a:cubicBezTo>
                    <a:pt x="10165" y="1171"/>
                    <a:pt x="10074" y="1130"/>
                    <a:pt x="9980" y="1130"/>
                  </a:cubicBezTo>
                  <a:cubicBezTo>
                    <a:pt x="9903" y="1130"/>
                    <a:pt x="9825" y="1157"/>
                    <a:pt x="9760" y="1214"/>
                  </a:cubicBezTo>
                  <a:lnTo>
                    <a:pt x="9564" y="1428"/>
                  </a:lnTo>
                  <a:lnTo>
                    <a:pt x="9564" y="1142"/>
                  </a:lnTo>
                  <a:cubicBezTo>
                    <a:pt x="9564" y="982"/>
                    <a:pt x="9457" y="839"/>
                    <a:pt x="9296" y="821"/>
                  </a:cubicBezTo>
                  <a:cubicBezTo>
                    <a:pt x="9285" y="820"/>
                    <a:pt x="9274" y="820"/>
                    <a:pt x="9263" y="820"/>
                  </a:cubicBezTo>
                  <a:cubicBezTo>
                    <a:pt x="9083" y="820"/>
                    <a:pt x="8940" y="957"/>
                    <a:pt x="8940" y="1142"/>
                  </a:cubicBezTo>
                  <a:lnTo>
                    <a:pt x="8940" y="2034"/>
                  </a:lnTo>
                  <a:lnTo>
                    <a:pt x="8654" y="2338"/>
                  </a:lnTo>
                  <a:cubicBezTo>
                    <a:pt x="8565" y="2427"/>
                    <a:pt x="8422" y="2480"/>
                    <a:pt x="8297" y="2480"/>
                  </a:cubicBezTo>
                  <a:lnTo>
                    <a:pt x="7405" y="2480"/>
                  </a:lnTo>
                  <a:cubicBezTo>
                    <a:pt x="7369" y="2338"/>
                    <a:pt x="7316" y="2177"/>
                    <a:pt x="7262" y="2034"/>
                  </a:cubicBezTo>
                  <a:cubicBezTo>
                    <a:pt x="7494" y="1838"/>
                    <a:pt x="7619" y="1535"/>
                    <a:pt x="7566" y="1214"/>
                  </a:cubicBezTo>
                  <a:cubicBezTo>
                    <a:pt x="7512" y="839"/>
                    <a:pt x="7191" y="500"/>
                    <a:pt x="6816" y="428"/>
                  </a:cubicBezTo>
                  <a:cubicBezTo>
                    <a:pt x="6759" y="416"/>
                    <a:pt x="6703" y="410"/>
                    <a:pt x="6646" y="410"/>
                  </a:cubicBezTo>
                  <a:cubicBezTo>
                    <a:pt x="6542" y="410"/>
                    <a:pt x="6438" y="430"/>
                    <a:pt x="6335" y="464"/>
                  </a:cubicBezTo>
                  <a:cubicBezTo>
                    <a:pt x="6013" y="161"/>
                    <a:pt x="5657" y="0"/>
                    <a:pt x="53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9" name="Google Shape;2319;p68"/>
          <p:cNvGrpSpPr/>
          <p:nvPr/>
        </p:nvGrpSpPr>
        <p:grpSpPr>
          <a:xfrm>
            <a:off x="3358007" y="1684862"/>
            <a:ext cx="320035" cy="320308"/>
            <a:chOff x="3302398" y="1629499"/>
            <a:chExt cx="334730" cy="335015"/>
          </a:xfrm>
        </p:grpSpPr>
        <p:sp>
          <p:nvSpPr>
            <p:cNvPr id="2320" name="Google Shape;2320;p68"/>
            <p:cNvSpPr/>
            <p:nvPr/>
          </p:nvSpPr>
          <p:spPr>
            <a:xfrm>
              <a:off x="3354880" y="1629499"/>
              <a:ext cx="230334" cy="78486"/>
            </a:xfrm>
            <a:custGeom>
              <a:avLst/>
              <a:gdLst/>
              <a:ahLst/>
              <a:cxnLst/>
              <a:rect l="l" t="t" r="r" b="b"/>
              <a:pathLst>
                <a:path w="7281" h="2481" extrusionOk="0">
                  <a:moveTo>
                    <a:pt x="2809" y="0"/>
                  </a:moveTo>
                  <a:cubicBezTo>
                    <a:pt x="2695" y="0"/>
                    <a:pt x="2579" y="63"/>
                    <a:pt x="2516" y="188"/>
                  </a:cubicBezTo>
                  <a:lnTo>
                    <a:pt x="1910" y="1579"/>
                  </a:lnTo>
                  <a:lnTo>
                    <a:pt x="1392" y="937"/>
                  </a:lnTo>
                  <a:cubicBezTo>
                    <a:pt x="1339" y="866"/>
                    <a:pt x="1250" y="830"/>
                    <a:pt x="1160" y="830"/>
                  </a:cubicBezTo>
                  <a:lnTo>
                    <a:pt x="340" y="830"/>
                  </a:lnTo>
                  <a:cubicBezTo>
                    <a:pt x="179" y="830"/>
                    <a:pt x="36" y="937"/>
                    <a:pt x="18" y="1098"/>
                  </a:cubicBezTo>
                  <a:cubicBezTo>
                    <a:pt x="1" y="1294"/>
                    <a:pt x="143" y="1437"/>
                    <a:pt x="322" y="1437"/>
                  </a:cubicBezTo>
                  <a:lnTo>
                    <a:pt x="1000" y="1437"/>
                  </a:lnTo>
                  <a:lnTo>
                    <a:pt x="1731" y="2365"/>
                  </a:lnTo>
                  <a:cubicBezTo>
                    <a:pt x="1801" y="2442"/>
                    <a:pt x="1894" y="2479"/>
                    <a:pt x="1984" y="2479"/>
                  </a:cubicBezTo>
                  <a:cubicBezTo>
                    <a:pt x="2102" y="2479"/>
                    <a:pt x="2216" y="2415"/>
                    <a:pt x="2267" y="2293"/>
                  </a:cubicBezTo>
                  <a:lnTo>
                    <a:pt x="2802" y="1080"/>
                  </a:lnTo>
                  <a:lnTo>
                    <a:pt x="3355" y="2293"/>
                  </a:lnTo>
                  <a:cubicBezTo>
                    <a:pt x="3409" y="2418"/>
                    <a:pt x="3520" y="2481"/>
                    <a:pt x="3634" y="2481"/>
                  </a:cubicBezTo>
                  <a:cubicBezTo>
                    <a:pt x="3748" y="2481"/>
                    <a:pt x="3864" y="2418"/>
                    <a:pt x="3926" y="2293"/>
                  </a:cubicBezTo>
                  <a:lnTo>
                    <a:pt x="4461" y="1080"/>
                  </a:lnTo>
                  <a:lnTo>
                    <a:pt x="4997" y="2293"/>
                  </a:lnTo>
                  <a:cubicBezTo>
                    <a:pt x="5057" y="2415"/>
                    <a:pt x="5176" y="2479"/>
                    <a:pt x="5293" y="2479"/>
                  </a:cubicBezTo>
                  <a:cubicBezTo>
                    <a:pt x="5382" y="2479"/>
                    <a:pt x="5470" y="2442"/>
                    <a:pt x="5532" y="2365"/>
                  </a:cubicBezTo>
                  <a:lnTo>
                    <a:pt x="6263" y="1437"/>
                  </a:lnTo>
                  <a:lnTo>
                    <a:pt x="6941" y="1437"/>
                  </a:lnTo>
                  <a:cubicBezTo>
                    <a:pt x="7102" y="1437"/>
                    <a:pt x="7227" y="1330"/>
                    <a:pt x="7245" y="1169"/>
                  </a:cubicBezTo>
                  <a:cubicBezTo>
                    <a:pt x="7280" y="991"/>
                    <a:pt x="7120" y="830"/>
                    <a:pt x="6941" y="830"/>
                  </a:cubicBezTo>
                  <a:lnTo>
                    <a:pt x="6121" y="830"/>
                  </a:lnTo>
                  <a:cubicBezTo>
                    <a:pt x="6014" y="830"/>
                    <a:pt x="5924" y="866"/>
                    <a:pt x="5871" y="937"/>
                  </a:cubicBezTo>
                  <a:lnTo>
                    <a:pt x="5371" y="1579"/>
                  </a:lnTo>
                  <a:lnTo>
                    <a:pt x="4747" y="188"/>
                  </a:lnTo>
                  <a:cubicBezTo>
                    <a:pt x="4693" y="63"/>
                    <a:pt x="4577" y="0"/>
                    <a:pt x="4461" y="0"/>
                  </a:cubicBezTo>
                  <a:cubicBezTo>
                    <a:pt x="4345" y="0"/>
                    <a:pt x="4229" y="63"/>
                    <a:pt x="4176" y="188"/>
                  </a:cubicBezTo>
                  <a:lnTo>
                    <a:pt x="3641" y="1401"/>
                  </a:lnTo>
                  <a:lnTo>
                    <a:pt x="3087" y="188"/>
                  </a:lnTo>
                  <a:cubicBezTo>
                    <a:pt x="3034" y="63"/>
                    <a:pt x="2922" y="0"/>
                    <a:pt x="2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68"/>
            <p:cNvSpPr/>
            <p:nvPr/>
          </p:nvSpPr>
          <p:spPr>
            <a:xfrm>
              <a:off x="3499958" y="1715578"/>
              <a:ext cx="137169" cy="248936"/>
            </a:xfrm>
            <a:custGeom>
              <a:avLst/>
              <a:gdLst/>
              <a:ahLst/>
              <a:cxnLst/>
              <a:rect l="l" t="t" r="r" b="b"/>
              <a:pathLst>
                <a:path w="4336" h="7869" extrusionOk="0">
                  <a:moveTo>
                    <a:pt x="2784" y="2284"/>
                  </a:moveTo>
                  <a:cubicBezTo>
                    <a:pt x="2944" y="2284"/>
                    <a:pt x="3087" y="2391"/>
                    <a:pt x="3105" y="2552"/>
                  </a:cubicBezTo>
                  <a:cubicBezTo>
                    <a:pt x="3123" y="2748"/>
                    <a:pt x="2980" y="2909"/>
                    <a:pt x="2784" y="2909"/>
                  </a:cubicBezTo>
                  <a:lnTo>
                    <a:pt x="1553" y="2909"/>
                  </a:lnTo>
                  <a:cubicBezTo>
                    <a:pt x="1392" y="2909"/>
                    <a:pt x="1267" y="2784"/>
                    <a:pt x="1249" y="2623"/>
                  </a:cubicBezTo>
                  <a:cubicBezTo>
                    <a:pt x="1213" y="2445"/>
                    <a:pt x="1374" y="2284"/>
                    <a:pt x="1553" y="2284"/>
                  </a:cubicBezTo>
                  <a:close/>
                  <a:moveTo>
                    <a:pt x="2157" y="4763"/>
                  </a:moveTo>
                  <a:cubicBezTo>
                    <a:pt x="2337" y="4763"/>
                    <a:pt x="2480" y="4899"/>
                    <a:pt x="2480" y="5068"/>
                  </a:cubicBezTo>
                  <a:lnTo>
                    <a:pt x="2480" y="5389"/>
                  </a:lnTo>
                  <a:lnTo>
                    <a:pt x="2784" y="5389"/>
                  </a:lnTo>
                  <a:cubicBezTo>
                    <a:pt x="2962" y="5389"/>
                    <a:pt x="3105" y="5532"/>
                    <a:pt x="3087" y="5728"/>
                  </a:cubicBezTo>
                  <a:cubicBezTo>
                    <a:pt x="3069" y="5888"/>
                    <a:pt x="2944" y="5995"/>
                    <a:pt x="2784" y="5995"/>
                  </a:cubicBezTo>
                  <a:lnTo>
                    <a:pt x="2480" y="5995"/>
                  </a:lnTo>
                  <a:lnTo>
                    <a:pt x="2480" y="6299"/>
                  </a:lnTo>
                  <a:cubicBezTo>
                    <a:pt x="2480" y="6459"/>
                    <a:pt x="2355" y="6602"/>
                    <a:pt x="2195" y="6620"/>
                  </a:cubicBezTo>
                  <a:cubicBezTo>
                    <a:pt x="2185" y="6621"/>
                    <a:pt x="2175" y="6621"/>
                    <a:pt x="2165" y="6621"/>
                  </a:cubicBezTo>
                  <a:cubicBezTo>
                    <a:pt x="1999" y="6621"/>
                    <a:pt x="1856" y="6485"/>
                    <a:pt x="1856" y="6317"/>
                  </a:cubicBezTo>
                  <a:lnTo>
                    <a:pt x="1856" y="5995"/>
                  </a:lnTo>
                  <a:lnTo>
                    <a:pt x="1553" y="5995"/>
                  </a:lnTo>
                  <a:cubicBezTo>
                    <a:pt x="1392" y="5995"/>
                    <a:pt x="1249" y="5888"/>
                    <a:pt x="1231" y="5728"/>
                  </a:cubicBezTo>
                  <a:cubicBezTo>
                    <a:pt x="1213" y="5532"/>
                    <a:pt x="1356" y="5389"/>
                    <a:pt x="1553" y="5389"/>
                  </a:cubicBezTo>
                  <a:lnTo>
                    <a:pt x="1856" y="5389"/>
                  </a:lnTo>
                  <a:lnTo>
                    <a:pt x="1856" y="5086"/>
                  </a:lnTo>
                  <a:cubicBezTo>
                    <a:pt x="1856" y="4925"/>
                    <a:pt x="1963" y="4782"/>
                    <a:pt x="2123" y="4764"/>
                  </a:cubicBezTo>
                  <a:cubicBezTo>
                    <a:pt x="2135" y="4763"/>
                    <a:pt x="2146" y="4763"/>
                    <a:pt x="2157" y="4763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55" y="0"/>
                    <a:pt x="25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68"/>
            <p:cNvSpPr/>
            <p:nvPr/>
          </p:nvSpPr>
          <p:spPr>
            <a:xfrm>
              <a:off x="3302398" y="1715578"/>
              <a:ext cx="137201" cy="248936"/>
            </a:xfrm>
            <a:custGeom>
              <a:avLst/>
              <a:gdLst/>
              <a:ahLst/>
              <a:cxnLst/>
              <a:rect l="l" t="t" r="r" b="b"/>
              <a:pathLst>
                <a:path w="4337" h="7869" extrusionOk="0">
                  <a:moveTo>
                    <a:pt x="2157" y="2283"/>
                  </a:moveTo>
                  <a:cubicBezTo>
                    <a:pt x="2338" y="2283"/>
                    <a:pt x="2480" y="2419"/>
                    <a:pt x="2480" y="2588"/>
                  </a:cubicBezTo>
                  <a:lnTo>
                    <a:pt x="2480" y="2909"/>
                  </a:lnTo>
                  <a:lnTo>
                    <a:pt x="2784" y="2909"/>
                  </a:lnTo>
                  <a:cubicBezTo>
                    <a:pt x="2962" y="2909"/>
                    <a:pt x="3123" y="3051"/>
                    <a:pt x="3087" y="3248"/>
                  </a:cubicBezTo>
                  <a:cubicBezTo>
                    <a:pt x="3069" y="3408"/>
                    <a:pt x="2944" y="3515"/>
                    <a:pt x="2784" y="3515"/>
                  </a:cubicBezTo>
                  <a:lnTo>
                    <a:pt x="2480" y="3515"/>
                  </a:lnTo>
                  <a:lnTo>
                    <a:pt x="2480" y="3819"/>
                  </a:lnTo>
                  <a:cubicBezTo>
                    <a:pt x="2480" y="3979"/>
                    <a:pt x="2356" y="4122"/>
                    <a:pt x="2195" y="4140"/>
                  </a:cubicBezTo>
                  <a:cubicBezTo>
                    <a:pt x="2185" y="4141"/>
                    <a:pt x="2175" y="4141"/>
                    <a:pt x="2165" y="4141"/>
                  </a:cubicBezTo>
                  <a:cubicBezTo>
                    <a:pt x="1999" y="4141"/>
                    <a:pt x="1856" y="4005"/>
                    <a:pt x="1856" y="3837"/>
                  </a:cubicBezTo>
                  <a:lnTo>
                    <a:pt x="1856" y="3515"/>
                  </a:lnTo>
                  <a:lnTo>
                    <a:pt x="1553" y="3515"/>
                  </a:lnTo>
                  <a:cubicBezTo>
                    <a:pt x="1392" y="3515"/>
                    <a:pt x="1249" y="3408"/>
                    <a:pt x="1231" y="3248"/>
                  </a:cubicBezTo>
                  <a:cubicBezTo>
                    <a:pt x="1214" y="3051"/>
                    <a:pt x="1356" y="2909"/>
                    <a:pt x="1553" y="2909"/>
                  </a:cubicBezTo>
                  <a:lnTo>
                    <a:pt x="1856" y="2909"/>
                  </a:lnTo>
                  <a:lnTo>
                    <a:pt x="1856" y="2605"/>
                  </a:lnTo>
                  <a:cubicBezTo>
                    <a:pt x="1856" y="2445"/>
                    <a:pt x="1981" y="2302"/>
                    <a:pt x="2124" y="2284"/>
                  </a:cubicBezTo>
                  <a:cubicBezTo>
                    <a:pt x="2135" y="2283"/>
                    <a:pt x="2146" y="2283"/>
                    <a:pt x="2157" y="2283"/>
                  </a:cubicBezTo>
                  <a:close/>
                  <a:moveTo>
                    <a:pt x="2784" y="5995"/>
                  </a:moveTo>
                  <a:cubicBezTo>
                    <a:pt x="2944" y="5995"/>
                    <a:pt x="3087" y="6120"/>
                    <a:pt x="3105" y="6281"/>
                  </a:cubicBezTo>
                  <a:cubicBezTo>
                    <a:pt x="3123" y="6459"/>
                    <a:pt x="2980" y="6620"/>
                    <a:pt x="2784" y="6620"/>
                  </a:cubicBezTo>
                  <a:lnTo>
                    <a:pt x="1553" y="6620"/>
                  </a:lnTo>
                  <a:cubicBezTo>
                    <a:pt x="1392" y="6620"/>
                    <a:pt x="1267" y="6513"/>
                    <a:pt x="1249" y="6352"/>
                  </a:cubicBezTo>
                  <a:cubicBezTo>
                    <a:pt x="1214" y="6156"/>
                    <a:pt x="1374" y="5995"/>
                    <a:pt x="1553" y="5995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73" y="0"/>
                    <a:pt x="25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3" name="Google Shape;2323;p68"/>
          <p:cNvGrpSpPr/>
          <p:nvPr/>
        </p:nvGrpSpPr>
        <p:grpSpPr>
          <a:xfrm>
            <a:off x="2655871" y="2219403"/>
            <a:ext cx="320610" cy="294145"/>
            <a:chOff x="2568023" y="2188585"/>
            <a:chExt cx="335331" cy="307650"/>
          </a:xfrm>
        </p:grpSpPr>
        <p:sp>
          <p:nvSpPr>
            <p:cNvPr id="2324" name="Google Shape;2324;p68"/>
            <p:cNvSpPr/>
            <p:nvPr/>
          </p:nvSpPr>
          <p:spPr>
            <a:xfrm>
              <a:off x="2568023" y="2277068"/>
              <a:ext cx="126477" cy="124484"/>
            </a:xfrm>
            <a:custGeom>
              <a:avLst/>
              <a:gdLst/>
              <a:ahLst/>
              <a:cxnLst/>
              <a:rect l="l" t="t" r="r" b="b"/>
              <a:pathLst>
                <a:path w="3998" h="3935" extrusionOk="0">
                  <a:moveTo>
                    <a:pt x="349" y="0"/>
                  </a:moveTo>
                  <a:cubicBezTo>
                    <a:pt x="269" y="0"/>
                    <a:pt x="188" y="32"/>
                    <a:pt x="126" y="94"/>
                  </a:cubicBezTo>
                  <a:cubicBezTo>
                    <a:pt x="1" y="219"/>
                    <a:pt x="1" y="415"/>
                    <a:pt x="126" y="540"/>
                  </a:cubicBezTo>
                  <a:lnTo>
                    <a:pt x="3445" y="3841"/>
                  </a:lnTo>
                  <a:cubicBezTo>
                    <a:pt x="3498" y="3903"/>
                    <a:pt x="3574" y="3935"/>
                    <a:pt x="3652" y="3935"/>
                  </a:cubicBezTo>
                  <a:cubicBezTo>
                    <a:pt x="3730" y="3935"/>
                    <a:pt x="3810" y="3903"/>
                    <a:pt x="3873" y="3841"/>
                  </a:cubicBezTo>
                  <a:cubicBezTo>
                    <a:pt x="3998" y="3716"/>
                    <a:pt x="3998" y="3520"/>
                    <a:pt x="3873" y="3395"/>
                  </a:cubicBezTo>
                  <a:lnTo>
                    <a:pt x="572" y="94"/>
                  </a:lnTo>
                  <a:cubicBezTo>
                    <a:pt x="510" y="32"/>
                    <a:pt x="429" y="0"/>
                    <a:pt x="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68"/>
            <p:cNvSpPr/>
            <p:nvPr/>
          </p:nvSpPr>
          <p:spPr>
            <a:xfrm>
              <a:off x="2776308" y="2188585"/>
              <a:ext cx="80764" cy="44764"/>
            </a:xfrm>
            <a:custGeom>
              <a:avLst/>
              <a:gdLst/>
              <a:ahLst/>
              <a:cxnLst/>
              <a:rect l="l" t="t" r="r" b="b"/>
              <a:pathLst>
                <a:path w="2553" h="1415" extrusionOk="0">
                  <a:moveTo>
                    <a:pt x="2249" y="0"/>
                  </a:moveTo>
                  <a:cubicBezTo>
                    <a:pt x="1446" y="0"/>
                    <a:pt x="697" y="322"/>
                    <a:pt x="126" y="893"/>
                  </a:cubicBezTo>
                  <a:cubicBezTo>
                    <a:pt x="1" y="1000"/>
                    <a:pt x="1" y="1196"/>
                    <a:pt x="126" y="1321"/>
                  </a:cubicBezTo>
                  <a:cubicBezTo>
                    <a:pt x="188" y="1383"/>
                    <a:pt x="269" y="1415"/>
                    <a:pt x="347" y="1415"/>
                  </a:cubicBezTo>
                  <a:cubicBezTo>
                    <a:pt x="425" y="1415"/>
                    <a:pt x="501" y="1383"/>
                    <a:pt x="554" y="1321"/>
                  </a:cubicBezTo>
                  <a:cubicBezTo>
                    <a:pt x="1018" y="875"/>
                    <a:pt x="1607" y="625"/>
                    <a:pt x="2249" y="625"/>
                  </a:cubicBezTo>
                  <a:cubicBezTo>
                    <a:pt x="2410" y="625"/>
                    <a:pt x="2552" y="482"/>
                    <a:pt x="2552" y="322"/>
                  </a:cubicBezTo>
                  <a:cubicBezTo>
                    <a:pt x="2552" y="143"/>
                    <a:pt x="2410" y="0"/>
                    <a:pt x="22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68"/>
            <p:cNvSpPr/>
            <p:nvPr/>
          </p:nvSpPr>
          <p:spPr>
            <a:xfrm>
              <a:off x="2791556" y="2228097"/>
              <a:ext cx="111229" cy="111229"/>
            </a:xfrm>
            <a:custGeom>
              <a:avLst/>
              <a:gdLst/>
              <a:ahLst/>
              <a:cxnLst/>
              <a:rect l="l" t="t" r="r" b="b"/>
              <a:pathLst>
                <a:path w="3516" h="3516" extrusionOk="0">
                  <a:moveTo>
                    <a:pt x="1767" y="0"/>
                  </a:moveTo>
                  <a:cubicBezTo>
                    <a:pt x="786" y="0"/>
                    <a:pt x="1" y="786"/>
                    <a:pt x="1" y="1749"/>
                  </a:cubicBezTo>
                  <a:cubicBezTo>
                    <a:pt x="1" y="2730"/>
                    <a:pt x="786" y="3515"/>
                    <a:pt x="1767" y="3515"/>
                  </a:cubicBezTo>
                  <a:cubicBezTo>
                    <a:pt x="2731" y="3515"/>
                    <a:pt x="3516" y="2730"/>
                    <a:pt x="3516" y="1749"/>
                  </a:cubicBezTo>
                  <a:cubicBezTo>
                    <a:pt x="3516" y="786"/>
                    <a:pt x="2731" y="0"/>
                    <a:pt x="1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68"/>
            <p:cNvSpPr/>
            <p:nvPr/>
          </p:nvSpPr>
          <p:spPr>
            <a:xfrm>
              <a:off x="2568023" y="2332809"/>
              <a:ext cx="229765" cy="124072"/>
            </a:xfrm>
            <a:custGeom>
              <a:avLst/>
              <a:gdLst/>
              <a:ahLst/>
              <a:cxnLst/>
              <a:rect l="l" t="t" r="r" b="b"/>
              <a:pathLst>
                <a:path w="7263" h="3922" extrusionOk="0">
                  <a:moveTo>
                    <a:pt x="349" y="0"/>
                  </a:moveTo>
                  <a:cubicBezTo>
                    <a:pt x="269" y="0"/>
                    <a:pt x="188" y="27"/>
                    <a:pt x="126" y="81"/>
                  </a:cubicBezTo>
                  <a:cubicBezTo>
                    <a:pt x="1" y="205"/>
                    <a:pt x="1" y="402"/>
                    <a:pt x="126" y="527"/>
                  </a:cubicBezTo>
                  <a:lnTo>
                    <a:pt x="3445" y="3828"/>
                  </a:lnTo>
                  <a:cubicBezTo>
                    <a:pt x="3498" y="3890"/>
                    <a:pt x="3574" y="3921"/>
                    <a:pt x="3652" y="3921"/>
                  </a:cubicBezTo>
                  <a:cubicBezTo>
                    <a:pt x="3730" y="3921"/>
                    <a:pt x="3810" y="3890"/>
                    <a:pt x="3873" y="3828"/>
                  </a:cubicBezTo>
                  <a:lnTo>
                    <a:pt x="7138" y="562"/>
                  </a:lnTo>
                  <a:cubicBezTo>
                    <a:pt x="7263" y="437"/>
                    <a:pt x="7263" y="241"/>
                    <a:pt x="7138" y="134"/>
                  </a:cubicBezTo>
                  <a:cubicBezTo>
                    <a:pt x="7085" y="72"/>
                    <a:pt x="7009" y="40"/>
                    <a:pt x="6931" y="40"/>
                  </a:cubicBezTo>
                  <a:cubicBezTo>
                    <a:pt x="6853" y="40"/>
                    <a:pt x="6772" y="72"/>
                    <a:pt x="6710" y="134"/>
                  </a:cubicBezTo>
                  <a:lnTo>
                    <a:pt x="3659" y="3185"/>
                  </a:lnTo>
                  <a:lnTo>
                    <a:pt x="572" y="81"/>
                  </a:lnTo>
                  <a:cubicBezTo>
                    <a:pt x="510" y="27"/>
                    <a:pt x="429" y="0"/>
                    <a:pt x="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68"/>
            <p:cNvSpPr/>
            <p:nvPr/>
          </p:nvSpPr>
          <p:spPr>
            <a:xfrm>
              <a:off x="2568592" y="2456691"/>
              <a:ext cx="334762" cy="39544"/>
            </a:xfrm>
            <a:custGeom>
              <a:avLst/>
              <a:gdLst/>
              <a:ahLst/>
              <a:cxnLst/>
              <a:rect l="l" t="t" r="r" b="b"/>
              <a:pathLst>
                <a:path w="10582" h="1250" extrusionOk="0">
                  <a:moveTo>
                    <a:pt x="304" y="1"/>
                  </a:moveTo>
                  <a:cubicBezTo>
                    <a:pt x="126" y="1"/>
                    <a:pt x="1" y="143"/>
                    <a:pt x="1" y="322"/>
                  </a:cubicBezTo>
                  <a:lnTo>
                    <a:pt x="1" y="946"/>
                  </a:lnTo>
                  <a:cubicBezTo>
                    <a:pt x="1" y="1107"/>
                    <a:pt x="126" y="1250"/>
                    <a:pt x="304" y="1250"/>
                  </a:cubicBezTo>
                  <a:lnTo>
                    <a:pt x="10278" y="1250"/>
                  </a:lnTo>
                  <a:cubicBezTo>
                    <a:pt x="10439" y="1250"/>
                    <a:pt x="10582" y="1107"/>
                    <a:pt x="10582" y="946"/>
                  </a:cubicBezTo>
                  <a:lnTo>
                    <a:pt x="10582" y="322"/>
                  </a:lnTo>
                  <a:cubicBezTo>
                    <a:pt x="10582" y="143"/>
                    <a:pt x="10439" y="1"/>
                    <a:pt x="102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9" name="Google Shape;2329;p68"/>
          <p:cNvGrpSpPr/>
          <p:nvPr/>
        </p:nvGrpSpPr>
        <p:grpSpPr>
          <a:xfrm>
            <a:off x="1953766" y="2728266"/>
            <a:ext cx="321669" cy="320096"/>
            <a:chOff x="1833680" y="2720812"/>
            <a:chExt cx="336438" cy="334793"/>
          </a:xfrm>
        </p:grpSpPr>
        <p:sp>
          <p:nvSpPr>
            <p:cNvPr id="2330" name="Google Shape;2330;p68"/>
            <p:cNvSpPr/>
            <p:nvPr/>
          </p:nvSpPr>
          <p:spPr>
            <a:xfrm>
              <a:off x="1833680" y="2733846"/>
              <a:ext cx="119137" cy="84687"/>
            </a:xfrm>
            <a:custGeom>
              <a:avLst/>
              <a:gdLst/>
              <a:ahLst/>
              <a:cxnLst/>
              <a:rect l="l" t="t" r="r" b="b"/>
              <a:pathLst>
                <a:path w="3766" h="2677" extrusionOk="0">
                  <a:moveTo>
                    <a:pt x="1392" y="0"/>
                  </a:moveTo>
                  <a:cubicBezTo>
                    <a:pt x="679" y="0"/>
                    <a:pt x="72" y="554"/>
                    <a:pt x="36" y="1285"/>
                  </a:cubicBezTo>
                  <a:cubicBezTo>
                    <a:pt x="1" y="2052"/>
                    <a:pt x="607" y="2677"/>
                    <a:pt x="1375" y="2677"/>
                  </a:cubicBezTo>
                  <a:lnTo>
                    <a:pt x="3766" y="2677"/>
                  </a:lnTo>
                  <a:lnTo>
                    <a:pt x="24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68"/>
            <p:cNvSpPr/>
            <p:nvPr/>
          </p:nvSpPr>
          <p:spPr>
            <a:xfrm>
              <a:off x="1931906" y="2720812"/>
              <a:ext cx="79056" cy="111324"/>
            </a:xfrm>
            <a:custGeom>
              <a:avLst/>
              <a:gdLst/>
              <a:ahLst/>
              <a:cxnLst/>
              <a:rect l="l" t="t" r="r" b="b"/>
              <a:pathLst>
                <a:path w="2499" h="3519" extrusionOk="0">
                  <a:moveTo>
                    <a:pt x="2200" y="1"/>
                  </a:moveTo>
                  <a:cubicBezTo>
                    <a:pt x="2035" y="1"/>
                    <a:pt x="1892" y="137"/>
                    <a:pt x="1892" y="305"/>
                  </a:cubicBezTo>
                  <a:lnTo>
                    <a:pt x="1892" y="412"/>
                  </a:lnTo>
                  <a:lnTo>
                    <a:pt x="0" y="412"/>
                  </a:lnTo>
                  <a:lnTo>
                    <a:pt x="1356" y="3107"/>
                  </a:lnTo>
                  <a:lnTo>
                    <a:pt x="1892" y="3107"/>
                  </a:lnTo>
                  <a:lnTo>
                    <a:pt x="1892" y="3196"/>
                  </a:lnTo>
                  <a:cubicBezTo>
                    <a:pt x="1892" y="3381"/>
                    <a:pt x="2035" y="3519"/>
                    <a:pt x="2201" y="3519"/>
                  </a:cubicBezTo>
                  <a:cubicBezTo>
                    <a:pt x="2211" y="3519"/>
                    <a:pt x="2221" y="3518"/>
                    <a:pt x="2231" y="3517"/>
                  </a:cubicBezTo>
                  <a:cubicBezTo>
                    <a:pt x="2391" y="3499"/>
                    <a:pt x="2498" y="3357"/>
                    <a:pt x="2498" y="3196"/>
                  </a:cubicBezTo>
                  <a:lnTo>
                    <a:pt x="2498" y="323"/>
                  </a:lnTo>
                  <a:cubicBezTo>
                    <a:pt x="2498" y="163"/>
                    <a:pt x="2391" y="20"/>
                    <a:pt x="2231" y="2"/>
                  </a:cubicBezTo>
                  <a:cubicBezTo>
                    <a:pt x="2221" y="1"/>
                    <a:pt x="2210" y="1"/>
                    <a:pt x="22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68"/>
            <p:cNvSpPr/>
            <p:nvPr/>
          </p:nvSpPr>
          <p:spPr>
            <a:xfrm>
              <a:off x="1992867" y="2878924"/>
              <a:ext cx="176713" cy="176681"/>
            </a:xfrm>
            <a:custGeom>
              <a:avLst/>
              <a:gdLst/>
              <a:ahLst/>
              <a:cxnLst/>
              <a:rect l="l" t="t" r="r" b="b"/>
              <a:pathLst>
                <a:path w="5586" h="5585" extrusionOk="0">
                  <a:moveTo>
                    <a:pt x="3408" y="1249"/>
                  </a:moveTo>
                  <a:cubicBezTo>
                    <a:pt x="3569" y="1249"/>
                    <a:pt x="3712" y="1356"/>
                    <a:pt x="3729" y="1517"/>
                  </a:cubicBezTo>
                  <a:cubicBezTo>
                    <a:pt x="3747" y="1713"/>
                    <a:pt x="3605" y="1856"/>
                    <a:pt x="3408" y="1856"/>
                  </a:cubicBezTo>
                  <a:lnTo>
                    <a:pt x="2802" y="1856"/>
                  </a:lnTo>
                  <a:cubicBezTo>
                    <a:pt x="2641" y="1856"/>
                    <a:pt x="2498" y="1749"/>
                    <a:pt x="2480" y="1588"/>
                  </a:cubicBezTo>
                  <a:cubicBezTo>
                    <a:pt x="2463" y="1410"/>
                    <a:pt x="2605" y="1249"/>
                    <a:pt x="2802" y="1249"/>
                  </a:cubicBezTo>
                  <a:close/>
                  <a:moveTo>
                    <a:pt x="3819" y="2480"/>
                  </a:moveTo>
                  <a:cubicBezTo>
                    <a:pt x="3979" y="2480"/>
                    <a:pt x="4122" y="2605"/>
                    <a:pt x="4140" y="2766"/>
                  </a:cubicBezTo>
                  <a:cubicBezTo>
                    <a:pt x="4158" y="2944"/>
                    <a:pt x="4015" y="3105"/>
                    <a:pt x="3836" y="3105"/>
                  </a:cubicBezTo>
                  <a:lnTo>
                    <a:pt x="2802" y="3105"/>
                  </a:lnTo>
                  <a:cubicBezTo>
                    <a:pt x="2641" y="3105"/>
                    <a:pt x="2498" y="2980"/>
                    <a:pt x="2480" y="2837"/>
                  </a:cubicBezTo>
                  <a:cubicBezTo>
                    <a:pt x="2463" y="2641"/>
                    <a:pt x="2605" y="2480"/>
                    <a:pt x="2802" y="2480"/>
                  </a:cubicBezTo>
                  <a:close/>
                  <a:moveTo>
                    <a:pt x="3408" y="3729"/>
                  </a:moveTo>
                  <a:cubicBezTo>
                    <a:pt x="3569" y="3729"/>
                    <a:pt x="3712" y="3836"/>
                    <a:pt x="3729" y="3997"/>
                  </a:cubicBezTo>
                  <a:cubicBezTo>
                    <a:pt x="3747" y="4193"/>
                    <a:pt x="3605" y="4336"/>
                    <a:pt x="3408" y="4336"/>
                  </a:cubicBezTo>
                  <a:lnTo>
                    <a:pt x="2802" y="4336"/>
                  </a:lnTo>
                  <a:cubicBezTo>
                    <a:pt x="2641" y="4336"/>
                    <a:pt x="2498" y="4229"/>
                    <a:pt x="2480" y="4068"/>
                  </a:cubicBezTo>
                  <a:cubicBezTo>
                    <a:pt x="2463" y="3890"/>
                    <a:pt x="2605" y="3729"/>
                    <a:pt x="2802" y="3729"/>
                  </a:cubicBezTo>
                  <a:close/>
                  <a:moveTo>
                    <a:pt x="304" y="0"/>
                  </a:moveTo>
                  <a:cubicBezTo>
                    <a:pt x="143" y="0"/>
                    <a:pt x="0" y="143"/>
                    <a:pt x="0" y="303"/>
                  </a:cubicBezTo>
                  <a:lnTo>
                    <a:pt x="0" y="4443"/>
                  </a:lnTo>
                  <a:cubicBezTo>
                    <a:pt x="0" y="5067"/>
                    <a:pt x="500" y="5585"/>
                    <a:pt x="1142" y="5585"/>
                  </a:cubicBezTo>
                  <a:lnTo>
                    <a:pt x="4443" y="5585"/>
                  </a:lnTo>
                  <a:cubicBezTo>
                    <a:pt x="5068" y="5585"/>
                    <a:pt x="5585" y="5067"/>
                    <a:pt x="5585" y="4443"/>
                  </a:cubicBezTo>
                  <a:lnTo>
                    <a:pt x="5585" y="303"/>
                  </a:lnTo>
                  <a:cubicBezTo>
                    <a:pt x="5585" y="143"/>
                    <a:pt x="5442" y="0"/>
                    <a:pt x="5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68"/>
            <p:cNvSpPr/>
            <p:nvPr/>
          </p:nvSpPr>
          <p:spPr>
            <a:xfrm>
              <a:off x="1924567" y="2887370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07" y="1"/>
                  </a:moveTo>
                  <a:cubicBezTo>
                    <a:pt x="268" y="1"/>
                    <a:pt x="0" y="286"/>
                    <a:pt x="0" y="625"/>
                  </a:cubicBezTo>
                  <a:cubicBezTo>
                    <a:pt x="0" y="964"/>
                    <a:pt x="268" y="1250"/>
                    <a:pt x="607" y="1250"/>
                  </a:cubicBezTo>
                  <a:cubicBezTo>
                    <a:pt x="964" y="1250"/>
                    <a:pt x="1232" y="964"/>
                    <a:pt x="1232" y="625"/>
                  </a:cubicBezTo>
                  <a:cubicBezTo>
                    <a:pt x="1232" y="286"/>
                    <a:pt x="964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68"/>
            <p:cNvSpPr/>
            <p:nvPr/>
          </p:nvSpPr>
          <p:spPr>
            <a:xfrm>
              <a:off x="2109695" y="2759755"/>
              <a:ext cx="60423" cy="58936"/>
            </a:xfrm>
            <a:custGeom>
              <a:avLst/>
              <a:gdLst/>
              <a:ahLst/>
              <a:cxnLst/>
              <a:rect l="l" t="t" r="r" b="b"/>
              <a:pathLst>
                <a:path w="1910" h="1863" extrusionOk="0">
                  <a:moveTo>
                    <a:pt x="967" y="1"/>
                  </a:moveTo>
                  <a:cubicBezTo>
                    <a:pt x="786" y="1"/>
                    <a:pt x="643" y="138"/>
                    <a:pt x="643" y="323"/>
                  </a:cubicBezTo>
                  <a:lnTo>
                    <a:pt x="643" y="627"/>
                  </a:lnTo>
                  <a:lnTo>
                    <a:pt x="340" y="627"/>
                  </a:lnTo>
                  <a:cubicBezTo>
                    <a:pt x="161" y="627"/>
                    <a:pt x="1" y="787"/>
                    <a:pt x="36" y="966"/>
                  </a:cubicBezTo>
                  <a:cubicBezTo>
                    <a:pt x="54" y="1126"/>
                    <a:pt x="179" y="1251"/>
                    <a:pt x="340" y="1251"/>
                  </a:cubicBezTo>
                  <a:lnTo>
                    <a:pt x="643" y="1251"/>
                  </a:lnTo>
                  <a:lnTo>
                    <a:pt x="643" y="1555"/>
                  </a:lnTo>
                  <a:cubicBezTo>
                    <a:pt x="643" y="1715"/>
                    <a:pt x="768" y="1840"/>
                    <a:pt x="929" y="1858"/>
                  </a:cubicBezTo>
                  <a:cubicBezTo>
                    <a:pt x="946" y="1861"/>
                    <a:pt x="962" y="1863"/>
                    <a:pt x="979" y="1863"/>
                  </a:cubicBezTo>
                  <a:cubicBezTo>
                    <a:pt x="1136" y="1863"/>
                    <a:pt x="1268" y="1716"/>
                    <a:pt x="1268" y="1555"/>
                  </a:cubicBezTo>
                  <a:lnTo>
                    <a:pt x="1268" y="1251"/>
                  </a:lnTo>
                  <a:lnTo>
                    <a:pt x="1571" y="1251"/>
                  </a:lnTo>
                  <a:cubicBezTo>
                    <a:pt x="1731" y="1251"/>
                    <a:pt x="1874" y="1126"/>
                    <a:pt x="1892" y="966"/>
                  </a:cubicBezTo>
                  <a:cubicBezTo>
                    <a:pt x="1910" y="787"/>
                    <a:pt x="1767" y="627"/>
                    <a:pt x="1571" y="627"/>
                  </a:cubicBezTo>
                  <a:lnTo>
                    <a:pt x="1268" y="627"/>
                  </a:lnTo>
                  <a:lnTo>
                    <a:pt x="1268" y="323"/>
                  </a:lnTo>
                  <a:cubicBezTo>
                    <a:pt x="1268" y="163"/>
                    <a:pt x="1161" y="20"/>
                    <a:pt x="1000" y="2"/>
                  </a:cubicBezTo>
                  <a:cubicBezTo>
                    <a:pt x="989" y="1"/>
                    <a:pt x="978" y="1"/>
                    <a:pt x="9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68"/>
            <p:cNvSpPr/>
            <p:nvPr/>
          </p:nvSpPr>
          <p:spPr>
            <a:xfrm>
              <a:off x="2081477" y="2730461"/>
              <a:ext cx="19234" cy="19772"/>
            </a:xfrm>
            <a:custGeom>
              <a:avLst/>
              <a:gdLst/>
              <a:ahLst/>
              <a:cxnLst/>
              <a:rect l="l" t="t" r="r" b="b"/>
              <a:pathLst>
                <a:path w="608" h="625" extrusionOk="0">
                  <a:moveTo>
                    <a:pt x="304" y="0"/>
                  </a:moveTo>
                  <a:cubicBezTo>
                    <a:pt x="126" y="0"/>
                    <a:pt x="1" y="143"/>
                    <a:pt x="1" y="304"/>
                  </a:cubicBezTo>
                  <a:cubicBezTo>
                    <a:pt x="1" y="482"/>
                    <a:pt x="126" y="625"/>
                    <a:pt x="304" y="625"/>
                  </a:cubicBezTo>
                  <a:cubicBezTo>
                    <a:pt x="482" y="625"/>
                    <a:pt x="607" y="482"/>
                    <a:pt x="607" y="304"/>
                  </a:cubicBezTo>
                  <a:cubicBezTo>
                    <a:pt x="607" y="143"/>
                    <a:pt x="482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68"/>
            <p:cNvSpPr/>
            <p:nvPr/>
          </p:nvSpPr>
          <p:spPr>
            <a:xfrm>
              <a:off x="1894640" y="2851243"/>
              <a:ext cx="19804" cy="19804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22" y="1"/>
                  </a:moveTo>
                  <a:cubicBezTo>
                    <a:pt x="143" y="1"/>
                    <a:pt x="1" y="143"/>
                    <a:pt x="1" y="322"/>
                  </a:cubicBezTo>
                  <a:cubicBezTo>
                    <a:pt x="1" y="482"/>
                    <a:pt x="143" y="625"/>
                    <a:pt x="322" y="625"/>
                  </a:cubicBezTo>
                  <a:cubicBezTo>
                    <a:pt x="482" y="625"/>
                    <a:pt x="625" y="482"/>
                    <a:pt x="625" y="322"/>
                  </a:cubicBezTo>
                  <a:cubicBezTo>
                    <a:pt x="625" y="143"/>
                    <a:pt x="482" y="1"/>
                    <a:pt x="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68"/>
            <p:cNvSpPr/>
            <p:nvPr/>
          </p:nvSpPr>
          <p:spPr>
            <a:xfrm>
              <a:off x="2030671" y="2779558"/>
              <a:ext cx="70040" cy="79625"/>
            </a:xfrm>
            <a:custGeom>
              <a:avLst/>
              <a:gdLst/>
              <a:ahLst/>
              <a:cxnLst/>
              <a:rect l="l" t="t" r="r" b="b"/>
              <a:pathLst>
                <a:path w="2214" h="2517" extrusionOk="0">
                  <a:moveTo>
                    <a:pt x="1" y="1"/>
                  </a:moveTo>
                  <a:lnTo>
                    <a:pt x="1" y="1250"/>
                  </a:lnTo>
                  <a:lnTo>
                    <a:pt x="144" y="1250"/>
                  </a:lnTo>
                  <a:cubicBezTo>
                    <a:pt x="607" y="1250"/>
                    <a:pt x="982" y="1607"/>
                    <a:pt x="982" y="2070"/>
                  </a:cubicBezTo>
                  <a:lnTo>
                    <a:pt x="982" y="2517"/>
                  </a:lnTo>
                  <a:lnTo>
                    <a:pt x="2213" y="2517"/>
                  </a:lnTo>
                  <a:lnTo>
                    <a:pt x="2213" y="2070"/>
                  </a:lnTo>
                  <a:cubicBezTo>
                    <a:pt x="2213" y="929"/>
                    <a:pt x="1285" y="1"/>
                    <a:pt x="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8" name="Google Shape;2338;p68"/>
          <p:cNvGrpSpPr/>
          <p:nvPr/>
        </p:nvGrpSpPr>
        <p:grpSpPr>
          <a:xfrm>
            <a:off x="1253263" y="3249590"/>
            <a:ext cx="320066" cy="320640"/>
            <a:chOff x="1101013" y="3266073"/>
            <a:chExt cx="334762" cy="335363"/>
          </a:xfrm>
        </p:grpSpPr>
        <p:sp>
          <p:nvSpPr>
            <p:cNvPr id="2339" name="Google Shape;2339;p68"/>
            <p:cNvSpPr/>
            <p:nvPr/>
          </p:nvSpPr>
          <p:spPr>
            <a:xfrm>
              <a:off x="1242137" y="3342883"/>
              <a:ext cx="52514" cy="38974"/>
            </a:xfrm>
            <a:custGeom>
              <a:avLst/>
              <a:gdLst/>
              <a:ahLst/>
              <a:cxnLst/>
              <a:rect l="l" t="t" r="r" b="b"/>
              <a:pathLst>
                <a:path w="1660" h="1232" extrusionOk="0">
                  <a:moveTo>
                    <a:pt x="304" y="1"/>
                  </a:moveTo>
                  <a:cubicBezTo>
                    <a:pt x="143" y="1"/>
                    <a:pt x="1" y="143"/>
                    <a:pt x="1" y="304"/>
                  </a:cubicBezTo>
                  <a:lnTo>
                    <a:pt x="1" y="928"/>
                  </a:lnTo>
                  <a:cubicBezTo>
                    <a:pt x="1" y="1107"/>
                    <a:pt x="143" y="1232"/>
                    <a:pt x="304" y="1232"/>
                  </a:cubicBezTo>
                  <a:lnTo>
                    <a:pt x="1339" y="1232"/>
                  </a:lnTo>
                  <a:cubicBezTo>
                    <a:pt x="1517" y="1232"/>
                    <a:pt x="1660" y="1107"/>
                    <a:pt x="1660" y="928"/>
                  </a:cubicBezTo>
                  <a:lnTo>
                    <a:pt x="1660" y="304"/>
                  </a:lnTo>
                  <a:cubicBezTo>
                    <a:pt x="1660" y="143"/>
                    <a:pt x="1517" y="1"/>
                    <a:pt x="13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68"/>
            <p:cNvSpPr/>
            <p:nvPr/>
          </p:nvSpPr>
          <p:spPr>
            <a:xfrm>
              <a:off x="1212780" y="3503177"/>
              <a:ext cx="111229" cy="39006"/>
            </a:xfrm>
            <a:custGeom>
              <a:avLst/>
              <a:gdLst/>
              <a:ahLst/>
              <a:cxnLst/>
              <a:rect l="l" t="t" r="r" b="b"/>
              <a:pathLst>
                <a:path w="3516" h="1233" extrusionOk="0">
                  <a:moveTo>
                    <a:pt x="929" y="1"/>
                  </a:moveTo>
                  <a:cubicBezTo>
                    <a:pt x="411" y="1"/>
                    <a:pt x="1" y="411"/>
                    <a:pt x="1" y="929"/>
                  </a:cubicBezTo>
                  <a:lnTo>
                    <a:pt x="1" y="1232"/>
                  </a:lnTo>
                  <a:lnTo>
                    <a:pt x="3516" y="1232"/>
                  </a:lnTo>
                  <a:lnTo>
                    <a:pt x="3516" y="929"/>
                  </a:lnTo>
                  <a:cubicBezTo>
                    <a:pt x="3516" y="411"/>
                    <a:pt x="3088" y="1"/>
                    <a:pt x="25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68"/>
            <p:cNvSpPr/>
            <p:nvPr/>
          </p:nvSpPr>
          <p:spPr>
            <a:xfrm>
              <a:off x="1101013" y="3561892"/>
              <a:ext cx="334762" cy="39544"/>
            </a:xfrm>
            <a:custGeom>
              <a:avLst/>
              <a:gdLst/>
              <a:ahLst/>
              <a:cxnLst/>
              <a:rect l="l" t="t" r="r" b="b"/>
              <a:pathLst>
                <a:path w="10582" h="1250" extrusionOk="0">
                  <a:moveTo>
                    <a:pt x="822" y="1"/>
                  </a:moveTo>
                  <a:cubicBezTo>
                    <a:pt x="358" y="1"/>
                    <a:pt x="1" y="375"/>
                    <a:pt x="1" y="821"/>
                  </a:cubicBezTo>
                  <a:lnTo>
                    <a:pt x="1" y="928"/>
                  </a:lnTo>
                  <a:cubicBezTo>
                    <a:pt x="1" y="1107"/>
                    <a:pt x="126" y="1250"/>
                    <a:pt x="304" y="1250"/>
                  </a:cubicBezTo>
                  <a:lnTo>
                    <a:pt x="10278" y="1250"/>
                  </a:lnTo>
                  <a:cubicBezTo>
                    <a:pt x="10439" y="1250"/>
                    <a:pt x="10582" y="1107"/>
                    <a:pt x="10582" y="928"/>
                  </a:cubicBezTo>
                  <a:lnTo>
                    <a:pt x="10582" y="821"/>
                  </a:lnTo>
                  <a:cubicBezTo>
                    <a:pt x="10582" y="375"/>
                    <a:pt x="10207" y="1"/>
                    <a:pt x="97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68"/>
            <p:cNvSpPr/>
            <p:nvPr/>
          </p:nvSpPr>
          <p:spPr>
            <a:xfrm>
              <a:off x="1258524" y="3266073"/>
              <a:ext cx="19772" cy="57101"/>
            </a:xfrm>
            <a:custGeom>
              <a:avLst/>
              <a:gdLst/>
              <a:ahLst/>
              <a:cxnLst/>
              <a:rect l="l" t="t" r="r" b="b"/>
              <a:pathLst>
                <a:path w="625" h="1805" extrusionOk="0">
                  <a:moveTo>
                    <a:pt x="301" y="1"/>
                  </a:moveTo>
                  <a:cubicBezTo>
                    <a:pt x="290" y="1"/>
                    <a:pt x="279" y="1"/>
                    <a:pt x="268" y="2"/>
                  </a:cubicBezTo>
                  <a:cubicBezTo>
                    <a:pt x="107" y="20"/>
                    <a:pt x="0" y="163"/>
                    <a:pt x="0" y="323"/>
                  </a:cubicBezTo>
                  <a:lnTo>
                    <a:pt x="0" y="1804"/>
                  </a:lnTo>
                  <a:lnTo>
                    <a:pt x="625" y="1804"/>
                  </a:lnTo>
                  <a:lnTo>
                    <a:pt x="625" y="323"/>
                  </a:lnTo>
                  <a:cubicBezTo>
                    <a:pt x="625" y="138"/>
                    <a:pt x="482" y="1"/>
                    <a:pt x="3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68"/>
            <p:cNvSpPr/>
            <p:nvPr/>
          </p:nvSpPr>
          <p:spPr>
            <a:xfrm>
              <a:off x="1313822" y="3352468"/>
              <a:ext cx="36728" cy="19804"/>
            </a:xfrm>
            <a:custGeom>
              <a:avLst/>
              <a:gdLst/>
              <a:ahLst/>
              <a:cxnLst/>
              <a:rect l="l" t="t" r="r" b="b"/>
              <a:pathLst>
                <a:path w="1161" h="626" extrusionOk="0">
                  <a:moveTo>
                    <a:pt x="1" y="1"/>
                  </a:moveTo>
                  <a:lnTo>
                    <a:pt x="1" y="625"/>
                  </a:lnTo>
                  <a:lnTo>
                    <a:pt x="1160" y="625"/>
                  </a:lnTo>
                  <a:lnTo>
                    <a:pt x="11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68"/>
            <p:cNvSpPr/>
            <p:nvPr/>
          </p:nvSpPr>
          <p:spPr>
            <a:xfrm>
              <a:off x="1311576" y="3372240"/>
              <a:ext cx="124199" cy="91457"/>
            </a:xfrm>
            <a:custGeom>
              <a:avLst/>
              <a:gdLst/>
              <a:ahLst/>
              <a:cxnLst/>
              <a:rect l="l" t="t" r="r" b="b"/>
              <a:pathLst>
                <a:path w="3926" h="2891" extrusionOk="0">
                  <a:moveTo>
                    <a:pt x="1231" y="0"/>
                  </a:moveTo>
                  <a:lnTo>
                    <a:pt x="1231" y="429"/>
                  </a:lnTo>
                  <a:lnTo>
                    <a:pt x="161" y="1713"/>
                  </a:lnTo>
                  <a:cubicBezTo>
                    <a:pt x="54" y="1838"/>
                    <a:pt x="0" y="1999"/>
                    <a:pt x="0" y="2177"/>
                  </a:cubicBezTo>
                  <a:cubicBezTo>
                    <a:pt x="0" y="2570"/>
                    <a:pt x="321" y="2891"/>
                    <a:pt x="714" y="2891"/>
                  </a:cubicBezTo>
                  <a:lnTo>
                    <a:pt x="3212" y="2891"/>
                  </a:lnTo>
                  <a:cubicBezTo>
                    <a:pt x="3604" y="2891"/>
                    <a:pt x="3926" y="2570"/>
                    <a:pt x="3926" y="2177"/>
                  </a:cubicBezTo>
                  <a:cubicBezTo>
                    <a:pt x="3926" y="1999"/>
                    <a:pt x="3872" y="1838"/>
                    <a:pt x="3765" y="1713"/>
                  </a:cubicBezTo>
                  <a:lnTo>
                    <a:pt x="2677" y="429"/>
                  </a:lnTo>
                  <a:lnTo>
                    <a:pt x="26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68"/>
            <p:cNvSpPr/>
            <p:nvPr/>
          </p:nvSpPr>
          <p:spPr>
            <a:xfrm>
              <a:off x="1336979" y="3313525"/>
              <a:ext cx="73393" cy="38974"/>
            </a:xfrm>
            <a:custGeom>
              <a:avLst/>
              <a:gdLst/>
              <a:ahLst/>
              <a:cxnLst/>
              <a:rect l="l" t="t" r="r" b="b"/>
              <a:pathLst>
                <a:path w="2320" h="1232" extrusionOk="0">
                  <a:moveTo>
                    <a:pt x="339" y="1"/>
                  </a:moveTo>
                  <a:cubicBezTo>
                    <a:pt x="179" y="1"/>
                    <a:pt x="54" y="108"/>
                    <a:pt x="36" y="268"/>
                  </a:cubicBezTo>
                  <a:cubicBezTo>
                    <a:pt x="0" y="465"/>
                    <a:pt x="161" y="625"/>
                    <a:pt x="339" y="625"/>
                  </a:cubicBezTo>
                  <a:lnTo>
                    <a:pt x="428" y="625"/>
                  </a:lnTo>
                  <a:lnTo>
                    <a:pt x="428" y="1232"/>
                  </a:lnTo>
                  <a:lnTo>
                    <a:pt x="1874" y="1232"/>
                  </a:lnTo>
                  <a:lnTo>
                    <a:pt x="1874" y="625"/>
                  </a:lnTo>
                  <a:lnTo>
                    <a:pt x="1981" y="625"/>
                  </a:lnTo>
                  <a:cubicBezTo>
                    <a:pt x="2141" y="625"/>
                    <a:pt x="2284" y="500"/>
                    <a:pt x="2302" y="340"/>
                  </a:cubicBezTo>
                  <a:cubicBezTo>
                    <a:pt x="2320" y="161"/>
                    <a:pt x="2177" y="1"/>
                    <a:pt x="19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68"/>
            <p:cNvSpPr/>
            <p:nvPr/>
          </p:nvSpPr>
          <p:spPr>
            <a:xfrm>
              <a:off x="1102152" y="3313525"/>
              <a:ext cx="124231" cy="150171"/>
            </a:xfrm>
            <a:custGeom>
              <a:avLst/>
              <a:gdLst/>
              <a:ahLst/>
              <a:cxnLst/>
              <a:rect l="l" t="t" r="r" b="b"/>
              <a:pathLst>
                <a:path w="3927" h="4747" extrusionOk="0">
                  <a:moveTo>
                    <a:pt x="1071" y="1"/>
                  </a:moveTo>
                  <a:cubicBezTo>
                    <a:pt x="1018" y="1"/>
                    <a:pt x="964" y="19"/>
                    <a:pt x="928" y="54"/>
                  </a:cubicBezTo>
                  <a:cubicBezTo>
                    <a:pt x="714" y="322"/>
                    <a:pt x="893" y="625"/>
                    <a:pt x="1143" y="625"/>
                  </a:cubicBezTo>
                  <a:lnTo>
                    <a:pt x="1250" y="625"/>
                  </a:lnTo>
                  <a:lnTo>
                    <a:pt x="1250" y="1232"/>
                  </a:lnTo>
                  <a:lnTo>
                    <a:pt x="2641" y="1232"/>
                  </a:lnTo>
                  <a:lnTo>
                    <a:pt x="2641" y="1856"/>
                  </a:lnTo>
                  <a:lnTo>
                    <a:pt x="1250" y="1856"/>
                  </a:lnTo>
                  <a:lnTo>
                    <a:pt x="1250" y="2285"/>
                  </a:lnTo>
                  <a:lnTo>
                    <a:pt x="161" y="3569"/>
                  </a:lnTo>
                  <a:cubicBezTo>
                    <a:pt x="54" y="3694"/>
                    <a:pt x="1" y="3855"/>
                    <a:pt x="1" y="4033"/>
                  </a:cubicBezTo>
                  <a:cubicBezTo>
                    <a:pt x="1" y="4426"/>
                    <a:pt x="322" y="4747"/>
                    <a:pt x="714" y="4747"/>
                  </a:cubicBezTo>
                  <a:lnTo>
                    <a:pt x="3212" y="4747"/>
                  </a:lnTo>
                  <a:cubicBezTo>
                    <a:pt x="3605" y="4747"/>
                    <a:pt x="3926" y="4426"/>
                    <a:pt x="3926" y="4033"/>
                  </a:cubicBezTo>
                  <a:cubicBezTo>
                    <a:pt x="3926" y="3855"/>
                    <a:pt x="3872" y="3694"/>
                    <a:pt x="3765" y="3569"/>
                  </a:cubicBezTo>
                  <a:lnTo>
                    <a:pt x="2695" y="2285"/>
                  </a:lnTo>
                  <a:lnTo>
                    <a:pt x="2695" y="1856"/>
                  </a:lnTo>
                  <a:lnTo>
                    <a:pt x="3801" y="1856"/>
                  </a:lnTo>
                  <a:lnTo>
                    <a:pt x="3801" y="1232"/>
                  </a:lnTo>
                  <a:lnTo>
                    <a:pt x="2695" y="1232"/>
                  </a:lnTo>
                  <a:lnTo>
                    <a:pt x="2695" y="625"/>
                  </a:lnTo>
                  <a:lnTo>
                    <a:pt x="2873" y="625"/>
                  </a:lnTo>
                  <a:cubicBezTo>
                    <a:pt x="2927" y="625"/>
                    <a:pt x="2963" y="590"/>
                    <a:pt x="2998" y="554"/>
                  </a:cubicBezTo>
                  <a:cubicBezTo>
                    <a:pt x="3230" y="286"/>
                    <a:pt x="3034" y="1"/>
                    <a:pt x="27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68"/>
            <p:cNvSpPr/>
            <p:nvPr/>
          </p:nvSpPr>
          <p:spPr>
            <a:xfrm>
              <a:off x="1396231" y="3352468"/>
              <a:ext cx="27143" cy="19804"/>
            </a:xfrm>
            <a:custGeom>
              <a:avLst/>
              <a:gdLst/>
              <a:ahLst/>
              <a:cxnLst/>
              <a:rect l="l" t="t" r="r" b="b"/>
              <a:pathLst>
                <a:path w="858" h="626" extrusionOk="0">
                  <a:moveTo>
                    <a:pt x="1" y="1"/>
                  </a:moveTo>
                  <a:lnTo>
                    <a:pt x="1" y="625"/>
                  </a:lnTo>
                  <a:lnTo>
                    <a:pt x="518" y="625"/>
                  </a:lnTo>
                  <a:cubicBezTo>
                    <a:pt x="714" y="625"/>
                    <a:pt x="857" y="465"/>
                    <a:pt x="839" y="286"/>
                  </a:cubicBezTo>
                  <a:cubicBezTo>
                    <a:pt x="821" y="126"/>
                    <a:pt x="679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68"/>
            <p:cNvSpPr/>
            <p:nvPr/>
          </p:nvSpPr>
          <p:spPr>
            <a:xfrm>
              <a:off x="1258524" y="3401597"/>
              <a:ext cx="19772" cy="81871"/>
            </a:xfrm>
            <a:custGeom>
              <a:avLst/>
              <a:gdLst/>
              <a:ahLst/>
              <a:cxnLst/>
              <a:rect l="l" t="t" r="r" b="b"/>
              <a:pathLst>
                <a:path w="625" h="2588" extrusionOk="0">
                  <a:moveTo>
                    <a:pt x="0" y="0"/>
                  </a:moveTo>
                  <a:lnTo>
                    <a:pt x="0" y="2587"/>
                  </a:lnTo>
                  <a:lnTo>
                    <a:pt x="625" y="2587"/>
                  </a:lnTo>
                  <a:lnTo>
                    <a:pt x="6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68"/>
            <p:cNvSpPr/>
            <p:nvPr/>
          </p:nvSpPr>
          <p:spPr>
            <a:xfrm>
              <a:off x="1113446" y="3352468"/>
              <a:ext cx="26573" cy="19804"/>
            </a:xfrm>
            <a:custGeom>
              <a:avLst/>
              <a:gdLst/>
              <a:ahLst/>
              <a:cxnLst/>
              <a:rect l="l" t="t" r="r" b="b"/>
              <a:pathLst>
                <a:path w="840" h="626" extrusionOk="0">
                  <a:moveTo>
                    <a:pt x="322" y="1"/>
                  </a:moveTo>
                  <a:cubicBezTo>
                    <a:pt x="143" y="1"/>
                    <a:pt x="0" y="162"/>
                    <a:pt x="18" y="358"/>
                  </a:cubicBezTo>
                  <a:cubicBezTo>
                    <a:pt x="36" y="518"/>
                    <a:pt x="179" y="625"/>
                    <a:pt x="339" y="625"/>
                  </a:cubicBezTo>
                  <a:lnTo>
                    <a:pt x="839" y="625"/>
                  </a:lnTo>
                  <a:lnTo>
                    <a:pt x="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0" name="Google Shape;2350;p68"/>
          <p:cNvGrpSpPr/>
          <p:nvPr/>
        </p:nvGrpSpPr>
        <p:grpSpPr>
          <a:xfrm>
            <a:off x="2656960" y="1684590"/>
            <a:ext cx="318977" cy="320580"/>
            <a:chOff x="2569162" y="1629215"/>
            <a:chExt cx="333623" cy="335299"/>
          </a:xfrm>
        </p:grpSpPr>
        <p:sp>
          <p:nvSpPr>
            <p:cNvPr id="2351" name="Google Shape;2351;p68"/>
            <p:cNvSpPr/>
            <p:nvPr/>
          </p:nvSpPr>
          <p:spPr>
            <a:xfrm>
              <a:off x="2647617" y="1924970"/>
              <a:ext cx="176713" cy="39544"/>
            </a:xfrm>
            <a:custGeom>
              <a:avLst/>
              <a:gdLst/>
              <a:ahLst/>
              <a:cxnLst/>
              <a:rect l="l" t="t" r="r" b="b"/>
              <a:pathLst>
                <a:path w="5586" h="1250" extrusionOk="0">
                  <a:moveTo>
                    <a:pt x="822" y="1"/>
                  </a:moveTo>
                  <a:cubicBezTo>
                    <a:pt x="375" y="1"/>
                    <a:pt x="1" y="376"/>
                    <a:pt x="1" y="822"/>
                  </a:cubicBezTo>
                  <a:lnTo>
                    <a:pt x="1" y="929"/>
                  </a:lnTo>
                  <a:cubicBezTo>
                    <a:pt x="1" y="1107"/>
                    <a:pt x="144" y="1250"/>
                    <a:pt x="304" y="1250"/>
                  </a:cubicBezTo>
                  <a:lnTo>
                    <a:pt x="5264" y="1250"/>
                  </a:lnTo>
                  <a:cubicBezTo>
                    <a:pt x="5443" y="1250"/>
                    <a:pt x="5586" y="1107"/>
                    <a:pt x="5586" y="929"/>
                  </a:cubicBezTo>
                  <a:lnTo>
                    <a:pt x="5586" y="822"/>
                  </a:lnTo>
                  <a:cubicBezTo>
                    <a:pt x="5586" y="376"/>
                    <a:pt x="5211" y="1"/>
                    <a:pt x="47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68"/>
            <p:cNvSpPr/>
            <p:nvPr/>
          </p:nvSpPr>
          <p:spPr>
            <a:xfrm>
              <a:off x="2702946" y="1854930"/>
              <a:ext cx="65516" cy="50331"/>
            </a:xfrm>
            <a:custGeom>
              <a:avLst/>
              <a:gdLst/>
              <a:ahLst/>
              <a:cxnLst/>
              <a:rect l="l" t="t" r="r" b="b"/>
              <a:pathLst>
                <a:path w="2071" h="1591" extrusionOk="0">
                  <a:moveTo>
                    <a:pt x="1045" y="1"/>
                  </a:moveTo>
                  <a:cubicBezTo>
                    <a:pt x="1024" y="1"/>
                    <a:pt x="1003" y="1"/>
                    <a:pt x="982" y="3"/>
                  </a:cubicBezTo>
                  <a:cubicBezTo>
                    <a:pt x="429" y="38"/>
                    <a:pt x="0" y="502"/>
                    <a:pt x="0" y="1055"/>
                  </a:cubicBezTo>
                  <a:lnTo>
                    <a:pt x="0" y="1590"/>
                  </a:lnTo>
                  <a:lnTo>
                    <a:pt x="2070" y="1590"/>
                  </a:lnTo>
                  <a:lnTo>
                    <a:pt x="2070" y="1037"/>
                  </a:lnTo>
                  <a:cubicBezTo>
                    <a:pt x="2070" y="469"/>
                    <a:pt x="1621" y="1"/>
                    <a:pt x="10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68"/>
            <p:cNvSpPr/>
            <p:nvPr/>
          </p:nvSpPr>
          <p:spPr>
            <a:xfrm>
              <a:off x="2569162" y="1629278"/>
              <a:ext cx="142294" cy="226886"/>
            </a:xfrm>
            <a:custGeom>
              <a:avLst/>
              <a:gdLst/>
              <a:ahLst/>
              <a:cxnLst/>
              <a:rect l="l" t="t" r="r" b="b"/>
              <a:pathLst>
                <a:path w="4498" h="7172" extrusionOk="0">
                  <a:moveTo>
                    <a:pt x="1493" y="1"/>
                  </a:moveTo>
                  <a:cubicBezTo>
                    <a:pt x="1363" y="1"/>
                    <a:pt x="1239" y="84"/>
                    <a:pt x="1196" y="213"/>
                  </a:cubicBezTo>
                  <a:lnTo>
                    <a:pt x="1160" y="302"/>
                  </a:lnTo>
                  <a:cubicBezTo>
                    <a:pt x="928" y="944"/>
                    <a:pt x="1268" y="1658"/>
                    <a:pt x="1910" y="1890"/>
                  </a:cubicBezTo>
                  <a:lnTo>
                    <a:pt x="2481" y="2104"/>
                  </a:lnTo>
                  <a:cubicBezTo>
                    <a:pt x="2338" y="2425"/>
                    <a:pt x="2213" y="2746"/>
                    <a:pt x="2142" y="3085"/>
                  </a:cubicBezTo>
                  <a:cubicBezTo>
                    <a:pt x="1928" y="2853"/>
                    <a:pt x="1607" y="2693"/>
                    <a:pt x="1232" y="2693"/>
                  </a:cubicBezTo>
                  <a:lnTo>
                    <a:pt x="304" y="2693"/>
                  </a:lnTo>
                  <a:cubicBezTo>
                    <a:pt x="143" y="2693"/>
                    <a:pt x="1" y="2835"/>
                    <a:pt x="1" y="2996"/>
                  </a:cubicBezTo>
                  <a:lnTo>
                    <a:pt x="1" y="3103"/>
                  </a:lnTo>
                  <a:cubicBezTo>
                    <a:pt x="1" y="3799"/>
                    <a:pt x="554" y="4352"/>
                    <a:pt x="1232" y="4352"/>
                  </a:cubicBezTo>
                  <a:lnTo>
                    <a:pt x="2070" y="4352"/>
                  </a:lnTo>
                  <a:cubicBezTo>
                    <a:pt x="2070" y="4584"/>
                    <a:pt x="2106" y="4816"/>
                    <a:pt x="2160" y="5048"/>
                  </a:cubicBezTo>
                  <a:cubicBezTo>
                    <a:pt x="2035" y="5048"/>
                    <a:pt x="1892" y="5066"/>
                    <a:pt x="1767" y="5119"/>
                  </a:cubicBezTo>
                  <a:lnTo>
                    <a:pt x="893" y="5440"/>
                  </a:lnTo>
                  <a:cubicBezTo>
                    <a:pt x="732" y="5494"/>
                    <a:pt x="643" y="5672"/>
                    <a:pt x="697" y="5833"/>
                  </a:cubicBezTo>
                  <a:lnTo>
                    <a:pt x="732" y="5922"/>
                  </a:lnTo>
                  <a:cubicBezTo>
                    <a:pt x="913" y="6438"/>
                    <a:pt x="1388" y="6747"/>
                    <a:pt x="1894" y="6747"/>
                  </a:cubicBezTo>
                  <a:cubicBezTo>
                    <a:pt x="2036" y="6747"/>
                    <a:pt x="2180" y="6722"/>
                    <a:pt x="2320" y="6672"/>
                  </a:cubicBezTo>
                  <a:lnTo>
                    <a:pt x="2945" y="6440"/>
                  </a:lnTo>
                  <a:cubicBezTo>
                    <a:pt x="2945" y="6457"/>
                    <a:pt x="2945" y="6457"/>
                    <a:pt x="2945" y="6457"/>
                  </a:cubicBezTo>
                  <a:cubicBezTo>
                    <a:pt x="3248" y="6761"/>
                    <a:pt x="3587" y="6993"/>
                    <a:pt x="3962" y="7171"/>
                  </a:cubicBezTo>
                  <a:cubicBezTo>
                    <a:pt x="4104" y="6975"/>
                    <a:pt x="4283" y="6814"/>
                    <a:pt x="4497" y="6707"/>
                  </a:cubicBezTo>
                  <a:cubicBezTo>
                    <a:pt x="4087" y="6582"/>
                    <a:pt x="3730" y="6368"/>
                    <a:pt x="3426" y="6047"/>
                  </a:cubicBezTo>
                  <a:lnTo>
                    <a:pt x="3355" y="5851"/>
                  </a:lnTo>
                  <a:cubicBezTo>
                    <a:pt x="3266" y="5601"/>
                    <a:pt x="3105" y="5405"/>
                    <a:pt x="2891" y="5262"/>
                  </a:cubicBezTo>
                  <a:cubicBezTo>
                    <a:pt x="2748" y="4941"/>
                    <a:pt x="2677" y="4602"/>
                    <a:pt x="2677" y="4245"/>
                  </a:cubicBezTo>
                  <a:lnTo>
                    <a:pt x="2677" y="3835"/>
                  </a:lnTo>
                  <a:cubicBezTo>
                    <a:pt x="2677" y="3317"/>
                    <a:pt x="2838" y="2800"/>
                    <a:pt x="3070" y="2318"/>
                  </a:cubicBezTo>
                  <a:cubicBezTo>
                    <a:pt x="3070" y="2318"/>
                    <a:pt x="3070" y="2300"/>
                    <a:pt x="3070" y="2300"/>
                  </a:cubicBezTo>
                  <a:lnTo>
                    <a:pt x="3212" y="1925"/>
                  </a:lnTo>
                  <a:cubicBezTo>
                    <a:pt x="3444" y="1283"/>
                    <a:pt x="3105" y="569"/>
                    <a:pt x="2463" y="337"/>
                  </a:cubicBezTo>
                  <a:lnTo>
                    <a:pt x="1589" y="16"/>
                  </a:lnTo>
                  <a:cubicBezTo>
                    <a:pt x="1557" y="6"/>
                    <a:pt x="1525" y="1"/>
                    <a:pt x="14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68"/>
            <p:cNvSpPr/>
            <p:nvPr/>
          </p:nvSpPr>
          <p:spPr>
            <a:xfrm>
              <a:off x="2760522" y="1629278"/>
              <a:ext cx="142263" cy="226886"/>
            </a:xfrm>
            <a:custGeom>
              <a:avLst/>
              <a:gdLst/>
              <a:ahLst/>
              <a:cxnLst/>
              <a:rect l="l" t="t" r="r" b="b"/>
              <a:pathLst>
                <a:path w="4497" h="7172" extrusionOk="0">
                  <a:moveTo>
                    <a:pt x="2987" y="1"/>
                  </a:moveTo>
                  <a:cubicBezTo>
                    <a:pt x="2955" y="1"/>
                    <a:pt x="2923" y="6"/>
                    <a:pt x="2891" y="16"/>
                  </a:cubicBezTo>
                  <a:lnTo>
                    <a:pt x="2017" y="337"/>
                  </a:lnTo>
                  <a:cubicBezTo>
                    <a:pt x="1374" y="569"/>
                    <a:pt x="1053" y="1283"/>
                    <a:pt x="1285" y="1925"/>
                  </a:cubicBezTo>
                  <a:lnTo>
                    <a:pt x="1410" y="2300"/>
                  </a:lnTo>
                  <a:cubicBezTo>
                    <a:pt x="1428" y="2354"/>
                    <a:pt x="1463" y="2389"/>
                    <a:pt x="1535" y="2425"/>
                  </a:cubicBezTo>
                  <a:cubicBezTo>
                    <a:pt x="1695" y="2532"/>
                    <a:pt x="1802" y="2711"/>
                    <a:pt x="1802" y="2907"/>
                  </a:cubicBezTo>
                  <a:lnTo>
                    <a:pt x="1802" y="4245"/>
                  </a:lnTo>
                  <a:cubicBezTo>
                    <a:pt x="1802" y="4602"/>
                    <a:pt x="1731" y="4941"/>
                    <a:pt x="1588" y="5262"/>
                  </a:cubicBezTo>
                  <a:cubicBezTo>
                    <a:pt x="1392" y="5405"/>
                    <a:pt x="1231" y="5601"/>
                    <a:pt x="1142" y="5851"/>
                  </a:cubicBezTo>
                  <a:lnTo>
                    <a:pt x="1071" y="6047"/>
                  </a:lnTo>
                  <a:cubicBezTo>
                    <a:pt x="768" y="6368"/>
                    <a:pt x="393" y="6582"/>
                    <a:pt x="0" y="6707"/>
                  </a:cubicBezTo>
                  <a:cubicBezTo>
                    <a:pt x="214" y="6814"/>
                    <a:pt x="393" y="6975"/>
                    <a:pt x="536" y="7171"/>
                  </a:cubicBezTo>
                  <a:cubicBezTo>
                    <a:pt x="910" y="6993"/>
                    <a:pt x="1249" y="6761"/>
                    <a:pt x="1535" y="6457"/>
                  </a:cubicBezTo>
                  <a:cubicBezTo>
                    <a:pt x="1535" y="6457"/>
                    <a:pt x="1553" y="6457"/>
                    <a:pt x="1553" y="6440"/>
                  </a:cubicBezTo>
                  <a:lnTo>
                    <a:pt x="3123" y="7028"/>
                  </a:lnTo>
                  <a:cubicBezTo>
                    <a:pt x="3145" y="7036"/>
                    <a:pt x="3167" y="7039"/>
                    <a:pt x="3190" y="7039"/>
                  </a:cubicBezTo>
                  <a:cubicBezTo>
                    <a:pt x="3278" y="7039"/>
                    <a:pt x="3366" y="6985"/>
                    <a:pt x="3408" y="6886"/>
                  </a:cubicBezTo>
                  <a:lnTo>
                    <a:pt x="3783" y="5833"/>
                  </a:lnTo>
                  <a:cubicBezTo>
                    <a:pt x="3854" y="5672"/>
                    <a:pt x="3765" y="5494"/>
                    <a:pt x="3605" y="5440"/>
                  </a:cubicBezTo>
                  <a:lnTo>
                    <a:pt x="2730" y="5119"/>
                  </a:lnTo>
                  <a:cubicBezTo>
                    <a:pt x="2588" y="5066"/>
                    <a:pt x="2463" y="5048"/>
                    <a:pt x="2320" y="5048"/>
                  </a:cubicBezTo>
                  <a:cubicBezTo>
                    <a:pt x="2391" y="4816"/>
                    <a:pt x="2409" y="4584"/>
                    <a:pt x="2427" y="4352"/>
                  </a:cubicBezTo>
                  <a:lnTo>
                    <a:pt x="4283" y="4352"/>
                  </a:lnTo>
                  <a:cubicBezTo>
                    <a:pt x="4390" y="4352"/>
                    <a:pt x="4497" y="4245"/>
                    <a:pt x="4497" y="4138"/>
                  </a:cubicBezTo>
                  <a:lnTo>
                    <a:pt x="4497" y="2603"/>
                  </a:lnTo>
                  <a:cubicBezTo>
                    <a:pt x="4497" y="2577"/>
                    <a:pt x="4478" y="2561"/>
                    <a:pt x="4460" y="2561"/>
                  </a:cubicBezTo>
                  <a:cubicBezTo>
                    <a:pt x="4454" y="2561"/>
                    <a:pt x="4448" y="2563"/>
                    <a:pt x="4443" y="2568"/>
                  </a:cubicBezTo>
                  <a:lnTo>
                    <a:pt x="4176" y="2693"/>
                  </a:lnTo>
                  <a:lnTo>
                    <a:pt x="3248" y="2693"/>
                  </a:lnTo>
                  <a:cubicBezTo>
                    <a:pt x="2891" y="2693"/>
                    <a:pt x="2570" y="2853"/>
                    <a:pt x="2338" y="3085"/>
                  </a:cubicBezTo>
                  <a:cubicBezTo>
                    <a:pt x="2266" y="2746"/>
                    <a:pt x="2159" y="2425"/>
                    <a:pt x="2017" y="2104"/>
                  </a:cubicBezTo>
                  <a:lnTo>
                    <a:pt x="3551" y="1551"/>
                  </a:lnTo>
                  <a:cubicBezTo>
                    <a:pt x="3658" y="1497"/>
                    <a:pt x="3729" y="1390"/>
                    <a:pt x="3676" y="1265"/>
                  </a:cubicBezTo>
                  <a:lnTo>
                    <a:pt x="3301" y="213"/>
                  </a:lnTo>
                  <a:cubicBezTo>
                    <a:pt x="3244" y="84"/>
                    <a:pt x="3118" y="1"/>
                    <a:pt x="29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68"/>
            <p:cNvSpPr/>
            <p:nvPr/>
          </p:nvSpPr>
          <p:spPr>
            <a:xfrm>
              <a:off x="2696746" y="1629215"/>
              <a:ext cx="78486" cy="156941"/>
            </a:xfrm>
            <a:custGeom>
              <a:avLst/>
              <a:gdLst/>
              <a:ahLst/>
              <a:cxnLst/>
              <a:rect l="l" t="t" r="r" b="b"/>
              <a:pathLst>
                <a:path w="2481" h="4961" extrusionOk="0">
                  <a:moveTo>
                    <a:pt x="303" y="0"/>
                  </a:moveTo>
                  <a:cubicBezTo>
                    <a:pt x="143" y="0"/>
                    <a:pt x="0" y="143"/>
                    <a:pt x="0" y="322"/>
                  </a:cubicBezTo>
                  <a:lnTo>
                    <a:pt x="0" y="661"/>
                  </a:lnTo>
                  <a:cubicBezTo>
                    <a:pt x="0" y="768"/>
                    <a:pt x="54" y="875"/>
                    <a:pt x="143" y="928"/>
                  </a:cubicBezTo>
                  <a:lnTo>
                    <a:pt x="625" y="1249"/>
                  </a:lnTo>
                  <a:lnTo>
                    <a:pt x="625" y="3730"/>
                  </a:lnTo>
                  <a:lnTo>
                    <a:pt x="143" y="4051"/>
                  </a:lnTo>
                  <a:cubicBezTo>
                    <a:pt x="54" y="4104"/>
                    <a:pt x="0" y="4211"/>
                    <a:pt x="0" y="4301"/>
                  </a:cubicBezTo>
                  <a:lnTo>
                    <a:pt x="0" y="4657"/>
                  </a:lnTo>
                  <a:cubicBezTo>
                    <a:pt x="0" y="4836"/>
                    <a:pt x="143" y="4961"/>
                    <a:pt x="303" y="4961"/>
                  </a:cubicBezTo>
                  <a:lnTo>
                    <a:pt x="2159" y="4961"/>
                  </a:lnTo>
                  <a:cubicBezTo>
                    <a:pt x="2337" y="4961"/>
                    <a:pt x="2480" y="4836"/>
                    <a:pt x="2480" y="4657"/>
                  </a:cubicBezTo>
                  <a:lnTo>
                    <a:pt x="2480" y="4301"/>
                  </a:lnTo>
                  <a:cubicBezTo>
                    <a:pt x="2480" y="4211"/>
                    <a:pt x="2427" y="4104"/>
                    <a:pt x="2337" y="4051"/>
                  </a:cubicBezTo>
                  <a:lnTo>
                    <a:pt x="1856" y="3730"/>
                  </a:lnTo>
                  <a:lnTo>
                    <a:pt x="1856" y="322"/>
                  </a:lnTo>
                  <a:cubicBezTo>
                    <a:pt x="1856" y="143"/>
                    <a:pt x="1713" y="0"/>
                    <a:pt x="15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6" name="Google Shape;2356;p68"/>
          <p:cNvGrpSpPr/>
          <p:nvPr/>
        </p:nvGrpSpPr>
        <p:grpSpPr>
          <a:xfrm>
            <a:off x="1962961" y="3249650"/>
            <a:ext cx="303854" cy="320580"/>
            <a:chOff x="1843297" y="3266136"/>
            <a:chExt cx="317805" cy="335299"/>
          </a:xfrm>
        </p:grpSpPr>
        <p:sp>
          <p:nvSpPr>
            <p:cNvPr id="2357" name="Google Shape;2357;p68"/>
            <p:cNvSpPr/>
            <p:nvPr/>
          </p:nvSpPr>
          <p:spPr>
            <a:xfrm>
              <a:off x="1843297" y="3404413"/>
              <a:ext cx="58715" cy="58746"/>
            </a:xfrm>
            <a:custGeom>
              <a:avLst/>
              <a:gdLst/>
              <a:ahLst/>
              <a:cxnLst/>
              <a:rect l="l" t="t" r="r" b="b"/>
              <a:pathLst>
                <a:path w="1856" h="1857" extrusionOk="0">
                  <a:moveTo>
                    <a:pt x="928" y="1"/>
                  </a:moveTo>
                  <a:cubicBezTo>
                    <a:pt x="410" y="1"/>
                    <a:pt x="0" y="411"/>
                    <a:pt x="0" y="928"/>
                  </a:cubicBezTo>
                  <a:cubicBezTo>
                    <a:pt x="0" y="1446"/>
                    <a:pt x="410" y="1856"/>
                    <a:pt x="928" y="1856"/>
                  </a:cubicBezTo>
                  <a:cubicBezTo>
                    <a:pt x="1445" y="1856"/>
                    <a:pt x="1856" y="1446"/>
                    <a:pt x="1856" y="928"/>
                  </a:cubicBezTo>
                  <a:cubicBezTo>
                    <a:pt x="1856" y="411"/>
                    <a:pt x="1445" y="1"/>
                    <a:pt x="9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68"/>
            <p:cNvSpPr/>
            <p:nvPr/>
          </p:nvSpPr>
          <p:spPr>
            <a:xfrm>
              <a:off x="2002452" y="3542151"/>
              <a:ext cx="58746" cy="59284"/>
            </a:xfrm>
            <a:custGeom>
              <a:avLst/>
              <a:gdLst/>
              <a:ahLst/>
              <a:cxnLst/>
              <a:rect l="l" t="t" r="r" b="b"/>
              <a:pathLst>
                <a:path w="1857" h="1874" extrusionOk="0">
                  <a:moveTo>
                    <a:pt x="928" y="0"/>
                  </a:moveTo>
                  <a:cubicBezTo>
                    <a:pt x="411" y="0"/>
                    <a:pt x="1" y="428"/>
                    <a:pt x="1" y="946"/>
                  </a:cubicBezTo>
                  <a:cubicBezTo>
                    <a:pt x="1" y="1445"/>
                    <a:pt x="411" y="1874"/>
                    <a:pt x="928" y="1874"/>
                  </a:cubicBezTo>
                  <a:cubicBezTo>
                    <a:pt x="1446" y="1874"/>
                    <a:pt x="1856" y="1445"/>
                    <a:pt x="1856" y="946"/>
                  </a:cubicBezTo>
                  <a:cubicBezTo>
                    <a:pt x="1856" y="428"/>
                    <a:pt x="1446" y="0"/>
                    <a:pt x="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68"/>
            <p:cNvSpPr/>
            <p:nvPr/>
          </p:nvSpPr>
          <p:spPr>
            <a:xfrm>
              <a:off x="1887870" y="3285876"/>
              <a:ext cx="273231" cy="295819"/>
            </a:xfrm>
            <a:custGeom>
              <a:avLst/>
              <a:gdLst/>
              <a:ahLst/>
              <a:cxnLst/>
              <a:rect l="l" t="t" r="r" b="b"/>
              <a:pathLst>
                <a:path w="8637" h="9351" extrusionOk="0">
                  <a:moveTo>
                    <a:pt x="4586" y="1"/>
                  </a:moveTo>
                  <a:cubicBezTo>
                    <a:pt x="4461" y="1"/>
                    <a:pt x="4372" y="54"/>
                    <a:pt x="4301" y="143"/>
                  </a:cubicBezTo>
                  <a:lnTo>
                    <a:pt x="3123" y="2177"/>
                  </a:lnTo>
                  <a:lnTo>
                    <a:pt x="786" y="2160"/>
                  </a:lnTo>
                  <a:cubicBezTo>
                    <a:pt x="679" y="2160"/>
                    <a:pt x="572" y="2213"/>
                    <a:pt x="518" y="2320"/>
                  </a:cubicBezTo>
                  <a:lnTo>
                    <a:pt x="1" y="3194"/>
                  </a:lnTo>
                  <a:cubicBezTo>
                    <a:pt x="215" y="3248"/>
                    <a:pt x="393" y="3355"/>
                    <a:pt x="536" y="3498"/>
                  </a:cubicBezTo>
                  <a:lnTo>
                    <a:pt x="964" y="2766"/>
                  </a:lnTo>
                  <a:lnTo>
                    <a:pt x="3123" y="2784"/>
                  </a:lnTo>
                  <a:lnTo>
                    <a:pt x="4194" y="4657"/>
                  </a:lnTo>
                  <a:lnTo>
                    <a:pt x="3105" y="6531"/>
                  </a:lnTo>
                  <a:lnTo>
                    <a:pt x="964" y="6531"/>
                  </a:lnTo>
                  <a:lnTo>
                    <a:pt x="554" y="5817"/>
                  </a:lnTo>
                  <a:cubicBezTo>
                    <a:pt x="393" y="5960"/>
                    <a:pt x="215" y="6067"/>
                    <a:pt x="1" y="6138"/>
                  </a:cubicBezTo>
                  <a:lnTo>
                    <a:pt x="500" y="6995"/>
                  </a:lnTo>
                  <a:cubicBezTo>
                    <a:pt x="554" y="7102"/>
                    <a:pt x="661" y="7155"/>
                    <a:pt x="768" y="7155"/>
                  </a:cubicBezTo>
                  <a:lnTo>
                    <a:pt x="3105" y="7173"/>
                  </a:lnTo>
                  <a:lnTo>
                    <a:pt x="3516" y="7905"/>
                  </a:lnTo>
                  <a:cubicBezTo>
                    <a:pt x="3676" y="7762"/>
                    <a:pt x="3855" y="7655"/>
                    <a:pt x="4051" y="7584"/>
                  </a:cubicBezTo>
                  <a:lnTo>
                    <a:pt x="3640" y="6852"/>
                  </a:lnTo>
                  <a:lnTo>
                    <a:pt x="4729" y="4979"/>
                  </a:lnTo>
                  <a:lnTo>
                    <a:pt x="6888" y="4996"/>
                  </a:lnTo>
                  <a:lnTo>
                    <a:pt x="7958" y="6870"/>
                  </a:lnTo>
                  <a:lnTo>
                    <a:pt x="6870" y="8743"/>
                  </a:lnTo>
                  <a:lnTo>
                    <a:pt x="6067" y="8743"/>
                  </a:lnTo>
                  <a:cubicBezTo>
                    <a:pt x="6103" y="8833"/>
                    <a:pt x="6103" y="8940"/>
                    <a:pt x="6103" y="9047"/>
                  </a:cubicBezTo>
                  <a:cubicBezTo>
                    <a:pt x="6103" y="9154"/>
                    <a:pt x="6103" y="9243"/>
                    <a:pt x="6067" y="9350"/>
                  </a:cubicBezTo>
                  <a:lnTo>
                    <a:pt x="7048" y="9350"/>
                  </a:lnTo>
                  <a:cubicBezTo>
                    <a:pt x="7155" y="9350"/>
                    <a:pt x="7263" y="9297"/>
                    <a:pt x="7316" y="9207"/>
                  </a:cubicBezTo>
                  <a:lnTo>
                    <a:pt x="8583" y="7031"/>
                  </a:lnTo>
                  <a:cubicBezTo>
                    <a:pt x="8636" y="6941"/>
                    <a:pt x="8636" y="6816"/>
                    <a:pt x="8583" y="6727"/>
                  </a:cubicBezTo>
                  <a:lnTo>
                    <a:pt x="7441" y="4693"/>
                  </a:lnTo>
                  <a:lnTo>
                    <a:pt x="8601" y="2695"/>
                  </a:lnTo>
                  <a:cubicBezTo>
                    <a:pt x="8619" y="2677"/>
                    <a:pt x="8619" y="2659"/>
                    <a:pt x="8636" y="2606"/>
                  </a:cubicBezTo>
                  <a:cubicBezTo>
                    <a:pt x="8636" y="2499"/>
                    <a:pt x="8619" y="2391"/>
                    <a:pt x="8565" y="2302"/>
                  </a:cubicBezTo>
                  <a:lnTo>
                    <a:pt x="8101" y="1499"/>
                  </a:lnTo>
                  <a:cubicBezTo>
                    <a:pt x="7958" y="1624"/>
                    <a:pt x="7780" y="1731"/>
                    <a:pt x="7566" y="1803"/>
                  </a:cubicBezTo>
                  <a:lnTo>
                    <a:pt x="7976" y="2534"/>
                  </a:lnTo>
                  <a:lnTo>
                    <a:pt x="6906" y="4390"/>
                  </a:lnTo>
                  <a:lnTo>
                    <a:pt x="4729" y="4372"/>
                  </a:lnTo>
                  <a:lnTo>
                    <a:pt x="3658" y="2499"/>
                  </a:lnTo>
                  <a:lnTo>
                    <a:pt x="4747" y="625"/>
                  </a:lnTo>
                  <a:lnTo>
                    <a:pt x="5550" y="625"/>
                  </a:lnTo>
                  <a:cubicBezTo>
                    <a:pt x="5532" y="518"/>
                    <a:pt x="5514" y="429"/>
                    <a:pt x="5514" y="322"/>
                  </a:cubicBezTo>
                  <a:cubicBezTo>
                    <a:pt x="5514" y="215"/>
                    <a:pt x="5532" y="108"/>
                    <a:pt x="55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68"/>
            <p:cNvSpPr/>
            <p:nvPr/>
          </p:nvSpPr>
          <p:spPr>
            <a:xfrm>
              <a:off x="2082046" y="3266136"/>
              <a:ext cx="59284" cy="59284"/>
            </a:xfrm>
            <a:custGeom>
              <a:avLst/>
              <a:gdLst/>
              <a:ahLst/>
              <a:cxnLst/>
              <a:rect l="l" t="t" r="r" b="b"/>
              <a:pathLst>
                <a:path w="1874" h="1874" extrusionOk="0">
                  <a:moveTo>
                    <a:pt x="928" y="0"/>
                  </a:moveTo>
                  <a:cubicBezTo>
                    <a:pt x="429" y="0"/>
                    <a:pt x="0" y="428"/>
                    <a:pt x="0" y="946"/>
                  </a:cubicBezTo>
                  <a:cubicBezTo>
                    <a:pt x="0" y="1445"/>
                    <a:pt x="429" y="1874"/>
                    <a:pt x="928" y="1874"/>
                  </a:cubicBezTo>
                  <a:cubicBezTo>
                    <a:pt x="1446" y="1874"/>
                    <a:pt x="1874" y="1445"/>
                    <a:pt x="1874" y="946"/>
                  </a:cubicBezTo>
                  <a:cubicBezTo>
                    <a:pt x="1874" y="428"/>
                    <a:pt x="1446" y="0"/>
                    <a:pt x="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61" name="Google Shape;2361;p68"/>
          <p:cNvGrpSpPr/>
          <p:nvPr/>
        </p:nvGrpSpPr>
        <p:grpSpPr>
          <a:xfrm>
            <a:off x="1253263" y="2740727"/>
            <a:ext cx="320066" cy="295052"/>
            <a:chOff x="1101013" y="2733846"/>
            <a:chExt cx="334762" cy="308599"/>
          </a:xfrm>
        </p:grpSpPr>
        <p:sp>
          <p:nvSpPr>
            <p:cNvPr id="2362" name="Google Shape;2362;p68"/>
            <p:cNvSpPr/>
            <p:nvPr/>
          </p:nvSpPr>
          <p:spPr>
            <a:xfrm>
              <a:off x="1101013" y="2733846"/>
              <a:ext cx="334762" cy="308599"/>
            </a:xfrm>
            <a:custGeom>
              <a:avLst/>
              <a:gdLst/>
              <a:ahLst/>
              <a:cxnLst/>
              <a:rect l="l" t="t" r="r" b="b"/>
              <a:pathLst>
                <a:path w="10582" h="9755" extrusionOk="0">
                  <a:moveTo>
                    <a:pt x="3730" y="623"/>
                  </a:moveTo>
                  <a:cubicBezTo>
                    <a:pt x="4181" y="623"/>
                    <a:pt x="4623" y="820"/>
                    <a:pt x="4926" y="1178"/>
                  </a:cubicBezTo>
                  <a:lnTo>
                    <a:pt x="4033" y="2713"/>
                  </a:lnTo>
                  <a:lnTo>
                    <a:pt x="2267" y="2713"/>
                  </a:lnTo>
                  <a:cubicBezTo>
                    <a:pt x="2017" y="2017"/>
                    <a:pt x="2285" y="1214"/>
                    <a:pt x="2945" y="839"/>
                  </a:cubicBezTo>
                  <a:cubicBezTo>
                    <a:pt x="3191" y="693"/>
                    <a:pt x="3462" y="623"/>
                    <a:pt x="3730" y="623"/>
                  </a:cubicBezTo>
                  <a:close/>
                  <a:moveTo>
                    <a:pt x="5282" y="1785"/>
                  </a:moveTo>
                  <a:lnTo>
                    <a:pt x="5818" y="2713"/>
                  </a:lnTo>
                  <a:lnTo>
                    <a:pt x="4747" y="2713"/>
                  </a:lnTo>
                  <a:lnTo>
                    <a:pt x="5282" y="1785"/>
                  </a:lnTo>
                  <a:close/>
                  <a:moveTo>
                    <a:pt x="3677" y="3319"/>
                  </a:moveTo>
                  <a:lnTo>
                    <a:pt x="3141" y="4265"/>
                  </a:lnTo>
                  <a:lnTo>
                    <a:pt x="2606" y="3319"/>
                  </a:lnTo>
                  <a:close/>
                  <a:moveTo>
                    <a:pt x="7977" y="3319"/>
                  </a:moveTo>
                  <a:lnTo>
                    <a:pt x="7441" y="4265"/>
                  </a:lnTo>
                  <a:lnTo>
                    <a:pt x="6906" y="3319"/>
                  </a:lnTo>
                  <a:close/>
                  <a:moveTo>
                    <a:pt x="1892" y="3337"/>
                  </a:moveTo>
                  <a:lnTo>
                    <a:pt x="2784" y="4872"/>
                  </a:lnTo>
                  <a:lnTo>
                    <a:pt x="1892" y="6406"/>
                  </a:lnTo>
                  <a:cubicBezTo>
                    <a:pt x="1179" y="6281"/>
                    <a:pt x="608" y="5639"/>
                    <a:pt x="608" y="4872"/>
                  </a:cubicBezTo>
                  <a:cubicBezTo>
                    <a:pt x="608" y="4104"/>
                    <a:pt x="1179" y="3480"/>
                    <a:pt x="1892" y="3337"/>
                  </a:cubicBezTo>
                  <a:close/>
                  <a:moveTo>
                    <a:pt x="8672" y="3337"/>
                  </a:moveTo>
                  <a:cubicBezTo>
                    <a:pt x="9404" y="3480"/>
                    <a:pt x="9957" y="4104"/>
                    <a:pt x="9957" y="4872"/>
                  </a:cubicBezTo>
                  <a:cubicBezTo>
                    <a:pt x="9957" y="5639"/>
                    <a:pt x="9404" y="6281"/>
                    <a:pt x="8672" y="6406"/>
                  </a:cubicBezTo>
                  <a:lnTo>
                    <a:pt x="7798" y="4872"/>
                  </a:lnTo>
                  <a:lnTo>
                    <a:pt x="8672" y="3337"/>
                  </a:lnTo>
                  <a:close/>
                  <a:moveTo>
                    <a:pt x="3141" y="5496"/>
                  </a:moveTo>
                  <a:lnTo>
                    <a:pt x="3677" y="6424"/>
                  </a:lnTo>
                  <a:lnTo>
                    <a:pt x="2606" y="6424"/>
                  </a:lnTo>
                  <a:lnTo>
                    <a:pt x="3141" y="5496"/>
                  </a:lnTo>
                  <a:close/>
                  <a:moveTo>
                    <a:pt x="6192" y="3319"/>
                  </a:moveTo>
                  <a:lnTo>
                    <a:pt x="7084" y="4872"/>
                  </a:lnTo>
                  <a:lnTo>
                    <a:pt x="6192" y="6424"/>
                  </a:lnTo>
                  <a:lnTo>
                    <a:pt x="4390" y="6424"/>
                  </a:lnTo>
                  <a:lnTo>
                    <a:pt x="3498" y="4872"/>
                  </a:lnTo>
                  <a:lnTo>
                    <a:pt x="4390" y="3319"/>
                  </a:lnTo>
                  <a:close/>
                  <a:moveTo>
                    <a:pt x="7441" y="5496"/>
                  </a:moveTo>
                  <a:lnTo>
                    <a:pt x="7977" y="6424"/>
                  </a:lnTo>
                  <a:lnTo>
                    <a:pt x="6906" y="6424"/>
                  </a:lnTo>
                  <a:lnTo>
                    <a:pt x="7441" y="5496"/>
                  </a:lnTo>
                  <a:close/>
                  <a:moveTo>
                    <a:pt x="5818" y="7048"/>
                  </a:moveTo>
                  <a:lnTo>
                    <a:pt x="5282" y="7976"/>
                  </a:lnTo>
                  <a:lnTo>
                    <a:pt x="4747" y="7048"/>
                  </a:lnTo>
                  <a:close/>
                  <a:moveTo>
                    <a:pt x="8298" y="7048"/>
                  </a:moveTo>
                  <a:cubicBezTo>
                    <a:pt x="8565" y="7744"/>
                    <a:pt x="8280" y="8547"/>
                    <a:pt x="7620" y="8922"/>
                  </a:cubicBezTo>
                  <a:cubicBezTo>
                    <a:pt x="7378" y="9066"/>
                    <a:pt x="7114" y="9133"/>
                    <a:pt x="6853" y="9133"/>
                  </a:cubicBezTo>
                  <a:cubicBezTo>
                    <a:pt x="6403" y="9133"/>
                    <a:pt x="5962" y="8933"/>
                    <a:pt x="5657" y="8583"/>
                  </a:cubicBezTo>
                  <a:lnTo>
                    <a:pt x="6549" y="7048"/>
                  </a:lnTo>
                  <a:close/>
                  <a:moveTo>
                    <a:pt x="6845" y="1"/>
                  </a:moveTo>
                  <a:cubicBezTo>
                    <a:pt x="6265" y="1"/>
                    <a:pt x="5695" y="236"/>
                    <a:pt x="5282" y="661"/>
                  </a:cubicBezTo>
                  <a:cubicBezTo>
                    <a:pt x="4866" y="233"/>
                    <a:pt x="4295" y="1"/>
                    <a:pt x="3714" y="1"/>
                  </a:cubicBezTo>
                  <a:cubicBezTo>
                    <a:pt x="3349" y="1"/>
                    <a:pt x="2979" y="93"/>
                    <a:pt x="2642" y="286"/>
                  </a:cubicBezTo>
                  <a:cubicBezTo>
                    <a:pt x="1767" y="803"/>
                    <a:pt x="1375" y="1838"/>
                    <a:pt x="1642" y="2766"/>
                  </a:cubicBezTo>
                  <a:cubicBezTo>
                    <a:pt x="697" y="3016"/>
                    <a:pt x="1" y="3854"/>
                    <a:pt x="1" y="4872"/>
                  </a:cubicBezTo>
                  <a:cubicBezTo>
                    <a:pt x="1" y="5889"/>
                    <a:pt x="697" y="6745"/>
                    <a:pt x="1642" y="6977"/>
                  </a:cubicBezTo>
                  <a:cubicBezTo>
                    <a:pt x="1589" y="7155"/>
                    <a:pt x="1553" y="7352"/>
                    <a:pt x="1553" y="7530"/>
                  </a:cubicBezTo>
                  <a:cubicBezTo>
                    <a:pt x="1750" y="7423"/>
                    <a:pt x="1964" y="7352"/>
                    <a:pt x="2196" y="7352"/>
                  </a:cubicBezTo>
                  <a:cubicBezTo>
                    <a:pt x="2213" y="7262"/>
                    <a:pt x="2231" y="7155"/>
                    <a:pt x="2267" y="7048"/>
                  </a:cubicBezTo>
                  <a:lnTo>
                    <a:pt x="4033" y="7048"/>
                  </a:lnTo>
                  <a:lnTo>
                    <a:pt x="4926" y="8583"/>
                  </a:lnTo>
                  <a:cubicBezTo>
                    <a:pt x="4621" y="8942"/>
                    <a:pt x="4178" y="9130"/>
                    <a:pt x="3728" y="9130"/>
                  </a:cubicBezTo>
                  <a:cubicBezTo>
                    <a:pt x="3597" y="9130"/>
                    <a:pt x="3466" y="9114"/>
                    <a:pt x="3338" y="9082"/>
                  </a:cubicBezTo>
                  <a:cubicBezTo>
                    <a:pt x="3248" y="9279"/>
                    <a:pt x="3106" y="9457"/>
                    <a:pt x="2927" y="9600"/>
                  </a:cubicBezTo>
                  <a:cubicBezTo>
                    <a:pt x="3188" y="9702"/>
                    <a:pt x="3459" y="9752"/>
                    <a:pt x="3727" y="9752"/>
                  </a:cubicBezTo>
                  <a:cubicBezTo>
                    <a:pt x="4304" y="9752"/>
                    <a:pt x="4868" y="9521"/>
                    <a:pt x="5282" y="9082"/>
                  </a:cubicBezTo>
                  <a:cubicBezTo>
                    <a:pt x="5696" y="9518"/>
                    <a:pt x="6264" y="9754"/>
                    <a:pt x="6846" y="9754"/>
                  </a:cubicBezTo>
                  <a:cubicBezTo>
                    <a:pt x="7217" y="9754"/>
                    <a:pt x="7594" y="9658"/>
                    <a:pt x="7941" y="9457"/>
                  </a:cubicBezTo>
                  <a:cubicBezTo>
                    <a:pt x="8815" y="8957"/>
                    <a:pt x="9208" y="7923"/>
                    <a:pt x="8940" y="6977"/>
                  </a:cubicBezTo>
                  <a:cubicBezTo>
                    <a:pt x="9886" y="6745"/>
                    <a:pt x="10582" y="5889"/>
                    <a:pt x="10582" y="4872"/>
                  </a:cubicBezTo>
                  <a:cubicBezTo>
                    <a:pt x="10582" y="3854"/>
                    <a:pt x="9886" y="2998"/>
                    <a:pt x="8940" y="2766"/>
                  </a:cubicBezTo>
                  <a:cubicBezTo>
                    <a:pt x="8994" y="2588"/>
                    <a:pt x="9011" y="2409"/>
                    <a:pt x="9011" y="2231"/>
                  </a:cubicBezTo>
                  <a:lnTo>
                    <a:pt x="9011" y="2231"/>
                  </a:lnTo>
                  <a:cubicBezTo>
                    <a:pt x="8833" y="2338"/>
                    <a:pt x="8619" y="2391"/>
                    <a:pt x="8387" y="2391"/>
                  </a:cubicBezTo>
                  <a:cubicBezTo>
                    <a:pt x="8369" y="2498"/>
                    <a:pt x="8333" y="2605"/>
                    <a:pt x="8298" y="2713"/>
                  </a:cubicBezTo>
                  <a:lnTo>
                    <a:pt x="6549" y="2713"/>
                  </a:lnTo>
                  <a:lnTo>
                    <a:pt x="5657" y="1178"/>
                  </a:lnTo>
                  <a:cubicBezTo>
                    <a:pt x="5959" y="822"/>
                    <a:pt x="6397" y="623"/>
                    <a:pt x="6843" y="623"/>
                  </a:cubicBezTo>
                  <a:cubicBezTo>
                    <a:pt x="6978" y="623"/>
                    <a:pt x="7113" y="641"/>
                    <a:pt x="7245" y="678"/>
                  </a:cubicBezTo>
                  <a:cubicBezTo>
                    <a:pt x="7334" y="464"/>
                    <a:pt x="7477" y="286"/>
                    <a:pt x="7655" y="161"/>
                  </a:cubicBezTo>
                  <a:cubicBezTo>
                    <a:pt x="7393" y="53"/>
                    <a:pt x="7118" y="1"/>
                    <a:pt x="6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68"/>
            <p:cNvSpPr/>
            <p:nvPr/>
          </p:nvSpPr>
          <p:spPr>
            <a:xfrm>
              <a:off x="1243845" y="2863676"/>
              <a:ext cx="49129" cy="49129"/>
            </a:xfrm>
            <a:custGeom>
              <a:avLst/>
              <a:gdLst/>
              <a:ahLst/>
              <a:cxnLst/>
              <a:rect l="l" t="t" r="r" b="b"/>
              <a:pathLst>
                <a:path w="1553" h="1553" extrusionOk="0">
                  <a:moveTo>
                    <a:pt x="767" y="0"/>
                  </a:moveTo>
                  <a:cubicBezTo>
                    <a:pt x="339" y="0"/>
                    <a:pt x="0" y="339"/>
                    <a:pt x="0" y="768"/>
                  </a:cubicBezTo>
                  <a:cubicBezTo>
                    <a:pt x="0" y="1196"/>
                    <a:pt x="339" y="1553"/>
                    <a:pt x="767" y="1553"/>
                  </a:cubicBezTo>
                  <a:cubicBezTo>
                    <a:pt x="1196" y="1553"/>
                    <a:pt x="1552" y="1196"/>
                    <a:pt x="1552" y="768"/>
                  </a:cubicBezTo>
                  <a:cubicBezTo>
                    <a:pt x="1552" y="339"/>
                    <a:pt x="1196" y="0"/>
                    <a:pt x="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68"/>
            <p:cNvSpPr/>
            <p:nvPr/>
          </p:nvSpPr>
          <p:spPr>
            <a:xfrm>
              <a:off x="1150712" y="2986166"/>
              <a:ext cx="38974" cy="38974"/>
            </a:xfrm>
            <a:custGeom>
              <a:avLst/>
              <a:gdLst/>
              <a:ahLst/>
              <a:cxnLst/>
              <a:rect l="l" t="t" r="r" b="b"/>
              <a:pathLst>
                <a:path w="1232" h="1232" extrusionOk="0">
                  <a:moveTo>
                    <a:pt x="625" y="0"/>
                  </a:moveTo>
                  <a:cubicBezTo>
                    <a:pt x="268" y="0"/>
                    <a:pt x="0" y="268"/>
                    <a:pt x="0" y="625"/>
                  </a:cubicBezTo>
                  <a:cubicBezTo>
                    <a:pt x="0" y="964"/>
                    <a:pt x="268" y="1231"/>
                    <a:pt x="625" y="1231"/>
                  </a:cubicBezTo>
                  <a:cubicBezTo>
                    <a:pt x="964" y="1231"/>
                    <a:pt x="1231" y="964"/>
                    <a:pt x="1231" y="625"/>
                  </a:cubicBezTo>
                  <a:cubicBezTo>
                    <a:pt x="1231" y="268"/>
                    <a:pt x="964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68"/>
            <p:cNvSpPr/>
            <p:nvPr/>
          </p:nvSpPr>
          <p:spPr>
            <a:xfrm>
              <a:off x="1346564" y="2750770"/>
              <a:ext cx="39544" cy="38974"/>
            </a:xfrm>
            <a:custGeom>
              <a:avLst/>
              <a:gdLst/>
              <a:ahLst/>
              <a:cxnLst/>
              <a:rect l="l" t="t" r="r" b="b"/>
              <a:pathLst>
                <a:path w="1250" h="1232" extrusionOk="0">
                  <a:moveTo>
                    <a:pt x="625" y="1"/>
                  </a:moveTo>
                  <a:cubicBezTo>
                    <a:pt x="286" y="1"/>
                    <a:pt x="0" y="268"/>
                    <a:pt x="0" y="607"/>
                  </a:cubicBezTo>
                  <a:cubicBezTo>
                    <a:pt x="0" y="964"/>
                    <a:pt x="286" y="1232"/>
                    <a:pt x="625" y="1232"/>
                  </a:cubicBezTo>
                  <a:cubicBezTo>
                    <a:pt x="964" y="1232"/>
                    <a:pt x="1249" y="964"/>
                    <a:pt x="1249" y="607"/>
                  </a:cubicBezTo>
                  <a:cubicBezTo>
                    <a:pt x="1249" y="268"/>
                    <a:pt x="964" y="1"/>
                    <a:pt x="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66" name="Google Shape;2366;p68"/>
          <p:cNvGrpSpPr/>
          <p:nvPr/>
        </p:nvGrpSpPr>
        <p:grpSpPr>
          <a:xfrm>
            <a:off x="1954855" y="2206337"/>
            <a:ext cx="320580" cy="320701"/>
            <a:chOff x="1834819" y="2174918"/>
            <a:chExt cx="335299" cy="335426"/>
          </a:xfrm>
        </p:grpSpPr>
        <p:sp>
          <p:nvSpPr>
            <p:cNvPr id="2367" name="Google Shape;2367;p68"/>
            <p:cNvSpPr/>
            <p:nvPr/>
          </p:nvSpPr>
          <p:spPr>
            <a:xfrm>
              <a:off x="1892964" y="2175045"/>
              <a:ext cx="125907" cy="39544"/>
            </a:xfrm>
            <a:custGeom>
              <a:avLst/>
              <a:gdLst/>
              <a:ahLst/>
              <a:cxnLst/>
              <a:rect l="l" t="t" r="r" b="b"/>
              <a:pathLst>
                <a:path w="3980" h="1250" extrusionOk="0">
                  <a:moveTo>
                    <a:pt x="643" y="0"/>
                  </a:moveTo>
                  <a:cubicBezTo>
                    <a:pt x="321" y="0"/>
                    <a:pt x="36" y="250"/>
                    <a:pt x="18" y="589"/>
                  </a:cubicBezTo>
                  <a:cubicBezTo>
                    <a:pt x="0" y="946"/>
                    <a:pt x="286" y="1249"/>
                    <a:pt x="643" y="1249"/>
                  </a:cubicBezTo>
                  <a:lnTo>
                    <a:pt x="3319" y="1249"/>
                  </a:lnTo>
                  <a:cubicBezTo>
                    <a:pt x="3640" y="1249"/>
                    <a:pt x="3926" y="999"/>
                    <a:pt x="3943" y="678"/>
                  </a:cubicBezTo>
                  <a:cubicBezTo>
                    <a:pt x="3979" y="304"/>
                    <a:pt x="3676" y="0"/>
                    <a:pt x="3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68"/>
            <p:cNvSpPr/>
            <p:nvPr/>
          </p:nvSpPr>
          <p:spPr>
            <a:xfrm>
              <a:off x="1850067" y="2234297"/>
              <a:ext cx="211132" cy="138340"/>
            </a:xfrm>
            <a:custGeom>
              <a:avLst/>
              <a:gdLst/>
              <a:ahLst/>
              <a:cxnLst/>
              <a:rect l="l" t="t" r="r" b="b"/>
              <a:pathLst>
                <a:path w="6674" h="4373" extrusionOk="0">
                  <a:moveTo>
                    <a:pt x="1981" y="1"/>
                  </a:moveTo>
                  <a:lnTo>
                    <a:pt x="1981" y="2142"/>
                  </a:lnTo>
                  <a:cubicBezTo>
                    <a:pt x="1303" y="2392"/>
                    <a:pt x="714" y="2856"/>
                    <a:pt x="268" y="3427"/>
                  </a:cubicBezTo>
                  <a:cubicBezTo>
                    <a:pt x="161" y="3569"/>
                    <a:pt x="72" y="3694"/>
                    <a:pt x="0" y="3855"/>
                  </a:cubicBezTo>
                  <a:cubicBezTo>
                    <a:pt x="54" y="3837"/>
                    <a:pt x="125" y="3837"/>
                    <a:pt x="179" y="3837"/>
                  </a:cubicBezTo>
                  <a:lnTo>
                    <a:pt x="196" y="3837"/>
                  </a:lnTo>
                  <a:cubicBezTo>
                    <a:pt x="928" y="3873"/>
                    <a:pt x="1338" y="3997"/>
                    <a:pt x="1731" y="4122"/>
                  </a:cubicBezTo>
                  <a:cubicBezTo>
                    <a:pt x="2141" y="4247"/>
                    <a:pt x="2534" y="4372"/>
                    <a:pt x="3337" y="4372"/>
                  </a:cubicBezTo>
                  <a:cubicBezTo>
                    <a:pt x="4122" y="4372"/>
                    <a:pt x="4514" y="4247"/>
                    <a:pt x="4925" y="4122"/>
                  </a:cubicBezTo>
                  <a:cubicBezTo>
                    <a:pt x="5335" y="3997"/>
                    <a:pt x="5728" y="3873"/>
                    <a:pt x="6459" y="3837"/>
                  </a:cubicBezTo>
                  <a:lnTo>
                    <a:pt x="6477" y="3837"/>
                  </a:lnTo>
                  <a:cubicBezTo>
                    <a:pt x="6548" y="3837"/>
                    <a:pt x="6602" y="3837"/>
                    <a:pt x="6673" y="3855"/>
                  </a:cubicBezTo>
                  <a:cubicBezTo>
                    <a:pt x="6584" y="3694"/>
                    <a:pt x="6495" y="3569"/>
                    <a:pt x="6388" y="3427"/>
                  </a:cubicBezTo>
                  <a:cubicBezTo>
                    <a:pt x="5960" y="2856"/>
                    <a:pt x="5353" y="2392"/>
                    <a:pt x="4675" y="2142"/>
                  </a:cubicBezTo>
                  <a:lnTo>
                    <a:pt x="46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68"/>
            <p:cNvSpPr/>
            <p:nvPr/>
          </p:nvSpPr>
          <p:spPr>
            <a:xfrm>
              <a:off x="1834819" y="2375421"/>
              <a:ext cx="241628" cy="134923"/>
            </a:xfrm>
            <a:custGeom>
              <a:avLst/>
              <a:gdLst/>
              <a:ahLst/>
              <a:cxnLst/>
              <a:rect l="l" t="t" r="r" b="b"/>
              <a:pathLst>
                <a:path w="7638" h="4265" extrusionOk="0">
                  <a:moveTo>
                    <a:pt x="661" y="0"/>
                  </a:moveTo>
                  <a:cubicBezTo>
                    <a:pt x="500" y="0"/>
                    <a:pt x="339" y="18"/>
                    <a:pt x="197" y="18"/>
                  </a:cubicBezTo>
                  <a:cubicBezTo>
                    <a:pt x="72" y="411"/>
                    <a:pt x="0" y="839"/>
                    <a:pt x="0" y="1267"/>
                  </a:cubicBezTo>
                  <a:cubicBezTo>
                    <a:pt x="0" y="2391"/>
                    <a:pt x="482" y="3462"/>
                    <a:pt x="1356" y="4193"/>
                  </a:cubicBezTo>
                  <a:cubicBezTo>
                    <a:pt x="1410" y="4229"/>
                    <a:pt x="1481" y="4265"/>
                    <a:pt x="1553" y="4265"/>
                  </a:cubicBezTo>
                  <a:lnTo>
                    <a:pt x="6085" y="4265"/>
                  </a:lnTo>
                  <a:cubicBezTo>
                    <a:pt x="6156" y="4265"/>
                    <a:pt x="6227" y="4229"/>
                    <a:pt x="6281" y="4193"/>
                  </a:cubicBezTo>
                  <a:cubicBezTo>
                    <a:pt x="7155" y="3462"/>
                    <a:pt x="7637" y="2391"/>
                    <a:pt x="7637" y="1267"/>
                  </a:cubicBezTo>
                  <a:cubicBezTo>
                    <a:pt x="7637" y="839"/>
                    <a:pt x="7584" y="411"/>
                    <a:pt x="7441" y="18"/>
                  </a:cubicBezTo>
                  <a:cubicBezTo>
                    <a:pt x="7298" y="18"/>
                    <a:pt x="7137" y="0"/>
                    <a:pt x="6977" y="0"/>
                  </a:cubicBezTo>
                  <a:cubicBezTo>
                    <a:pt x="6335" y="18"/>
                    <a:pt x="5978" y="143"/>
                    <a:pt x="5603" y="250"/>
                  </a:cubicBezTo>
                  <a:cubicBezTo>
                    <a:pt x="5175" y="393"/>
                    <a:pt x="4711" y="536"/>
                    <a:pt x="3819" y="536"/>
                  </a:cubicBezTo>
                  <a:cubicBezTo>
                    <a:pt x="2927" y="536"/>
                    <a:pt x="2481" y="393"/>
                    <a:pt x="2034" y="250"/>
                  </a:cubicBezTo>
                  <a:cubicBezTo>
                    <a:pt x="1660" y="143"/>
                    <a:pt x="1303" y="18"/>
                    <a:pt x="6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68"/>
            <p:cNvSpPr/>
            <p:nvPr/>
          </p:nvSpPr>
          <p:spPr>
            <a:xfrm>
              <a:off x="2037441" y="2174918"/>
              <a:ext cx="132677" cy="175669"/>
            </a:xfrm>
            <a:custGeom>
              <a:avLst/>
              <a:gdLst/>
              <a:ahLst/>
              <a:cxnLst/>
              <a:rect l="l" t="t" r="r" b="b"/>
              <a:pathLst>
                <a:path w="4194" h="5553" extrusionOk="0">
                  <a:moveTo>
                    <a:pt x="2392" y="1467"/>
                  </a:moveTo>
                  <a:lnTo>
                    <a:pt x="2677" y="1967"/>
                  </a:lnTo>
                  <a:lnTo>
                    <a:pt x="2392" y="2467"/>
                  </a:lnTo>
                  <a:lnTo>
                    <a:pt x="1803" y="2467"/>
                  </a:lnTo>
                  <a:lnTo>
                    <a:pt x="1500" y="1967"/>
                  </a:lnTo>
                  <a:lnTo>
                    <a:pt x="1803" y="1467"/>
                  </a:lnTo>
                  <a:close/>
                  <a:moveTo>
                    <a:pt x="2392" y="3091"/>
                  </a:moveTo>
                  <a:lnTo>
                    <a:pt x="2677" y="3591"/>
                  </a:lnTo>
                  <a:lnTo>
                    <a:pt x="2392" y="4108"/>
                  </a:lnTo>
                  <a:lnTo>
                    <a:pt x="1803" y="4108"/>
                  </a:lnTo>
                  <a:lnTo>
                    <a:pt x="1500" y="3591"/>
                  </a:lnTo>
                  <a:lnTo>
                    <a:pt x="1803" y="3091"/>
                  </a:lnTo>
                  <a:close/>
                  <a:moveTo>
                    <a:pt x="3036" y="1"/>
                  </a:moveTo>
                  <a:cubicBezTo>
                    <a:pt x="2931" y="1"/>
                    <a:pt x="2830" y="52"/>
                    <a:pt x="2767" y="147"/>
                  </a:cubicBezTo>
                  <a:lnTo>
                    <a:pt x="2392" y="825"/>
                  </a:lnTo>
                  <a:lnTo>
                    <a:pt x="1625" y="825"/>
                  </a:lnTo>
                  <a:cubicBezTo>
                    <a:pt x="1518" y="825"/>
                    <a:pt x="1410" y="879"/>
                    <a:pt x="1357" y="968"/>
                  </a:cubicBezTo>
                  <a:lnTo>
                    <a:pt x="964" y="1646"/>
                  </a:lnTo>
                  <a:lnTo>
                    <a:pt x="322" y="1646"/>
                  </a:lnTo>
                  <a:cubicBezTo>
                    <a:pt x="161" y="1646"/>
                    <a:pt x="37" y="1753"/>
                    <a:pt x="19" y="1913"/>
                  </a:cubicBezTo>
                  <a:cubicBezTo>
                    <a:pt x="1" y="2110"/>
                    <a:pt x="144" y="2270"/>
                    <a:pt x="322" y="2270"/>
                  </a:cubicBezTo>
                  <a:lnTo>
                    <a:pt x="964" y="2270"/>
                  </a:lnTo>
                  <a:lnTo>
                    <a:pt x="1268" y="2770"/>
                  </a:lnTo>
                  <a:lnTo>
                    <a:pt x="964" y="3269"/>
                  </a:lnTo>
                  <a:lnTo>
                    <a:pt x="322" y="3269"/>
                  </a:lnTo>
                  <a:cubicBezTo>
                    <a:pt x="161" y="3269"/>
                    <a:pt x="37" y="3394"/>
                    <a:pt x="19" y="3555"/>
                  </a:cubicBezTo>
                  <a:cubicBezTo>
                    <a:pt x="1" y="3733"/>
                    <a:pt x="144" y="3894"/>
                    <a:pt x="322" y="3894"/>
                  </a:cubicBezTo>
                  <a:lnTo>
                    <a:pt x="964" y="3894"/>
                  </a:lnTo>
                  <a:lnTo>
                    <a:pt x="1339" y="4572"/>
                  </a:lnTo>
                  <a:cubicBezTo>
                    <a:pt x="1393" y="4661"/>
                    <a:pt x="1500" y="4733"/>
                    <a:pt x="1607" y="4733"/>
                  </a:cubicBezTo>
                  <a:lnTo>
                    <a:pt x="2392" y="4733"/>
                  </a:lnTo>
                  <a:lnTo>
                    <a:pt x="2784" y="5393"/>
                  </a:lnTo>
                  <a:cubicBezTo>
                    <a:pt x="2833" y="5501"/>
                    <a:pt x="2938" y="5553"/>
                    <a:pt x="3050" y="5553"/>
                  </a:cubicBezTo>
                  <a:cubicBezTo>
                    <a:pt x="3105" y="5553"/>
                    <a:pt x="3160" y="5541"/>
                    <a:pt x="3213" y="5518"/>
                  </a:cubicBezTo>
                  <a:cubicBezTo>
                    <a:pt x="3355" y="5428"/>
                    <a:pt x="3409" y="5232"/>
                    <a:pt x="3320" y="5089"/>
                  </a:cubicBezTo>
                  <a:lnTo>
                    <a:pt x="2927" y="4411"/>
                  </a:lnTo>
                  <a:lnTo>
                    <a:pt x="3230" y="3894"/>
                  </a:lnTo>
                  <a:lnTo>
                    <a:pt x="3855" y="3894"/>
                  </a:lnTo>
                  <a:cubicBezTo>
                    <a:pt x="4015" y="3894"/>
                    <a:pt x="4158" y="3787"/>
                    <a:pt x="4176" y="3626"/>
                  </a:cubicBezTo>
                  <a:cubicBezTo>
                    <a:pt x="4194" y="3430"/>
                    <a:pt x="4051" y="3269"/>
                    <a:pt x="3873" y="3269"/>
                  </a:cubicBezTo>
                  <a:lnTo>
                    <a:pt x="3213" y="3269"/>
                  </a:lnTo>
                  <a:lnTo>
                    <a:pt x="2927" y="2770"/>
                  </a:lnTo>
                  <a:lnTo>
                    <a:pt x="3302" y="2110"/>
                  </a:lnTo>
                  <a:cubicBezTo>
                    <a:pt x="3355" y="2003"/>
                    <a:pt x="3355" y="1896"/>
                    <a:pt x="3302" y="1789"/>
                  </a:cubicBezTo>
                  <a:lnTo>
                    <a:pt x="2927" y="1128"/>
                  </a:lnTo>
                  <a:lnTo>
                    <a:pt x="3302" y="468"/>
                  </a:lnTo>
                  <a:cubicBezTo>
                    <a:pt x="3373" y="343"/>
                    <a:pt x="3355" y="165"/>
                    <a:pt x="3248" y="76"/>
                  </a:cubicBezTo>
                  <a:cubicBezTo>
                    <a:pt x="3183" y="25"/>
                    <a:pt x="3109" y="1"/>
                    <a:pt x="30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1" name="Google Shape;2371;p68"/>
          <p:cNvGrpSpPr/>
          <p:nvPr/>
        </p:nvGrpSpPr>
        <p:grpSpPr>
          <a:xfrm>
            <a:off x="1253263" y="2206428"/>
            <a:ext cx="320066" cy="320066"/>
            <a:chOff x="1101013" y="2175013"/>
            <a:chExt cx="334762" cy="334762"/>
          </a:xfrm>
        </p:grpSpPr>
        <p:sp>
          <p:nvSpPr>
            <p:cNvPr id="2372" name="Google Shape;2372;p68"/>
            <p:cNvSpPr/>
            <p:nvPr/>
          </p:nvSpPr>
          <p:spPr>
            <a:xfrm>
              <a:off x="1176652" y="2175013"/>
              <a:ext cx="184052" cy="276079"/>
            </a:xfrm>
            <a:custGeom>
              <a:avLst/>
              <a:gdLst/>
              <a:ahLst/>
              <a:cxnLst/>
              <a:rect l="l" t="t" r="r" b="b"/>
              <a:pathLst>
                <a:path w="5818" h="8727" extrusionOk="0">
                  <a:moveTo>
                    <a:pt x="1039" y="1"/>
                  </a:moveTo>
                  <a:cubicBezTo>
                    <a:pt x="465" y="1"/>
                    <a:pt x="1" y="458"/>
                    <a:pt x="1" y="1036"/>
                  </a:cubicBezTo>
                  <a:cubicBezTo>
                    <a:pt x="1" y="1375"/>
                    <a:pt x="161" y="1661"/>
                    <a:pt x="411" y="1857"/>
                  </a:cubicBezTo>
                  <a:lnTo>
                    <a:pt x="411" y="4141"/>
                  </a:lnTo>
                  <a:cubicBezTo>
                    <a:pt x="411" y="5301"/>
                    <a:pt x="1214" y="6264"/>
                    <a:pt x="2285" y="6532"/>
                  </a:cubicBezTo>
                  <a:lnTo>
                    <a:pt x="2285" y="8726"/>
                  </a:lnTo>
                  <a:lnTo>
                    <a:pt x="3516" y="8726"/>
                  </a:lnTo>
                  <a:lnTo>
                    <a:pt x="3516" y="6532"/>
                  </a:lnTo>
                  <a:cubicBezTo>
                    <a:pt x="4586" y="6264"/>
                    <a:pt x="5371" y="5301"/>
                    <a:pt x="5371" y="4141"/>
                  </a:cubicBezTo>
                  <a:lnTo>
                    <a:pt x="5371" y="1857"/>
                  </a:lnTo>
                  <a:cubicBezTo>
                    <a:pt x="5639" y="1661"/>
                    <a:pt x="5818" y="1322"/>
                    <a:pt x="5782" y="965"/>
                  </a:cubicBezTo>
                  <a:cubicBezTo>
                    <a:pt x="5746" y="447"/>
                    <a:pt x="5318" y="19"/>
                    <a:pt x="4801" y="1"/>
                  </a:cubicBezTo>
                  <a:cubicBezTo>
                    <a:pt x="4790" y="1"/>
                    <a:pt x="4779" y="1"/>
                    <a:pt x="4768" y="1"/>
                  </a:cubicBezTo>
                  <a:cubicBezTo>
                    <a:pt x="4194" y="1"/>
                    <a:pt x="3730" y="458"/>
                    <a:pt x="3730" y="1036"/>
                  </a:cubicBezTo>
                  <a:cubicBezTo>
                    <a:pt x="3730" y="1375"/>
                    <a:pt x="3891" y="1661"/>
                    <a:pt x="4140" y="1857"/>
                  </a:cubicBezTo>
                  <a:lnTo>
                    <a:pt x="4140" y="4123"/>
                  </a:lnTo>
                  <a:cubicBezTo>
                    <a:pt x="4140" y="4783"/>
                    <a:pt x="3623" y="5354"/>
                    <a:pt x="2963" y="5372"/>
                  </a:cubicBezTo>
                  <a:cubicBezTo>
                    <a:pt x="2941" y="5373"/>
                    <a:pt x="2920" y="5373"/>
                    <a:pt x="2899" y="5373"/>
                  </a:cubicBezTo>
                  <a:cubicBezTo>
                    <a:pt x="2215" y="5373"/>
                    <a:pt x="1660" y="4816"/>
                    <a:pt x="1660" y="4141"/>
                  </a:cubicBezTo>
                  <a:lnTo>
                    <a:pt x="1660" y="1857"/>
                  </a:lnTo>
                  <a:cubicBezTo>
                    <a:pt x="1928" y="1661"/>
                    <a:pt x="2088" y="1322"/>
                    <a:pt x="2071" y="965"/>
                  </a:cubicBezTo>
                  <a:cubicBezTo>
                    <a:pt x="2035" y="447"/>
                    <a:pt x="1607" y="19"/>
                    <a:pt x="1071" y="1"/>
                  </a:cubicBezTo>
                  <a:cubicBezTo>
                    <a:pt x="1060" y="1"/>
                    <a:pt x="1049" y="1"/>
                    <a:pt x="1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68"/>
            <p:cNvSpPr/>
            <p:nvPr/>
          </p:nvSpPr>
          <p:spPr>
            <a:xfrm>
              <a:off x="1101013" y="2470800"/>
              <a:ext cx="334762" cy="38974"/>
            </a:xfrm>
            <a:custGeom>
              <a:avLst/>
              <a:gdLst/>
              <a:ahLst/>
              <a:cxnLst/>
              <a:rect l="l" t="t" r="r" b="b"/>
              <a:pathLst>
                <a:path w="10582" h="1232" extrusionOk="0">
                  <a:moveTo>
                    <a:pt x="608" y="1"/>
                  </a:moveTo>
                  <a:cubicBezTo>
                    <a:pt x="269" y="1"/>
                    <a:pt x="1" y="268"/>
                    <a:pt x="1" y="625"/>
                  </a:cubicBezTo>
                  <a:lnTo>
                    <a:pt x="1" y="929"/>
                  </a:lnTo>
                  <a:cubicBezTo>
                    <a:pt x="1" y="1107"/>
                    <a:pt x="126" y="1232"/>
                    <a:pt x="304" y="1232"/>
                  </a:cubicBezTo>
                  <a:lnTo>
                    <a:pt x="10278" y="1232"/>
                  </a:lnTo>
                  <a:cubicBezTo>
                    <a:pt x="10439" y="1232"/>
                    <a:pt x="10582" y="1107"/>
                    <a:pt x="10582" y="929"/>
                  </a:cubicBezTo>
                  <a:lnTo>
                    <a:pt x="10582" y="625"/>
                  </a:lnTo>
                  <a:cubicBezTo>
                    <a:pt x="10582" y="268"/>
                    <a:pt x="10296" y="1"/>
                    <a:pt x="9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4" name="Google Shape;2374;p68"/>
          <p:cNvGrpSpPr/>
          <p:nvPr/>
        </p:nvGrpSpPr>
        <p:grpSpPr>
          <a:xfrm>
            <a:off x="1969433" y="1684590"/>
            <a:ext cx="293600" cy="320580"/>
            <a:chOff x="1850067" y="1629215"/>
            <a:chExt cx="307081" cy="335299"/>
          </a:xfrm>
        </p:grpSpPr>
        <p:sp>
          <p:nvSpPr>
            <p:cNvPr id="2375" name="Google Shape;2375;p68"/>
            <p:cNvSpPr/>
            <p:nvPr/>
          </p:nvSpPr>
          <p:spPr>
            <a:xfrm>
              <a:off x="1850067" y="1779924"/>
              <a:ext cx="307081" cy="184590"/>
            </a:xfrm>
            <a:custGeom>
              <a:avLst/>
              <a:gdLst/>
              <a:ahLst/>
              <a:cxnLst/>
              <a:rect l="l" t="t" r="r" b="b"/>
              <a:pathLst>
                <a:path w="9707" h="5835" extrusionOk="0">
                  <a:moveTo>
                    <a:pt x="0" y="0"/>
                  </a:moveTo>
                  <a:cubicBezTo>
                    <a:pt x="36" y="589"/>
                    <a:pt x="196" y="1160"/>
                    <a:pt x="446" y="1660"/>
                  </a:cubicBezTo>
                  <a:cubicBezTo>
                    <a:pt x="946" y="2695"/>
                    <a:pt x="1213" y="3819"/>
                    <a:pt x="1213" y="4907"/>
                  </a:cubicBezTo>
                  <a:lnTo>
                    <a:pt x="1213" y="5514"/>
                  </a:lnTo>
                  <a:cubicBezTo>
                    <a:pt x="1213" y="5692"/>
                    <a:pt x="1356" y="5835"/>
                    <a:pt x="1535" y="5835"/>
                  </a:cubicBezTo>
                  <a:lnTo>
                    <a:pt x="5674" y="5835"/>
                  </a:lnTo>
                  <a:cubicBezTo>
                    <a:pt x="5835" y="5835"/>
                    <a:pt x="5977" y="5692"/>
                    <a:pt x="5977" y="5514"/>
                  </a:cubicBezTo>
                  <a:lnTo>
                    <a:pt x="5977" y="4336"/>
                  </a:lnTo>
                  <a:lnTo>
                    <a:pt x="7316" y="4336"/>
                  </a:lnTo>
                  <a:cubicBezTo>
                    <a:pt x="7940" y="4336"/>
                    <a:pt x="8458" y="3837"/>
                    <a:pt x="8458" y="3194"/>
                  </a:cubicBezTo>
                  <a:lnTo>
                    <a:pt x="8458" y="2481"/>
                  </a:lnTo>
                  <a:lnTo>
                    <a:pt x="9100" y="2481"/>
                  </a:lnTo>
                  <a:cubicBezTo>
                    <a:pt x="9457" y="2481"/>
                    <a:pt x="9707" y="2142"/>
                    <a:pt x="9582" y="1803"/>
                  </a:cubicBezTo>
                  <a:lnTo>
                    <a:pt x="89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68"/>
            <p:cNvSpPr/>
            <p:nvPr/>
          </p:nvSpPr>
          <p:spPr>
            <a:xfrm>
              <a:off x="1850067" y="1629215"/>
              <a:ext cx="279432" cy="130969"/>
            </a:xfrm>
            <a:custGeom>
              <a:avLst/>
              <a:gdLst/>
              <a:ahLst/>
              <a:cxnLst/>
              <a:rect l="l" t="t" r="r" b="b"/>
              <a:pathLst>
                <a:path w="8833" h="4140" extrusionOk="0">
                  <a:moveTo>
                    <a:pt x="3587" y="0"/>
                  </a:moveTo>
                  <a:cubicBezTo>
                    <a:pt x="2873" y="0"/>
                    <a:pt x="2284" y="571"/>
                    <a:pt x="2248" y="1285"/>
                  </a:cubicBezTo>
                  <a:cubicBezTo>
                    <a:pt x="1535" y="1428"/>
                    <a:pt x="999" y="2052"/>
                    <a:pt x="999" y="2802"/>
                  </a:cubicBezTo>
                  <a:cubicBezTo>
                    <a:pt x="999" y="2855"/>
                    <a:pt x="1017" y="2927"/>
                    <a:pt x="1017" y="2980"/>
                  </a:cubicBezTo>
                  <a:cubicBezTo>
                    <a:pt x="500" y="3159"/>
                    <a:pt x="107" y="3605"/>
                    <a:pt x="0" y="4140"/>
                  </a:cubicBezTo>
                  <a:lnTo>
                    <a:pt x="3051" y="4140"/>
                  </a:lnTo>
                  <a:cubicBezTo>
                    <a:pt x="2926" y="3926"/>
                    <a:pt x="2873" y="3676"/>
                    <a:pt x="2873" y="3426"/>
                  </a:cubicBezTo>
                  <a:cubicBezTo>
                    <a:pt x="2873" y="3249"/>
                    <a:pt x="3014" y="3110"/>
                    <a:pt x="3188" y="3110"/>
                  </a:cubicBezTo>
                  <a:cubicBezTo>
                    <a:pt x="3275" y="3110"/>
                    <a:pt x="3372" y="3146"/>
                    <a:pt x="3462" y="3230"/>
                  </a:cubicBezTo>
                  <a:cubicBezTo>
                    <a:pt x="3479" y="3266"/>
                    <a:pt x="3497" y="3301"/>
                    <a:pt x="3497" y="3337"/>
                  </a:cubicBezTo>
                  <a:cubicBezTo>
                    <a:pt x="3462" y="3658"/>
                    <a:pt x="3604" y="3944"/>
                    <a:pt x="3872" y="4122"/>
                  </a:cubicBezTo>
                  <a:lnTo>
                    <a:pt x="3890" y="4140"/>
                  </a:lnTo>
                  <a:lnTo>
                    <a:pt x="5353" y="4140"/>
                  </a:lnTo>
                  <a:lnTo>
                    <a:pt x="5674" y="3926"/>
                  </a:lnTo>
                  <a:cubicBezTo>
                    <a:pt x="5799" y="3854"/>
                    <a:pt x="5835" y="3694"/>
                    <a:pt x="5781" y="3551"/>
                  </a:cubicBezTo>
                  <a:cubicBezTo>
                    <a:pt x="5692" y="3323"/>
                    <a:pt x="5856" y="3113"/>
                    <a:pt x="6067" y="3113"/>
                  </a:cubicBezTo>
                  <a:cubicBezTo>
                    <a:pt x="6153" y="3113"/>
                    <a:pt x="6247" y="3147"/>
                    <a:pt x="6334" y="3230"/>
                  </a:cubicBezTo>
                  <a:cubicBezTo>
                    <a:pt x="6352" y="3248"/>
                    <a:pt x="6370" y="3283"/>
                    <a:pt x="6370" y="3301"/>
                  </a:cubicBezTo>
                  <a:cubicBezTo>
                    <a:pt x="6406" y="3605"/>
                    <a:pt x="6334" y="3890"/>
                    <a:pt x="6192" y="4140"/>
                  </a:cubicBezTo>
                  <a:lnTo>
                    <a:pt x="8832" y="4140"/>
                  </a:lnTo>
                  <a:cubicBezTo>
                    <a:pt x="8725" y="3587"/>
                    <a:pt x="8315" y="3141"/>
                    <a:pt x="7780" y="2980"/>
                  </a:cubicBezTo>
                  <a:cubicBezTo>
                    <a:pt x="7815" y="2855"/>
                    <a:pt x="7833" y="2713"/>
                    <a:pt x="7833" y="2588"/>
                  </a:cubicBezTo>
                  <a:cubicBezTo>
                    <a:pt x="7833" y="1856"/>
                    <a:pt x="7226" y="1249"/>
                    <a:pt x="6477" y="1249"/>
                  </a:cubicBezTo>
                  <a:cubicBezTo>
                    <a:pt x="6316" y="1249"/>
                    <a:pt x="6156" y="1285"/>
                    <a:pt x="6013" y="1339"/>
                  </a:cubicBezTo>
                  <a:cubicBezTo>
                    <a:pt x="5781" y="910"/>
                    <a:pt x="5335" y="625"/>
                    <a:pt x="4835" y="625"/>
                  </a:cubicBezTo>
                  <a:lnTo>
                    <a:pt x="4728" y="625"/>
                  </a:lnTo>
                  <a:cubicBezTo>
                    <a:pt x="4479" y="250"/>
                    <a:pt x="4050" y="0"/>
                    <a:pt x="35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7" name="Google Shape;2377;p68"/>
          <p:cNvGrpSpPr/>
          <p:nvPr/>
        </p:nvGrpSpPr>
        <p:grpSpPr>
          <a:xfrm rot="2548156">
            <a:off x="8056293" y="318725"/>
            <a:ext cx="480648" cy="668328"/>
            <a:chOff x="754175" y="-2051800"/>
            <a:chExt cx="263975" cy="367050"/>
          </a:xfrm>
        </p:grpSpPr>
        <p:sp>
          <p:nvSpPr>
            <p:cNvPr id="2378" name="Google Shape;2378;p68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68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68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68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68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68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68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68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68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4" name="Google Shape;444;p36"/>
          <p:cNvGrpSpPr/>
          <p:nvPr/>
        </p:nvGrpSpPr>
        <p:grpSpPr>
          <a:xfrm>
            <a:off x="7418213" y="633499"/>
            <a:ext cx="1074821" cy="1257592"/>
            <a:chOff x="1265425" y="-1036300"/>
            <a:chExt cx="468250" cy="547875"/>
          </a:xfrm>
        </p:grpSpPr>
        <p:sp>
          <p:nvSpPr>
            <p:cNvPr id="445" name="Google Shape;445;p36"/>
            <p:cNvSpPr/>
            <p:nvPr/>
          </p:nvSpPr>
          <p:spPr>
            <a:xfrm>
              <a:off x="1269125" y="-1033025"/>
              <a:ext cx="460850" cy="541100"/>
            </a:xfrm>
            <a:custGeom>
              <a:avLst/>
              <a:gdLst/>
              <a:ahLst/>
              <a:cxnLst/>
              <a:rect l="l" t="t" r="r" b="b"/>
              <a:pathLst>
                <a:path w="18434" h="21644" extrusionOk="0">
                  <a:moveTo>
                    <a:pt x="4362" y="3482"/>
                  </a:moveTo>
                  <a:lnTo>
                    <a:pt x="14821" y="5292"/>
                  </a:lnTo>
                  <a:cubicBezTo>
                    <a:pt x="14912" y="5309"/>
                    <a:pt x="14969" y="5366"/>
                    <a:pt x="15002" y="5407"/>
                  </a:cubicBezTo>
                  <a:cubicBezTo>
                    <a:pt x="15035" y="5457"/>
                    <a:pt x="15068" y="5531"/>
                    <a:pt x="15051" y="5621"/>
                  </a:cubicBezTo>
                  <a:lnTo>
                    <a:pt x="14228" y="10386"/>
                  </a:lnTo>
                  <a:lnTo>
                    <a:pt x="10789" y="9794"/>
                  </a:lnTo>
                  <a:lnTo>
                    <a:pt x="10764" y="9966"/>
                  </a:lnTo>
                  <a:lnTo>
                    <a:pt x="5259" y="9012"/>
                  </a:lnTo>
                  <a:lnTo>
                    <a:pt x="5604" y="7012"/>
                  </a:lnTo>
                  <a:cubicBezTo>
                    <a:pt x="5761" y="6090"/>
                    <a:pt x="5555" y="5169"/>
                    <a:pt x="5020" y="4403"/>
                  </a:cubicBezTo>
                  <a:lnTo>
                    <a:pt x="4362" y="3482"/>
                  </a:lnTo>
                  <a:close/>
                  <a:moveTo>
                    <a:pt x="2304" y="1"/>
                  </a:moveTo>
                  <a:cubicBezTo>
                    <a:pt x="1556" y="1"/>
                    <a:pt x="873" y="379"/>
                    <a:pt x="469" y="1013"/>
                  </a:cubicBezTo>
                  <a:cubicBezTo>
                    <a:pt x="0" y="1762"/>
                    <a:pt x="25" y="2708"/>
                    <a:pt x="535" y="3424"/>
                  </a:cubicBezTo>
                  <a:lnTo>
                    <a:pt x="2477" y="6189"/>
                  </a:lnTo>
                  <a:cubicBezTo>
                    <a:pt x="2543" y="6280"/>
                    <a:pt x="2560" y="6378"/>
                    <a:pt x="2543" y="6477"/>
                  </a:cubicBezTo>
                  <a:lnTo>
                    <a:pt x="766" y="16731"/>
                  </a:lnTo>
                  <a:cubicBezTo>
                    <a:pt x="502" y="18237"/>
                    <a:pt x="1523" y="19677"/>
                    <a:pt x="3029" y="19940"/>
                  </a:cubicBezTo>
                  <a:lnTo>
                    <a:pt x="12607" y="21602"/>
                  </a:lnTo>
                  <a:cubicBezTo>
                    <a:pt x="12772" y="21627"/>
                    <a:pt x="12928" y="21644"/>
                    <a:pt x="13085" y="21644"/>
                  </a:cubicBezTo>
                  <a:cubicBezTo>
                    <a:pt x="14442" y="21644"/>
                    <a:pt x="15586" y="20672"/>
                    <a:pt x="15825" y="19339"/>
                  </a:cubicBezTo>
                  <a:lnTo>
                    <a:pt x="18113" y="6156"/>
                  </a:lnTo>
                  <a:cubicBezTo>
                    <a:pt x="18434" y="4313"/>
                    <a:pt x="17191" y="2552"/>
                    <a:pt x="15348" y="2231"/>
                  </a:cubicBezTo>
                  <a:lnTo>
                    <a:pt x="2675" y="34"/>
                  </a:lnTo>
                  <a:cubicBezTo>
                    <a:pt x="2551" y="17"/>
                    <a:pt x="2428" y="1"/>
                    <a:pt x="2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6"/>
            <p:cNvSpPr/>
            <p:nvPr/>
          </p:nvSpPr>
          <p:spPr>
            <a:xfrm>
              <a:off x="1379175" y="-953000"/>
              <a:ext cx="177175" cy="93850"/>
            </a:xfrm>
            <a:custGeom>
              <a:avLst/>
              <a:gdLst/>
              <a:ahLst/>
              <a:cxnLst/>
              <a:rect l="l" t="t" r="r" b="b"/>
              <a:pathLst>
                <a:path w="7087" h="3754" extrusionOk="0">
                  <a:moveTo>
                    <a:pt x="1680" y="1"/>
                  </a:moveTo>
                  <a:cubicBezTo>
                    <a:pt x="923" y="1"/>
                    <a:pt x="281" y="544"/>
                    <a:pt x="149" y="1285"/>
                  </a:cubicBezTo>
                  <a:cubicBezTo>
                    <a:pt x="1" y="2132"/>
                    <a:pt x="569" y="2931"/>
                    <a:pt x="1416" y="3079"/>
                  </a:cubicBezTo>
                  <a:lnTo>
                    <a:pt x="5161" y="3729"/>
                  </a:lnTo>
                  <a:cubicBezTo>
                    <a:pt x="5243" y="3745"/>
                    <a:pt x="5325" y="3753"/>
                    <a:pt x="5416" y="3753"/>
                  </a:cubicBezTo>
                  <a:cubicBezTo>
                    <a:pt x="6173" y="3753"/>
                    <a:pt x="6815" y="3210"/>
                    <a:pt x="6946" y="2461"/>
                  </a:cubicBezTo>
                  <a:cubicBezTo>
                    <a:pt x="7086" y="1622"/>
                    <a:pt x="6527" y="816"/>
                    <a:pt x="5679" y="668"/>
                  </a:cubicBezTo>
                  <a:lnTo>
                    <a:pt x="1935" y="17"/>
                  </a:lnTo>
                  <a:cubicBezTo>
                    <a:pt x="1852" y="9"/>
                    <a:pt x="1762" y="1"/>
                    <a:pt x="1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6"/>
            <p:cNvSpPr/>
            <p:nvPr/>
          </p:nvSpPr>
          <p:spPr>
            <a:xfrm>
              <a:off x="1370550" y="-903400"/>
              <a:ext cx="130450" cy="85800"/>
            </a:xfrm>
            <a:custGeom>
              <a:avLst/>
              <a:gdLst/>
              <a:ahLst/>
              <a:cxnLst/>
              <a:rect l="l" t="t" r="r" b="b"/>
              <a:pathLst>
                <a:path w="5218" h="3432" extrusionOk="0">
                  <a:moveTo>
                    <a:pt x="1679" y="0"/>
                  </a:moveTo>
                  <a:cubicBezTo>
                    <a:pt x="922" y="0"/>
                    <a:pt x="280" y="543"/>
                    <a:pt x="148" y="1292"/>
                  </a:cubicBezTo>
                  <a:cubicBezTo>
                    <a:pt x="0" y="2132"/>
                    <a:pt x="568" y="2938"/>
                    <a:pt x="1416" y="3086"/>
                  </a:cubicBezTo>
                  <a:lnTo>
                    <a:pt x="3292" y="3407"/>
                  </a:lnTo>
                  <a:cubicBezTo>
                    <a:pt x="3374" y="3424"/>
                    <a:pt x="3465" y="3432"/>
                    <a:pt x="3547" y="3432"/>
                  </a:cubicBezTo>
                  <a:cubicBezTo>
                    <a:pt x="4304" y="3432"/>
                    <a:pt x="4946" y="2889"/>
                    <a:pt x="5078" y="2148"/>
                  </a:cubicBezTo>
                  <a:cubicBezTo>
                    <a:pt x="5218" y="1300"/>
                    <a:pt x="4658" y="494"/>
                    <a:pt x="3810" y="354"/>
                  </a:cubicBezTo>
                  <a:lnTo>
                    <a:pt x="1934" y="25"/>
                  </a:lnTo>
                  <a:cubicBezTo>
                    <a:pt x="1852" y="8"/>
                    <a:pt x="1761" y="0"/>
                    <a:pt x="1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6"/>
            <p:cNvSpPr/>
            <p:nvPr/>
          </p:nvSpPr>
          <p:spPr>
            <a:xfrm>
              <a:off x="1361900" y="-853625"/>
              <a:ext cx="177150" cy="93850"/>
            </a:xfrm>
            <a:custGeom>
              <a:avLst/>
              <a:gdLst/>
              <a:ahLst/>
              <a:cxnLst/>
              <a:rect l="l" t="t" r="r" b="b"/>
              <a:pathLst>
                <a:path w="7086" h="3754" extrusionOk="0">
                  <a:moveTo>
                    <a:pt x="1679" y="1"/>
                  </a:moveTo>
                  <a:cubicBezTo>
                    <a:pt x="922" y="1"/>
                    <a:pt x="280" y="544"/>
                    <a:pt x="149" y="1284"/>
                  </a:cubicBezTo>
                  <a:cubicBezTo>
                    <a:pt x="1" y="2132"/>
                    <a:pt x="568" y="2938"/>
                    <a:pt x="1416" y="3078"/>
                  </a:cubicBezTo>
                  <a:lnTo>
                    <a:pt x="5160" y="3728"/>
                  </a:lnTo>
                  <a:cubicBezTo>
                    <a:pt x="5243" y="3745"/>
                    <a:pt x="5333" y="3753"/>
                    <a:pt x="5415" y="3753"/>
                  </a:cubicBezTo>
                  <a:cubicBezTo>
                    <a:pt x="6172" y="3753"/>
                    <a:pt x="6814" y="3210"/>
                    <a:pt x="6946" y="2469"/>
                  </a:cubicBezTo>
                  <a:cubicBezTo>
                    <a:pt x="7086" y="1622"/>
                    <a:pt x="6526" y="815"/>
                    <a:pt x="5679" y="675"/>
                  </a:cubicBezTo>
                  <a:lnTo>
                    <a:pt x="1934" y="25"/>
                  </a:lnTo>
                  <a:cubicBezTo>
                    <a:pt x="1852" y="9"/>
                    <a:pt x="1762" y="1"/>
                    <a:pt x="16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6"/>
            <p:cNvSpPr/>
            <p:nvPr/>
          </p:nvSpPr>
          <p:spPr>
            <a:xfrm>
              <a:off x="1265425" y="-1036300"/>
              <a:ext cx="468250" cy="547875"/>
            </a:xfrm>
            <a:custGeom>
              <a:avLst/>
              <a:gdLst/>
              <a:ahLst/>
              <a:cxnLst/>
              <a:rect l="l" t="t" r="r" b="b"/>
              <a:pathLst>
                <a:path w="18730" h="21915" extrusionOk="0">
                  <a:moveTo>
                    <a:pt x="4814" y="3802"/>
                  </a:moveTo>
                  <a:lnTo>
                    <a:pt x="4913" y="3818"/>
                  </a:lnTo>
                  <a:cubicBezTo>
                    <a:pt x="4896" y="3835"/>
                    <a:pt x="4888" y="3860"/>
                    <a:pt x="4872" y="3876"/>
                  </a:cubicBezTo>
                  <a:lnTo>
                    <a:pt x="4814" y="3802"/>
                  </a:lnTo>
                  <a:close/>
                  <a:moveTo>
                    <a:pt x="2452" y="0"/>
                  </a:moveTo>
                  <a:cubicBezTo>
                    <a:pt x="1662" y="0"/>
                    <a:pt x="930" y="395"/>
                    <a:pt x="502" y="1070"/>
                  </a:cubicBezTo>
                  <a:cubicBezTo>
                    <a:pt x="0" y="1860"/>
                    <a:pt x="25" y="2872"/>
                    <a:pt x="568" y="3637"/>
                  </a:cubicBezTo>
                  <a:lnTo>
                    <a:pt x="2518" y="6402"/>
                  </a:lnTo>
                  <a:cubicBezTo>
                    <a:pt x="2559" y="6460"/>
                    <a:pt x="2568" y="6518"/>
                    <a:pt x="2559" y="6592"/>
                  </a:cubicBezTo>
                  <a:lnTo>
                    <a:pt x="782" y="16837"/>
                  </a:lnTo>
                  <a:cubicBezTo>
                    <a:pt x="502" y="18417"/>
                    <a:pt x="1572" y="19931"/>
                    <a:pt x="3152" y="20203"/>
                  </a:cubicBezTo>
                  <a:lnTo>
                    <a:pt x="12739" y="21865"/>
                  </a:lnTo>
                  <a:cubicBezTo>
                    <a:pt x="12903" y="21898"/>
                    <a:pt x="13068" y="21914"/>
                    <a:pt x="13233" y="21914"/>
                  </a:cubicBezTo>
                  <a:cubicBezTo>
                    <a:pt x="14656" y="21914"/>
                    <a:pt x="15866" y="20894"/>
                    <a:pt x="16105" y="19495"/>
                  </a:cubicBezTo>
                  <a:lnTo>
                    <a:pt x="18392" y="6312"/>
                  </a:lnTo>
                  <a:cubicBezTo>
                    <a:pt x="18730" y="4395"/>
                    <a:pt x="17438" y="2559"/>
                    <a:pt x="15520" y="2230"/>
                  </a:cubicBezTo>
                  <a:lnTo>
                    <a:pt x="2847" y="33"/>
                  </a:lnTo>
                  <a:cubicBezTo>
                    <a:pt x="2716" y="8"/>
                    <a:pt x="2584" y="0"/>
                    <a:pt x="24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6"/>
            <p:cNvSpPr/>
            <p:nvPr/>
          </p:nvSpPr>
          <p:spPr>
            <a:xfrm>
              <a:off x="1323625" y="-780600"/>
              <a:ext cx="332700" cy="249825"/>
            </a:xfrm>
            <a:custGeom>
              <a:avLst/>
              <a:gdLst/>
              <a:ahLst/>
              <a:cxnLst/>
              <a:rect l="l" t="t" r="r" b="b"/>
              <a:pathLst>
                <a:path w="13308" h="9993" extrusionOk="0">
                  <a:moveTo>
                    <a:pt x="1309" y="1"/>
                  </a:moveTo>
                  <a:lnTo>
                    <a:pt x="116" y="6897"/>
                  </a:lnTo>
                  <a:cubicBezTo>
                    <a:pt x="1" y="7564"/>
                    <a:pt x="445" y="8197"/>
                    <a:pt x="1112" y="8312"/>
                  </a:cubicBezTo>
                  <a:lnTo>
                    <a:pt x="10691" y="9975"/>
                  </a:lnTo>
                  <a:cubicBezTo>
                    <a:pt x="10762" y="9987"/>
                    <a:pt x="10834" y="9993"/>
                    <a:pt x="10904" y="9993"/>
                  </a:cubicBezTo>
                  <a:cubicBezTo>
                    <a:pt x="11494" y="9993"/>
                    <a:pt x="12011" y="9575"/>
                    <a:pt x="12114" y="8979"/>
                  </a:cubicBezTo>
                  <a:lnTo>
                    <a:pt x="13308" y="2083"/>
                  </a:lnTo>
                  <a:lnTo>
                    <a:pt x="13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6"/>
            <p:cNvSpPr/>
            <p:nvPr/>
          </p:nvSpPr>
          <p:spPr>
            <a:xfrm>
              <a:off x="1305525" y="-998700"/>
              <a:ext cx="387425" cy="472425"/>
            </a:xfrm>
            <a:custGeom>
              <a:avLst/>
              <a:gdLst/>
              <a:ahLst/>
              <a:cxnLst/>
              <a:rect l="l" t="t" r="r" b="b"/>
              <a:pathLst>
                <a:path w="15497" h="18897" extrusionOk="0">
                  <a:moveTo>
                    <a:pt x="848" y="364"/>
                  </a:moveTo>
                  <a:cubicBezTo>
                    <a:pt x="873" y="364"/>
                    <a:pt x="898" y="364"/>
                    <a:pt x="931" y="372"/>
                  </a:cubicBezTo>
                  <a:lnTo>
                    <a:pt x="13595" y="2570"/>
                  </a:lnTo>
                  <a:cubicBezTo>
                    <a:pt x="14501" y="2726"/>
                    <a:pt x="15101" y="3582"/>
                    <a:pt x="14945" y="4487"/>
                  </a:cubicBezTo>
                  <a:lnTo>
                    <a:pt x="12657" y="17670"/>
                  </a:lnTo>
                  <a:cubicBezTo>
                    <a:pt x="12569" y="18178"/>
                    <a:pt x="12125" y="18541"/>
                    <a:pt x="11625" y="18541"/>
                  </a:cubicBezTo>
                  <a:cubicBezTo>
                    <a:pt x="11567" y="18541"/>
                    <a:pt x="11507" y="18536"/>
                    <a:pt x="11448" y="18526"/>
                  </a:cubicBezTo>
                  <a:lnTo>
                    <a:pt x="1869" y="16864"/>
                  </a:lnTo>
                  <a:cubicBezTo>
                    <a:pt x="1301" y="16765"/>
                    <a:pt x="922" y="16222"/>
                    <a:pt x="1021" y="15654"/>
                  </a:cubicBezTo>
                  <a:lnTo>
                    <a:pt x="2799" y="5400"/>
                  </a:lnTo>
                  <a:cubicBezTo>
                    <a:pt x="2889" y="4849"/>
                    <a:pt x="2766" y="4281"/>
                    <a:pt x="2437" y="3820"/>
                  </a:cubicBezTo>
                  <a:lnTo>
                    <a:pt x="495" y="1055"/>
                  </a:lnTo>
                  <a:cubicBezTo>
                    <a:pt x="371" y="883"/>
                    <a:pt x="404" y="685"/>
                    <a:pt x="478" y="570"/>
                  </a:cubicBezTo>
                  <a:cubicBezTo>
                    <a:pt x="544" y="463"/>
                    <a:pt x="676" y="364"/>
                    <a:pt x="848" y="364"/>
                  </a:cubicBezTo>
                  <a:close/>
                  <a:moveTo>
                    <a:pt x="856" y="0"/>
                  </a:moveTo>
                  <a:cubicBezTo>
                    <a:pt x="583" y="0"/>
                    <a:pt x="330" y="131"/>
                    <a:pt x="174" y="372"/>
                  </a:cubicBezTo>
                  <a:cubicBezTo>
                    <a:pt x="1" y="652"/>
                    <a:pt x="9" y="998"/>
                    <a:pt x="198" y="1261"/>
                  </a:cubicBezTo>
                  <a:lnTo>
                    <a:pt x="2149" y="4026"/>
                  </a:lnTo>
                  <a:cubicBezTo>
                    <a:pt x="2412" y="4413"/>
                    <a:pt x="2519" y="4882"/>
                    <a:pt x="2437" y="5343"/>
                  </a:cubicBezTo>
                  <a:lnTo>
                    <a:pt x="659" y="15588"/>
                  </a:lnTo>
                  <a:cubicBezTo>
                    <a:pt x="527" y="16353"/>
                    <a:pt x="1046" y="17086"/>
                    <a:pt x="1811" y="17218"/>
                  </a:cubicBezTo>
                  <a:lnTo>
                    <a:pt x="11390" y="18880"/>
                  </a:lnTo>
                  <a:cubicBezTo>
                    <a:pt x="11472" y="18896"/>
                    <a:pt x="11546" y="18896"/>
                    <a:pt x="11629" y="18896"/>
                  </a:cubicBezTo>
                  <a:cubicBezTo>
                    <a:pt x="12303" y="18896"/>
                    <a:pt x="12896" y="18419"/>
                    <a:pt x="13011" y="17736"/>
                  </a:cubicBezTo>
                  <a:lnTo>
                    <a:pt x="15299" y="4545"/>
                  </a:lnTo>
                  <a:cubicBezTo>
                    <a:pt x="15496" y="3450"/>
                    <a:pt x="14756" y="2405"/>
                    <a:pt x="13661" y="2216"/>
                  </a:cubicBezTo>
                  <a:lnTo>
                    <a:pt x="988" y="10"/>
                  </a:lnTo>
                  <a:cubicBezTo>
                    <a:pt x="944" y="3"/>
                    <a:pt x="900" y="0"/>
                    <a:pt x="8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6"/>
            <p:cNvSpPr/>
            <p:nvPr/>
          </p:nvSpPr>
          <p:spPr>
            <a:xfrm>
              <a:off x="1416225" y="-918700"/>
              <a:ext cx="103075" cy="25200"/>
            </a:xfrm>
            <a:custGeom>
              <a:avLst/>
              <a:gdLst/>
              <a:ahLst/>
              <a:cxnLst/>
              <a:rect l="l" t="t" r="r" b="b"/>
              <a:pathLst>
                <a:path w="4123" h="1008" extrusionOk="0">
                  <a:moveTo>
                    <a:pt x="194" y="1"/>
                  </a:moveTo>
                  <a:cubicBezTo>
                    <a:pt x="112" y="1"/>
                    <a:pt x="31" y="63"/>
                    <a:pt x="17" y="151"/>
                  </a:cubicBezTo>
                  <a:cubicBezTo>
                    <a:pt x="0" y="250"/>
                    <a:pt x="66" y="341"/>
                    <a:pt x="165" y="357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16" y="1007"/>
                    <a:pt x="4098" y="950"/>
                    <a:pt x="4106" y="859"/>
                  </a:cubicBezTo>
                  <a:cubicBezTo>
                    <a:pt x="4123" y="760"/>
                    <a:pt x="4057" y="670"/>
                    <a:pt x="3967" y="653"/>
                  </a:cubicBezTo>
                  <a:lnTo>
                    <a:pt x="222" y="3"/>
                  </a:lnTo>
                  <a:cubicBezTo>
                    <a:pt x="213" y="2"/>
                    <a:pt x="204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6"/>
            <p:cNvSpPr/>
            <p:nvPr/>
          </p:nvSpPr>
          <p:spPr>
            <a:xfrm>
              <a:off x="1407575" y="-869125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200" y="1"/>
                  </a:moveTo>
                  <a:cubicBezTo>
                    <a:pt x="113" y="1"/>
                    <a:pt x="32" y="63"/>
                    <a:pt x="17" y="152"/>
                  </a:cubicBezTo>
                  <a:cubicBezTo>
                    <a:pt x="0" y="250"/>
                    <a:pt x="66" y="349"/>
                    <a:pt x="165" y="366"/>
                  </a:cubicBezTo>
                  <a:lnTo>
                    <a:pt x="2033" y="686"/>
                  </a:lnTo>
                  <a:lnTo>
                    <a:pt x="2066" y="686"/>
                  </a:lnTo>
                  <a:cubicBezTo>
                    <a:pt x="2148" y="686"/>
                    <a:pt x="2231" y="629"/>
                    <a:pt x="2239" y="538"/>
                  </a:cubicBezTo>
                  <a:cubicBezTo>
                    <a:pt x="2263" y="440"/>
                    <a:pt x="2198" y="349"/>
                    <a:pt x="2099" y="333"/>
                  </a:cubicBezTo>
                  <a:lnTo>
                    <a:pt x="231" y="3"/>
                  </a:lnTo>
                  <a:cubicBezTo>
                    <a:pt x="221" y="2"/>
                    <a:pt x="211" y="1"/>
                    <a:pt x="2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6"/>
            <p:cNvSpPr/>
            <p:nvPr/>
          </p:nvSpPr>
          <p:spPr>
            <a:xfrm>
              <a:off x="1398925" y="-819325"/>
              <a:ext cx="103300" cy="25175"/>
            </a:xfrm>
            <a:custGeom>
              <a:avLst/>
              <a:gdLst/>
              <a:ahLst/>
              <a:cxnLst/>
              <a:rect l="l" t="t" r="r" b="b"/>
              <a:pathLst>
                <a:path w="4132" h="1007" extrusionOk="0">
                  <a:moveTo>
                    <a:pt x="201" y="0"/>
                  </a:moveTo>
                  <a:cubicBezTo>
                    <a:pt x="113" y="0"/>
                    <a:pt x="32" y="62"/>
                    <a:pt x="17" y="151"/>
                  </a:cubicBezTo>
                  <a:cubicBezTo>
                    <a:pt x="1" y="250"/>
                    <a:pt x="67" y="340"/>
                    <a:pt x="165" y="357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17" y="1007"/>
                    <a:pt x="4099" y="949"/>
                    <a:pt x="4115" y="859"/>
                  </a:cubicBezTo>
                  <a:cubicBezTo>
                    <a:pt x="4132" y="760"/>
                    <a:pt x="4066" y="669"/>
                    <a:pt x="3967" y="653"/>
                  </a:cubicBezTo>
                  <a:lnTo>
                    <a:pt x="231" y="3"/>
                  </a:lnTo>
                  <a:cubicBezTo>
                    <a:pt x="221" y="1"/>
                    <a:pt x="211" y="0"/>
                    <a:pt x="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6"/>
            <p:cNvSpPr/>
            <p:nvPr/>
          </p:nvSpPr>
          <p:spPr>
            <a:xfrm>
              <a:off x="1390300" y="-769550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197" y="1"/>
                  </a:moveTo>
                  <a:cubicBezTo>
                    <a:pt x="110" y="1"/>
                    <a:pt x="31" y="56"/>
                    <a:pt x="17" y="143"/>
                  </a:cubicBezTo>
                  <a:cubicBezTo>
                    <a:pt x="0" y="242"/>
                    <a:pt x="66" y="341"/>
                    <a:pt x="165" y="357"/>
                  </a:cubicBezTo>
                  <a:lnTo>
                    <a:pt x="2033" y="678"/>
                  </a:lnTo>
                  <a:cubicBezTo>
                    <a:pt x="2049" y="678"/>
                    <a:pt x="2058" y="686"/>
                    <a:pt x="2066" y="686"/>
                  </a:cubicBezTo>
                  <a:cubicBezTo>
                    <a:pt x="2148" y="686"/>
                    <a:pt x="2230" y="621"/>
                    <a:pt x="2247" y="530"/>
                  </a:cubicBezTo>
                  <a:cubicBezTo>
                    <a:pt x="2263" y="431"/>
                    <a:pt x="2197" y="341"/>
                    <a:pt x="2099" y="324"/>
                  </a:cubicBezTo>
                  <a:lnTo>
                    <a:pt x="231" y="3"/>
                  </a:lnTo>
                  <a:cubicBezTo>
                    <a:pt x="219" y="1"/>
                    <a:pt x="208" y="1"/>
                    <a:pt x="1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6"/>
            <p:cNvSpPr/>
            <p:nvPr/>
          </p:nvSpPr>
          <p:spPr>
            <a:xfrm>
              <a:off x="1381650" y="-719950"/>
              <a:ext cx="103300" cy="25175"/>
            </a:xfrm>
            <a:custGeom>
              <a:avLst/>
              <a:gdLst/>
              <a:ahLst/>
              <a:cxnLst/>
              <a:rect l="l" t="t" r="r" b="b"/>
              <a:pathLst>
                <a:path w="4132" h="1007" extrusionOk="0">
                  <a:moveTo>
                    <a:pt x="201" y="0"/>
                  </a:moveTo>
                  <a:cubicBezTo>
                    <a:pt x="113" y="0"/>
                    <a:pt x="32" y="62"/>
                    <a:pt x="17" y="151"/>
                  </a:cubicBezTo>
                  <a:cubicBezTo>
                    <a:pt x="1" y="249"/>
                    <a:pt x="66" y="340"/>
                    <a:pt x="165" y="356"/>
                  </a:cubicBezTo>
                  <a:lnTo>
                    <a:pt x="3901" y="1007"/>
                  </a:lnTo>
                  <a:lnTo>
                    <a:pt x="3934" y="1007"/>
                  </a:lnTo>
                  <a:cubicBezTo>
                    <a:pt x="4025" y="1007"/>
                    <a:pt x="4099" y="949"/>
                    <a:pt x="4115" y="858"/>
                  </a:cubicBezTo>
                  <a:cubicBezTo>
                    <a:pt x="4132" y="760"/>
                    <a:pt x="4066" y="669"/>
                    <a:pt x="3967" y="653"/>
                  </a:cubicBezTo>
                  <a:lnTo>
                    <a:pt x="231" y="3"/>
                  </a:lnTo>
                  <a:cubicBezTo>
                    <a:pt x="221" y="1"/>
                    <a:pt x="211" y="0"/>
                    <a:pt x="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6"/>
            <p:cNvSpPr/>
            <p:nvPr/>
          </p:nvSpPr>
          <p:spPr>
            <a:xfrm>
              <a:off x="1373000" y="-670175"/>
              <a:ext cx="56600" cy="17175"/>
            </a:xfrm>
            <a:custGeom>
              <a:avLst/>
              <a:gdLst/>
              <a:ahLst/>
              <a:cxnLst/>
              <a:rect l="l" t="t" r="r" b="b"/>
              <a:pathLst>
                <a:path w="2264" h="687" extrusionOk="0">
                  <a:moveTo>
                    <a:pt x="201" y="1"/>
                  </a:moveTo>
                  <a:cubicBezTo>
                    <a:pt x="115" y="1"/>
                    <a:pt x="40" y="63"/>
                    <a:pt x="17" y="151"/>
                  </a:cubicBezTo>
                  <a:cubicBezTo>
                    <a:pt x="1" y="250"/>
                    <a:pt x="67" y="340"/>
                    <a:pt x="166" y="357"/>
                  </a:cubicBezTo>
                  <a:lnTo>
                    <a:pt x="2034" y="678"/>
                  </a:lnTo>
                  <a:cubicBezTo>
                    <a:pt x="2050" y="686"/>
                    <a:pt x="2058" y="686"/>
                    <a:pt x="2066" y="686"/>
                  </a:cubicBezTo>
                  <a:cubicBezTo>
                    <a:pt x="2157" y="686"/>
                    <a:pt x="2231" y="620"/>
                    <a:pt x="2248" y="530"/>
                  </a:cubicBezTo>
                  <a:cubicBezTo>
                    <a:pt x="2264" y="439"/>
                    <a:pt x="2198" y="340"/>
                    <a:pt x="2099" y="324"/>
                  </a:cubicBezTo>
                  <a:lnTo>
                    <a:pt x="231" y="3"/>
                  </a:lnTo>
                  <a:cubicBezTo>
                    <a:pt x="221" y="1"/>
                    <a:pt x="211" y="1"/>
                    <a:pt x="2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6"/>
            <p:cNvSpPr/>
            <p:nvPr/>
          </p:nvSpPr>
          <p:spPr>
            <a:xfrm>
              <a:off x="1565375" y="-748700"/>
              <a:ext cx="91775" cy="24725"/>
            </a:xfrm>
            <a:custGeom>
              <a:avLst/>
              <a:gdLst/>
              <a:ahLst/>
              <a:cxnLst/>
              <a:rect l="l" t="t" r="r" b="b"/>
              <a:pathLst>
                <a:path w="3671" h="989" extrusionOk="0">
                  <a:moveTo>
                    <a:pt x="58" y="1"/>
                  </a:moveTo>
                  <a:lnTo>
                    <a:pt x="0" y="363"/>
                  </a:lnTo>
                  <a:lnTo>
                    <a:pt x="3605" y="988"/>
                  </a:lnTo>
                  <a:lnTo>
                    <a:pt x="3670" y="626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36"/>
          <p:cNvGrpSpPr/>
          <p:nvPr/>
        </p:nvGrpSpPr>
        <p:grpSpPr>
          <a:xfrm>
            <a:off x="752574" y="633501"/>
            <a:ext cx="1142711" cy="1344884"/>
            <a:chOff x="771450" y="-959375"/>
            <a:chExt cx="330225" cy="388650"/>
          </a:xfrm>
        </p:grpSpPr>
        <p:sp>
          <p:nvSpPr>
            <p:cNvPr id="460" name="Google Shape;460;p36"/>
            <p:cNvSpPr/>
            <p:nvPr/>
          </p:nvSpPr>
          <p:spPr>
            <a:xfrm>
              <a:off x="771450" y="-959375"/>
              <a:ext cx="330225" cy="388650"/>
            </a:xfrm>
            <a:custGeom>
              <a:avLst/>
              <a:gdLst/>
              <a:ahLst/>
              <a:cxnLst/>
              <a:rect l="l" t="t" r="r" b="b"/>
              <a:pathLst>
                <a:path w="13209" h="15546" extrusionOk="0">
                  <a:moveTo>
                    <a:pt x="5786" y="1"/>
                  </a:moveTo>
                  <a:cubicBezTo>
                    <a:pt x="5481" y="1"/>
                    <a:pt x="5177" y="58"/>
                    <a:pt x="4897" y="182"/>
                  </a:cubicBezTo>
                  <a:lnTo>
                    <a:pt x="1367" y="1745"/>
                  </a:lnTo>
                  <a:cubicBezTo>
                    <a:pt x="832" y="1984"/>
                    <a:pt x="421" y="2412"/>
                    <a:pt x="207" y="2963"/>
                  </a:cubicBezTo>
                  <a:cubicBezTo>
                    <a:pt x="1" y="3506"/>
                    <a:pt x="9" y="4099"/>
                    <a:pt x="248" y="4642"/>
                  </a:cubicBezTo>
                  <a:cubicBezTo>
                    <a:pt x="511" y="5243"/>
                    <a:pt x="1029" y="5679"/>
                    <a:pt x="1638" y="5860"/>
                  </a:cubicBezTo>
                  <a:lnTo>
                    <a:pt x="1745" y="6090"/>
                  </a:lnTo>
                  <a:cubicBezTo>
                    <a:pt x="363" y="8214"/>
                    <a:pt x="429" y="10954"/>
                    <a:pt x="1951" y="13052"/>
                  </a:cubicBezTo>
                  <a:cubicBezTo>
                    <a:pt x="3079" y="14616"/>
                    <a:pt x="4914" y="15546"/>
                    <a:pt x="6864" y="15546"/>
                  </a:cubicBezTo>
                  <a:cubicBezTo>
                    <a:pt x="7275" y="15546"/>
                    <a:pt x="7687" y="15496"/>
                    <a:pt x="8090" y="15414"/>
                  </a:cubicBezTo>
                  <a:cubicBezTo>
                    <a:pt x="9925" y="15027"/>
                    <a:pt x="11464" y="13859"/>
                    <a:pt x="12312" y="12205"/>
                  </a:cubicBezTo>
                  <a:cubicBezTo>
                    <a:pt x="13151" y="10559"/>
                    <a:pt x="13209" y="8641"/>
                    <a:pt x="12460" y="6954"/>
                  </a:cubicBezTo>
                  <a:cubicBezTo>
                    <a:pt x="11620" y="5054"/>
                    <a:pt x="9884" y="3729"/>
                    <a:pt x="7860" y="3391"/>
                  </a:cubicBezTo>
                  <a:lnTo>
                    <a:pt x="7761" y="3161"/>
                  </a:lnTo>
                  <a:cubicBezTo>
                    <a:pt x="7786" y="3103"/>
                    <a:pt x="7810" y="3046"/>
                    <a:pt x="7835" y="2988"/>
                  </a:cubicBezTo>
                  <a:cubicBezTo>
                    <a:pt x="8041" y="2437"/>
                    <a:pt x="8033" y="1844"/>
                    <a:pt x="7794" y="1309"/>
                  </a:cubicBezTo>
                  <a:cubicBezTo>
                    <a:pt x="7440" y="511"/>
                    <a:pt x="6650" y="1"/>
                    <a:pt x="57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62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6"/>
            <p:cNvSpPr/>
            <p:nvPr/>
          </p:nvSpPr>
          <p:spPr>
            <a:xfrm>
              <a:off x="804375" y="-925075"/>
              <a:ext cx="132925" cy="80125"/>
            </a:xfrm>
            <a:custGeom>
              <a:avLst/>
              <a:gdLst/>
              <a:ahLst/>
              <a:cxnLst/>
              <a:rect l="l" t="t" r="r" b="b"/>
              <a:pathLst>
                <a:path w="5317" h="3205" extrusionOk="0">
                  <a:moveTo>
                    <a:pt x="4469" y="357"/>
                  </a:moveTo>
                  <a:cubicBezTo>
                    <a:pt x="4642" y="357"/>
                    <a:pt x="4815" y="464"/>
                    <a:pt x="4889" y="637"/>
                  </a:cubicBezTo>
                  <a:cubicBezTo>
                    <a:pt x="4996" y="867"/>
                    <a:pt x="4889" y="1139"/>
                    <a:pt x="4658" y="1246"/>
                  </a:cubicBezTo>
                  <a:lnTo>
                    <a:pt x="1128" y="2801"/>
                  </a:lnTo>
                  <a:cubicBezTo>
                    <a:pt x="1065" y="2829"/>
                    <a:pt x="999" y="2843"/>
                    <a:pt x="935" y="2843"/>
                  </a:cubicBezTo>
                  <a:cubicBezTo>
                    <a:pt x="758" y="2843"/>
                    <a:pt x="592" y="2740"/>
                    <a:pt x="519" y="2571"/>
                  </a:cubicBezTo>
                  <a:cubicBezTo>
                    <a:pt x="470" y="2455"/>
                    <a:pt x="461" y="2332"/>
                    <a:pt x="511" y="2217"/>
                  </a:cubicBezTo>
                  <a:cubicBezTo>
                    <a:pt x="552" y="2102"/>
                    <a:pt x="642" y="2003"/>
                    <a:pt x="749" y="1953"/>
                  </a:cubicBezTo>
                  <a:lnTo>
                    <a:pt x="4280" y="398"/>
                  </a:lnTo>
                  <a:cubicBezTo>
                    <a:pt x="4346" y="373"/>
                    <a:pt x="4403" y="357"/>
                    <a:pt x="4469" y="357"/>
                  </a:cubicBezTo>
                  <a:close/>
                  <a:moveTo>
                    <a:pt x="4463" y="0"/>
                  </a:moveTo>
                  <a:cubicBezTo>
                    <a:pt x="4352" y="0"/>
                    <a:pt x="4240" y="22"/>
                    <a:pt x="4132" y="69"/>
                  </a:cubicBezTo>
                  <a:lnTo>
                    <a:pt x="609" y="1624"/>
                  </a:lnTo>
                  <a:cubicBezTo>
                    <a:pt x="190" y="1814"/>
                    <a:pt x="1" y="2299"/>
                    <a:pt x="190" y="2711"/>
                  </a:cubicBezTo>
                  <a:cubicBezTo>
                    <a:pt x="321" y="3023"/>
                    <a:pt x="626" y="3204"/>
                    <a:pt x="939" y="3204"/>
                  </a:cubicBezTo>
                  <a:cubicBezTo>
                    <a:pt x="1054" y="3204"/>
                    <a:pt x="1161" y="3180"/>
                    <a:pt x="1276" y="3130"/>
                  </a:cubicBezTo>
                  <a:lnTo>
                    <a:pt x="4798" y="1575"/>
                  </a:lnTo>
                  <a:cubicBezTo>
                    <a:pt x="5004" y="1484"/>
                    <a:pt x="5160" y="1320"/>
                    <a:pt x="5234" y="1122"/>
                  </a:cubicBezTo>
                  <a:cubicBezTo>
                    <a:pt x="5317" y="917"/>
                    <a:pt x="5308" y="686"/>
                    <a:pt x="5218" y="489"/>
                  </a:cubicBezTo>
                  <a:cubicBezTo>
                    <a:pt x="5083" y="183"/>
                    <a:pt x="4781" y="0"/>
                    <a:pt x="4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6"/>
            <p:cNvSpPr/>
            <p:nvPr/>
          </p:nvSpPr>
          <p:spPr>
            <a:xfrm>
              <a:off x="829875" y="-801150"/>
              <a:ext cx="246300" cy="191650"/>
            </a:xfrm>
            <a:custGeom>
              <a:avLst/>
              <a:gdLst/>
              <a:ahLst/>
              <a:cxnLst/>
              <a:rect l="l" t="t" r="r" b="b"/>
              <a:pathLst>
                <a:path w="9852" h="7666" extrusionOk="0">
                  <a:moveTo>
                    <a:pt x="7868" y="0"/>
                  </a:moveTo>
                  <a:lnTo>
                    <a:pt x="1" y="3473"/>
                  </a:lnTo>
                  <a:cubicBezTo>
                    <a:pt x="67" y="4279"/>
                    <a:pt x="338" y="5086"/>
                    <a:pt x="873" y="5818"/>
                  </a:cubicBezTo>
                  <a:cubicBezTo>
                    <a:pt x="1714" y="6985"/>
                    <a:pt x="3104" y="7665"/>
                    <a:pt x="4525" y="7665"/>
                  </a:cubicBezTo>
                  <a:cubicBezTo>
                    <a:pt x="4828" y="7665"/>
                    <a:pt x="5132" y="7634"/>
                    <a:pt x="5432" y="7571"/>
                  </a:cubicBezTo>
                  <a:cubicBezTo>
                    <a:pt x="8378" y="6946"/>
                    <a:pt x="9851" y="3851"/>
                    <a:pt x="8707" y="1251"/>
                  </a:cubicBezTo>
                  <a:cubicBezTo>
                    <a:pt x="8493" y="774"/>
                    <a:pt x="8205" y="362"/>
                    <a:pt x="7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6"/>
            <p:cNvSpPr/>
            <p:nvPr/>
          </p:nvSpPr>
          <p:spPr>
            <a:xfrm>
              <a:off x="816300" y="-894350"/>
              <a:ext cx="249800" cy="289275"/>
            </a:xfrm>
            <a:custGeom>
              <a:avLst/>
              <a:gdLst/>
              <a:ahLst/>
              <a:cxnLst/>
              <a:rect l="l" t="t" r="r" b="b"/>
              <a:pathLst>
                <a:path w="9992" h="11571" extrusionOk="0">
                  <a:moveTo>
                    <a:pt x="4033" y="478"/>
                  </a:moveTo>
                  <a:lnTo>
                    <a:pt x="4675" y="1934"/>
                  </a:lnTo>
                  <a:cubicBezTo>
                    <a:pt x="4807" y="2230"/>
                    <a:pt x="5103" y="2428"/>
                    <a:pt x="5449" y="2461"/>
                  </a:cubicBezTo>
                  <a:cubicBezTo>
                    <a:pt x="7045" y="2592"/>
                    <a:pt x="8436" y="3588"/>
                    <a:pt x="9078" y="5053"/>
                  </a:cubicBezTo>
                  <a:cubicBezTo>
                    <a:pt x="9621" y="6263"/>
                    <a:pt x="9580" y="7637"/>
                    <a:pt x="8971" y="8814"/>
                  </a:cubicBezTo>
                  <a:cubicBezTo>
                    <a:pt x="8370" y="9999"/>
                    <a:pt x="7259" y="10838"/>
                    <a:pt x="5934" y="11118"/>
                  </a:cubicBezTo>
                  <a:cubicBezTo>
                    <a:pt x="5648" y="11178"/>
                    <a:pt x="5359" y="11207"/>
                    <a:pt x="5071" y="11207"/>
                  </a:cubicBezTo>
                  <a:cubicBezTo>
                    <a:pt x="3708" y="11207"/>
                    <a:pt x="2371" y="10553"/>
                    <a:pt x="1556" y="9439"/>
                  </a:cubicBezTo>
                  <a:cubicBezTo>
                    <a:pt x="388" y="7818"/>
                    <a:pt x="412" y="5695"/>
                    <a:pt x="1614" y="4131"/>
                  </a:cubicBezTo>
                  <a:cubicBezTo>
                    <a:pt x="1819" y="3876"/>
                    <a:pt x="1869" y="3539"/>
                    <a:pt x="1737" y="3259"/>
                  </a:cubicBezTo>
                  <a:lnTo>
                    <a:pt x="1087" y="1778"/>
                  </a:lnTo>
                  <a:lnTo>
                    <a:pt x="4033" y="478"/>
                  </a:lnTo>
                  <a:close/>
                  <a:moveTo>
                    <a:pt x="4214" y="0"/>
                  </a:moveTo>
                  <a:lnTo>
                    <a:pt x="610" y="1588"/>
                  </a:lnTo>
                  <a:lnTo>
                    <a:pt x="1408" y="3399"/>
                  </a:lnTo>
                  <a:cubicBezTo>
                    <a:pt x="1482" y="3563"/>
                    <a:pt x="1457" y="3761"/>
                    <a:pt x="1334" y="3917"/>
                  </a:cubicBezTo>
                  <a:cubicBezTo>
                    <a:pt x="25" y="5596"/>
                    <a:pt x="1" y="7900"/>
                    <a:pt x="1268" y="9645"/>
                  </a:cubicBezTo>
                  <a:cubicBezTo>
                    <a:pt x="2149" y="10863"/>
                    <a:pt x="3597" y="11570"/>
                    <a:pt x="5070" y="11570"/>
                  </a:cubicBezTo>
                  <a:cubicBezTo>
                    <a:pt x="5383" y="11570"/>
                    <a:pt x="5704" y="11538"/>
                    <a:pt x="6008" y="11472"/>
                  </a:cubicBezTo>
                  <a:cubicBezTo>
                    <a:pt x="7440" y="11167"/>
                    <a:pt x="8641" y="10262"/>
                    <a:pt x="9292" y="8978"/>
                  </a:cubicBezTo>
                  <a:cubicBezTo>
                    <a:pt x="9950" y="7703"/>
                    <a:pt x="9991" y="6222"/>
                    <a:pt x="9415" y="4905"/>
                  </a:cubicBezTo>
                  <a:cubicBezTo>
                    <a:pt x="8716" y="3325"/>
                    <a:pt x="7201" y="2247"/>
                    <a:pt x="5473" y="2099"/>
                  </a:cubicBezTo>
                  <a:cubicBezTo>
                    <a:pt x="5259" y="2082"/>
                    <a:pt x="5086" y="1959"/>
                    <a:pt x="5004" y="1786"/>
                  </a:cubicBezTo>
                  <a:lnTo>
                    <a:pt x="42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6"/>
            <p:cNvSpPr/>
            <p:nvPr/>
          </p:nvSpPr>
          <p:spPr>
            <a:xfrm>
              <a:off x="828025" y="-771525"/>
              <a:ext cx="123875" cy="61325"/>
            </a:xfrm>
            <a:custGeom>
              <a:avLst/>
              <a:gdLst/>
              <a:ahLst/>
              <a:cxnLst/>
              <a:rect l="l" t="t" r="r" b="b"/>
              <a:pathLst>
                <a:path w="4955" h="2453" extrusionOk="0">
                  <a:moveTo>
                    <a:pt x="4807" y="0"/>
                  </a:moveTo>
                  <a:lnTo>
                    <a:pt x="1" y="2123"/>
                  </a:lnTo>
                  <a:lnTo>
                    <a:pt x="149" y="2452"/>
                  </a:lnTo>
                  <a:lnTo>
                    <a:pt x="4955" y="329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6"/>
            <p:cNvSpPr/>
            <p:nvPr/>
          </p:nvSpPr>
          <p:spPr>
            <a:xfrm>
              <a:off x="859300" y="-702425"/>
              <a:ext cx="32950" cy="30475"/>
            </a:xfrm>
            <a:custGeom>
              <a:avLst/>
              <a:gdLst/>
              <a:ahLst/>
              <a:cxnLst/>
              <a:rect l="l" t="t" r="r" b="b"/>
              <a:pathLst>
                <a:path w="1318" h="1219" extrusionOk="0">
                  <a:moveTo>
                    <a:pt x="626" y="182"/>
                  </a:moveTo>
                  <a:cubicBezTo>
                    <a:pt x="675" y="182"/>
                    <a:pt x="733" y="190"/>
                    <a:pt x="782" y="207"/>
                  </a:cubicBezTo>
                  <a:cubicBezTo>
                    <a:pt x="889" y="248"/>
                    <a:pt x="972" y="330"/>
                    <a:pt x="1021" y="437"/>
                  </a:cubicBezTo>
                  <a:cubicBezTo>
                    <a:pt x="1112" y="651"/>
                    <a:pt x="1013" y="906"/>
                    <a:pt x="799" y="1005"/>
                  </a:cubicBezTo>
                  <a:cubicBezTo>
                    <a:pt x="745" y="1028"/>
                    <a:pt x="689" y="1039"/>
                    <a:pt x="633" y="1039"/>
                  </a:cubicBezTo>
                  <a:cubicBezTo>
                    <a:pt x="467" y="1039"/>
                    <a:pt x="305" y="943"/>
                    <a:pt x="231" y="783"/>
                  </a:cubicBezTo>
                  <a:cubicBezTo>
                    <a:pt x="141" y="569"/>
                    <a:pt x="239" y="314"/>
                    <a:pt x="453" y="215"/>
                  </a:cubicBezTo>
                  <a:cubicBezTo>
                    <a:pt x="511" y="190"/>
                    <a:pt x="569" y="182"/>
                    <a:pt x="626" y="182"/>
                  </a:cubicBezTo>
                  <a:close/>
                  <a:moveTo>
                    <a:pt x="619" y="0"/>
                  </a:moveTo>
                  <a:cubicBezTo>
                    <a:pt x="537" y="0"/>
                    <a:pt x="456" y="16"/>
                    <a:pt x="379" y="50"/>
                  </a:cubicBezTo>
                  <a:cubicBezTo>
                    <a:pt x="231" y="116"/>
                    <a:pt x="116" y="240"/>
                    <a:pt x="58" y="388"/>
                  </a:cubicBezTo>
                  <a:cubicBezTo>
                    <a:pt x="1" y="544"/>
                    <a:pt x="1" y="709"/>
                    <a:pt x="67" y="857"/>
                  </a:cubicBezTo>
                  <a:cubicBezTo>
                    <a:pt x="174" y="1079"/>
                    <a:pt x="396" y="1219"/>
                    <a:pt x="626" y="1219"/>
                  </a:cubicBezTo>
                  <a:cubicBezTo>
                    <a:pt x="708" y="1219"/>
                    <a:pt x="791" y="1203"/>
                    <a:pt x="873" y="1170"/>
                  </a:cubicBezTo>
                  <a:cubicBezTo>
                    <a:pt x="1177" y="1030"/>
                    <a:pt x="1317" y="668"/>
                    <a:pt x="1186" y="363"/>
                  </a:cubicBezTo>
                  <a:cubicBezTo>
                    <a:pt x="1120" y="215"/>
                    <a:pt x="996" y="100"/>
                    <a:pt x="848" y="42"/>
                  </a:cubicBezTo>
                  <a:cubicBezTo>
                    <a:pt x="773" y="14"/>
                    <a:pt x="695" y="0"/>
                    <a:pt x="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6"/>
            <p:cNvSpPr/>
            <p:nvPr/>
          </p:nvSpPr>
          <p:spPr>
            <a:xfrm>
              <a:off x="980675" y="-774350"/>
              <a:ext cx="32950" cy="30400"/>
            </a:xfrm>
            <a:custGeom>
              <a:avLst/>
              <a:gdLst/>
              <a:ahLst/>
              <a:cxnLst/>
              <a:rect l="l" t="t" r="r" b="b"/>
              <a:pathLst>
                <a:path w="1318" h="1216" extrusionOk="0">
                  <a:moveTo>
                    <a:pt x="692" y="179"/>
                  </a:moveTo>
                  <a:cubicBezTo>
                    <a:pt x="742" y="179"/>
                    <a:pt x="791" y="195"/>
                    <a:pt x="840" y="212"/>
                  </a:cubicBezTo>
                  <a:cubicBezTo>
                    <a:pt x="947" y="253"/>
                    <a:pt x="1038" y="335"/>
                    <a:pt x="1079" y="434"/>
                  </a:cubicBezTo>
                  <a:cubicBezTo>
                    <a:pt x="1178" y="656"/>
                    <a:pt x="1079" y="903"/>
                    <a:pt x="865" y="1002"/>
                  </a:cubicBezTo>
                  <a:cubicBezTo>
                    <a:pt x="807" y="1028"/>
                    <a:pt x="746" y="1040"/>
                    <a:pt x="688" y="1040"/>
                  </a:cubicBezTo>
                  <a:cubicBezTo>
                    <a:pt x="523" y="1040"/>
                    <a:pt x="370" y="943"/>
                    <a:pt x="297" y="780"/>
                  </a:cubicBezTo>
                  <a:cubicBezTo>
                    <a:pt x="198" y="566"/>
                    <a:pt x="297" y="311"/>
                    <a:pt x="519" y="220"/>
                  </a:cubicBezTo>
                  <a:cubicBezTo>
                    <a:pt x="569" y="195"/>
                    <a:pt x="626" y="179"/>
                    <a:pt x="692" y="179"/>
                  </a:cubicBezTo>
                  <a:close/>
                  <a:moveTo>
                    <a:pt x="699" y="0"/>
                  </a:moveTo>
                  <a:cubicBezTo>
                    <a:pt x="613" y="0"/>
                    <a:pt x="527" y="19"/>
                    <a:pt x="445" y="55"/>
                  </a:cubicBezTo>
                  <a:cubicBezTo>
                    <a:pt x="133" y="187"/>
                    <a:pt x="1" y="549"/>
                    <a:pt x="133" y="854"/>
                  </a:cubicBezTo>
                  <a:cubicBezTo>
                    <a:pt x="231" y="1084"/>
                    <a:pt x="454" y="1216"/>
                    <a:pt x="692" y="1216"/>
                  </a:cubicBezTo>
                  <a:cubicBezTo>
                    <a:pt x="774" y="1216"/>
                    <a:pt x="857" y="1199"/>
                    <a:pt x="939" y="1166"/>
                  </a:cubicBezTo>
                  <a:cubicBezTo>
                    <a:pt x="1087" y="1101"/>
                    <a:pt x="1194" y="985"/>
                    <a:pt x="1260" y="829"/>
                  </a:cubicBezTo>
                  <a:cubicBezTo>
                    <a:pt x="1318" y="681"/>
                    <a:pt x="1309" y="516"/>
                    <a:pt x="1244" y="368"/>
                  </a:cubicBezTo>
                  <a:cubicBezTo>
                    <a:pt x="1178" y="212"/>
                    <a:pt x="1062" y="105"/>
                    <a:pt x="906" y="39"/>
                  </a:cubicBezTo>
                  <a:cubicBezTo>
                    <a:pt x="839" y="13"/>
                    <a:pt x="769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6"/>
            <p:cNvSpPr/>
            <p:nvPr/>
          </p:nvSpPr>
          <p:spPr>
            <a:xfrm>
              <a:off x="945500" y="-684425"/>
              <a:ext cx="32950" cy="30375"/>
            </a:xfrm>
            <a:custGeom>
              <a:avLst/>
              <a:gdLst/>
              <a:ahLst/>
              <a:cxnLst/>
              <a:rect l="l" t="t" r="r" b="b"/>
              <a:pathLst>
                <a:path w="1318" h="1215" extrusionOk="0">
                  <a:moveTo>
                    <a:pt x="692" y="178"/>
                  </a:moveTo>
                  <a:cubicBezTo>
                    <a:pt x="857" y="178"/>
                    <a:pt x="1013" y="277"/>
                    <a:pt x="1087" y="433"/>
                  </a:cubicBezTo>
                  <a:cubicBezTo>
                    <a:pt x="1186" y="655"/>
                    <a:pt x="1087" y="902"/>
                    <a:pt x="865" y="1001"/>
                  </a:cubicBezTo>
                  <a:cubicBezTo>
                    <a:pt x="809" y="1027"/>
                    <a:pt x="749" y="1039"/>
                    <a:pt x="691" y="1039"/>
                  </a:cubicBezTo>
                  <a:cubicBezTo>
                    <a:pt x="528" y="1039"/>
                    <a:pt x="372" y="943"/>
                    <a:pt x="305" y="779"/>
                  </a:cubicBezTo>
                  <a:cubicBezTo>
                    <a:pt x="206" y="565"/>
                    <a:pt x="305" y="318"/>
                    <a:pt x="519" y="219"/>
                  </a:cubicBezTo>
                  <a:cubicBezTo>
                    <a:pt x="577" y="195"/>
                    <a:pt x="634" y="178"/>
                    <a:pt x="692" y="178"/>
                  </a:cubicBezTo>
                  <a:close/>
                  <a:moveTo>
                    <a:pt x="698" y="1"/>
                  </a:moveTo>
                  <a:cubicBezTo>
                    <a:pt x="615" y="1"/>
                    <a:pt x="532" y="20"/>
                    <a:pt x="453" y="55"/>
                  </a:cubicBezTo>
                  <a:cubicBezTo>
                    <a:pt x="141" y="186"/>
                    <a:pt x="1" y="548"/>
                    <a:pt x="141" y="853"/>
                  </a:cubicBezTo>
                  <a:cubicBezTo>
                    <a:pt x="206" y="1001"/>
                    <a:pt x="322" y="1116"/>
                    <a:pt x="478" y="1174"/>
                  </a:cubicBezTo>
                  <a:cubicBezTo>
                    <a:pt x="544" y="1207"/>
                    <a:pt x="618" y="1215"/>
                    <a:pt x="692" y="1215"/>
                  </a:cubicBezTo>
                  <a:cubicBezTo>
                    <a:pt x="783" y="1215"/>
                    <a:pt x="865" y="1198"/>
                    <a:pt x="939" y="1166"/>
                  </a:cubicBezTo>
                  <a:cubicBezTo>
                    <a:pt x="1087" y="1100"/>
                    <a:pt x="1202" y="985"/>
                    <a:pt x="1260" y="828"/>
                  </a:cubicBezTo>
                  <a:cubicBezTo>
                    <a:pt x="1317" y="680"/>
                    <a:pt x="1317" y="515"/>
                    <a:pt x="1252" y="367"/>
                  </a:cubicBezTo>
                  <a:cubicBezTo>
                    <a:pt x="1186" y="219"/>
                    <a:pt x="1071" y="104"/>
                    <a:pt x="914" y="46"/>
                  </a:cubicBezTo>
                  <a:cubicBezTo>
                    <a:pt x="845" y="16"/>
                    <a:pt x="772" y="1"/>
                    <a:pt x="6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6"/>
            <p:cNvSpPr/>
            <p:nvPr/>
          </p:nvSpPr>
          <p:spPr>
            <a:xfrm>
              <a:off x="1016900" y="-710250"/>
              <a:ext cx="16900" cy="15475"/>
            </a:xfrm>
            <a:custGeom>
              <a:avLst/>
              <a:gdLst/>
              <a:ahLst/>
              <a:cxnLst/>
              <a:rect l="l" t="t" r="r" b="b"/>
              <a:pathLst>
                <a:path w="676" h="619" extrusionOk="0">
                  <a:moveTo>
                    <a:pt x="354" y="92"/>
                  </a:moveTo>
                  <a:cubicBezTo>
                    <a:pt x="436" y="92"/>
                    <a:pt x="519" y="141"/>
                    <a:pt x="552" y="224"/>
                  </a:cubicBezTo>
                  <a:cubicBezTo>
                    <a:pt x="576" y="273"/>
                    <a:pt x="576" y="331"/>
                    <a:pt x="560" y="388"/>
                  </a:cubicBezTo>
                  <a:cubicBezTo>
                    <a:pt x="535" y="438"/>
                    <a:pt x="494" y="487"/>
                    <a:pt x="445" y="503"/>
                  </a:cubicBezTo>
                  <a:cubicBezTo>
                    <a:pt x="413" y="517"/>
                    <a:pt x="381" y="523"/>
                    <a:pt x="349" y="523"/>
                  </a:cubicBezTo>
                  <a:cubicBezTo>
                    <a:pt x="324" y="523"/>
                    <a:pt x="298" y="519"/>
                    <a:pt x="272" y="512"/>
                  </a:cubicBezTo>
                  <a:cubicBezTo>
                    <a:pt x="222" y="487"/>
                    <a:pt x="181" y="446"/>
                    <a:pt x="157" y="396"/>
                  </a:cubicBezTo>
                  <a:cubicBezTo>
                    <a:pt x="132" y="347"/>
                    <a:pt x="132" y="281"/>
                    <a:pt x="148" y="232"/>
                  </a:cubicBezTo>
                  <a:cubicBezTo>
                    <a:pt x="173" y="174"/>
                    <a:pt x="214" y="133"/>
                    <a:pt x="264" y="108"/>
                  </a:cubicBezTo>
                  <a:cubicBezTo>
                    <a:pt x="297" y="100"/>
                    <a:pt x="321" y="92"/>
                    <a:pt x="354" y="92"/>
                  </a:cubicBezTo>
                  <a:close/>
                  <a:moveTo>
                    <a:pt x="355" y="1"/>
                  </a:moveTo>
                  <a:cubicBezTo>
                    <a:pt x="314" y="1"/>
                    <a:pt x="271" y="9"/>
                    <a:pt x="231" y="26"/>
                  </a:cubicBezTo>
                  <a:cubicBezTo>
                    <a:pt x="74" y="92"/>
                    <a:pt x="0" y="273"/>
                    <a:pt x="74" y="429"/>
                  </a:cubicBezTo>
                  <a:cubicBezTo>
                    <a:pt x="107" y="512"/>
                    <a:pt x="165" y="569"/>
                    <a:pt x="239" y="594"/>
                  </a:cubicBezTo>
                  <a:cubicBezTo>
                    <a:pt x="280" y="610"/>
                    <a:pt x="313" y="619"/>
                    <a:pt x="354" y="619"/>
                  </a:cubicBezTo>
                  <a:cubicBezTo>
                    <a:pt x="395" y="619"/>
                    <a:pt x="436" y="610"/>
                    <a:pt x="478" y="594"/>
                  </a:cubicBezTo>
                  <a:cubicBezTo>
                    <a:pt x="552" y="561"/>
                    <a:pt x="617" y="495"/>
                    <a:pt x="642" y="421"/>
                  </a:cubicBezTo>
                  <a:cubicBezTo>
                    <a:pt x="675" y="339"/>
                    <a:pt x="675" y="256"/>
                    <a:pt x="634" y="182"/>
                  </a:cubicBezTo>
                  <a:cubicBezTo>
                    <a:pt x="585" y="67"/>
                    <a:pt x="474" y="1"/>
                    <a:pt x="3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6"/>
            <p:cNvSpPr/>
            <p:nvPr/>
          </p:nvSpPr>
          <p:spPr>
            <a:xfrm>
              <a:off x="924725" y="-726875"/>
              <a:ext cx="17725" cy="15650"/>
            </a:xfrm>
            <a:custGeom>
              <a:avLst/>
              <a:gdLst/>
              <a:ahLst/>
              <a:cxnLst/>
              <a:rect l="l" t="t" r="r" b="b"/>
              <a:pathLst>
                <a:path w="709" h="626" extrusionOk="0">
                  <a:moveTo>
                    <a:pt x="354" y="90"/>
                  </a:moveTo>
                  <a:cubicBezTo>
                    <a:pt x="437" y="90"/>
                    <a:pt x="519" y="140"/>
                    <a:pt x="552" y="222"/>
                  </a:cubicBezTo>
                  <a:cubicBezTo>
                    <a:pt x="601" y="337"/>
                    <a:pt x="552" y="461"/>
                    <a:pt x="445" y="510"/>
                  </a:cubicBezTo>
                  <a:cubicBezTo>
                    <a:pt x="413" y="524"/>
                    <a:pt x="382" y="530"/>
                    <a:pt x="351" y="530"/>
                  </a:cubicBezTo>
                  <a:cubicBezTo>
                    <a:pt x="326" y="530"/>
                    <a:pt x="303" y="526"/>
                    <a:pt x="280" y="518"/>
                  </a:cubicBezTo>
                  <a:cubicBezTo>
                    <a:pt x="223" y="494"/>
                    <a:pt x="182" y="452"/>
                    <a:pt x="157" y="403"/>
                  </a:cubicBezTo>
                  <a:cubicBezTo>
                    <a:pt x="108" y="288"/>
                    <a:pt x="157" y="164"/>
                    <a:pt x="264" y="115"/>
                  </a:cubicBezTo>
                  <a:cubicBezTo>
                    <a:pt x="297" y="99"/>
                    <a:pt x="330" y="90"/>
                    <a:pt x="354" y="90"/>
                  </a:cubicBezTo>
                  <a:close/>
                  <a:moveTo>
                    <a:pt x="350" y="0"/>
                  </a:moveTo>
                  <a:cubicBezTo>
                    <a:pt x="310" y="0"/>
                    <a:pt x="270" y="8"/>
                    <a:pt x="231" y="24"/>
                  </a:cubicBezTo>
                  <a:cubicBezTo>
                    <a:pt x="75" y="99"/>
                    <a:pt x="1" y="280"/>
                    <a:pt x="75" y="436"/>
                  </a:cubicBezTo>
                  <a:cubicBezTo>
                    <a:pt x="124" y="551"/>
                    <a:pt x="239" y="625"/>
                    <a:pt x="354" y="625"/>
                  </a:cubicBezTo>
                  <a:cubicBezTo>
                    <a:pt x="396" y="625"/>
                    <a:pt x="437" y="617"/>
                    <a:pt x="478" y="592"/>
                  </a:cubicBezTo>
                  <a:cubicBezTo>
                    <a:pt x="634" y="526"/>
                    <a:pt x="708" y="345"/>
                    <a:pt x="642" y="189"/>
                  </a:cubicBezTo>
                  <a:cubicBezTo>
                    <a:pt x="587" y="71"/>
                    <a:pt x="471" y="0"/>
                    <a:pt x="3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0" name="Google Shape;470;p36"/>
          <p:cNvGrpSpPr/>
          <p:nvPr/>
        </p:nvGrpSpPr>
        <p:grpSpPr>
          <a:xfrm rot="10800000" flipH="1">
            <a:off x="1110447" y="2909745"/>
            <a:ext cx="584848" cy="547878"/>
            <a:chOff x="1221175" y="-304275"/>
            <a:chExt cx="193000" cy="180800"/>
          </a:xfrm>
        </p:grpSpPr>
        <p:sp>
          <p:nvSpPr>
            <p:cNvPr id="471" name="Google Shape;471;p36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6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6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6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6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6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6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6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6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6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1" name="Google Shape;481;p36"/>
          <p:cNvSpPr/>
          <p:nvPr/>
        </p:nvSpPr>
        <p:spPr>
          <a:xfrm rot="10800000" flipH="1">
            <a:off x="650828" y="222965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36"/>
          <p:cNvSpPr/>
          <p:nvPr/>
        </p:nvSpPr>
        <p:spPr>
          <a:xfrm rot="10800000" flipH="1">
            <a:off x="8764528" y="855195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36"/>
          <p:cNvSpPr/>
          <p:nvPr/>
        </p:nvSpPr>
        <p:spPr>
          <a:xfrm rot="10800000" flipH="1">
            <a:off x="7621403" y="268090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4" name="Google Shape;484;p36"/>
          <p:cNvGrpSpPr/>
          <p:nvPr/>
        </p:nvGrpSpPr>
        <p:grpSpPr>
          <a:xfrm rot="10800000" flipH="1">
            <a:off x="7036547" y="4185520"/>
            <a:ext cx="584848" cy="547878"/>
            <a:chOff x="1221175" y="-304275"/>
            <a:chExt cx="193000" cy="180800"/>
          </a:xfrm>
        </p:grpSpPr>
        <p:sp>
          <p:nvSpPr>
            <p:cNvPr id="485" name="Google Shape;485;p36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6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6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6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6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6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6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6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6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6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5" name="Google Shape;495;p36"/>
          <p:cNvSpPr/>
          <p:nvPr/>
        </p:nvSpPr>
        <p:spPr>
          <a:xfrm rot="10800000" flipH="1">
            <a:off x="2167990" y="4196807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36"/>
          <p:cNvSpPr/>
          <p:nvPr/>
        </p:nvSpPr>
        <p:spPr>
          <a:xfrm rot="10800000" flipH="1">
            <a:off x="2213440" y="677145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7" name="Google Shape;497;p36"/>
          <p:cNvGrpSpPr/>
          <p:nvPr/>
        </p:nvGrpSpPr>
        <p:grpSpPr>
          <a:xfrm rot="770047" flipH="1">
            <a:off x="7784711" y="2909145"/>
            <a:ext cx="884792" cy="955041"/>
            <a:chOff x="713225" y="-1539100"/>
            <a:chExt cx="414375" cy="447275"/>
          </a:xfrm>
        </p:grpSpPr>
        <p:sp>
          <p:nvSpPr>
            <p:cNvPr id="498" name="Google Shape;498;p36"/>
            <p:cNvSpPr/>
            <p:nvPr/>
          </p:nvSpPr>
          <p:spPr>
            <a:xfrm>
              <a:off x="838325" y="-1397775"/>
              <a:ext cx="164400" cy="164600"/>
            </a:xfrm>
            <a:custGeom>
              <a:avLst/>
              <a:gdLst/>
              <a:ahLst/>
              <a:cxnLst/>
              <a:rect l="l" t="t" r="r" b="b"/>
              <a:pathLst>
                <a:path w="6576" h="6584" extrusionOk="0">
                  <a:moveTo>
                    <a:pt x="3284" y="0"/>
                  </a:moveTo>
                  <a:cubicBezTo>
                    <a:pt x="1473" y="0"/>
                    <a:pt x="0" y="1482"/>
                    <a:pt x="0" y="3292"/>
                  </a:cubicBezTo>
                  <a:cubicBezTo>
                    <a:pt x="0" y="5111"/>
                    <a:pt x="1473" y="6584"/>
                    <a:pt x="3284" y="6584"/>
                  </a:cubicBezTo>
                  <a:cubicBezTo>
                    <a:pt x="5102" y="6584"/>
                    <a:pt x="6575" y="5111"/>
                    <a:pt x="6575" y="3292"/>
                  </a:cubicBezTo>
                  <a:cubicBezTo>
                    <a:pt x="6575" y="1482"/>
                    <a:pt x="5102" y="0"/>
                    <a:pt x="3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6"/>
            <p:cNvSpPr/>
            <p:nvPr/>
          </p:nvSpPr>
          <p:spPr>
            <a:xfrm>
              <a:off x="716525" y="-1535625"/>
              <a:ext cx="407775" cy="440500"/>
            </a:xfrm>
            <a:custGeom>
              <a:avLst/>
              <a:gdLst/>
              <a:ahLst/>
              <a:cxnLst/>
              <a:rect l="l" t="t" r="r" b="b"/>
              <a:pathLst>
                <a:path w="16311" h="17620" extrusionOk="0">
                  <a:moveTo>
                    <a:pt x="3844" y="5547"/>
                  </a:moveTo>
                  <a:lnTo>
                    <a:pt x="3844" y="5547"/>
                  </a:lnTo>
                  <a:cubicBezTo>
                    <a:pt x="3794" y="5803"/>
                    <a:pt x="3753" y="6058"/>
                    <a:pt x="3720" y="6321"/>
                  </a:cubicBezTo>
                  <a:cubicBezTo>
                    <a:pt x="3547" y="5975"/>
                    <a:pt x="3490" y="5728"/>
                    <a:pt x="3482" y="5605"/>
                  </a:cubicBezTo>
                  <a:cubicBezTo>
                    <a:pt x="3547" y="5580"/>
                    <a:pt x="3671" y="5556"/>
                    <a:pt x="3844" y="5547"/>
                  </a:cubicBezTo>
                  <a:close/>
                  <a:moveTo>
                    <a:pt x="12476" y="5547"/>
                  </a:moveTo>
                  <a:lnTo>
                    <a:pt x="12476" y="5547"/>
                  </a:lnTo>
                  <a:cubicBezTo>
                    <a:pt x="12649" y="5556"/>
                    <a:pt x="12772" y="5580"/>
                    <a:pt x="12838" y="5605"/>
                  </a:cubicBezTo>
                  <a:cubicBezTo>
                    <a:pt x="12830" y="5728"/>
                    <a:pt x="12772" y="5975"/>
                    <a:pt x="12600" y="6321"/>
                  </a:cubicBezTo>
                  <a:cubicBezTo>
                    <a:pt x="12567" y="6058"/>
                    <a:pt x="12525" y="5803"/>
                    <a:pt x="12476" y="5547"/>
                  </a:cubicBezTo>
                  <a:close/>
                  <a:moveTo>
                    <a:pt x="8164" y="7029"/>
                  </a:moveTo>
                  <a:cubicBezTo>
                    <a:pt x="8444" y="7193"/>
                    <a:pt x="8732" y="7374"/>
                    <a:pt x="9012" y="7564"/>
                  </a:cubicBezTo>
                  <a:cubicBezTo>
                    <a:pt x="9226" y="7712"/>
                    <a:pt x="9431" y="7868"/>
                    <a:pt x="9645" y="8024"/>
                  </a:cubicBezTo>
                  <a:cubicBezTo>
                    <a:pt x="9653" y="8288"/>
                    <a:pt x="9662" y="8551"/>
                    <a:pt x="9662" y="8806"/>
                  </a:cubicBezTo>
                  <a:cubicBezTo>
                    <a:pt x="9662" y="9069"/>
                    <a:pt x="9653" y="9325"/>
                    <a:pt x="9645" y="9588"/>
                  </a:cubicBezTo>
                  <a:cubicBezTo>
                    <a:pt x="9431" y="9744"/>
                    <a:pt x="9226" y="9901"/>
                    <a:pt x="9012" y="10049"/>
                  </a:cubicBezTo>
                  <a:cubicBezTo>
                    <a:pt x="8732" y="10238"/>
                    <a:pt x="8444" y="10419"/>
                    <a:pt x="8164" y="10592"/>
                  </a:cubicBezTo>
                  <a:cubicBezTo>
                    <a:pt x="7876" y="10419"/>
                    <a:pt x="7588" y="10238"/>
                    <a:pt x="7308" y="10049"/>
                  </a:cubicBezTo>
                  <a:cubicBezTo>
                    <a:pt x="7094" y="9901"/>
                    <a:pt x="6888" y="9744"/>
                    <a:pt x="6675" y="9588"/>
                  </a:cubicBezTo>
                  <a:cubicBezTo>
                    <a:pt x="6666" y="9325"/>
                    <a:pt x="6658" y="9069"/>
                    <a:pt x="6658" y="8806"/>
                  </a:cubicBezTo>
                  <a:cubicBezTo>
                    <a:pt x="6658" y="8551"/>
                    <a:pt x="6666" y="8288"/>
                    <a:pt x="6675" y="8024"/>
                  </a:cubicBezTo>
                  <a:cubicBezTo>
                    <a:pt x="6888" y="7868"/>
                    <a:pt x="7094" y="7712"/>
                    <a:pt x="7308" y="7564"/>
                  </a:cubicBezTo>
                  <a:cubicBezTo>
                    <a:pt x="7588" y="7374"/>
                    <a:pt x="7876" y="7193"/>
                    <a:pt x="8164" y="7029"/>
                  </a:cubicBezTo>
                  <a:close/>
                  <a:moveTo>
                    <a:pt x="3720" y="11291"/>
                  </a:moveTo>
                  <a:cubicBezTo>
                    <a:pt x="3728" y="11374"/>
                    <a:pt x="3737" y="11456"/>
                    <a:pt x="3753" y="11538"/>
                  </a:cubicBezTo>
                  <a:cubicBezTo>
                    <a:pt x="3712" y="11522"/>
                    <a:pt x="3671" y="11505"/>
                    <a:pt x="3621" y="11497"/>
                  </a:cubicBezTo>
                  <a:cubicBezTo>
                    <a:pt x="3654" y="11431"/>
                    <a:pt x="3679" y="11365"/>
                    <a:pt x="3720" y="11291"/>
                  </a:cubicBezTo>
                  <a:close/>
                  <a:moveTo>
                    <a:pt x="12484" y="12040"/>
                  </a:moveTo>
                  <a:cubicBezTo>
                    <a:pt x="12484" y="12048"/>
                    <a:pt x="12493" y="12057"/>
                    <a:pt x="12501" y="12065"/>
                  </a:cubicBezTo>
                  <a:lnTo>
                    <a:pt x="12476" y="12065"/>
                  </a:lnTo>
                  <a:cubicBezTo>
                    <a:pt x="12476" y="12057"/>
                    <a:pt x="12476" y="12048"/>
                    <a:pt x="12484" y="12040"/>
                  </a:cubicBezTo>
                  <a:close/>
                  <a:moveTo>
                    <a:pt x="8156" y="14098"/>
                  </a:moveTo>
                  <a:cubicBezTo>
                    <a:pt x="8238" y="14130"/>
                    <a:pt x="8320" y="14172"/>
                    <a:pt x="8411" y="14204"/>
                  </a:cubicBezTo>
                  <a:cubicBezTo>
                    <a:pt x="8304" y="14344"/>
                    <a:pt x="8222" y="14435"/>
                    <a:pt x="8156" y="14476"/>
                  </a:cubicBezTo>
                  <a:cubicBezTo>
                    <a:pt x="8098" y="14435"/>
                    <a:pt x="8016" y="14344"/>
                    <a:pt x="7909" y="14204"/>
                  </a:cubicBezTo>
                  <a:cubicBezTo>
                    <a:pt x="7991" y="14172"/>
                    <a:pt x="8073" y="14130"/>
                    <a:pt x="8156" y="14098"/>
                  </a:cubicBezTo>
                  <a:close/>
                  <a:moveTo>
                    <a:pt x="8156" y="1"/>
                  </a:moveTo>
                  <a:cubicBezTo>
                    <a:pt x="7341" y="1"/>
                    <a:pt x="5917" y="355"/>
                    <a:pt x="4831" y="2503"/>
                  </a:cubicBezTo>
                  <a:cubicBezTo>
                    <a:pt x="4527" y="2461"/>
                    <a:pt x="4230" y="2437"/>
                    <a:pt x="3959" y="2437"/>
                  </a:cubicBezTo>
                  <a:cubicBezTo>
                    <a:pt x="2206" y="2437"/>
                    <a:pt x="1326" y="3194"/>
                    <a:pt x="889" y="3828"/>
                  </a:cubicBezTo>
                  <a:cubicBezTo>
                    <a:pt x="1" y="5128"/>
                    <a:pt x="264" y="6905"/>
                    <a:pt x="1581" y="8806"/>
                  </a:cubicBezTo>
                  <a:cubicBezTo>
                    <a:pt x="264" y="10715"/>
                    <a:pt x="1" y="12493"/>
                    <a:pt x="889" y="13785"/>
                  </a:cubicBezTo>
                  <a:cubicBezTo>
                    <a:pt x="947" y="13867"/>
                    <a:pt x="1013" y="13949"/>
                    <a:pt x="1079" y="14023"/>
                  </a:cubicBezTo>
                  <a:cubicBezTo>
                    <a:pt x="1326" y="14879"/>
                    <a:pt x="2116" y="15505"/>
                    <a:pt x="3045" y="15505"/>
                  </a:cubicBezTo>
                  <a:cubicBezTo>
                    <a:pt x="3440" y="15505"/>
                    <a:pt x="3827" y="15381"/>
                    <a:pt x="4148" y="15167"/>
                  </a:cubicBezTo>
                  <a:cubicBezTo>
                    <a:pt x="4370" y="15167"/>
                    <a:pt x="4593" y="15143"/>
                    <a:pt x="4831" y="15118"/>
                  </a:cubicBezTo>
                  <a:cubicBezTo>
                    <a:pt x="5917" y="17266"/>
                    <a:pt x="7341" y="17620"/>
                    <a:pt x="8156" y="17620"/>
                  </a:cubicBezTo>
                  <a:cubicBezTo>
                    <a:pt x="8979" y="17620"/>
                    <a:pt x="10394" y="17266"/>
                    <a:pt x="11489" y="15118"/>
                  </a:cubicBezTo>
                  <a:cubicBezTo>
                    <a:pt x="11785" y="15159"/>
                    <a:pt x="12073" y="15176"/>
                    <a:pt x="12353" y="15176"/>
                  </a:cubicBezTo>
                  <a:cubicBezTo>
                    <a:pt x="14105" y="15176"/>
                    <a:pt x="14994" y="14418"/>
                    <a:pt x="15430" y="13785"/>
                  </a:cubicBezTo>
                  <a:cubicBezTo>
                    <a:pt x="15735" y="13340"/>
                    <a:pt x="16031" y="12624"/>
                    <a:pt x="15924" y="11621"/>
                  </a:cubicBezTo>
                  <a:cubicBezTo>
                    <a:pt x="16048" y="11349"/>
                    <a:pt x="16113" y="11061"/>
                    <a:pt x="16113" y="10756"/>
                  </a:cubicBezTo>
                  <a:cubicBezTo>
                    <a:pt x="16113" y="9868"/>
                    <a:pt x="15546" y="9111"/>
                    <a:pt x="14756" y="8823"/>
                  </a:cubicBezTo>
                  <a:lnTo>
                    <a:pt x="14739" y="8806"/>
                  </a:lnTo>
                  <a:cubicBezTo>
                    <a:pt x="16056" y="6905"/>
                    <a:pt x="16311" y="5128"/>
                    <a:pt x="15430" y="3828"/>
                  </a:cubicBezTo>
                  <a:cubicBezTo>
                    <a:pt x="14994" y="3194"/>
                    <a:pt x="14105" y="2437"/>
                    <a:pt x="12353" y="2437"/>
                  </a:cubicBezTo>
                  <a:cubicBezTo>
                    <a:pt x="12089" y="2437"/>
                    <a:pt x="11826" y="2453"/>
                    <a:pt x="11546" y="2486"/>
                  </a:cubicBezTo>
                  <a:cubicBezTo>
                    <a:pt x="11546" y="2453"/>
                    <a:pt x="11546" y="2412"/>
                    <a:pt x="11546" y="2379"/>
                  </a:cubicBezTo>
                  <a:cubicBezTo>
                    <a:pt x="11546" y="1252"/>
                    <a:pt x="10633" y="338"/>
                    <a:pt x="9514" y="330"/>
                  </a:cubicBezTo>
                  <a:cubicBezTo>
                    <a:pt x="9077" y="108"/>
                    <a:pt x="8625" y="1"/>
                    <a:pt x="8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6"/>
            <p:cNvSpPr/>
            <p:nvPr/>
          </p:nvSpPr>
          <p:spPr>
            <a:xfrm>
              <a:off x="713225" y="-1539100"/>
              <a:ext cx="414375" cy="447275"/>
            </a:xfrm>
            <a:custGeom>
              <a:avLst/>
              <a:gdLst/>
              <a:ahLst/>
              <a:cxnLst/>
              <a:rect l="l" t="t" r="r" b="b"/>
              <a:pathLst>
                <a:path w="16575" h="17891" extrusionOk="0">
                  <a:moveTo>
                    <a:pt x="3811" y="5843"/>
                  </a:moveTo>
                  <a:cubicBezTo>
                    <a:pt x="3803" y="5876"/>
                    <a:pt x="3795" y="5909"/>
                    <a:pt x="3786" y="5942"/>
                  </a:cubicBezTo>
                  <a:cubicBezTo>
                    <a:pt x="3778" y="5909"/>
                    <a:pt x="3770" y="5876"/>
                    <a:pt x="3770" y="5851"/>
                  </a:cubicBezTo>
                  <a:cubicBezTo>
                    <a:pt x="3778" y="5843"/>
                    <a:pt x="3795" y="5843"/>
                    <a:pt x="3811" y="5843"/>
                  </a:cubicBezTo>
                  <a:close/>
                  <a:moveTo>
                    <a:pt x="12814" y="5843"/>
                  </a:moveTo>
                  <a:cubicBezTo>
                    <a:pt x="12814" y="5876"/>
                    <a:pt x="12806" y="5909"/>
                    <a:pt x="12789" y="5942"/>
                  </a:cubicBezTo>
                  <a:cubicBezTo>
                    <a:pt x="12789" y="5909"/>
                    <a:pt x="12781" y="5876"/>
                    <a:pt x="12773" y="5843"/>
                  </a:cubicBezTo>
                  <a:close/>
                  <a:moveTo>
                    <a:pt x="8288" y="14385"/>
                  </a:moveTo>
                  <a:cubicBezTo>
                    <a:pt x="8296" y="14393"/>
                    <a:pt x="8312" y="14393"/>
                    <a:pt x="8321" y="14401"/>
                  </a:cubicBezTo>
                  <a:cubicBezTo>
                    <a:pt x="8312" y="14409"/>
                    <a:pt x="8304" y="14426"/>
                    <a:pt x="8288" y="14434"/>
                  </a:cubicBezTo>
                  <a:cubicBezTo>
                    <a:pt x="8280" y="14426"/>
                    <a:pt x="8271" y="14409"/>
                    <a:pt x="8263" y="14401"/>
                  </a:cubicBezTo>
                  <a:cubicBezTo>
                    <a:pt x="8271" y="14393"/>
                    <a:pt x="8280" y="14393"/>
                    <a:pt x="8288" y="14385"/>
                  </a:cubicBezTo>
                  <a:close/>
                  <a:moveTo>
                    <a:pt x="8288" y="0"/>
                  </a:moveTo>
                  <a:cubicBezTo>
                    <a:pt x="7498" y="0"/>
                    <a:pt x="6017" y="329"/>
                    <a:pt x="4881" y="2493"/>
                  </a:cubicBezTo>
                  <a:cubicBezTo>
                    <a:pt x="4609" y="2461"/>
                    <a:pt x="4338" y="2444"/>
                    <a:pt x="4091" y="2444"/>
                  </a:cubicBezTo>
                  <a:cubicBezTo>
                    <a:pt x="2280" y="2444"/>
                    <a:pt x="1359" y="3226"/>
                    <a:pt x="906" y="3892"/>
                  </a:cubicBezTo>
                  <a:cubicBezTo>
                    <a:pt x="1" y="5217"/>
                    <a:pt x="231" y="7003"/>
                    <a:pt x="1548" y="8945"/>
                  </a:cubicBezTo>
                  <a:cubicBezTo>
                    <a:pt x="231" y="10887"/>
                    <a:pt x="1" y="12681"/>
                    <a:pt x="914" y="13998"/>
                  </a:cubicBezTo>
                  <a:cubicBezTo>
                    <a:pt x="964" y="14080"/>
                    <a:pt x="1021" y="14162"/>
                    <a:pt x="1087" y="14237"/>
                  </a:cubicBezTo>
                  <a:cubicBezTo>
                    <a:pt x="1367" y="15142"/>
                    <a:pt x="2223" y="15775"/>
                    <a:pt x="3177" y="15775"/>
                  </a:cubicBezTo>
                  <a:cubicBezTo>
                    <a:pt x="3581" y="15775"/>
                    <a:pt x="3976" y="15660"/>
                    <a:pt x="4330" y="15446"/>
                  </a:cubicBezTo>
                  <a:cubicBezTo>
                    <a:pt x="4502" y="15438"/>
                    <a:pt x="4692" y="15422"/>
                    <a:pt x="4881" y="15405"/>
                  </a:cubicBezTo>
                  <a:cubicBezTo>
                    <a:pt x="6017" y="17569"/>
                    <a:pt x="7498" y="17890"/>
                    <a:pt x="8288" y="17890"/>
                  </a:cubicBezTo>
                  <a:cubicBezTo>
                    <a:pt x="9078" y="17890"/>
                    <a:pt x="10567" y="17569"/>
                    <a:pt x="11703" y="15405"/>
                  </a:cubicBezTo>
                  <a:cubicBezTo>
                    <a:pt x="11966" y="15438"/>
                    <a:pt x="12230" y="15454"/>
                    <a:pt x="12485" y="15454"/>
                  </a:cubicBezTo>
                  <a:cubicBezTo>
                    <a:pt x="14295" y="15454"/>
                    <a:pt x="15217" y="14664"/>
                    <a:pt x="15669" y="13998"/>
                  </a:cubicBezTo>
                  <a:cubicBezTo>
                    <a:pt x="15974" y="13562"/>
                    <a:pt x="16303" y="12829"/>
                    <a:pt x="16196" y="11784"/>
                  </a:cubicBezTo>
                  <a:cubicBezTo>
                    <a:pt x="16319" y="11504"/>
                    <a:pt x="16385" y="11200"/>
                    <a:pt x="16385" y="10895"/>
                  </a:cubicBezTo>
                  <a:cubicBezTo>
                    <a:pt x="16385" y="10023"/>
                    <a:pt x="15867" y="9241"/>
                    <a:pt x="15077" y="8896"/>
                  </a:cubicBezTo>
                  <a:cubicBezTo>
                    <a:pt x="16361" y="6970"/>
                    <a:pt x="16575" y="5201"/>
                    <a:pt x="15669" y="3892"/>
                  </a:cubicBezTo>
                  <a:cubicBezTo>
                    <a:pt x="15217" y="3226"/>
                    <a:pt x="14295" y="2436"/>
                    <a:pt x="12485" y="2436"/>
                  </a:cubicBezTo>
                  <a:cubicBezTo>
                    <a:pt x="12271" y="2436"/>
                    <a:pt x="12049" y="2452"/>
                    <a:pt x="11818" y="2477"/>
                  </a:cubicBezTo>
                  <a:cubicBezTo>
                    <a:pt x="11793" y="1300"/>
                    <a:pt x="10847" y="354"/>
                    <a:pt x="9679" y="337"/>
                  </a:cubicBezTo>
                  <a:cubicBezTo>
                    <a:pt x="9234" y="115"/>
                    <a:pt x="8765" y="0"/>
                    <a:pt x="8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85725" dist="76200" dir="498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6"/>
            <p:cNvSpPr/>
            <p:nvPr/>
          </p:nvSpPr>
          <p:spPr>
            <a:xfrm>
              <a:off x="875775" y="-1360325"/>
              <a:ext cx="89500" cy="89725"/>
            </a:xfrm>
            <a:custGeom>
              <a:avLst/>
              <a:gdLst/>
              <a:ahLst/>
              <a:cxnLst/>
              <a:rect l="l" t="t" r="r" b="b"/>
              <a:pathLst>
                <a:path w="3580" h="3589" extrusionOk="0">
                  <a:moveTo>
                    <a:pt x="1786" y="0"/>
                  </a:moveTo>
                  <a:cubicBezTo>
                    <a:pt x="798" y="0"/>
                    <a:pt x="0" y="807"/>
                    <a:pt x="0" y="1794"/>
                  </a:cubicBezTo>
                  <a:cubicBezTo>
                    <a:pt x="0" y="2782"/>
                    <a:pt x="798" y="3588"/>
                    <a:pt x="1786" y="3588"/>
                  </a:cubicBezTo>
                  <a:cubicBezTo>
                    <a:pt x="2782" y="3588"/>
                    <a:pt x="3580" y="2782"/>
                    <a:pt x="3580" y="1794"/>
                  </a:cubicBezTo>
                  <a:cubicBezTo>
                    <a:pt x="3580" y="807"/>
                    <a:pt x="2782" y="0"/>
                    <a:pt x="1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6"/>
            <p:cNvSpPr/>
            <p:nvPr/>
          </p:nvSpPr>
          <p:spPr>
            <a:xfrm>
              <a:off x="872475" y="-1363425"/>
              <a:ext cx="96100" cy="95900"/>
            </a:xfrm>
            <a:custGeom>
              <a:avLst/>
              <a:gdLst/>
              <a:ahLst/>
              <a:cxnLst/>
              <a:rect l="l" t="t" r="r" b="b"/>
              <a:pathLst>
                <a:path w="3844" h="3836" extrusionOk="0">
                  <a:moveTo>
                    <a:pt x="1918" y="256"/>
                  </a:moveTo>
                  <a:cubicBezTo>
                    <a:pt x="2839" y="256"/>
                    <a:pt x="3588" y="996"/>
                    <a:pt x="3588" y="1918"/>
                  </a:cubicBezTo>
                  <a:cubicBezTo>
                    <a:pt x="3588" y="2840"/>
                    <a:pt x="2839" y="3589"/>
                    <a:pt x="1918" y="3589"/>
                  </a:cubicBezTo>
                  <a:cubicBezTo>
                    <a:pt x="1004" y="3589"/>
                    <a:pt x="255" y="2840"/>
                    <a:pt x="255" y="1918"/>
                  </a:cubicBezTo>
                  <a:cubicBezTo>
                    <a:pt x="255" y="996"/>
                    <a:pt x="1004" y="256"/>
                    <a:pt x="1918" y="256"/>
                  </a:cubicBezTo>
                  <a:close/>
                  <a:moveTo>
                    <a:pt x="1918" y="1"/>
                  </a:moveTo>
                  <a:cubicBezTo>
                    <a:pt x="864" y="1"/>
                    <a:pt x="0" y="865"/>
                    <a:pt x="0" y="1918"/>
                  </a:cubicBezTo>
                  <a:cubicBezTo>
                    <a:pt x="0" y="2980"/>
                    <a:pt x="864" y="3836"/>
                    <a:pt x="1918" y="3836"/>
                  </a:cubicBezTo>
                  <a:cubicBezTo>
                    <a:pt x="2979" y="3836"/>
                    <a:pt x="3843" y="2980"/>
                    <a:pt x="3843" y="1918"/>
                  </a:cubicBezTo>
                  <a:cubicBezTo>
                    <a:pt x="3843" y="865"/>
                    <a:pt x="2979" y="1"/>
                    <a:pt x="1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6"/>
            <p:cNvSpPr/>
            <p:nvPr/>
          </p:nvSpPr>
          <p:spPr>
            <a:xfrm>
              <a:off x="839550" y="-1501475"/>
              <a:ext cx="161950" cy="372000"/>
            </a:xfrm>
            <a:custGeom>
              <a:avLst/>
              <a:gdLst/>
              <a:ahLst/>
              <a:cxnLst/>
              <a:rect l="l" t="t" r="r" b="b"/>
              <a:pathLst>
                <a:path w="6478" h="14880" extrusionOk="0">
                  <a:moveTo>
                    <a:pt x="3235" y="363"/>
                  </a:moveTo>
                  <a:cubicBezTo>
                    <a:pt x="4798" y="363"/>
                    <a:pt x="6115" y="3605"/>
                    <a:pt x="6115" y="7440"/>
                  </a:cubicBezTo>
                  <a:cubicBezTo>
                    <a:pt x="6115" y="11275"/>
                    <a:pt x="4798" y="14517"/>
                    <a:pt x="3235" y="14517"/>
                  </a:cubicBezTo>
                  <a:cubicBezTo>
                    <a:pt x="1679" y="14517"/>
                    <a:pt x="363" y="11275"/>
                    <a:pt x="363" y="7440"/>
                  </a:cubicBezTo>
                  <a:cubicBezTo>
                    <a:pt x="363" y="3605"/>
                    <a:pt x="1679" y="363"/>
                    <a:pt x="3235" y="363"/>
                  </a:cubicBezTo>
                  <a:close/>
                  <a:moveTo>
                    <a:pt x="3235" y="1"/>
                  </a:moveTo>
                  <a:cubicBezTo>
                    <a:pt x="1424" y="1"/>
                    <a:pt x="1" y="3268"/>
                    <a:pt x="1" y="7440"/>
                  </a:cubicBezTo>
                  <a:cubicBezTo>
                    <a:pt x="1" y="11612"/>
                    <a:pt x="1424" y="14879"/>
                    <a:pt x="3235" y="14879"/>
                  </a:cubicBezTo>
                  <a:cubicBezTo>
                    <a:pt x="5053" y="14879"/>
                    <a:pt x="6477" y="11612"/>
                    <a:pt x="6477" y="7440"/>
                  </a:cubicBezTo>
                  <a:cubicBezTo>
                    <a:pt x="6477" y="3268"/>
                    <a:pt x="5053" y="1"/>
                    <a:pt x="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6"/>
            <p:cNvSpPr/>
            <p:nvPr/>
          </p:nvSpPr>
          <p:spPr>
            <a:xfrm>
              <a:off x="741425" y="-1440500"/>
              <a:ext cx="358200" cy="249925"/>
            </a:xfrm>
            <a:custGeom>
              <a:avLst/>
              <a:gdLst/>
              <a:ahLst/>
              <a:cxnLst/>
              <a:rect l="l" t="t" r="r" b="b"/>
              <a:pathLst>
                <a:path w="14328" h="9997" extrusionOk="0">
                  <a:moveTo>
                    <a:pt x="11381" y="368"/>
                  </a:moveTo>
                  <a:cubicBezTo>
                    <a:pt x="12130" y="368"/>
                    <a:pt x="12706" y="574"/>
                    <a:pt x="13002" y="1002"/>
                  </a:cubicBezTo>
                  <a:cubicBezTo>
                    <a:pt x="13883" y="2286"/>
                    <a:pt x="11949" y="5207"/>
                    <a:pt x="8789" y="7371"/>
                  </a:cubicBezTo>
                  <a:cubicBezTo>
                    <a:pt x="7209" y="8457"/>
                    <a:pt x="5547" y="9214"/>
                    <a:pt x="4115" y="9511"/>
                  </a:cubicBezTo>
                  <a:cubicBezTo>
                    <a:pt x="3703" y="9593"/>
                    <a:pt x="3322" y="9634"/>
                    <a:pt x="2980" y="9634"/>
                  </a:cubicBezTo>
                  <a:cubicBezTo>
                    <a:pt x="2194" y="9634"/>
                    <a:pt x="1612" y="9419"/>
                    <a:pt x="1325" y="9001"/>
                  </a:cubicBezTo>
                  <a:cubicBezTo>
                    <a:pt x="445" y="7717"/>
                    <a:pt x="2370" y="4795"/>
                    <a:pt x="5539" y="2631"/>
                  </a:cubicBezTo>
                  <a:cubicBezTo>
                    <a:pt x="7654" y="1183"/>
                    <a:pt x="9875" y="368"/>
                    <a:pt x="11381" y="368"/>
                  </a:cubicBezTo>
                  <a:close/>
                  <a:moveTo>
                    <a:pt x="11356" y="1"/>
                  </a:moveTo>
                  <a:cubicBezTo>
                    <a:pt x="9769" y="1"/>
                    <a:pt x="7537" y="821"/>
                    <a:pt x="5333" y="2335"/>
                  </a:cubicBezTo>
                  <a:cubicBezTo>
                    <a:pt x="1893" y="4688"/>
                    <a:pt x="0" y="7709"/>
                    <a:pt x="1029" y="9206"/>
                  </a:cubicBezTo>
                  <a:cubicBezTo>
                    <a:pt x="1383" y="9725"/>
                    <a:pt x="2058" y="9996"/>
                    <a:pt x="2963" y="9996"/>
                  </a:cubicBezTo>
                  <a:cubicBezTo>
                    <a:pt x="3333" y="9996"/>
                    <a:pt x="3745" y="9955"/>
                    <a:pt x="4189" y="9865"/>
                  </a:cubicBezTo>
                  <a:cubicBezTo>
                    <a:pt x="5670" y="9560"/>
                    <a:pt x="7374" y="8778"/>
                    <a:pt x="8995" y="7667"/>
                  </a:cubicBezTo>
                  <a:cubicBezTo>
                    <a:pt x="12435" y="5314"/>
                    <a:pt x="14327" y="2294"/>
                    <a:pt x="13299" y="796"/>
                  </a:cubicBezTo>
                  <a:cubicBezTo>
                    <a:pt x="12932" y="258"/>
                    <a:pt x="12245" y="1"/>
                    <a:pt x="1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6"/>
            <p:cNvSpPr/>
            <p:nvPr/>
          </p:nvSpPr>
          <p:spPr>
            <a:xfrm>
              <a:off x="741425" y="-1440350"/>
              <a:ext cx="358200" cy="249775"/>
            </a:xfrm>
            <a:custGeom>
              <a:avLst/>
              <a:gdLst/>
              <a:ahLst/>
              <a:cxnLst/>
              <a:rect l="l" t="t" r="r" b="b"/>
              <a:pathLst>
                <a:path w="14328" h="9991" extrusionOk="0">
                  <a:moveTo>
                    <a:pt x="2971" y="362"/>
                  </a:moveTo>
                  <a:cubicBezTo>
                    <a:pt x="3317" y="362"/>
                    <a:pt x="3695" y="403"/>
                    <a:pt x="4115" y="494"/>
                  </a:cubicBezTo>
                  <a:cubicBezTo>
                    <a:pt x="5547" y="782"/>
                    <a:pt x="7209" y="1539"/>
                    <a:pt x="8789" y="2625"/>
                  </a:cubicBezTo>
                  <a:cubicBezTo>
                    <a:pt x="11949" y="4789"/>
                    <a:pt x="13883" y="7711"/>
                    <a:pt x="13002" y="8995"/>
                  </a:cubicBezTo>
                  <a:cubicBezTo>
                    <a:pt x="12709" y="9422"/>
                    <a:pt x="12134" y="9625"/>
                    <a:pt x="11380" y="9625"/>
                  </a:cubicBezTo>
                  <a:cubicBezTo>
                    <a:pt x="9873" y="9625"/>
                    <a:pt x="7651" y="8813"/>
                    <a:pt x="5539" y="7365"/>
                  </a:cubicBezTo>
                  <a:cubicBezTo>
                    <a:pt x="2370" y="5201"/>
                    <a:pt x="445" y="2280"/>
                    <a:pt x="1325" y="996"/>
                  </a:cubicBezTo>
                  <a:cubicBezTo>
                    <a:pt x="1613" y="576"/>
                    <a:pt x="2189" y="362"/>
                    <a:pt x="2971" y="362"/>
                  </a:cubicBezTo>
                  <a:close/>
                  <a:moveTo>
                    <a:pt x="2958" y="0"/>
                  </a:moveTo>
                  <a:cubicBezTo>
                    <a:pt x="2054" y="0"/>
                    <a:pt x="1385" y="271"/>
                    <a:pt x="1029" y="790"/>
                  </a:cubicBezTo>
                  <a:cubicBezTo>
                    <a:pt x="0" y="2288"/>
                    <a:pt x="1893" y="5308"/>
                    <a:pt x="5333" y="7661"/>
                  </a:cubicBezTo>
                  <a:cubicBezTo>
                    <a:pt x="7538" y="9176"/>
                    <a:pt x="9768" y="9990"/>
                    <a:pt x="11357" y="9990"/>
                  </a:cubicBezTo>
                  <a:cubicBezTo>
                    <a:pt x="12245" y="9990"/>
                    <a:pt x="12928" y="9735"/>
                    <a:pt x="13299" y="9200"/>
                  </a:cubicBezTo>
                  <a:cubicBezTo>
                    <a:pt x="14327" y="7703"/>
                    <a:pt x="12435" y="4682"/>
                    <a:pt x="8995" y="2329"/>
                  </a:cubicBezTo>
                  <a:cubicBezTo>
                    <a:pt x="7374" y="1218"/>
                    <a:pt x="5670" y="444"/>
                    <a:pt x="4189" y="140"/>
                  </a:cubicBezTo>
                  <a:cubicBezTo>
                    <a:pt x="3742" y="46"/>
                    <a:pt x="3330" y="0"/>
                    <a:pt x="2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6"/>
            <p:cNvSpPr/>
            <p:nvPr/>
          </p:nvSpPr>
          <p:spPr>
            <a:xfrm>
              <a:off x="1054550" y="-1280500"/>
              <a:ext cx="27375" cy="27375"/>
            </a:xfrm>
            <a:custGeom>
              <a:avLst/>
              <a:gdLst/>
              <a:ahLst/>
              <a:cxnLst/>
              <a:rect l="l" t="t" r="r" b="b"/>
              <a:pathLst>
                <a:path w="1095" h="1095" extrusionOk="0">
                  <a:moveTo>
                    <a:pt x="552" y="0"/>
                  </a:moveTo>
                  <a:cubicBezTo>
                    <a:pt x="247" y="0"/>
                    <a:pt x="0" y="247"/>
                    <a:pt x="0" y="551"/>
                  </a:cubicBezTo>
                  <a:cubicBezTo>
                    <a:pt x="0" y="856"/>
                    <a:pt x="247" y="1095"/>
                    <a:pt x="552" y="1095"/>
                  </a:cubicBezTo>
                  <a:cubicBezTo>
                    <a:pt x="848" y="1095"/>
                    <a:pt x="1095" y="856"/>
                    <a:pt x="1095" y="551"/>
                  </a:cubicBezTo>
                  <a:cubicBezTo>
                    <a:pt x="1095" y="247"/>
                    <a:pt x="848" y="0"/>
                    <a:pt x="5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6"/>
            <p:cNvSpPr/>
            <p:nvPr/>
          </p:nvSpPr>
          <p:spPr>
            <a:xfrm>
              <a:off x="1051450" y="-1283600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6" y="256"/>
                  </a:moveTo>
                  <a:cubicBezTo>
                    <a:pt x="906" y="256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6" y="1095"/>
                  </a:cubicBezTo>
                  <a:cubicBezTo>
                    <a:pt x="437" y="1095"/>
                    <a:pt x="248" y="906"/>
                    <a:pt x="248" y="675"/>
                  </a:cubicBezTo>
                  <a:cubicBezTo>
                    <a:pt x="248" y="445"/>
                    <a:pt x="437" y="256"/>
                    <a:pt x="676" y="256"/>
                  </a:cubicBezTo>
                  <a:close/>
                  <a:moveTo>
                    <a:pt x="676" y="1"/>
                  </a:moveTo>
                  <a:cubicBezTo>
                    <a:pt x="297" y="1"/>
                    <a:pt x="1" y="305"/>
                    <a:pt x="1" y="675"/>
                  </a:cubicBezTo>
                  <a:cubicBezTo>
                    <a:pt x="1" y="1046"/>
                    <a:pt x="297" y="1350"/>
                    <a:pt x="676" y="1350"/>
                  </a:cubicBezTo>
                  <a:cubicBezTo>
                    <a:pt x="1046" y="1350"/>
                    <a:pt x="1342" y="1046"/>
                    <a:pt x="1342" y="675"/>
                  </a:cubicBezTo>
                  <a:cubicBezTo>
                    <a:pt x="1342" y="305"/>
                    <a:pt x="1046" y="1"/>
                    <a:pt x="6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6"/>
            <p:cNvSpPr/>
            <p:nvPr/>
          </p:nvSpPr>
          <p:spPr>
            <a:xfrm>
              <a:off x="778875" y="-1213025"/>
              <a:ext cx="27375" cy="27575"/>
            </a:xfrm>
            <a:custGeom>
              <a:avLst/>
              <a:gdLst/>
              <a:ahLst/>
              <a:cxnLst/>
              <a:rect l="l" t="t" r="r" b="b"/>
              <a:pathLst>
                <a:path w="1095" h="1103" extrusionOk="0">
                  <a:moveTo>
                    <a:pt x="551" y="0"/>
                  </a:moveTo>
                  <a:cubicBezTo>
                    <a:pt x="247" y="0"/>
                    <a:pt x="0" y="247"/>
                    <a:pt x="0" y="552"/>
                  </a:cubicBezTo>
                  <a:cubicBezTo>
                    <a:pt x="0" y="856"/>
                    <a:pt x="247" y="1103"/>
                    <a:pt x="551" y="1103"/>
                  </a:cubicBezTo>
                  <a:cubicBezTo>
                    <a:pt x="848" y="1103"/>
                    <a:pt x="1095" y="856"/>
                    <a:pt x="1095" y="552"/>
                  </a:cubicBezTo>
                  <a:cubicBezTo>
                    <a:pt x="1095" y="247"/>
                    <a:pt x="848" y="0"/>
                    <a:pt x="5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6"/>
            <p:cNvSpPr/>
            <p:nvPr/>
          </p:nvSpPr>
          <p:spPr>
            <a:xfrm>
              <a:off x="775775" y="-1216125"/>
              <a:ext cx="33575" cy="33775"/>
            </a:xfrm>
            <a:custGeom>
              <a:avLst/>
              <a:gdLst/>
              <a:ahLst/>
              <a:cxnLst/>
              <a:rect l="l" t="t" r="r" b="b"/>
              <a:pathLst>
                <a:path w="1343" h="1351" extrusionOk="0">
                  <a:moveTo>
                    <a:pt x="675" y="256"/>
                  </a:moveTo>
                  <a:cubicBezTo>
                    <a:pt x="906" y="256"/>
                    <a:pt x="1095" y="445"/>
                    <a:pt x="1095" y="676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37" y="1095"/>
                    <a:pt x="248" y="906"/>
                    <a:pt x="248" y="676"/>
                  </a:cubicBezTo>
                  <a:cubicBezTo>
                    <a:pt x="248" y="445"/>
                    <a:pt x="437" y="256"/>
                    <a:pt x="675" y="256"/>
                  </a:cubicBezTo>
                  <a:close/>
                  <a:moveTo>
                    <a:pt x="675" y="1"/>
                  </a:moveTo>
                  <a:cubicBezTo>
                    <a:pt x="297" y="1"/>
                    <a:pt x="1" y="305"/>
                    <a:pt x="1" y="676"/>
                  </a:cubicBezTo>
                  <a:cubicBezTo>
                    <a:pt x="1" y="1046"/>
                    <a:pt x="297" y="1350"/>
                    <a:pt x="675" y="1350"/>
                  </a:cubicBezTo>
                  <a:cubicBezTo>
                    <a:pt x="1046" y="1350"/>
                    <a:pt x="1342" y="1046"/>
                    <a:pt x="1342" y="676"/>
                  </a:cubicBezTo>
                  <a:cubicBezTo>
                    <a:pt x="1342" y="305"/>
                    <a:pt x="1046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6"/>
            <p:cNvSpPr/>
            <p:nvPr/>
          </p:nvSpPr>
          <p:spPr>
            <a:xfrm>
              <a:off x="940375" y="-1489950"/>
              <a:ext cx="27375" cy="27400"/>
            </a:xfrm>
            <a:custGeom>
              <a:avLst/>
              <a:gdLst/>
              <a:ahLst/>
              <a:cxnLst/>
              <a:rect l="l" t="t" r="r" b="b"/>
              <a:pathLst>
                <a:path w="1095" h="1096" extrusionOk="0">
                  <a:moveTo>
                    <a:pt x="551" y="1"/>
                  </a:moveTo>
                  <a:cubicBezTo>
                    <a:pt x="247" y="1"/>
                    <a:pt x="0" y="248"/>
                    <a:pt x="0" y="552"/>
                  </a:cubicBezTo>
                  <a:cubicBezTo>
                    <a:pt x="0" y="848"/>
                    <a:pt x="247" y="1095"/>
                    <a:pt x="551" y="1095"/>
                  </a:cubicBezTo>
                  <a:cubicBezTo>
                    <a:pt x="856" y="1095"/>
                    <a:pt x="1094" y="848"/>
                    <a:pt x="1094" y="552"/>
                  </a:cubicBezTo>
                  <a:cubicBezTo>
                    <a:pt x="1094" y="248"/>
                    <a:pt x="856" y="1"/>
                    <a:pt x="5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6"/>
            <p:cNvSpPr/>
            <p:nvPr/>
          </p:nvSpPr>
          <p:spPr>
            <a:xfrm>
              <a:off x="937275" y="-1493025"/>
              <a:ext cx="33775" cy="33750"/>
            </a:xfrm>
            <a:custGeom>
              <a:avLst/>
              <a:gdLst/>
              <a:ahLst/>
              <a:cxnLst/>
              <a:rect l="l" t="t" r="r" b="b"/>
              <a:pathLst>
                <a:path w="1351" h="1350" extrusionOk="0">
                  <a:moveTo>
                    <a:pt x="675" y="255"/>
                  </a:moveTo>
                  <a:cubicBezTo>
                    <a:pt x="906" y="255"/>
                    <a:pt x="1095" y="445"/>
                    <a:pt x="1095" y="675"/>
                  </a:cubicBezTo>
                  <a:cubicBezTo>
                    <a:pt x="1095" y="906"/>
                    <a:pt x="906" y="1095"/>
                    <a:pt x="675" y="1095"/>
                  </a:cubicBezTo>
                  <a:cubicBezTo>
                    <a:pt x="445" y="1095"/>
                    <a:pt x="256" y="906"/>
                    <a:pt x="256" y="675"/>
                  </a:cubicBezTo>
                  <a:cubicBezTo>
                    <a:pt x="256" y="445"/>
                    <a:pt x="445" y="255"/>
                    <a:pt x="675" y="255"/>
                  </a:cubicBezTo>
                  <a:close/>
                  <a:moveTo>
                    <a:pt x="675" y="0"/>
                  </a:moveTo>
                  <a:cubicBezTo>
                    <a:pt x="305" y="0"/>
                    <a:pt x="1" y="305"/>
                    <a:pt x="1" y="675"/>
                  </a:cubicBezTo>
                  <a:cubicBezTo>
                    <a:pt x="1" y="1045"/>
                    <a:pt x="305" y="1350"/>
                    <a:pt x="675" y="1350"/>
                  </a:cubicBezTo>
                  <a:cubicBezTo>
                    <a:pt x="1046" y="1350"/>
                    <a:pt x="1350" y="1045"/>
                    <a:pt x="1350" y="675"/>
                  </a:cubicBezTo>
                  <a:cubicBezTo>
                    <a:pt x="1350" y="305"/>
                    <a:pt x="1046" y="0"/>
                    <a:pt x="6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2" name="Google Shape;512;p36"/>
          <p:cNvGrpSpPr/>
          <p:nvPr/>
        </p:nvGrpSpPr>
        <p:grpSpPr>
          <a:xfrm rot="2293559" flipH="1">
            <a:off x="1407373" y="4008082"/>
            <a:ext cx="371021" cy="491187"/>
            <a:chOff x="1634870" y="-5372769"/>
            <a:chExt cx="3048801" cy="4036247"/>
          </a:xfrm>
        </p:grpSpPr>
        <p:sp>
          <p:nvSpPr>
            <p:cNvPr id="513" name="Google Shape;513;p36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4" name="Google Shape;514;p36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515" name="Google Shape;515;p36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6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6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6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19" name="Google Shape;519;p36"/>
          <p:cNvGrpSpPr/>
          <p:nvPr/>
        </p:nvGrpSpPr>
        <p:grpSpPr>
          <a:xfrm rot="-2293559">
            <a:off x="1217373" y="3720607"/>
            <a:ext cx="371021" cy="491187"/>
            <a:chOff x="1634870" y="-5372769"/>
            <a:chExt cx="3048801" cy="4036247"/>
          </a:xfrm>
        </p:grpSpPr>
        <p:sp>
          <p:nvSpPr>
            <p:cNvPr id="520" name="Google Shape;520;p36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1" name="Google Shape;521;p36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522" name="Google Shape;522;p36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6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6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6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26" name="Google Shape;526;p36"/>
          <p:cNvGrpSpPr/>
          <p:nvPr/>
        </p:nvGrpSpPr>
        <p:grpSpPr>
          <a:xfrm rot="453444" flipH="1">
            <a:off x="8073061" y="1551421"/>
            <a:ext cx="636056" cy="884418"/>
            <a:chOff x="754175" y="-2051800"/>
            <a:chExt cx="263975" cy="367050"/>
          </a:xfrm>
        </p:grpSpPr>
        <p:sp>
          <p:nvSpPr>
            <p:cNvPr id="527" name="Google Shape;527;p36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6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6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6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6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6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6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6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6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30CCD2E-CE40-7440-7605-BDC66B361E0E}"/>
              </a:ext>
            </a:extLst>
          </p:cNvPr>
          <p:cNvSpPr txBox="1"/>
          <p:nvPr/>
        </p:nvSpPr>
        <p:spPr>
          <a:xfrm>
            <a:off x="2300442" y="1419981"/>
            <a:ext cx="4784103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اصلی </a:t>
            </a:r>
            <a:r>
              <a:rPr lang="fa-IR" sz="40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خود را در این قسمت بنویسید</a:t>
            </a:r>
            <a:endParaRPr lang="en-US" sz="40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" name="Google Shape;546;p37"/>
          <p:cNvGrpSpPr/>
          <p:nvPr/>
        </p:nvGrpSpPr>
        <p:grpSpPr>
          <a:xfrm rot="934093" flipH="1">
            <a:off x="6346282" y="555472"/>
            <a:ext cx="1639459" cy="1678473"/>
            <a:chOff x="1823775" y="-1222075"/>
            <a:chExt cx="760600" cy="778700"/>
          </a:xfrm>
        </p:grpSpPr>
        <p:sp>
          <p:nvSpPr>
            <p:cNvPr id="547" name="Google Shape;547;p37"/>
            <p:cNvSpPr/>
            <p:nvPr/>
          </p:nvSpPr>
          <p:spPr>
            <a:xfrm>
              <a:off x="1827250" y="-1218575"/>
              <a:ext cx="753625" cy="771700"/>
            </a:xfrm>
            <a:custGeom>
              <a:avLst/>
              <a:gdLst/>
              <a:ahLst/>
              <a:cxnLst/>
              <a:rect l="l" t="t" r="r" b="b"/>
              <a:pathLst>
                <a:path w="30145" h="30868" extrusionOk="0">
                  <a:moveTo>
                    <a:pt x="16369" y="11389"/>
                  </a:moveTo>
                  <a:cubicBezTo>
                    <a:pt x="16402" y="11389"/>
                    <a:pt x="16426" y="11397"/>
                    <a:pt x="16459" y="11414"/>
                  </a:cubicBezTo>
                  <a:lnTo>
                    <a:pt x="16772" y="11595"/>
                  </a:lnTo>
                  <a:lnTo>
                    <a:pt x="16665" y="11784"/>
                  </a:lnTo>
                  <a:cubicBezTo>
                    <a:pt x="16344" y="11817"/>
                    <a:pt x="16048" y="11957"/>
                    <a:pt x="15809" y="12163"/>
                  </a:cubicBezTo>
                  <a:lnTo>
                    <a:pt x="16212" y="11480"/>
                  </a:lnTo>
                  <a:cubicBezTo>
                    <a:pt x="16237" y="11430"/>
                    <a:pt x="16270" y="11406"/>
                    <a:pt x="16319" y="11389"/>
                  </a:cubicBezTo>
                  <a:close/>
                  <a:moveTo>
                    <a:pt x="14707" y="14064"/>
                  </a:moveTo>
                  <a:cubicBezTo>
                    <a:pt x="14657" y="14302"/>
                    <a:pt x="14665" y="14541"/>
                    <a:pt x="14731" y="14780"/>
                  </a:cubicBezTo>
                  <a:cubicBezTo>
                    <a:pt x="14748" y="14854"/>
                    <a:pt x="14772" y="14920"/>
                    <a:pt x="14797" y="14994"/>
                  </a:cubicBezTo>
                  <a:lnTo>
                    <a:pt x="14600" y="15339"/>
                  </a:lnTo>
                  <a:cubicBezTo>
                    <a:pt x="14394" y="15693"/>
                    <a:pt x="14336" y="16113"/>
                    <a:pt x="14443" y="16516"/>
                  </a:cubicBezTo>
                  <a:cubicBezTo>
                    <a:pt x="14443" y="16532"/>
                    <a:pt x="14451" y="16549"/>
                    <a:pt x="14451" y="16565"/>
                  </a:cubicBezTo>
                  <a:lnTo>
                    <a:pt x="13735" y="16154"/>
                  </a:lnTo>
                  <a:cubicBezTo>
                    <a:pt x="13678" y="16113"/>
                    <a:pt x="13612" y="16088"/>
                    <a:pt x="13554" y="16063"/>
                  </a:cubicBezTo>
                  <a:lnTo>
                    <a:pt x="14707" y="14064"/>
                  </a:lnTo>
                  <a:close/>
                  <a:moveTo>
                    <a:pt x="23676" y="0"/>
                  </a:moveTo>
                  <a:cubicBezTo>
                    <a:pt x="23125" y="0"/>
                    <a:pt x="22607" y="296"/>
                    <a:pt x="22335" y="774"/>
                  </a:cubicBezTo>
                  <a:lnTo>
                    <a:pt x="21718" y="1835"/>
                  </a:lnTo>
                  <a:cubicBezTo>
                    <a:pt x="21553" y="2115"/>
                    <a:pt x="21479" y="2444"/>
                    <a:pt x="21512" y="2765"/>
                  </a:cubicBezTo>
                  <a:cubicBezTo>
                    <a:pt x="21224" y="2897"/>
                    <a:pt x="20969" y="3119"/>
                    <a:pt x="20804" y="3407"/>
                  </a:cubicBezTo>
                  <a:lnTo>
                    <a:pt x="20195" y="4460"/>
                  </a:lnTo>
                  <a:cubicBezTo>
                    <a:pt x="20162" y="4518"/>
                    <a:pt x="20130" y="4576"/>
                    <a:pt x="20105" y="4625"/>
                  </a:cubicBezTo>
                  <a:cubicBezTo>
                    <a:pt x="19809" y="4682"/>
                    <a:pt x="19512" y="4773"/>
                    <a:pt x="19241" y="4905"/>
                  </a:cubicBezTo>
                  <a:lnTo>
                    <a:pt x="17760" y="4041"/>
                  </a:lnTo>
                  <a:cubicBezTo>
                    <a:pt x="16920" y="3555"/>
                    <a:pt x="15966" y="3300"/>
                    <a:pt x="15003" y="3300"/>
                  </a:cubicBezTo>
                  <a:cubicBezTo>
                    <a:pt x="14525" y="3300"/>
                    <a:pt x="14048" y="3358"/>
                    <a:pt x="13587" y="3481"/>
                  </a:cubicBezTo>
                  <a:cubicBezTo>
                    <a:pt x="12172" y="3860"/>
                    <a:pt x="10979" y="4765"/>
                    <a:pt x="10246" y="6040"/>
                  </a:cubicBezTo>
                  <a:lnTo>
                    <a:pt x="6033" y="13290"/>
                  </a:lnTo>
                  <a:cubicBezTo>
                    <a:pt x="5301" y="14566"/>
                    <a:pt x="5095" y="16039"/>
                    <a:pt x="5473" y="17462"/>
                  </a:cubicBezTo>
                  <a:cubicBezTo>
                    <a:pt x="5597" y="17931"/>
                    <a:pt x="5786" y="18376"/>
                    <a:pt x="6017" y="18787"/>
                  </a:cubicBezTo>
                  <a:lnTo>
                    <a:pt x="3260" y="17183"/>
                  </a:lnTo>
                  <a:cubicBezTo>
                    <a:pt x="3021" y="17051"/>
                    <a:pt x="2750" y="16977"/>
                    <a:pt x="2478" y="16977"/>
                  </a:cubicBezTo>
                  <a:cubicBezTo>
                    <a:pt x="1927" y="16977"/>
                    <a:pt x="1408" y="17273"/>
                    <a:pt x="1137" y="17750"/>
                  </a:cubicBezTo>
                  <a:lnTo>
                    <a:pt x="264" y="19248"/>
                  </a:lnTo>
                  <a:cubicBezTo>
                    <a:pt x="59" y="19602"/>
                    <a:pt x="1" y="20022"/>
                    <a:pt x="108" y="20425"/>
                  </a:cubicBezTo>
                  <a:cubicBezTo>
                    <a:pt x="207" y="20820"/>
                    <a:pt x="470" y="21166"/>
                    <a:pt x="824" y="21371"/>
                  </a:cubicBezTo>
                  <a:lnTo>
                    <a:pt x="16830" y="30654"/>
                  </a:lnTo>
                  <a:cubicBezTo>
                    <a:pt x="17068" y="30794"/>
                    <a:pt x="17332" y="30868"/>
                    <a:pt x="17611" y="30868"/>
                  </a:cubicBezTo>
                  <a:cubicBezTo>
                    <a:pt x="18163" y="30868"/>
                    <a:pt x="18673" y="30571"/>
                    <a:pt x="18953" y="30094"/>
                  </a:cubicBezTo>
                  <a:lnTo>
                    <a:pt x="19825" y="28596"/>
                  </a:lnTo>
                  <a:cubicBezTo>
                    <a:pt x="20031" y="28243"/>
                    <a:pt x="20088" y="27823"/>
                    <a:pt x="19981" y="27420"/>
                  </a:cubicBezTo>
                  <a:cubicBezTo>
                    <a:pt x="19874" y="27025"/>
                    <a:pt x="19611" y="26679"/>
                    <a:pt x="19257" y="26473"/>
                  </a:cubicBezTo>
                  <a:lnTo>
                    <a:pt x="17208" y="25280"/>
                  </a:lnTo>
                  <a:cubicBezTo>
                    <a:pt x="17455" y="25148"/>
                    <a:pt x="17669" y="24943"/>
                    <a:pt x="17817" y="24696"/>
                  </a:cubicBezTo>
                  <a:lnTo>
                    <a:pt x="18401" y="23692"/>
                  </a:lnTo>
                  <a:cubicBezTo>
                    <a:pt x="18640" y="23774"/>
                    <a:pt x="18895" y="23824"/>
                    <a:pt x="19159" y="23824"/>
                  </a:cubicBezTo>
                  <a:cubicBezTo>
                    <a:pt x="19348" y="23824"/>
                    <a:pt x="19545" y="23799"/>
                    <a:pt x="19726" y="23741"/>
                  </a:cubicBezTo>
                  <a:cubicBezTo>
                    <a:pt x="20311" y="23593"/>
                    <a:pt x="20788" y="23223"/>
                    <a:pt x="21092" y="22704"/>
                  </a:cubicBezTo>
                  <a:lnTo>
                    <a:pt x="21331" y="22293"/>
                  </a:lnTo>
                  <a:cubicBezTo>
                    <a:pt x="21742" y="21577"/>
                    <a:pt x="21504" y="20655"/>
                    <a:pt x="20788" y="20244"/>
                  </a:cubicBezTo>
                  <a:lnTo>
                    <a:pt x="20072" y="19824"/>
                  </a:lnTo>
                  <a:cubicBezTo>
                    <a:pt x="20088" y="19824"/>
                    <a:pt x="20105" y="19824"/>
                    <a:pt x="20121" y="19816"/>
                  </a:cubicBezTo>
                  <a:cubicBezTo>
                    <a:pt x="20516" y="19709"/>
                    <a:pt x="20862" y="19446"/>
                    <a:pt x="21068" y="19092"/>
                  </a:cubicBezTo>
                  <a:lnTo>
                    <a:pt x="21273" y="18746"/>
                  </a:lnTo>
                  <a:cubicBezTo>
                    <a:pt x="21751" y="18689"/>
                    <a:pt x="22187" y="18409"/>
                    <a:pt x="22434" y="17981"/>
                  </a:cubicBezTo>
                  <a:lnTo>
                    <a:pt x="23043" y="16927"/>
                  </a:lnTo>
                  <a:cubicBezTo>
                    <a:pt x="23257" y="16565"/>
                    <a:pt x="23314" y="16146"/>
                    <a:pt x="23207" y="15751"/>
                  </a:cubicBezTo>
                  <a:cubicBezTo>
                    <a:pt x="23183" y="15677"/>
                    <a:pt x="23158" y="15611"/>
                    <a:pt x="23133" y="15537"/>
                  </a:cubicBezTo>
                  <a:lnTo>
                    <a:pt x="26573" y="9604"/>
                  </a:lnTo>
                  <a:cubicBezTo>
                    <a:pt x="27059" y="9546"/>
                    <a:pt x="27495" y="9266"/>
                    <a:pt x="27733" y="8846"/>
                  </a:cubicBezTo>
                  <a:lnTo>
                    <a:pt x="28351" y="7785"/>
                  </a:lnTo>
                  <a:cubicBezTo>
                    <a:pt x="28515" y="7497"/>
                    <a:pt x="28589" y="7176"/>
                    <a:pt x="28556" y="6847"/>
                  </a:cubicBezTo>
                  <a:cubicBezTo>
                    <a:pt x="28844" y="6715"/>
                    <a:pt x="29099" y="6501"/>
                    <a:pt x="29264" y="6213"/>
                  </a:cubicBezTo>
                  <a:lnTo>
                    <a:pt x="29873" y="5152"/>
                  </a:lnTo>
                  <a:cubicBezTo>
                    <a:pt x="30087" y="4798"/>
                    <a:pt x="30144" y="4378"/>
                    <a:pt x="30037" y="3975"/>
                  </a:cubicBezTo>
                  <a:cubicBezTo>
                    <a:pt x="29931" y="3580"/>
                    <a:pt x="29667" y="3234"/>
                    <a:pt x="29313" y="3028"/>
                  </a:cubicBezTo>
                  <a:lnTo>
                    <a:pt x="24458" y="214"/>
                  </a:lnTo>
                  <a:cubicBezTo>
                    <a:pt x="24219" y="74"/>
                    <a:pt x="23948" y="0"/>
                    <a:pt x="236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7"/>
            <p:cNvSpPr/>
            <p:nvPr/>
          </p:nvSpPr>
          <p:spPr>
            <a:xfrm>
              <a:off x="1823775" y="-1222075"/>
              <a:ext cx="760600" cy="778700"/>
            </a:xfrm>
            <a:custGeom>
              <a:avLst/>
              <a:gdLst/>
              <a:ahLst/>
              <a:cxnLst/>
              <a:rect l="l" t="t" r="r" b="b"/>
              <a:pathLst>
                <a:path w="30424" h="31148" extrusionOk="0">
                  <a:moveTo>
                    <a:pt x="23815" y="0"/>
                  </a:moveTo>
                  <a:cubicBezTo>
                    <a:pt x="23215" y="0"/>
                    <a:pt x="22655" y="329"/>
                    <a:pt x="22351" y="848"/>
                  </a:cubicBezTo>
                  <a:lnTo>
                    <a:pt x="21742" y="1901"/>
                  </a:lnTo>
                  <a:cubicBezTo>
                    <a:pt x="21577" y="2189"/>
                    <a:pt x="21495" y="2502"/>
                    <a:pt x="21511" y="2823"/>
                  </a:cubicBezTo>
                  <a:cubicBezTo>
                    <a:pt x="21223" y="2971"/>
                    <a:pt x="20993" y="3193"/>
                    <a:pt x="20828" y="3473"/>
                  </a:cubicBezTo>
                  <a:lnTo>
                    <a:pt x="20211" y="4534"/>
                  </a:lnTo>
                  <a:cubicBezTo>
                    <a:pt x="20195" y="4567"/>
                    <a:pt x="20170" y="4609"/>
                    <a:pt x="20153" y="4650"/>
                  </a:cubicBezTo>
                  <a:cubicBezTo>
                    <a:pt x="19890" y="4699"/>
                    <a:pt x="19627" y="4773"/>
                    <a:pt x="19380" y="4888"/>
                  </a:cubicBezTo>
                  <a:lnTo>
                    <a:pt x="17964" y="4065"/>
                  </a:lnTo>
                  <a:cubicBezTo>
                    <a:pt x="17109" y="3563"/>
                    <a:pt x="16129" y="3300"/>
                    <a:pt x="15142" y="3300"/>
                  </a:cubicBezTo>
                  <a:cubicBezTo>
                    <a:pt x="14656" y="3300"/>
                    <a:pt x="14171" y="3366"/>
                    <a:pt x="13693" y="3489"/>
                  </a:cubicBezTo>
                  <a:cubicBezTo>
                    <a:pt x="12237" y="3876"/>
                    <a:pt x="11019" y="4806"/>
                    <a:pt x="10262" y="6106"/>
                  </a:cubicBezTo>
                  <a:lnTo>
                    <a:pt x="6057" y="13364"/>
                  </a:lnTo>
                  <a:cubicBezTo>
                    <a:pt x="5300" y="14665"/>
                    <a:pt x="5094" y="16179"/>
                    <a:pt x="5481" y="17635"/>
                  </a:cubicBezTo>
                  <a:cubicBezTo>
                    <a:pt x="5571" y="17956"/>
                    <a:pt x="5678" y="18277"/>
                    <a:pt x="5818" y="18573"/>
                  </a:cubicBezTo>
                  <a:lnTo>
                    <a:pt x="3465" y="17207"/>
                  </a:lnTo>
                  <a:cubicBezTo>
                    <a:pt x="3209" y="17059"/>
                    <a:pt x="2913" y="16977"/>
                    <a:pt x="2617" y="16977"/>
                  </a:cubicBezTo>
                  <a:cubicBezTo>
                    <a:pt x="2016" y="16977"/>
                    <a:pt x="1457" y="17298"/>
                    <a:pt x="1152" y="17816"/>
                  </a:cubicBezTo>
                  <a:lnTo>
                    <a:pt x="288" y="19314"/>
                  </a:lnTo>
                  <a:cubicBezTo>
                    <a:pt x="58" y="19709"/>
                    <a:pt x="0" y="20162"/>
                    <a:pt x="115" y="20598"/>
                  </a:cubicBezTo>
                  <a:cubicBezTo>
                    <a:pt x="222" y="21026"/>
                    <a:pt x="510" y="21404"/>
                    <a:pt x="897" y="21626"/>
                  </a:cubicBezTo>
                  <a:lnTo>
                    <a:pt x="16895" y="30917"/>
                  </a:lnTo>
                  <a:cubicBezTo>
                    <a:pt x="17158" y="31065"/>
                    <a:pt x="17454" y="31148"/>
                    <a:pt x="17750" y="31148"/>
                  </a:cubicBezTo>
                  <a:cubicBezTo>
                    <a:pt x="18351" y="31148"/>
                    <a:pt x="18911" y="30827"/>
                    <a:pt x="19207" y="30300"/>
                  </a:cubicBezTo>
                  <a:lnTo>
                    <a:pt x="20079" y="28811"/>
                  </a:lnTo>
                  <a:cubicBezTo>
                    <a:pt x="20310" y="28416"/>
                    <a:pt x="20367" y="27963"/>
                    <a:pt x="20252" y="27527"/>
                  </a:cubicBezTo>
                  <a:cubicBezTo>
                    <a:pt x="20137" y="27091"/>
                    <a:pt x="19857" y="26720"/>
                    <a:pt x="19470" y="26498"/>
                  </a:cubicBezTo>
                  <a:lnTo>
                    <a:pt x="17611" y="25420"/>
                  </a:lnTo>
                  <a:cubicBezTo>
                    <a:pt x="17800" y="25280"/>
                    <a:pt x="17956" y="25107"/>
                    <a:pt x="18080" y="24902"/>
                  </a:cubicBezTo>
                  <a:lnTo>
                    <a:pt x="18606" y="23996"/>
                  </a:lnTo>
                  <a:cubicBezTo>
                    <a:pt x="18828" y="24062"/>
                    <a:pt x="19059" y="24095"/>
                    <a:pt x="19298" y="24095"/>
                  </a:cubicBezTo>
                  <a:cubicBezTo>
                    <a:pt x="19495" y="24095"/>
                    <a:pt x="19701" y="24071"/>
                    <a:pt x="19906" y="24021"/>
                  </a:cubicBezTo>
                  <a:cubicBezTo>
                    <a:pt x="20515" y="23857"/>
                    <a:pt x="21026" y="23462"/>
                    <a:pt x="21347" y="22918"/>
                  </a:cubicBezTo>
                  <a:lnTo>
                    <a:pt x="21593" y="22499"/>
                  </a:lnTo>
                  <a:cubicBezTo>
                    <a:pt x="22038" y="21717"/>
                    <a:pt x="21775" y="20713"/>
                    <a:pt x="20993" y="20260"/>
                  </a:cubicBezTo>
                  <a:lnTo>
                    <a:pt x="20540" y="20005"/>
                  </a:lnTo>
                  <a:cubicBezTo>
                    <a:pt x="20869" y="19857"/>
                    <a:pt x="21149" y="19610"/>
                    <a:pt x="21322" y="19306"/>
                  </a:cubicBezTo>
                  <a:lnTo>
                    <a:pt x="21495" y="19010"/>
                  </a:lnTo>
                  <a:cubicBezTo>
                    <a:pt x="21988" y="18936"/>
                    <a:pt x="22433" y="18631"/>
                    <a:pt x="22688" y="18195"/>
                  </a:cubicBezTo>
                  <a:lnTo>
                    <a:pt x="23305" y="17133"/>
                  </a:lnTo>
                  <a:cubicBezTo>
                    <a:pt x="23527" y="16747"/>
                    <a:pt x="23593" y="16286"/>
                    <a:pt x="23478" y="15858"/>
                  </a:cubicBezTo>
                  <a:cubicBezTo>
                    <a:pt x="23461" y="15800"/>
                    <a:pt x="23445" y="15743"/>
                    <a:pt x="23420" y="15693"/>
                  </a:cubicBezTo>
                  <a:lnTo>
                    <a:pt x="26803" y="9875"/>
                  </a:lnTo>
                  <a:cubicBezTo>
                    <a:pt x="27296" y="9793"/>
                    <a:pt x="27741" y="9488"/>
                    <a:pt x="27996" y="9052"/>
                  </a:cubicBezTo>
                  <a:lnTo>
                    <a:pt x="28605" y="7991"/>
                  </a:lnTo>
                  <a:cubicBezTo>
                    <a:pt x="28769" y="7711"/>
                    <a:pt x="28852" y="7390"/>
                    <a:pt x="28835" y="7069"/>
                  </a:cubicBezTo>
                  <a:cubicBezTo>
                    <a:pt x="29123" y="6921"/>
                    <a:pt x="29362" y="6699"/>
                    <a:pt x="29518" y="6419"/>
                  </a:cubicBezTo>
                  <a:lnTo>
                    <a:pt x="30135" y="5366"/>
                  </a:lnTo>
                  <a:cubicBezTo>
                    <a:pt x="30366" y="4971"/>
                    <a:pt x="30423" y="4518"/>
                    <a:pt x="30308" y="4082"/>
                  </a:cubicBezTo>
                  <a:cubicBezTo>
                    <a:pt x="30193" y="3654"/>
                    <a:pt x="29905" y="3275"/>
                    <a:pt x="29526" y="3053"/>
                  </a:cubicBezTo>
                  <a:lnTo>
                    <a:pt x="24663" y="231"/>
                  </a:lnTo>
                  <a:cubicBezTo>
                    <a:pt x="24408" y="82"/>
                    <a:pt x="24112" y="0"/>
                    <a:pt x="238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4440000" algn="bl" rotWithShape="0">
                <a:schemeClr val="dk1">
                  <a:alpha val="26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7"/>
            <p:cNvSpPr/>
            <p:nvPr/>
          </p:nvSpPr>
          <p:spPr>
            <a:xfrm>
              <a:off x="1984225" y="-1097400"/>
              <a:ext cx="384325" cy="476700"/>
            </a:xfrm>
            <a:custGeom>
              <a:avLst/>
              <a:gdLst/>
              <a:ahLst/>
              <a:cxnLst/>
              <a:rect l="l" t="t" r="r" b="b"/>
              <a:pathLst>
                <a:path w="15373" h="19068" extrusionOk="0">
                  <a:moveTo>
                    <a:pt x="8723" y="1"/>
                  </a:moveTo>
                  <a:cubicBezTo>
                    <a:pt x="7364" y="1"/>
                    <a:pt x="6041" y="706"/>
                    <a:pt x="5309" y="1967"/>
                  </a:cubicBezTo>
                  <a:lnTo>
                    <a:pt x="1095" y="9225"/>
                  </a:lnTo>
                  <a:cubicBezTo>
                    <a:pt x="1" y="11109"/>
                    <a:pt x="643" y="13521"/>
                    <a:pt x="2527" y="14615"/>
                  </a:cubicBezTo>
                  <a:lnTo>
                    <a:pt x="10197" y="19067"/>
                  </a:lnTo>
                  <a:lnTo>
                    <a:pt x="11629" y="16598"/>
                  </a:lnTo>
                  <a:lnTo>
                    <a:pt x="9250" y="15224"/>
                  </a:lnTo>
                  <a:lnTo>
                    <a:pt x="8872" y="15874"/>
                  </a:lnTo>
                  <a:lnTo>
                    <a:pt x="5811" y="14097"/>
                  </a:lnTo>
                  <a:cubicBezTo>
                    <a:pt x="4980" y="13611"/>
                    <a:pt x="4700" y="12550"/>
                    <a:pt x="5177" y="11727"/>
                  </a:cubicBezTo>
                  <a:lnTo>
                    <a:pt x="8592" y="5851"/>
                  </a:lnTo>
                  <a:cubicBezTo>
                    <a:pt x="8911" y="5296"/>
                    <a:pt x="9489" y="4987"/>
                    <a:pt x="10086" y="4987"/>
                  </a:cubicBezTo>
                  <a:cubicBezTo>
                    <a:pt x="10384" y="4987"/>
                    <a:pt x="10686" y="5064"/>
                    <a:pt x="10962" y="5226"/>
                  </a:cubicBezTo>
                  <a:lnTo>
                    <a:pt x="13406" y="6641"/>
                  </a:lnTo>
                  <a:lnTo>
                    <a:pt x="15373" y="3251"/>
                  </a:lnTo>
                  <a:lnTo>
                    <a:pt x="14048" y="2477"/>
                  </a:lnTo>
                  <a:lnTo>
                    <a:pt x="10699" y="535"/>
                  </a:lnTo>
                  <a:cubicBezTo>
                    <a:pt x="10076" y="173"/>
                    <a:pt x="9395" y="1"/>
                    <a:pt x="87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7"/>
            <p:cNvSpPr/>
            <p:nvPr/>
          </p:nvSpPr>
          <p:spPr>
            <a:xfrm>
              <a:off x="1990200" y="-1101900"/>
              <a:ext cx="382875" cy="485725"/>
            </a:xfrm>
            <a:custGeom>
              <a:avLst/>
              <a:gdLst/>
              <a:ahLst/>
              <a:cxnLst/>
              <a:rect l="l" t="t" r="r" b="b"/>
              <a:pathLst>
                <a:path w="15315" h="19429" extrusionOk="0">
                  <a:moveTo>
                    <a:pt x="8485" y="361"/>
                  </a:moveTo>
                  <a:cubicBezTo>
                    <a:pt x="9143" y="361"/>
                    <a:pt x="9785" y="534"/>
                    <a:pt x="10369" y="871"/>
                  </a:cubicBezTo>
                  <a:lnTo>
                    <a:pt x="13719" y="2813"/>
                  </a:lnTo>
                  <a:lnTo>
                    <a:pt x="14887" y="3496"/>
                  </a:lnTo>
                  <a:lnTo>
                    <a:pt x="13101" y="6574"/>
                  </a:lnTo>
                  <a:lnTo>
                    <a:pt x="10814" y="5249"/>
                  </a:lnTo>
                  <a:cubicBezTo>
                    <a:pt x="10511" y="5072"/>
                    <a:pt x="10179" y="4988"/>
                    <a:pt x="9852" y="4988"/>
                  </a:cubicBezTo>
                  <a:cubicBezTo>
                    <a:pt x="9191" y="4988"/>
                    <a:pt x="8549" y="5330"/>
                    <a:pt x="8197" y="5940"/>
                  </a:cubicBezTo>
                  <a:lnTo>
                    <a:pt x="4782" y="11816"/>
                  </a:lnTo>
                  <a:cubicBezTo>
                    <a:pt x="4255" y="12730"/>
                    <a:pt x="4568" y="13898"/>
                    <a:pt x="5481" y="14433"/>
                  </a:cubicBezTo>
                  <a:lnTo>
                    <a:pt x="8542" y="16210"/>
                  </a:lnTo>
                  <a:cubicBezTo>
                    <a:pt x="8569" y="16226"/>
                    <a:pt x="8599" y="16236"/>
                    <a:pt x="8630" y="16236"/>
                  </a:cubicBezTo>
                  <a:cubicBezTo>
                    <a:pt x="8647" y="16236"/>
                    <a:pt x="8665" y="16233"/>
                    <a:pt x="8682" y="16227"/>
                  </a:cubicBezTo>
                  <a:cubicBezTo>
                    <a:pt x="8732" y="16219"/>
                    <a:pt x="8765" y="16186"/>
                    <a:pt x="8789" y="16145"/>
                  </a:cubicBezTo>
                  <a:lnTo>
                    <a:pt x="9077" y="15651"/>
                  </a:lnTo>
                  <a:lnTo>
                    <a:pt x="11143" y="16844"/>
                  </a:lnTo>
                  <a:lnTo>
                    <a:pt x="9892" y="19000"/>
                  </a:lnTo>
                  <a:lnTo>
                    <a:pt x="2379" y="14639"/>
                  </a:lnTo>
                  <a:cubicBezTo>
                    <a:pt x="1506" y="14137"/>
                    <a:pt x="889" y="13322"/>
                    <a:pt x="634" y="12351"/>
                  </a:cubicBezTo>
                  <a:cubicBezTo>
                    <a:pt x="371" y="11380"/>
                    <a:pt x="511" y="10368"/>
                    <a:pt x="1013" y="9495"/>
                  </a:cubicBezTo>
                  <a:lnTo>
                    <a:pt x="5226" y="2237"/>
                  </a:lnTo>
                  <a:cubicBezTo>
                    <a:pt x="5728" y="1373"/>
                    <a:pt x="6543" y="748"/>
                    <a:pt x="7514" y="493"/>
                  </a:cubicBezTo>
                  <a:cubicBezTo>
                    <a:pt x="7835" y="402"/>
                    <a:pt x="8164" y="361"/>
                    <a:pt x="8485" y="361"/>
                  </a:cubicBezTo>
                  <a:close/>
                  <a:moveTo>
                    <a:pt x="8483" y="1"/>
                  </a:moveTo>
                  <a:cubicBezTo>
                    <a:pt x="8129" y="1"/>
                    <a:pt x="7774" y="47"/>
                    <a:pt x="7423" y="139"/>
                  </a:cubicBezTo>
                  <a:cubicBezTo>
                    <a:pt x="6353" y="427"/>
                    <a:pt x="5465" y="1102"/>
                    <a:pt x="4913" y="2056"/>
                  </a:cubicBezTo>
                  <a:lnTo>
                    <a:pt x="700" y="9314"/>
                  </a:lnTo>
                  <a:cubicBezTo>
                    <a:pt x="149" y="10269"/>
                    <a:pt x="1" y="11380"/>
                    <a:pt x="280" y="12442"/>
                  </a:cubicBezTo>
                  <a:cubicBezTo>
                    <a:pt x="568" y="13503"/>
                    <a:pt x="1243" y="14400"/>
                    <a:pt x="2198" y="14951"/>
                  </a:cubicBezTo>
                  <a:lnTo>
                    <a:pt x="9867" y="19403"/>
                  </a:lnTo>
                  <a:cubicBezTo>
                    <a:pt x="9900" y="19420"/>
                    <a:pt x="9925" y="19428"/>
                    <a:pt x="9958" y="19428"/>
                  </a:cubicBezTo>
                  <a:cubicBezTo>
                    <a:pt x="10024" y="19428"/>
                    <a:pt x="10081" y="19395"/>
                    <a:pt x="10114" y="19338"/>
                  </a:cubicBezTo>
                  <a:lnTo>
                    <a:pt x="11546" y="16869"/>
                  </a:lnTo>
                  <a:cubicBezTo>
                    <a:pt x="11595" y="16787"/>
                    <a:pt x="11562" y="16680"/>
                    <a:pt x="11480" y="16622"/>
                  </a:cubicBezTo>
                  <a:lnTo>
                    <a:pt x="9102" y="15248"/>
                  </a:lnTo>
                  <a:cubicBezTo>
                    <a:pt x="9075" y="15232"/>
                    <a:pt x="9045" y="15223"/>
                    <a:pt x="9016" y="15223"/>
                  </a:cubicBezTo>
                  <a:cubicBezTo>
                    <a:pt x="9000" y="15223"/>
                    <a:pt x="8985" y="15225"/>
                    <a:pt x="8970" y="15231"/>
                  </a:cubicBezTo>
                  <a:cubicBezTo>
                    <a:pt x="8921" y="15239"/>
                    <a:pt x="8880" y="15272"/>
                    <a:pt x="8855" y="15314"/>
                  </a:cubicBezTo>
                  <a:lnTo>
                    <a:pt x="8567" y="15807"/>
                  </a:lnTo>
                  <a:lnTo>
                    <a:pt x="5662" y="14120"/>
                  </a:lnTo>
                  <a:cubicBezTo>
                    <a:pt x="5300" y="13906"/>
                    <a:pt x="5045" y="13577"/>
                    <a:pt x="4938" y="13174"/>
                  </a:cubicBezTo>
                  <a:cubicBezTo>
                    <a:pt x="4831" y="12771"/>
                    <a:pt x="4889" y="12359"/>
                    <a:pt x="5094" y="11997"/>
                  </a:cubicBezTo>
                  <a:lnTo>
                    <a:pt x="8509" y="6122"/>
                  </a:lnTo>
                  <a:cubicBezTo>
                    <a:pt x="8715" y="5759"/>
                    <a:pt x="9053" y="5504"/>
                    <a:pt x="9448" y="5397"/>
                  </a:cubicBezTo>
                  <a:cubicBezTo>
                    <a:pt x="9580" y="5362"/>
                    <a:pt x="9714" y="5345"/>
                    <a:pt x="9847" y="5345"/>
                  </a:cubicBezTo>
                  <a:cubicBezTo>
                    <a:pt x="10120" y="5345"/>
                    <a:pt x="10389" y="5418"/>
                    <a:pt x="10633" y="5562"/>
                  </a:cubicBezTo>
                  <a:lnTo>
                    <a:pt x="13077" y="6977"/>
                  </a:lnTo>
                  <a:cubicBezTo>
                    <a:pt x="13103" y="6993"/>
                    <a:pt x="13133" y="7002"/>
                    <a:pt x="13162" y="7002"/>
                  </a:cubicBezTo>
                  <a:cubicBezTo>
                    <a:pt x="13178" y="7002"/>
                    <a:pt x="13194" y="7000"/>
                    <a:pt x="13208" y="6994"/>
                  </a:cubicBezTo>
                  <a:cubicBezTo>
                    <a:pt x="13258" y="6986"/>
                    <a:pt x="13299" y="6953"/>
                    <a:pt x="13324" y="6912"/>
                  </a:cubicBezTo>
                  <a:lnTo>
                    <a:pt x="15290" y="3521"/>
                  </a:lnTo>
                  <a:cubicBezTo>
                    <a:pt x="15315" y="3480"/>
                    <a:pt x="15315" y="3431"/>
                    <a:pt x="15307" y="3381"/>
                  </a:cubicBezTo>
                  <a:cubicBezTo>
                    <a:pt x="15299" y="3340"/>
                    <a:pt x="15266" y="3299"/>
                    <a:pt x="15224" y="3274"/>
                  </a:cubicBezTo>
                  <a:lnTo>
                    <a:pt x="10550" y="559"/>
                  </a:lnTo>
                  <a:cubicBezTo>
                    <a:pt x="9911" y="189"/>
                    <a:pt x="9201" y="1"/>
                    <a:pt x="84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7"/>
            <p:cNvSpPr/>
            <p:nvPr/>
          </p:nvSpPr>
          <p:spPr>
            <a:xfrm>
              <a:off x="2404125" y="-1151100"/>
              <a:ext cx="102275" cy="98150"/>
            </a:xfrm>
            <a:custGeom>
              <a:avLst/>
              <a:gdLst/>
              <a:ahLst/>
              <a:cxnLst/>
              <a:rect l="l" t="t" r="r" b="b"/>
              <a:pathLst>
                <a:path w="4091" h="3926" extrusionOk="0">
                  <a:moveTo>
                    <a:pt x="1358" y="0"/>
                  </a:moveTo>
                  <a:lnTo>
                    <a:pt x="1" y="2337"/>
                  </a:lnTo>
                  <a:lnTo>
                    <a:pt x="2733" y="3926"/>
                  </a:lnTo>
                  <a:lnTo>
                    <a:pt x="4091" y="1588"/>
                  </a:lnTo>
                  <a:lnTo>
                    <a:pt x="13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7"/>
            <p:cNvSpPr/>
            <p:nvPr/>
          </p:nvSpPr>
          <p:spPr>
            <a:xfrm>
              <a:off x="2398975" y="-1155600"/>
              <a:ext cx="112575" cy="107175"/>
            </a:xfrm>
            <a:custGeom>
              <a:avLst/>
              <a:gdLst/>
              <a:ahLst/>
              <a:cxnLst/>
              <a:rect l="l" t="t" r="r" b="b"/>
              <a:pathLst>
                <a:path w="4503" h="4287" extrusionOk="0">
                  <a:moveTo>
                    <a:pt x="1630" y="427"/>
                  </a:moveTo>
                  <a:lnTo>
                    <a:pt x="4050" y="1834"/>
                  </a:lnTo>
                  <a:lnTo>
                    <a:pt x="2873" y="3859"/>
                  </a:lnTo>
                  <a:lnTo>
                    <a:pt x="453" y="2452"/>
                  </a:lnTo>
                  <a:lnTo>
                    <a:pt x="1630" y="427"/>
                  </a:lnTo>
                  <a:close/>
                  <a:moveTo>
                    <a:pt x="1569" y="1"/>
                  </a:moveTo>
                  <a:cubicBezTo>
                    <a:pt x="1506" y="1"/>
                    <a:pt x="1442" y="34"/>
                    <a:pt x="1408" y="90"/>
                  </a:cubicBezTo>
                  <a:lnTo>
                    <a:pt x="50" y="2427"/>
                  </a:lnTo>
                  <a:cubicBezTo>
                    <a:pt x="1" y="2517"/>
                    <a:pt x="34" y="2624"/>
                    <a:pt x="116" y="2674"/>
                  </a:cubicBezTo>
                  <a:lnTo>
                    <a:pt x="2848" y="4262"/>
                  </a:lnTo>
                  <a:cubicBezTo>
                    <a:pt x="2873" y="4278"/>
                    <a:pt x="2906" y="4287"/>
                    <a:pt x="2939" y="4287"/>
                  </a:cubicBezTo>
                  <a:cubicBezTo>
                    <a:pt x="2955" y="4287"/>
                    <a:pt x="2972" y="4278"/>
                    <a:pt x="2988" y="4278"/>
                  </a:cubicBezTo>
                  <a:cubicBezTo>
                    <a:pt x="3029" y="4262"/>
                    <a:pt x="3070" y="4237"/>
                    <a:pt x="3095" y="4196"/>
                  </a:cubicBezTo>
                  <a:lnTo>
                    <a:pt x="4453" y="1859"/>
                  </a:lnTo>
                  <a:cubicBezTo>
                    <a:pt x="4502" y="1768"/>
                    <a:pt x="4469" y="1662"/>
                    <a:pt x="4387" y="1612"/>
                  </a:cubicBezTo>
                  <a:lnTo>
                    <a:pt x="1655" y="24"/>
                  </a:lnTo>
                  <a:cubicBezTo>
                    <a:pt x="1629" y="8"/>
                    <a:pt x="1599" y="1"/>
                    <a:pt x="1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7"/>
            <p:cNvSpPr/>
            <p:nvPr/>
          </p:nvSpPr>
          <p:spPr>
            <a:xfrm>
              <a:off x="2225750" y="-1098450"/>
              <a:ext cx="258850" cy="337850"/>
            </a:xfrm>
            <a:custGeom>
              <a:avLst/>
              <a:gdLst/>
              <a:ahLst/>
              <a:cxnLst/>
              <a:rect l="l" t="t" r="r" b="b"/>
              <a:pathLst>
                <a:path w="10354" h="13514" extrusionOk="0">
                  <a:moveTo>
                    <a:pt x="6568" y="1"/>
                  </a:moveTo>
                  <a:lnTo>
                    <a:pt x="1" y="11316"/>
                  </a:lnTo>
                  <a:lnTo>
                    <a:pt x="3786" y="13513"/>
                  </a:lnTo>
                  <a:lnTo>
                    <a:pt x="10353" y="2198"/>
                  </a:lnTo>
                  <a:lnTo>
                    <a:pt x="65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7"/>
            <p:cNvSpPr/>
            <p:nvPr/>
          </p:nvSpPr>
          <p:spPr>
            <a:xfrm>
              <a:off x="2220625" y="-1102975"/>
              <a:ext cx="268700" cy="346900"/>
            </a:xfrm>
            <a:custGeom>
              <a:avLst/>
              <a:gdLst/>
              <a:ahLst/>
              <a:cxnLst/>
              <a:rect l="l" t="t" r="r" b="b"/>
              <a:pathLst>
                <a:path w="10748" h="13876" extrusionOk="0">
                  <a:moveTo>
                    <a:pt x="6839" y="429"/>
                  </a:moveTo>
                  <a:lnTo>
                    <a:pt x="10311" y="2445"/>
                  </a:lnTo>
                  <a:lnTo>
                    <a:pt x="3926" y="13447"/>
                  </a:lnTo>
                  <a:lnTo>
                    <a:pt x="453" y="11431"/>
                  </a:lnTo>
                  <a:lnTo>
                    <a:pt x="6839" y="429"/>
                  </a:lnTo>
                  <a:close/>
                  <a:moveTo>
                    <a:pt x="6768" y="1"/>
                  </a:moveTo>
                  <a:cubicBezTo>
                    <a:pt x="6707" y="1"/>
                    <a:pt x="6649" y="32"/>
                    <a:pt x="6616" y="91"/>
                  </a:cubicBezTo>
                  <a:lnTo>
                    <a:pt x="50" y="11407"/>
                  </a:lnTo>
                  <a:cubicBezTo>
                    <a:pt x="0" y="11489"/>
                    <a:pt x="25" y="11604"/>
                    <a:pt x="115" y="11653"/>
                  </a:cubicBezTo>
                  <a:lnTo>
                    <a:pt x="3901" y="13851"/>
                  </a:lnTo>
                  <a:cubicBezTo>
                    <a:pt x="3926" y="13867"/>
                    <a:pt x="3958" y="13875"/>
                    <a:pt x="3991" y="13875"/>
                  </a:cubicBezTo>
                  <a:cubicBezTo>
                    <a:pt x="4008" y="13875"/>
                    <a:pt x="4024" y="13867"/>
                    <a:pt x="4041" y="13867"/>
                  </a:cubicBezTo>
                  <a:cubicBezTo>
                    <a:pt x="4082" y="13851"/>
                    <a:pt x="4123" y="13826"/>
                    <a:pt x="4148" y="13785"/>
                  </a:cubicBezTo>
                  <a:lnTo>
                    <a:pt x="10715" y="2470"/>
                  </a:lnTo>
                  <a:cubicBezTo>
                    <a:pt x="10739" y="2428"/>
                    <a:pt x="10747" y="2379"/>
                    <a:pt x="10731" y="2330"/>
                  </a:cubicBezTo>
                  <a:cubicBezTo>
                    <a:pt x="10723" y="2289"/>
                    <a:pt x="10690" y="2247"/>
                    <a:pt x="10649" y="2223"/>
                  </a:cubicBezTo>
                  <a:lnTo>
                    <a:pt x="6863" y="26"/>
                  </a:lnTo>
                  <a:cubicBezTo>
                    <a:pt x="6833" y="9"/>
                    <a:pt x="6800" y="1"/>
                    <a:pt x="67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7"/>
            <p:cNvSpPr/>
            <p:nvPr/>
          </p:nvSpPr>
          <p:spPr>
            <a:xfrm>
              <a:off x="2365650" y="-1114075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0" y="1"/>
                  </a:moveTo>
                  <a:lnTo>
                    <a:pt x="1" y="1062"/>
                  </a:lnTo>
                  <a:lnTo>
                    <a:pt x="4856" y="3885"/>
                  </a:lnTo>
                  <a:lnTo>
                    <a:pt x="5473" y="2823"/>
                  </a:lnTo>
                  <a:lnTo>
                    <a:pt x="6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7"/>
            <p:cNvSpPr/>
            <p:nvPr/>
          </p:nvSpPr>
          <p:spPr>
            <a:xfrm>
              <a:off x="2360925" y="-1118575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65" y="427"/>
                  </a:moveTo>
                  <a:lnTo>
                    <a:pt x="5415" y="3069"/>
                  </a:lnTo>
                  <a:lnTo>
                    <a:pt x="4979" y="3818"/>
                  </a:lnTo>
                  <a:lnTo>
                    <a:pt x="437" y="1176"/>
                  </a:lnTo>
                  <a:lnTo>
                    <a:pt x="865" y="427"/>
                  </a:lnTo>
                  <a:close/>
                  <a:moveTo>
                    <a:pt x="805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3" y="1152"/>
                  </a:lnTo>
                  <a:cubicBezTo>
                    <a:pt x="9" y="1193"/>
                    <a:pt x="0" y="1242"/>
                    <a:pt x="17" y="1291"/>
                  </a:cubicBezTo>
                  <a:cubicBezTo>
                    <a:pt x="25" y="1333"/>
                    <a:pt x="58" y="1374"/>
                    <a:pt x="99" y="1398"/>
                  </a:cubicBezTo>
                  <a:lnTo>
                    <a:pt x="4954" y="4221"/>
                  </a:lnTo>
                  <a:cubicBezTo>
                    <a:pt x="4987" y="4237"/>
                    <a:pt x="5020" y="4246"/>
                    <a:pt x="5045" y="4246"/>
                  </a:cubicBezTo>
                  <a:cubicBezTo>
                    <a:pt x="5111" y="4246"/>
                    <a:pt x="5168" y="4213"/>
                    <a:pt x="5201" y="4155"/>
                  </a:cubicBezTo>
                  <a:lnTo>
                    <a:pt x="5819" y="3094"/>
                  </a:lnTo>
                  <a:cubicBezTo>
                    <a:pt x="5843" y="3052"/>
                    <a:pt x="5851" y="3003"/>
                    <a:pt x="5835" y="2954"/>
                  </a:cubicBezTo>
                  <a:cubicBezTo>
                    <a:pt x="5827" y="2913"/>
                    <a:pt x="5794" y="2871"/>
                    <a:pt x="5753" y="2847"/>
                  </a:cubicBezTo>
                  <a:lnTo>
                    <a:pt x="889" y="24"/>
                  </a:lnTo>
                  <a:cubicBezTo>
                    <a:pt x="863" y="8"/>
                    <a:pt x="834" y="1"/>
                    <a:pt x="8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7"/>
            <p:cNvSpPr/>
            <p:nvPr/>
          </p:nvSpPr>
          <p:spPr>
            <a:xfrm>
              <a:off x="2403725" y="-1179700"/>
              <a:ext cx="137025" cy="96925"/>
            </a:xfrm>
            <a:custGeom>
              <a:avLst/>
              <a:gdLst/>
              <a:ahLst/>
              <a:cxnLst/>
              <a:rect l="l" t="t" r="r" b="b"/>
              <a:pathLst>
                <a:path w="5481" h="3877" extrusionOk="0">
                  <a:moveTo>
                    <a:pt x="617" y="0"/>
                  </a:moveTo>
                  <a:lnTo>
                    <a:pt x="0" y="1062"/>
                  </a:lnTo>
                  <a:lnTo>
                    <a:pt x="4864" y="3876"/>
                  </a:lnTo>
                  <a:lnTo>
                    <a:pt x="5481" y="2823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7"/>
            <p:cNvSpPr/>
            <p:nvPr/>
          </p:nvSpPr>
          <p:spPr>
            <a:xfrm>
              <a:off x="2399200" y="-1184225"/>
              <a:ext cx="146075" cy="105975"/>
            </a:xfrm>
            <a:custGeom>
              <a:avLst/>
              <a:gdLst/>
              <a:ahLst/>
              <a:cxnLst/>
              <a:rect l="l" t="t" r="r" b="b"/>
              <a:pathLst>
                <a:path w="5843" h="4239" extrusionOk="0">
                  <a:moveTo>
                    <a:pt x="864" y="428"/>
                  </a:moveTo>
                  <a:lnTo>
                    <a:pt x="5415" y="3062"/>
                  </a:lnTo>
                  <a:lnTo>
                    <a:pt x="4979" y="3810"/>
                  </a:lnTo>
                  <a:lnTo>
                    <a:pt x="428" y="1177"/>
                  </a:lnTo>
                  <a:lnTo>
                    <a:pt x="864" y="428"/>
                  </a:lnTo>
                  <a:close/>
                  <a:moveTo>
                    <a:pt x="797" y="0"/>
                  </a:moveTo>
                  <a:cubicBezTo>
                    <a:pt x="736" y="0"/>
                    <a:pt x="675" y="31"/>
                    <a:pt x="642" y="91"/>
                  </a:cubicBezTo>
                  <a:lnTo>
                    <a:pt x="25" y="1144"/>
                  </a:lnTo>
                  <a:cubicBezTo>
                    <a:pt x="0" y="1194"/>
                    <a:pt x="0" y="1243"/>
                    <a:pt x="8" y="1284"/>
                  </a:cubicBezTo>
                  <a:cubicBezTo>
                    <a:pt x="17" y="1333"/>
                    <a:pt x="49" y="1375"/>
                    <a:pt x="91" y="1391"/>
                  </a:cubicBezTo>
                  <a:lnTo>
                    <a:pt x="4954" y="4214"/>
                  </a:lnTo>
                  <a:cubicBezTo>
                    <a:pt x="4979" y="4230"/>
                    <a:pt x="5012" y="4238"/>
                    <a:pt x="5045" y="4238"/>
                  </a:cubicBezTo>
                  <a:cubicBezTo>
                    <a:pt x="5102" y="4238"/>
                    <a:pt x="5168" y="4205"/>
                    <a:pt x="5201" y="4148"/>
                  </a:cubicBezTo>
                  <a:lnTo>
                    <a:pt x="5810" y="3095"/>
                  </a:lnTo>
                  <a:cubicBezTo>
                    <a:pt x="5835" y="3045"/>
                    <a:pt x="5843" y="3004"/>
                    <a:pt x="5835" y="2955"/>
                  </a:cubicBezTo>
                  <a:cubicBezTo>
                    <a:pt x="5818" y="2905"/>
                    <a:pt x="5793" y="2864"/>
                    <a:pt x="5752" y="2848"/>
                  </a:cubicBezTo>
                  <a:lnTo>
                    <a:pt x="889" y="25"/>
                  </a:lnTo>
                  <a:cubicBezTo>
                    <a:pt x="861" y="8"/>
                    <a:pt x="829" y="0"/>
                    <a:pt x="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7"/>
            <p:cNvSpPr/>
            <p:nvPr/>
          </p:nvSpPr>
          <p:spPr>
            <a:xfrm>
              <a:off x="2232950" y="-885500"/>
              <a:ext cx="136850" cy="97125"/>
            </a:xfrm>
            <a:custGeom>
              <a:avLst/>
              <a:gdLst/>
              <a:ahLst/>
              <a:cxnLst/>
              <a:rect l="l" t="t" r="r" b="b"/>
              <a:pathLst>
                <a:path w="5474" h="3885" extrusionOk="0">
                  <a:moveTo>
                    <a:pt x="618" y="0"/>
                  </a:moveTo>
                  <a:lnTo>
                    <a:pt x="1" y="1062"/>
                  </a:lnTo>
                  <a:lnTo>
                    <a:pt x="4864" y="3884"/>
                  </a:lnTo>
                  <a:lnTo>
                    <a:pt x="5473" y="2823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7"/>
            <p:cNvSpPr/>
            <p:nvPr/>
          </p:nvSpPr>
          <p:spPr>
            <a:xfrm>
              <a:off x="2228225" y="-890000"/>
              <a:ext cx="146300" cy="106150"/>
            </a:xfrm>
            <a:custGeom>
              <a:avLst/>
              <a:gdLst/>
              <a:ahLst/>
              <a:cxnLst/>
              <a:rect l="l" t="t" r="r" b="b"/>
              <a:pathLst>
                <a:path w="5852" h="4246" extrusionOk="0">
                  <a:moveTo>
                    <a:pt x="873" y="427"/>
                  </a:moveTo>
                  <a:lnTo>
                    <a:pt x="5415" y="3069"/>
                  </a:lnTo>
                  <a:lnTo>
                    <a:pt x="4988" y="3817"/>
                  </a:lnTo>
                  <a:lnTo>
                    <a:pt x="437" y="1176"/>
                  </a:lnTo>
                  <a:lnTo>
                    <a:pt x="873" y="427"/>
                  </a:lnTo>
                  <a:close/>
                  <a:moveTo>
                    <a:pt x="808" y="1"/>
                  </a:moveTo>
                  <a:cubicBezTo>
                    <a:pt x="744" y="1"/>
                    <a:pt x="684" y="34"/>
                    <a:pt x="651" y="90"/>
                  </a:cubicBezTo>
                  <a:lnTo>
                    <a:pt x="34" y="1151"/>
                  </a:lnTo>
                  <a:cubicBezTo>
                    <a:pt x="9" y="1192"/>
                    <a:pt x="1" y="1242"/>
                    <a:pt x="17" y="1291"/>
                  </a:cubicBezTo>
                  <a:cubicBezTo>
                    <a:pt x="25" y="1332"/>
                    <a:pt x="58" y="1373"/>
                    <a:pt x="99" y="1398"/>
                  </a:cubicBezTo>
                  <a:lnTo>
                    <a:pt x="4963" y="4221"/>
                  </a:lnTo>
                  <a:cubicBezTo>
                    <a:pt x="4988" y="4237"/>
                    <a:pt x="5020" y="4245"/>
                    <a:pt x="5053" y="4245"/>
                  </a:cubicBezTo>
                  <a:cubicBezTo>
                    <a:pt x="5111" y="4245"/>
                    <a:pt x="5169" y="4212"/>
                    <a:pt x="5202" y="4155"/>
                  </a:cubicBezTo>
                  <a:lnTo>
                    <a:pt x="5819" y="3093"/>
                  </a:lnTo>
                  <a:cubicBezTo>
                    <a:pt x="5843" y="3052"/>
                    <a:pt x="5852" y="3003"/>
                    <a:pt x="5835" y="2953"/>
                  </a:cubicBezTo>
                  <a:cubicBezTo>
                    <a:pt x="5827" y="2912"/>
                    <a:pt x="5794" y="2871"/>
                    <a:pt x="5753" y="2846"/>
                  </a:cubicBezTo>
                  <a:lnTo>
                    <a:pt x="898" y="24"/>
                  </a:lnTo>
                  <a:cubicBezTo>
                    <a:pt x="869" y="8"/>
                    <a:pt x="838" y="1"/>
                    <a:pt x="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7"/>
            <p:cNvSpPr/>
            <p:nvPr/>
          </p:nvSpPr>
          <p:spPr>
            <a:xfrm>
              <a:off x="2227600" y="-809600"/>
              <a:ext cx="82525" cy="58175"/>
            </a:xfrm>
            <a:custGeom>
              <a:avLst/>
              <a:gdLst/>
              <a:ahLst/>
              <a:cxnLst/>
              <a:rect l="l" t="t" r="r" b="b"/>
              <a:pathLst>
                <a:path w="3301" h="2327" extrusionOk="0">
                  <a:moveTo>
                    <a:pt x="338" y="1"/>
                  </a:moveTo>
                  <a:lnTo>
                    <a:pt x="338" y="1"/>
                  </a:lnTo>
                  <a:cubicBezTo>
                    <a:pt x="1" y="585"/>
                    <a:pt x="198" y="1334"/>
                    <a:pt x="783" y="1671"/>
                  </a:cubicBezTo>
                  <a:lnTo>
                    <a:pt x="1622" y="2157"/>
                  </a:lnTo>
                  <a:cubicBezTo>
                    <a:pt x="1817" y="2272"/>
                    <a:pt x="2030" y="2327"/>
                    <a:pt x="2240" y="2327"/>
                  </a:cubicBezTo>
                  <a:cubicBezTo>
                    <a:pt x="2661" y="2327"/>
                    <a:pt x="3070" y="2107"/>
                    <a:pt x="3301" y="1712"/>
                  </a:cubicBezTo>
                  <a:lnTo>
                    <a:pt x="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7"/>
            <p:cNvSpPr/>
            <p:nvPr/>
          </p:nvSpPr>
          <p:spPr>
            <a:xfrm>
              <a:off x="2223075" y="-813675"/>
              <a:ext cx="91175" cy="66225"/>
            </a:xfrm>
            <a:custGeom>
              <a:avLst/>
              <a:gdLst/>
              <a:ahLst/>
              <a:cxnLst/>
              <a:rect l="l" t="t" r="r" b="b"/>
              <a:pathLst>
                <a:path w="3647" h="2649" extrusionOk="0">
                  <a:moveTo>
                    <a:pt x="593" y="386"/>
                  </a:moveTo>
                  <a:lnTo>
                    <a:pt x="3251" y="1933"/>
                  </a:lnTo>
                  <a:cubicBezTo>
                    <a:pt x="3042" y="2190"/>
                    <a:pt x="2733" y="2330"/>
                    <a:pt x="2416" y="2330"/>
                  </a:cubicBezTo>
                  <a:cubicBezTo>
                    <a:pt x="2236" y="2330"/>
                    <a:pt x="2053" y="2284"/>
                    <a:pt x="1885" y="2188"/>
                  </a:cubicBezTo>
                  <a:lnTo>
                    <a:pt x="1046" y="1694"/>
                  </a:lnTo>
                  <a:cubicBezTo>
                    <a:pt x="585" y="1431"/>
                    <a:pt x="404" y="871"/>
                    <a:pt x="593" y="386"/>
                  </a:cubicBezTo>
                  <a:close/>
                  <a:moveTo>
                    <a:pt x="524" y="0"/>
                  </a:moveTo>
                  <a:cubicBezTo>
                    <a:pt x="468" y="0"/>
                    <a:pt x="413" y="32"/>
                    <a:pt x="379" y="81"/>
                  </a:cubicBezTo>
                  <a:cubicBezTo>
                    <a:pt x="1" y="740"/>
                    <a:pt x="223" y="1596"/>
                    <a:pt x="881" y="1974"/>
                  </a:cubicBezTo>
                  <a:lnTo>
                    <a:pt x="1721" y="2460"/>
                  </a:lnTo>
                  <a:cubicBezTo>
                    <a:pt x="1943" y="2591"/>
                    <a:pt x="2182" y="2649"/>
                    <a:pt x="2420" y="2649"/>
                  </a:cubicBezTo>
                  <a:cubicBezTo>
                    <a:pt x="2898" y="2649"/>
                    <a:pt x="3358" y="2402"/>
                    <a:pt x="3622" y="1958"/>
                  </a:cubicBezTo>
                  <a:cubicBezTo>
                    <a:pt x="3638" y="1925"/>
                    <a:pt x="3646" y="1875"/>
                    <a:pt x="3638" y="1834"/>
                  </a:cubicBezTo>
                  <a:cubicBezTo>
                    <a:pt x="3622" y="1793"/>
                    <a:pt x="3597" y="1760"/>
                    <a:pt x="3556" y="1744"/>
                  </a:cubicBezTo>
                  <a:lnTo>
                    <a:pt x="602" y="24"/>
                  </a:lnTo>
                  <a:cubicBezTo>
                    <a:pt x="577" y="8"/>
                    <a:pt x="551" y="0"/>
                    <a:pt x="5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7"/>
            <p:cNvSpPr/>
            <p:nvPr/>
          </p:nvSpPr>
          <p:spPr>
            <a:xfrm>
              <a:off x="2293650" y="-1066125"/>
              <a:ext cx="98775" cy="86675"/>
            </a:xfrm>
            <a:custGeom>
              <a:avLst/>
              <a:gdLst/>
              <a:ahLst/>
              <a:cxnLst/>
              <a:rect l="l" t="t" r="r" b="b"/>
              <a:pathLst>
                <a:path w="3951" h="3467" extrusionOk="0">
                  <a:moveTo>
                    <a:pt x="1972" y="0"/>
                  </a:moveTo>
                  <a:cubicBezTo>
                    <a:pt x="1375" y="0"/>
                    <a:pt x="796" y="309"/>
                    <a:pt x="478" y="864"/>
                  </a:cubicBezTo>
                  <a:cubicBezTo>
                    <a:pt x="1" y="1695"/>
                    <a:pt x="280" y="2748"/>
                    <a:pt x="1103" y="3234"/>
                  </a:cubicBezTo>
                  <a:cubicBezTo>
                    <a:pt x="1378" y="3391"/>
                    <a:pt x="1677" y="3467"/>
                    <a:pt x="1972" y="3467"/>
                  </a:cubicBezTo>
                  <a:cubicBezTo>
                    <a:pt x="2571" y="3467"/>
                    <a:pt x="3153" y="3157"/>
                    <a:pt x="3473" y="2600"/>
                  </a:cubicBezTo>
                  <a:cubicBezTo>
                    <a:pt x="3951" y="1777"/>
                    <a:pt x="3671" y="716"/>
                    <a:pt x="2848" y="239"/>
                  </a:cubicBezTo>
                  <a:cubicBezTo>
                    <a:pt x="2571" y="77"/>
                    <a:pt x="2269" y="0"/>
                    <a:pt x="19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7"/>
            <p:cNvSpPr/>
            <p:nvPr/>
          </p:nvSpPr>
          <p:spPr>
            <a:xfrm>
              <a:off x="2294475" y="-1069775"/>
              <a:ext cx="97125" cy="93975"/>
            </a:xfrm>
            <a:custGeom>
              <a:avLst/>
              <a:gdLst/>
              <a:ahLst/>
              <a:cxnLst/>
              <a:rect l="l" t="t" r="r" b="b"/>
              <a:pathLst>
                <a:path w="3885" h="3759" extrusionOk="0">
                  <a:moveTo>
                    <a:pt x="1943" y="294"/>
                  </a:moveTo>
                  <a:cubicBezTo>
                    <a:pt x="2214" y="294"/>
                    <a:pt x="2486" y="360"/>
                    <a:pt x="2741" y="508"/>
                  </a:cubicBezTo>
                  <a:cubicBezTo>
                    <a:pt x="3103" y="722"/>
                    <a:pt x="3366" y="1059"/>
                    <a:pt x="3473" y="1471"/>
                  </a:cubicBezTo>
                  <a:cubicBezTo>
                    <a:pt x="3588" y="1882"/>
                    <a:pt x="3531" y="2310"/>
                    <a:pt x="3317" y="2672"/>
                  </a:cubicBezTo>
                  <a:cubicBezTo>
                    <a:pt x="3103" y="3043"/>
                    <a:pt x="2757" y="3306"/>
                    <a:pt x="2354" y="3413"/>
                  </a:cubicBezTo>
                  <a:cubicBezTo>
                    <a:pt x="2218" y="3448"/>
                    <a:pt x="2080" y="3466"/>
                    <a:pt x="1943" y="3466"/>
                  </a:cubicBezTo>
                  <a:cubicBezTo>
                    <a:pt x="1666" y="3466"/>
                    <a:pt x="1392" y="3394"/>
                    <a:pt x="1144" y="3257"/>
                  </a:cubicBezTo>
                  <a:cubicBezTo>
                    <a:pt x="782" y="3043"/>
                    <a:pt x="519" y="2697"/>
                    <a:pt x="412" y="2285"/>
                  </a:cubicBezTo>
                  <a:cubicBezTo>
                    <a:pt x="297" y="1874"/>
                    <a:pt x="354" y="1446"/>
                    <a:pt x="568" y="1084"/>
                  </a:cubicBezTo>
                  <a:cubicBezTo>
                    <a:pt x="865" y="574"/>
                    <a:pt x="1399" y="294"/>
                    <a:pt x="1943" y="294"/>
                  </a:cubicBezTo>
                  <a:close/>
                  <a:moveTo>
                    <a:pt x="1949" y="0"/>
                  </a:moveTo>
                  <a:cubicBezTo>
                    <a:pt x="1300" y="0"/>
                    <a:pt x="669" y="335"/>
                    <a:pt x="321" y="936"/>
                  </a:cubicBezTo>
                  <a:cubicBezTo>
                    <a:pt x="66" y="1372"/>
                    <a:pt x="0" y="1874"/>
                    <a:pt x="132" y="2360"/>
                  </a:cubicBezTo>
                  <a:cubicBezTo>
                    <a:pt x="256" y="2845"/>
                    <a:pt x="568" y="3248"/>
                    <a:pt x="996" y="3503"/>
                  </a:cubicBezTo>
                  <a:cubicBezTo>
                    <a:pt x="1292" y="3668"/>
                    <a:pt x="1613" y="3759"/>
                    <a:pt x="1943" y="3759"/>
                  </a:cubicBezTo>
                  <a:cubicBezTo>
                    <a:pt x="2099" y="3759"/>
                    <a:pt x="2263" y="3734"/>
                    <a:pt x="2428" y="3693"/>
                  </a:cubicBezTo>
                  <a:cubicBezTo>
                    <a:pt x="2905" y="3561"/>
                    <a:pt x="3317" y="3257"/>
                    <a:pt x="3564" y="2820"/>
                  </a:cubicBezTo>
                  <a:cubicBezTo>
                    <a:pt x="3819" y="2384"/>
                    <a:pt x="3885" y="1882"/>
                    <a:pt x="3753" y="1397"/>
                  </a:cubicBezTo>
                  <a:cubicBezTo>
                    <a:pt x="3630" y="911"/>
                    <a:pt x="3317" y="508"/>
                    <a:pt x="2889" y="253"/>
                  </a:cubicBezTo>
                  <a:cubicBezTo>
                    <a:pt x="2593" y="82"/>
                    <a:pt x="2269" y="0"/>
                    <a:pt x="19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7"/>
            <p:cNvSpPr/>
            <p:nvPr/>
          </p:nvSpPr>
          <p:spPr>
            <a:xfrm>
              <a:off x="2314025" y="-1048150"/>
              <a:ext cx="58025" cy="50675"/>
            </a:xfrm>
            <a:custGeom>
              <a:avLst/>
              <a:gdLst/>
              <a:ahLst/>
              <a:cxnLst/>
              <a:rect l="l" t="t" r="r" b="b"/>
              <a:pathLst>
                <a:path w="2321" h="2027" extrusionOk="0">
                  <a:moveTo>
                    <a:pt x="1164" y="0"/>
                  </a:moveTo>
                  <a:cubicBezTo>
                    <a:pt x="814" y="0"/>
                    <a:pt x="473" y="182"/>
                    <a:pt x="280" y="507"/>
                  </a:cubicBezTo>
                  <a:cubicBezTo>
                    <a:pt x="0" y="993"/>
                    <a:pt x="165" y="1610"/>
                    <a:pt x="650" y="1890"/>
                  </a:cubicBezTo>
                  <a:cubicBezTo>
                    <a:pt x="811" y="1982"/>
                    <a:pt x="986" y="2026"/>
                    <a:pt x="1159" y="2026"/>
                  </a:cubicBezTo>
                  <a:cubicBezTo>
                    <a:pt x="1508" y="2026"/>
                    <a:pt x="1848" y="1847"/>
                    <a:pt x="2041" y="1527"/>
                  </a:cubicBezTo>
                  <a:cubicBezTo>
                    <a:pt x="2321" y="1042"/>
                    <a:pt x="2156" y="417"/>
                    <a:pt x="1671" y="137"/>
                  </a:cubicBezTo>
                  <a:cubicBezTo>
                    <a:pt x="1511" y="44"/>
                    <a:pt x="1336" y="0"/>
                    <a:pt x="11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7"/>
            <p:cNvSpPr/>
            <p:nvPr/>
          </p:nvSpPr>
          <p:spPr>
            <a:xfrm>
              <a:off x="2311750" y="-1050325"/>
              <a:ext cx="62575" cy="54975"/>
            </a:xfrm>
            <a:custGeom>
              <a:avLst/>
              <a:gdLst/>
              <a:ahLst/>
              <a:cxnLst/>
              <a:rect l="l" t="t" r="r" b="b"/>
              <a:pathLst>
                <a:path w="2503" h="2199" extrusionOk="0">
                  <a:moveTo>
                    <a:pt x="1252" y="174"/>
                  </a:moveTo>
                  <a:cubicBezTo>
                    <a:pt x="1416" y="174"/>
                    <a:pt x="1572" y="216"/>
                    <a:pt x="1721" y="298"/>
                  </a:cubicBezTo>
                  <a:cubicBezTo>
                    <a:pt x="2165" y="553"/>
                    <a:pt x="2313" y="1121"/>
                    <a:pt x="2058" y="1565"/>
                  </a:cubicBezTo>
                  <a:cubicBezTo>
                    <a:pt x="1882" y="1862"/>
                    <a:pt x="1569" y="2031"/>
                    <a:pt x="1249" y="2031"/>
                  </a:cubicBezTo>
                  <a:cubicBezTo>
                    <a:pt x="1090" y="2031"/>
                    <a:pt x="930" y="1990"/>
                    <a:pt x="782" y="1902"/>
                  </a:cubicBezTo>
                  <a:cubicBezTo>
                    <a:pt x="338" y="1647"/>
                    <a:pt x="190" y="1080"/>
                    <a:pt x="445" y="635"/>
                  </a:cubicBezTo>
                  <a:cubicBezTo>
                    <a:pt x="569" y="421"/>
                    <a:pt x="774" y="265"/>
                    <a:pt x="1013" y="199"/>
                  </a:cubicBezTo>
                  <a:cubicBezTo>
                    <a:pt x="1095" y="183"/>
                    <a:pt x="1169" y="174"/>
                    <a:pt x="1252" y="174"/>
                  </a:cubicBezTo>
                  <a:close/>
                  <a:moveTo>
                    <a:pt x="1262" y="1"/>
                  </a:moveTo>
                  <a:cubicBezTo>
                    <a:pt x="1165" y="1"/>
                    <a:pt x="1067" y="15"/>
                    <a:pt x="972" y="43"/>
                  </a:cubicBezTo>
                  <a:cubicBezTo>
                    <a:pt x="684" y="117"/>
                    <a:pt x="445" y="298"/>
                    <a:pt x="297" y="553"/>
                  </a:cubicBezTo>
                  <a:cubicBezTo>
                    <a:pt x="1" y="1071"/>
                    <a:pt x="174" y="1746"/>
                    <a:pt x="700" y="2051"/>
                  </a:cubicBezTo>
                  <a:cubicBezTo>
                    <a:pt x="873" y="2149"/>
                    <a:pt x="1062" y="2199"/>
                    <a:pt x="1252" y="2199"/>
                  </a:cubicBezTo>
                  <a:cubicBezTo>
                    <a:pt x="1630" y="2199"/>
                    <a:pt x="2000" y="2001"/>
                    <a:pt x="2206" y="1656"/>
                  </a:cubicBezTo>
                  <a:cubicBezTo>
                    <a:pt x="2502" y="1129"/>
                    <a:pt x="2330" y="454"/>
                    <a:pt x="1803" y="150"/>
                  </a:cubicBezTo>
                  <a:cubicBezTo>
                    <a:pt x="1635" y="52"/>
                    <a:pt x="1449" y="1"/>
                    <a:pt x="1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7"/>
            <p:cNvSpPr/>
            <p:nvPr/>
          </p:nvSpPr>
          <p:spPr>
            <a:xfrm>
              <a:off x="1990825" y="-723900"/>
              <a:ext cx="182900" cy="149475"/>
            </a:xfrm>
            <a:custGeom>
              <a:avLst/>
              <a:gdLst/>
              <a:ahLst/>
              <a:cxnLst/>
              <a:rect l="l" t="t" r="r" b="b"/>
              <a:pathLst>
                <a:path w="7316" h="5979" extrusionOk="0">
                  <a:moveTo>
                    <a:pt x="5279" y="1"/>
                  </a:moveTo>
                  <a:cubicBezTo>
                    <a:pt x="5171" y="1"/>
                    <a:pt x="5061" y="18"/>
                    <a:pt x="4954" y="54"/>
                  </a:cubicBezTo>
                  <a:lnTo>
                    <a:pt x="0" y="1741"/>
                  </a:lnTo>
                  <a:lnTo>
                    <a:pt x="7316" y="5979"/>
                  </a:lnTo>
                  <a:lnTo>
                    <a:pt x="7316" y="5979"/>
                  </a:lnTo>
                  <a:lnTo>
                    <a:pt x="6320" y="852"/>
                  </a:lnTo>
                  <a:cubicBezTo>
                    <a:pt x="6226" y="346"/>
                    <a:pt x="5767" y="1"/>
                    <a:pt x="52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7"/>
            <p:cNvSpPr/>
            <p:nvPr/>
          </p:nvSpPr>
          <p:spPr>
            <a:xfrm>
              <a:off x="1986300" y="-728425"/>
              <a:ext cx="192175" cy="158525"/>
            </a:xfrm>
            <a:custGeom>
              <a:avLst/>
              <a:gdLst/>
              <a:ahLst/>
              <a:cxnLst/>
              <a:rect l="l" t="t" r="r" b="b"/>
              <a:pathLst>
                <a:path w="7687" h="6341" extrusionOk="0">
                  <a:moveTo>
                    <a:pt x="5460" y="362"/>
                  </a:moveTo>
                  <a:cubicBezTo>
                    <a:pt x="5613" y="362"/>
                    <a:pt x="5769" y="404"/>
                    <a:pt x="5909" y="481"/>
                  </a:cubicBezTo>
                  <a:cubicBezTo>
                    <a:pt x="6123" y="613"/>
                    <a:pt x="6279" y="827"/>
                    <a:pt x="6328" y="1066"/>
                  </a:cubicBezTo>
                  <a:lnTo>
                    <a:pt x="7242" y="5806"/>
                  </a:lnTo>
                  <a:lnTo>
                    <a:pt x="617" y="1963"/>
                  </a:lnTo>
                  <a:lnTo>
                    <a:pt x="5193" y="407"/>
                  </a:lnTo>
                  <a:cubicBezTo>
                    <a:pt x="5278" y="377"/>
                    <a:pt x="5369" y="362"/>
                    <a:pt x="5460" y="362"/>
                  </a:cubicBezTo>
                  <a:close/>
                  <a:moveTo>
                    <a:pt x="5463" y="1"/>
                  </a:moveTo>
                  <a:cubicBezTo>
                    <a:pt x="5332" y="1"/>
                    <a:pt x="5202" y="21"/>
                    <a:pt x="5078" y="62"/>
                  </a:cubicBezTo>
                  <a:lnTo>
                    <a:pt x="124" y="1749"/>
                  </a:lnTo>
                  <a:cubicBezTo>
                    <a:pt x="58" y="1773"/>
                    <a:pt x="8" y="1831"/>
                    <a:pt x="8" y="1905"/>
                  </a:cubicBezTo>
                  <a:cubicBezTo>
                    <a:pt x="0" y="1971"/>
                    <a:pt x="33" y="2037"/>
                    <a:pt x="91" y="2078"/>
                  </a:cubicBezTo>
                  <a:lnTo>
                    <a:pt x="7406" y="6316"/>
                  </a:lnTo>
                  <a:cubicBezTo>
                    <a:pt x="7431" y="6332"/>
                    <a:pt x="7464" y="6341"/>
                    <a:pt x="7497" y="6341"/>
                  </a:cubicBezTo>
                  <a:cubicBezTo>
                    <a:pt x="7530" y="6341"/>
                    <a:pt x="7571" y="6332"/>
                    <a:pt x="7604" y="6308"/>
                  </a:cubicBezTo>
                  <a:cubicBezTo>
                    <a:pt x="7662" y="6267"/>
                    <a:pt x="7686" y="6201"/>
                    <a:pt x="7678" y="6127"/>
                  </a:cubicBezTo>
                  <a:lnTo>
                    <a:pt x="6682" y="1000"/>
                  </a:lnTo>
                  <a:cubicBezTo>
                    <a:pt x="6616" y="654"/>
                    <a:pt x="6394" y="350"/>
                    <a:pt x="6090" y="169"/>
                  </a:cubicBezTo>
                  <a:cubicBezTo>
                    <a:pt x="5895" y="56"/>
                    <a:pt x="5679" y="1"/>
                    <a:pt x="5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7"/>
            <p:cNvSpPr/>
            <p:nvPr/>
          </p:nvSpPr>
          <p:spPr>
            <a:xfrm>
              <a:off x="1867375" y="-755500"/>
              <a:ext cx="421975" cy="269750"/>
            </a:xfrm>
            <a:custGeom>
              <a:avLst/>
              <a:gdLst/>
              <a:ahLst/>
              <a:cxnLst/>
              <a:rect l="l" t="t" r="r" b="b"/>
              <a:pathLst>
                <a:path w="16879" h="10790" extrusionOk="0">
                  <a:moveTo>
                    <a:pt x="873" y="1"/>
                  </a:moveTo>
                  <a:lnTo>
                    <a:pt x="1" y="1507"/>
                  </a:lnTo>
                  <a:lnTo>
                    <a:pt x="16006" y="10789"/>
                  </a:lnTo>
                  <a:lnTo>
                    <a:pt x="16879" y="9292"/>
                  </a:lnTo>
                  <a:lnTo>
                    <a:pt x="8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7"/>
            <p:cNvSpPr/>
            <p:nvPr/>
          </p:nvSpPr>
          <p:spPr>
            <a:xfrm>
              <a:off x="1862650" y="-759975"/>
              <a:ext cx="431225" cy="278750"/>
            </a:xfrm>
            <a:custGeom>
              <a:avLst/>
              <a:gdLst/>
              <a:ahLst/>
              <a:cxnLst/>
              <a:rect l="l" t="t" r="r" b="b"/>
              <a:pathLst>
                <a:path w="17249" h="11150" extrusionOk="0">
                  <a:moveTo>
                    <a:pt x="1128" y="427"/>
                  </a:moveTo>
                  <a:lnTo>
                    <a:pt x="16821" y="9537"/>
                  </a:lnTo>
                  <a:lnTo>
                    <a:pt x="16130" y="10722"/>
                  </a:lnTo>
                  <a:lnTo>
                    <a:pt x="437" y="1620"/>
                  </a:lnTo>
                  <a:lnTo>
                    <a:pt x="1128" y="427"/>
                  </a:lnTo>
                  <a:close/>
                  <a:moveTo>
                    <a:pt x="1063" y="0"/>
                  </a:moveTo>
                  <a:cubicBezTo>
                    <a:pt x="999" y="0"/>
                    <a:pt x="939" y="34"/>
                    <a:pt x="906" y="89"/>
                  </a:cubicBezTo>
                  <a:lnTo>
                    <a:pt x="33" y="1595"/>
                  </a:lnTo>
                  <a:cubicBezTo>
                    <a:pt x="9" y="1637"/>
                    <a:pt x="0" y="1686"/>
                    <a:pt x="17" y="1727"/>
                  </a:cubicBezTo>
                  <a:cubicBezTo>
                    <a:pt x="25" y="1776"/>
                    <a:pt x="58" y="1818"/>
                    <a:pt x="99" y="1842"/>
                  </a:cubicBezTo>
                  <a:lnTo>
                    <a:pt x="16105" y="11125"/>
                  </a:lnTo>
                  <a:cubicBezTo>
                    <a:pt x="16130" y="11141"/>
                    <a:pt x="16163" y="11149"/>
                    <a:pt x="16195" y="11149"/>
                  </a:cubicBezTo>
                  <a:cubicBezTo>
                    <a:pt x="16253" y="11149"/>
                    <a:pt x="16319" y="11117"/>
                    <a:pt x="16352" y="11059"/>
                  </a:cubicBezTo>
                  <a:lnTo>
                    <a:pt x="17224" y="9561"/>
                  </a:lnTo>
                  <a:cubicBezTo>
                    <a:pt x="17249" y="9520"/>
                    <a:pt x="17249" y="9471"/>
                    <a:pt x="17241" y="9430"/>
                  </a:cubicBezTo>
                  <a:cubicBezTo>
                    <a:pt x="17224" y="9380"/>
                    <a:pt x="17199" y="9339"/>
                    <a:pt x="17158" y="9314"/>
                  </a:cubicBezTo>
                  <a:lnTo>
                    <a:pt x="1152" y="24"/>
                  </a:lnTo>
                  <a:cubicBezTo>
                    <a:pt x="1123" y="8"/>
                    <a:pt x="1093" y="0"/>
                    <a:pt x="10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7"/>
            <p:cNvSpPr/>
            <p:nvPr/>
          </p:nvSpPr>
          <p:spPr>
            <a:xfrm>
              <a:off x="2140800" y="-782450"/>
              <a:ext cx="187450" cy="121900"/>
            </a:xfrm>
            <a:custGeom>
              <a:avLst/>
              <a:gdLst/>
              <a:ahLst/>
              <a:cxnLst/>
              <a:rect l="l" t="t" r="r" b="b"/>
              <a:pathLst>
                <a:path w="7498" h="4876" extrusionOk="0">
                  <a:moveTo>
                    <a:pt x="445" y="1"/>
                  </a:moveTo>
                  <a:lnTo>
                    <a:pt x="206" y="421"/>
                  </a:lnTo>
                  <a:cubicBezTo>
                    <a:pt x="0" y="774"/>
                    <a:pt x="115" y="1219"/>
                    <a:pt x="469" y="1425"/>
                  </a:cubicBezTo>
                  <a:lnTo>
                    <a:pt x="6246" y="4774"/>
                  </a:lnTo>
                  <a:cubicBezTo>
                    <a:pt x="6365" y="4843"/>
                    <a:pt x="6493" y="4876"/>
                    <a:pt x="6620" y="4876"/>
                  </a:cubicBezTo>
                  <a:cubicBezTo>
                    <a:pt x="6871" y="4876"/>
                    <a:pt x="7113" y="4746"/>
                    <a:pt x="7250" y="4511"/>
                  </a:cubicBezTo>
                  <a:lnTo>
                    <a:pt x="7497" y="4091"/>
                  </a:lnTo>
                  <a:lnTo>
                    <a:pt x="4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7"/>
            <p:cNvSpPr/>
            <p:nvPr/>
          </p:nvSpPr>
          <p:spPr>
            <a:xfrm>
              <a:off x="2137100" y="-785600"/>
              <a:ext cx="194625" cy="128275"/>
            </a:xfrm>
            <a:custGeom>
              <a:avLst/>
              <a:gdLst/>
              <a:ahLst/>
              <a:cxnLst/>
              <a:rect l="l" t="t" r="r" b="b"/>
              <a:pathLst>
                <a:path w="7785" h="5131" extrusionOk="0">
                  <a:moveTo>
                    <a:pt x="642" y="300"/>
                  </a:moveTo>
                  <a:lnTo>
                    <a:pt x="7472" y="4266"/>
                  </a:lnTo>
                  <a:lnTo>
                    <a:pt x="7291" y="4571"/>
                  </a:lnTo>
                  <a:cubicBezTo>
                    <a:pt x="7209" y="4711"/>
                    <a:pt x="7077" y="4818"/>
                    <a:pt x="6921" y="4859"/>
                  </a:cubicBezTo>
                  <a:cubicBezTo>
                    <a:pt x="6871" y="4872"/>
                    <a:pt x="6820" y="4878"/>
                    <a:pt x="6770" y="4878"/>
                  </a:cubicBezTo>
                  <a:cubicBezTo>
                    <a:pt x="6661" y="4878"/>
                    <a:pt x="6553" y="4849"/>
                    <a:pt x="6452" y="4793"/>
                  </a:cubicBezTo>
                  <a:lnTo>
                    <a:pt x="683" y="1444"/>
                  </a:lnTo>
                  <a:cubicBezTo>
                    <a:pt x="395" y="1279"/>
                    <a:pt x="288" y="900"/>
                    <a:pt x="461" y="604"/>
                  </a:cubicBezTo>
                  <a:lnTo>
                    <a:pt x="642" y="300"/>
                  </a:lnTo>
                  <a:close/>
                  <a:moveTo>
                    <a:pt x="586" y="0"/>
                  </a:moveTo>
                  <a:cubicBezTo>
                    <a:pt x="577" y="0"/>
                    <a:pt x="569" y="1"/>
                    <a:pt x="560" y="3"/>
                  </a:cubicBezTo>
                  <a:cubicBezTo>
                    <a:pt x="527" y="12"/>
                    <a:pt x="502" y="36"/>
                    <a:pt x="486" y="61"/>
                  </a:cubicBezTo>
                  <a:lnTo>
                    <a:pt x="239" y="481"/>
                  </a:lnTo>
                  <a:cubicBezTo>
                    <a:pt x="0" y="892"/>
                    <a:pt x="148" y="1427"/>
                    <a:pt x="560" y="1666"/>
                  </a:cubicBezTo>
                  <a:lnTo>
                    <a:pt x="6328" y="5015"/>
                  </a:lnTo>
                  <a:cubicBezTo>
                    <a:pt x="6460" y="5089"/>
                    <a:pt x="6608" y="5130"/>
                    <a:pt x="6765" y="5130"/>
                  </a:cubicBezTo>
                  <a:cubicBezTo>
                    <a:pt x="6839" y="5130"/>
                    <a:pt x="6913" y="5122"/>
                    <a:pt x="6987" y="5097"/>
                  </a:cubicBezTo>
                  <a:cubicBezTo>
                    <a:pt x="7209" y="5040"/>
                    <a:pt x="7390" y="4900"/>
                    <a:pt x="7513" y="4702"/>
                  </a:cubicBezTo>
                  <a:lnTo>
                    <a:pt x="7752" y="4283"/>
                  </a:lnTo>
                  <a:cubicBezTo>
                    <a:pt x="7785" y="4225"/>
                    <a:pt x="7768" y="4143"/>
                    <a:pt x="7703" y="4110"/>
                  </a:cubicBezTo>
                  <a:lnTo>
                    <a:pt x="658" y="20"/>
                  </a:lnTo>
                  <a:cubicBezTo>
                    <a:pt x="634" y="8"/>
                    <a:pt x="610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7"/>
            <p:cNvSpPr/>
            <p:nvPr/>
          </p:nvSpPr>
          <p:spPr>
            <a:xfrm>
              <a:off x="2106850" y="-699300"/>
              <a:ext cx="22850" cy="20000"/>
            </a:xfrm>
            <a:custGeom>
              <a:avLst/>
              <a:gdLst/>
              <a:ahLst/>
              <a:cxnLst/>
              <a:rect l="l" t="t" r="r" b="b"/>
              <a:pathLst>
                <a:path w="914" h="800" extrusionOk="0">
                  <a:moveTo>
                    <a:pt x="456" y="0"/>
                  </a:moveTo>
                  <a:cubicBezTo>
                    <a:pt x="318" y="0"/>
                    <a:pt x="184" y="71"/>
                    <a:pt x="107" y="197"/>
                  </a:cubicBezTo>
                  <a:cubicBezTo>
                    <a:pt x="0" y="395"/>
                    <a:pt x="66" y="633"/>
                    <a:pt x="256" y="748"/>
                  </a:cubicBezTo>
                  <a:cubicBezTo>
                    <a:pt x="317" y="783"/>
                    <a:pt x="384" y="800"/>
                    <a:pt x="451" y="800"/>
                  </a:cubicBezTo>
                  <a:cubicBezTo>
                    <a:pt x="590" y="800"/>
                    <a:pt x="726" y="728"/>
                    <a:pt x="799" y="600"/>
                  </a:cubicBezTo>
                  <a:cubicBezTo>
                    <a:pt x="914" y="411"/>
                    <a:pt x="848" y="164"/>
                    <a:pt x="659" y="57"/>
                  </a:cubicBezTo>
                  <a:cubicBezTo>
                    <a:pt x="595" y="18"/>
                    <a:pt x="525" y="0"/>
                    <a:pt x="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7"/>
            <p:cNvSpPr/>
            <p:nvPr/>
          </p:nvSpPr>
          <p:spPr>
            <a:xfrm>
              <a:off x="2105625" y="-701525"/>
              <a:ext cx="25325" cy="24450"/>
            </a:xfrm>
            <a:custGeom>
              <a:avLst/>
              <a:gdLst/>
              <a:ahLst/>
              <a:cxnLst/>
              <a:rect l="l" t="t" r="r" b="b"/>
              <a:pathLst>
                <a:path w="1013" h="978" extrusionOk="0">
                  <a:moveTo>
                    <a:pt x="502" y="179"/>
                  </a:moveTo>
                  <a:cubicBezTo>
                    <a:pt x="560" y="179"/>
                    <a:pt x="609" y="195"/>
                    <a:pt x="658" y="220"/>
                  </a:cubicBezTo>
                  <a:cubicBezTo>
                    <a:pt x="732" y="261"/>
                    <a:pt x="782" y="327"/>
                    <a:pt x="807" y="409"/>
                  </a:cubicBezTo>
                  <a:cubicBezTo>
                    <a:pt x="823" y="492"/>
                    <a:pt x="815" y="574"/>
                    <a:pt x="774" y="648"/>
                  </a:cubicBezTo>
                  <a:cubicBezTo>
                    <a:pt x="713" y="742"/>
                    <a:pt x="608" y="799"/>
                    <a:pt x="501" y="799"/>
                  </a:cubicBezTo>
                  <a:cubicBezTo>
                    <a:pt x="448" y="799"/>
                    <a:pt x="395" y="785"/>
                    <a:pt x="346" y="755"/>
                  </a:cubicBezTo>
                  <a:cubicBezTo>
                    <a:pt x="280" y="714"/>
                    <a:pt x="230" y="648"/>
                    <a:pt x="206" y="566"/>
                  </a:cubicBezTo>
                  <a:cubicBezTo>
                    <a:pt x="181" y="492"/>
                    <a:pt x="198" y="409"/>
                    <a:pt x="239" y="335"/>
                  </a:cubicBezTo>
                  <a:cubicBezTo>
                    <a:pt x="296" y="237"/>
                    <a:pt x="395" y="179"/>
                    <a:pt x="502" y="179"/>
                  </a:cubicBezTo>
                  <a:close/>
                  <a:moveTo>
                    <a:pt x="510" y="1"/>
                  </a:moveTo>
                  <a:cubicBezTo>
                    <a:pt x="339" y="1"/>
                    <a:pt x="171" y="89"/>
                    <a:pt x="82" y="245"/>
                  </a:cubicBezTo>
                  <a:cubicBezTo>
                    <a:pt x="17" y="360"/>
                    <a:pt x="0" y="492"/>
                    <a:pt x="33" y="615"/>
                  </a:cubicBezTo>
                  <a:cubicBezTo>
                    <a:pt x="66" y="739"/>
                    <a:pt x="148" y="846"/>
                    <a:pt x="255" y="911"/>
                  </a:cubicBezTo>
                  <a:cubicBezTo>
                    <a:pt x="337" y="961"/>
                    <a:pt x="420" y="977"/>
                    <a:pt x="502" y="977"/>
                  </a:cubicBezTo>
                  <a:cubicBezTo>
                    <a:pt x="675" y="977"/>
                    <a:pt x="839" y="895"/>
                    <a:pt x="930" y="739"/>
                  </a:cubicBezTo>
                  <a:cubicBezTo>
                    <a:pt x="996" y="623"/>
                    <a:pt x="1012" y="492"/>
                    <a:pt x="979" y="368"/>
                  </a:cubicBezTo>
                  <a:cubicBezTo>
                    <a:pt x="946" y="237"/>
                    <a:pt x="864" y="130"/>
                    <a:pt x="749" y="64"/>
                  </a:cubicBezTo>
                  <a:cubicBezTo>
                    <a:pt x="674" y="21"/>
                    <a:pt x="592" y="1"/>
                    <a:pt x="5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37"/>
          <p:cNvGrpSpPr/>
          <p:nvPr/>
        </p:nvGrpSpPr>
        <p:grpSpPr>
          <a:xfrm flipH="1">
            <a:off x="7245439" y="1562586"/>
            <a:ext cx="1219372" cy="1616568"/>
            <a:chOff x="1795175" y="-2067825"/>
            <a:chExt cx="543150" cy="720075"/>
          </a:xfrm>
        </p:grpSpPr>
        <p:sp>
          <p:nvSpPr>
            <p:cNvPr id="576" name="Google Shape;576;p37"/>
            <p:cNvSpPr/>
            <p:nvPr/>
          </p:nvSpPr>
          <p:spPr>
            <a:xfrm>
              <a:off x="1799075" y="-2064350"/>
              <a:ext cx="535750" cy="713100"/>
            </a:xfrm>
            <a:custGeom>
              <a:avLst/>
              <a:gdLst/>
              <a:ahLst/>
              <a:cxnLst/>
              <a:rect l="l" t="t" r="r" b="b"/>
              <a:pathLst>
                <a:path w="21430" h="28524" extrusionOk="0">
                  <a:moveTo>
                    <a:pt x="10962" y="6527"/>
                  </a:moveTo>
                  <a:lnTo>
                    <a:pt x="13332" y="11752"/>
                  </a:lnTo>
                  <a:lnTo>
                    <a:pt x="8748" y="13834"/>
                  </a:lnTo>
                  <a:lnTo>
                    <a:pt x="6378" y="8617"/>
                  </a:lnTo>
                  <a:lnTo>
                    <a:pt x="10962" y="6527"/>
                  </a:lnTo>
                  <a:close/>
                  <a:moveTo>
                    <a:pt x="11406" y="1"/>
                  </a:moveTo>
                  <a:cubicBezTo>
                    <a:pt x="10978" y="1"/>
                    <a:pt x="10559" y="92"/>
                    <a:pt x="10164" y="273"/>
                  </a:cubicBezTo>
                  <a:lnTo>
                    <a:pt x="2181" y="3902"/>
                  </a:lnTo>
                  <a:cubicBezTo>
                    <a:pt x="667" y="4593"/>
                    <a:pt x="1" y="6379"/>
                    <a:pt x="684" y="7893"/>
                  </a:cubicBezTo>
                  <a:cubicBezTo>
                    <a:pt x="1177" y="8963"/>
                    <a:pt x="2255" y="9654"/>
                    <a:pt x="3432" y="9654"/>
                  </a:cubicBezTo>
                  <a:lnTo>
                    <a:pt x="3440" y="9654"/>
                  </a:lnTo>
                  <a:lnTo>
                    <a:pt x="10517" y="25232"/>
                  </a:lnTo>
                  <a:cubicBezTo>
                    <a:pt x="11431" y="27231"/>
                    <a:pt x="13439" y="28523"/>
                    <a:pt x="15644" y="28523"/>
                  </a:cubicBezTo>
                  <a:cubicBezTo>
                    <a:pt x="16451" y="28523"/>
                    <a:pt x="17232" y="28350"/>
                    <a:pt x="17965" y="28021"/>
                  </a:cubicBezTo>
                  <a:cubicBezTo>
                    <a:pt x="19331" y="27396"/>
                    <a:pt x="20376" y="26277"/>
                    <a:pt x="20903" y="24870"/>
                  </a:cubicBezTo>
                  <a:cubicBezTo>
                    <a:pt x="21429" y="23471"/>
                    <a:pt x="21380" y="21940"/>
                    <a:pt x="20755" y="20574"/>
                  </a:cubicBezTo>
                  <a:lnTo>
                    <a:pt x="13677" y="5004"/>
                  </a:lnTo>
                  <a:cubicBezTo>
                    <a:pt x="13916" y="4733"/>
                    <a:pt x="14105" y="4420"/>
                    <a:pt x="14229" y="4074"/>
                  </a:cubicBezTo>
                  <a:cubicBezTo>
                    <a:pt x="14517" y="3317"/>
                    <a:pt x="14484" y="2503"/>
                    <a:pt x="14155" y="1770"/>
                  </a:cubicBezTo>
                  <a:cubicBezTo>
                    <a:pt x="13817" y="1038"/>
                    <a:pt x="13225" y="478"/>
                    <a:pt x="12468" y="190"/>
                  </a:cubicBezTo>
                  <a:cubicBezTo>
                    <a:pt x="12130" y="67"/>
                    <a:pt x="11768" y="1"/>
                    <a:pt x="114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7"/>
            <p:cNvSpPr/>
            <p:nvPr/>
          </p:nvSpPr>
          <p:spPr>
            <a:xfrm>
              <a:off x="1795175" y="-2067825"/>
              <a:ext cx="543150" cy="720075"/>
            </a:xfrm>
            <a:custGeom>
              <a:avLst/>
              <a:gdLst/>
              <a:ahLst/>
              <a:cxnLst/>
              <a:rect l="l" t="t" r="r" b="b"/>
              <a:pathLst>
                <a:path w="21726" h="28803" extrusionOk="0">
                  <a:moveTo>
                    <a:pt x="11562" y="0"/>
                  </a:moveTo>
                  <a:cubicBezTo>
                    <a:pt x="11118" y="0"/>
                    <a:pt x="10673" y="99"/>
                    <a:pt x="10262" y="288"/>
                  </a:cubicBezTo>
                  <a:lnTo>
                    <a:pt x="2280" y="3917"/>
                  </a:lnTo>
                  <a:cubicBezTo>
                    <a:pt x="700" y="4633"/>
                    <a:pt x="0" y="6509"/>
                    <a:pt x="716" y="8089"/>
                  </a:cubicBezTo>
                  <a:cubicBezTo>
                    <a:pt x="1218" y="9184"/>
                    <a:pt x="2304" y="9900"/>
                    <a:pt x="3506" y="9933"/>
                  </a:cubicBezTo>
                  <a:lnTo>
                    <a:pt x="10550" y="25420"/>
                  </a:lnTo>
                  <a:cubicBezTo>
                    <a:pt x="11488" y="27477"/>
                    <a:pt x="13545" y="28802"/>
                    <a:pt x="15800" y="28802"/>
                  </a:cubicBezTo>
                  <a:cubicBezTo>
                    <a:pt x="16623" y="28802"/>
                    <a:pt x="17430" y="28621"/>
                    <a:pt x="18178" y="28284"/>
                  </a:cubicBezTo>
                  <a:cubicBezTo>
                    <a:pt x="19577" y="27642"/>
                    <a:pt x="20647" y="26498"/>
                    <a:pt x="21190" y="25058"/>
                  </a:cubicBezTo>
                  <a:cubicBezTo>
                    <a:pt x="21725" y="23618"/>
                    <a:pt x="21676" y="22054"/>
                    <a:pt x="21034" y="20655"/>
                  </a:cubicBezTo>
                  <a:lnTo>
                    <a:pt x="13990" y="5168"/>
                  </a:lnTo>
                  <a:cubicBezTo>
                    <a:pt x="14220" y="4896"/>
                    <a:pt x="14393" y="4592"/>
                    <a:pt x="14517" y="4263"/>
                  </a:cubicBezTo>
                  <a:cubicBezTo>
                    <a:pt x="14813" y="3473"/>
                    <a:pt x="14780" y="2617"/>
                    <a:pt x="14434" y="1852"/>
                  </a:cubicBezTo>
                  <a:cubicBezTo>
                    <a:pt x="14089" y="1086"/>
                    <a:pt x="13463" y="502"/>
                    <a:pt x="12673" y="206"/>
                  </a:cubicBezTo>
                  <a:cubicBezTo>
                    <a:pt x="12319" y="74"/>
                    <a:pt x="11941" y="0"/>
                    <a:pt x="115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6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7"/>
            <p:cNvSpPr/>
            <p:nvPr/>
          </p:nvSpPr>
          <p:spPr>
            <a:xfrm>
              <a:off x="1998625" y="-1751225"/>
              <a:ext cx="307400" cy="361175"/>
            </a:xfrm>
            <a:custGeom>
              <a:avLst/>
              <a:gdLst/>
              <a:ahLst/>
              <a:cxnLst/>
              <a:rect l="l" t="t" r="r" b="b"/>
              <a:pathLst>
                <a:path w="12296" h="14447" extrusionOk="0">
                  <a:moveTo>
                    <a:pt x="7407" y="1"/>
                  </a:moveTo>
                  <a:lnTo>
                    <a:pt x="1" y="3367"/>
                  </a:lnTo>
                  <a:lnTo>
                    <a:pt x="3951" y="12065"/>
                  </a:lnTo>
                  <a:cubicBezTo>
                    <a:pt x="4633" y="13561"/>
                    <a:pt x="6115" y="14447"/>
                    <a:pt x="7661" y="14447"/>
                  </a:cubicBezTo>
                  <a:cubicBezTo>
                    <a:pt x="8224" y="14447"/>
                    <a:pt x="8796" y="14329"/>
                    <a:pt x="9341" y="14081"/>
                  </a:cubicBezTo>
                  <a:cubicBezTo>
                    <a:pt x="11390" y="13151"/>
                    <a:pt x="12295" y="10740"/>
                    <a:pt x="11365" y="8691"/>
                  </a:cubicBezTo>
                  <a:lnTo>
                    <a:pt x="74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7"/>
            <p:cNvSpPr/>
            <p:nvPr/>
          </p:nvSpPr>
          <p:spPr>
            <a:xfrm>
              <a:off x="1901125" y="-1958375"/>
              <a:ext cx="398525" cy="572775"/>
            </a:xfrm>
            <a:custGeom>
              <a:avLst/>
              <a:gdLst/>
              <a:ahLst/>
              <a:cxnLst/>
              <a:rect l="l" t="t" r="r" b="b"/>
              <a:pathLst>
                <a:path w="15941" h="22911" extrusionOk="0">
                  <a:moveTo>
                    <a:pt x="7563" y="477"/>
                  </a:moveTo>
                  <a:lnTo>
                    <a:pt x="15101" y="17051"/>
                  </a:lnTo>
                  <a:cubicBezTo>
                    <a:pt x="15529" y="17997"/>
                    <a:pt x="15562" y="19051"/>
                    <a:pt x="15200" y="20030"/>
                  </a:cubicBezTo>
                  <a:cubicBezTo>
                    <a:pt x="14837" y="21001"/>
                    <a:pt x="14113" y="21774"/>
                    <a:pt x="13167" y="22202"/>
                  </a:cubicBezTo>
                  <a:cubicBezTo>
                    <a:pt x="12646" y="22440"/>
                    <a:pt x="12100" y="22552"/>
                    <a:pt x="11562" y="22552"/>
                  </a:cubicBezTo>
                  <a:cubicBezTo>
                    <a:pt x="10084" y="22552"/>
                    <a:pt x="8667" y="21704"/>
                    <a:pt x="8015" y="20268"/>
                  </a:cubicBezTo>
                  <a:lnTo>
                    <a:pt x="478" y="3695"/>
                  </a:lnTo>
                  <a:lnTo>
                    <a:pt x="7563" y="477"/>
                  </a:lnTo>
                  <a:close/>
                  <a:moveTo>
                    <a:pt x="7736" y="0"/>
                  </a:moveTo>
                  <a:lnTo>
                    <a:pt x="0" y="3514"/>
                  </a:lnTo>
                  <a:lnTo>
                    <a:pt x="7686" y="20425"/>
                  </a:lnTo>
                  <a:cubicBezTo>
                    <a:pt x="8402" y="21988"/>
                    <a:pt x="9949" y="22910"/>
                    <a:pt x="11562" y="22910"/>
                  </a:cubicBezTo>
                  <a:cubicBezTo>
                    <a:pt x="12155" y="22910"/>
                    <a:pt x="12747" y="22787"/>
                    <a:pt x="13315" y="22531"/>
                  </a:cubicBezTo>
                  <a:cubicBezTo>
                    <a:pt x="14352" y="22062"/>
                    <a:pt x="15142" y="21215"/>
                    <a:pt x="15537" y="20153"/>
                  </a:cubicBezTo>
                  <a:cubicBezTo>
                    <a:pt x="15940" y="19092"/>
                    <a:pt x="15899" y="17931"/>
                    <a:pt x="15430" y="16903"/>
                  </a:cubicBezTo>
                  <a:lnTo>
                    <a:pt x="7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7"/>
            <p:cNvSpPr/>
            <p:nvPr/>
          </p:nvSpPr>
          <p:spPr>
            <a:xfrm>
              <a:off x="1838175" y="-2030000"/>
              <a:ext cx="288450" cy="172850"/>
            </a:xfrm>
            <a:custGeom>
              <a:avLst/>
              <a:gdLst/>
              <a:ahLst/>
              <a:cxnLst/>
              <a:rect l="l" t="t" r="r" b="b"/>
              <a:pathLst>
                <a:path w="11538" h="6914" extrusionOk="0">
                  <a:moveTo>
                    <a:pt x="9842" y="363"/>
                  </a:moveTo>
                  <a:cubicBezTo>
                    <a:pt x="9999" y="363"/>
                    <a:pt x="10147" y="388"/>
                    <a:pt x="10295" y="446"/>
                  </a:cubicBezTo>
                  <a:cubicBezTo>
                    <a:pt x="10616" y="561"/>
                    <a:pt x="10871" y="799"/>
                    <a:pt x="11011" y="1112"/>
                  </a:cubicBezTo>
                  <a:cubicBezTo>
                    <a:pt x="11151" y="1425"/>
                    <a:pt x="11167" y="1771"/>
                    <a:pt x="11044" y="2091"/>
                  </a:cubicBezTo>
                  <a:cubicBezTo>
                    <a:pt x="10928" y="2412"/>
                    <a:pt x="10690" y="2668"/>
                    <a:pt x="10377" y="2807"/>
                  </a:cubicBezTo>
                  <a:lnTo>
                    <a:pt x="2395" y="6436"/>
                  </a:lnTo>
                  <a:cubicBezTo>
                    <a:pt x="2223" y="6516"/>
                    <a:pt x="2043" y="6553"/>
                    <a:pt x="1866" y="6553"/>
                  </a:cubicBezTo>
                  <a:cubicBezTo>
                    <a:pt x="1381" y="6553"/>
                    <a:pt x="917" y="6273"/>
                    <a:pt x="700" y="5803"/>
                  </a:cubicBezTo>
                  <a:cubicBezTo>
                    <a:pt x="412" y="5161"/>
                    <a:pt x="691" y="4396"/>
                    <a:pt x="1333" y="4108"/>
                  </a:cubicBezTo>
                  <a:lnTo>
                    <a:pt x="9316" y="479"/>
                  </a:lnTo>
                  <a:cubicBezTo>
                    <a:pt x="9488" y="396"/>
                    <a:pt x="9669" y="363"/>
                    <a:pt x="9842" y="363"/>
                  </a:cubicBezTo>
                  <a:close/>
                  <a:moveTo>
                    <a:pt x="9855" y="0"/>
                  </a:moveTo>
                  <a:cubicBezTo>
                    <a:pt x="9619" y="0"/>
                    <a:pt x="9385" y="50"/>
                    <a:pt x="9167" y="149"/>
                  </a:cubicBezTo>
                  <a:lnTo>
                    <a:pt x="1185" y="3778"/>
                  </a:lnTo>
                  <a:cubicBezTo>
                    <a:pt x="362" y="4149"/>
                    <a:pt x="0" y="5128"/>
                    <a:pt x="370" y="5951"/>
                  </a:cubicBezTo>
                  <a:cubicBezTo>
                    <a:pt x="650" y="6552"/>
                    <a:pt x="1243" y="6914"/>
                    <a:pt x="1868" y="6914"/>
                  </a:cubicBezTo>
                  <a:cubicBezTo>
                    <a:pt x="2099" y="6914"/>
                    <a:pt x="2329" y="6864"/>
                    <a:pt x="2543" y="6766"/>
                  </a:cubicBezTo>
                  <a:lnTo>
                    <a:pt x="10525" y="3137"/>
                  </a:lnTo>
                  <a:cubicBezTo>
                    <a:pt x="10928" y="2956"/>
                    <a:pt x="11233" y="2626"/>
                    <a:pt x="11381" y="2215"/>
                  </a:cubicBezTo>
                  <a:cubicBezTo>
                    <a:pt x="11537" y="1803"/>
                    <a:pt x="11521" y="1359"/>
                    <a:pt x="11340" y="964"/>
                  </a:cubicBezTo>
                  <a:cubicBezTo>
                    <a:pt x="11159" y="561"/>
                    <a:pt x="10830" y="256"/>
                    <a:pt x="10427" y="100"/>
                  </a:cubicBezTo>
                  <a:cubicBezTo>
                    <a:pt x="10241" y="33"/>
                    <a:pt x="10048" y="0"/>
                    <a:pt x="98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7"/>
            <p:cNvSpPr/>
            <p:nvPr/>
          </p:nvSpPr>
          <p:spPr>
            <a:xfrm>
              <a:off x="2152925" y="-1694900"/>
              <a:ext cx="48375" cy="46975"/>
            </a:xfrm>
            <a:custGeom>
              <a:avLst/>
              <a:gdLst/>
              <a:ahLst/>
              <a:cxnLst/>
              <a:rect l="l" t="t" r="r" b="b"/>
              <a:pathLst>
                <a:path w="1935" h="1879" extrusionOk="0">
                  <a:moveTo>
                    <a:pt x="972" y="365"/>
                  </a:moveTo>
                  <a:cubicBezTo>
                    <a:pt x="1186" y="365"/>
                    <a:pt x="1400" y="488"/>
                    <a:pt x="1490" y="702"/>
                  </a:cubicBezTo>
                  <a:cubicBezTo>
                    <a:pt x="1556" y="842"/>
                    <a:pt x="1564" y="998"/>
                    <a:pt x="1507" y="1138"/>
                  </a:cubicBezTo>
                  <a:cubicBezTo>
                    <a:pt x="1457" y="1286"/>
                    <a:pt x="1350" y="1402"/>
                    <a:pt x="1210" y="1459"/>
                  </a:cubicBezTo>
                  <a:cubicBezTo>
                    <a:pt x="1132" y="1495"/>
                    <a:pt x="1050" y="1512"/>
                    <a:pt x="969" y="1512"/>
                  </a:cubicBezTo>
                  <a:cubicBezTo>
                    <a:pt x="751" y="1512"/>
                    <a:pt x="541" y="1389"/>
                    <a:pt x="445" y="1179"/>
                  </a:cubicBezTo>
                  <a:cubicBezTo>
                    <a:pt x="379" y="1039"/>
                    <a:pt x="379" y="883"/>
                    <a:pt x="429" y="735"/>
                  </a:cubicBezTo>
                  <a:cubicBezTo>
                    <a:pt x="486" y="595"/>
                    <a:pt x="593" y="480"/>
                    <a:pt x="733" y="414"/>
                  </a:cubicBezTo>
                  <a:cubicBezTo>
                    <a:pt x="807" y="381"/>
                    <a:pt x="890" y="365"/>
                    <a:pt x="972" y="365"/>
                  </a:cubicBezTo>
                  <a:close/>
                  <a:moveTo>
                    <a:pt x="971" y="0"/>
                  </a:moveTo>
                  <a:cubicBezTo>
                    <a:pt x="842" y="0"/>
                    <a:pt x="711" y="28"/>
                    <a:pt x="585" y="85"/>
                  </a:cubicBezTo>
                  <a:cubicBezTo>
                    <a:pt x="355" y="192"/>
                    <a:pt x="182" y="373"/>
                    <a:pt x="91" y="612"/>
                  </a:cubicBezTo>
                  <a:cubicBezTo>
                    <a:pt x="1" y="842"/>
                    <a:pt x="9" y="1097"/>
                    <a:pt x="116" y="1327"/>
                  </a:cubicBezTo>
                  <a:cubicBezTo>
                    <a:pt x="272" y="1673"/>
                    <a:pt x="618" y="1879"/>
                    <a:pt x="972" y="1879"/>
                  </a:cubicBezTo>
                  <a:cubicBezTo>
                    <a:pt x="1103" y="1879"/>
                    <a:pt x="1235" y="1846"/>
                    <a:pt x="1359" y="1788"/>
                  </a:cubicBezTo>
                  <a:cubicBezTo>
                    <a:pt x="1589" y="1690"/>
                    <a:pt x="1762" y="1500"/>
                    <a:pt x="1844" y="1270"/>
                  </a:cubicBezTo>
                  <a:cubicBezTo>
                    <a:pt x="1935" y="1031"/>
                    <a:pt x="1926" y="776"/>
                    <a:pt x="1819" y="554"/>
                  </a:cubicBezTo>
                  <a:cubicBezTo>
                    <a:pt x="1663" y="204"/>
                    <a:pt x="1325" y="0"/>
                    <a:pt x="9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7"/>
            <p:cNvSpPr/>
            <p:nvPr/>
          </p:nvSpPr>
          <p:spPr>
            <a:xfrm>
              <a:off x="2071050" y="-1581525"/>
              <a:ext cx="53525" cy="46975"/>
            </a:xfrm>
            <a:custGeom>
              <a:avLst/>
              <a:gdLst/>
              <a:ahLst/>
              <a:cxnLst/>
              <a:rect l="l" t="t" r="r" b="b"/>
              <a:pathLst>
                <a:path w="2141" h="1879" extrusionOk="0">
                  <a:moveTo>
                    <a:pt x="1070" y="364"/>
                  </a:moveTo>
                  <a:cubicBezTo>
                    <a:pt x="1284" y="364"/>
                    <a:pt x="1498" y="487"/>
                    <a:pt x="1597" y="701"/>
                  </a:cubicBezTo>
                  <a:cubicBezTo>
                    <a:pt x="1655" y="841"/>
                    <a:pt x="1663" y="998"/>
                    <a:pt x="1605" y="1137"/>
                  </a:cubicBezTo>
                  <a:cubicBezTo>
                    <a:pt x="1556" y="1286"/>
                    <a:pt x="1449" y="1401"/>
                    <a:pt x="1309" y="1467"/>
                  </a:cubicBezTo>
                  <a:cubicBezTo>
                    <a:pt x="1233" y="1501"/>
                    <a:pt x="1153" y="1518"/>
                    <a:pt x="1074" y="1518"/>
                  </a:cubicBezTo>
                  <a:cubicBezTo>
                    <a:pt x="853" y="1518"/>
                    <a:pt x="641" y="1391"/>
                    <a:pt x="544" y="1179"/>
                  </a:cubicBezTo>
                  <a:cubicBezTo>
                    <a:pt x="478" y="1039"/>
                    <a:pt x="478" y="882"/>
                    <a:pt x="527" y="734"/>
                  </a:cubicBezTo>
                  <a:cubicBezTo>
                    <a:pt x="585" y="594"/>
                    <a:pt x="692" y="479"/>
                    <a:pt x="832" y="413"/>
                  </a:cubicBezTo>
                  <a:cubicBezTo>
                    <a:pt x="906" y="380"/>
                    <a:pt x="988" y="364"/>
                    <a:pt x="1070" y="364"/>
                  </a:cubicBezTo>
                  <a:close/>
                  <a:moveTo>
                    <a:pt x="1066" y="1"/>
                  </a:moveTo>
                  <a:cubicBezTo>
                    <a:pt x="938" y="1"/>
                    <a:pt x="807" y="28"/>
                    <a:pt x="684" y="84"/>
                  </a:cubicBezTo>
                  <a:cubicBezTo>
                    <a:pt x="215" y="298"/>
                    <a:pt x="1" y="858"/>
                    <a:pt x="215" y="1327"/>
                  </a:cubicBezTo>
                  <a:cubicBezTo>
                    <a:pt x="371" y="1672"/>
                    <a:pt x="717" y="1878"/>
                    <a:pt x="1070" y="1878"/>
                  </a:cubicBezTo>
                  <a:cubicBezTo>
                    <a:pt x="1202" y="1878"/>
                    <a:pt x="1334" y="1845"/>
                    <a:pt x="1457" y="1796"/>
                  </a:cubicBezTo>
                  <a:cubicBezTo>
                    <a:pt x="1926" y="1574"/>
                    <a:pt x="2140" y="1022"/>
                    <a:pt x="1926" y="553"/>
                  </a:cubicBezTo>
                  <a:cubicBezTo>
                    <a:pt x="1769" y="208"/>
                    <a:pt x="1424" y="1"/>
                    <a:pt x="1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7"/>
            <p:cNvSpPr/>
            <p:nvPr/>
          </p:nvSpPr>
          <p:spPr>
            <a:xfrm>
              <a:off x="2189550" y="-1603500"/>
              <a:ext cx="28825" cy="28000"/>
            </a:xfrm>
            <a:custGeom>
              <a:avLst/>
              <a:gdLst/>
              <a:ahLst/>
              <a:cxnLst/>
              <a:rect l="l" t="t" r="r" b="b"/>
              <a:pathLst>
                <a:path w="1153" h="1120" extrusionOk="0">
                  <a:moveTo>
                    <a:pt x="577" y="362"/>
                  </a:moveTo>
                  <a:cubicBezTo>
                    <a:pt x="601" y="362"/>
                    <a:pt x="626" y="362"/>
                    <a:pt x="651" y="371"/>
                  </a:cubicBezTo>
                  <a:cubicBezTo>
                    <a:pt x="700" y="395"/>
                    <a:pt x="741" y="428"/>
                    <a:pt x="758" y="478"/>
                  </a:cubicBezTo>
                  <a:cubicBezTo>
                    <a:pt x="782" y="527"/>
                    <a:pt x="782" y="576"/>
                    <a:pt x="766" y="626"/>
                  </a:cubicBezTo>
                  <a:cubicBezTo>
                    <a:pt x="749" y="675"/>
                    <a:pt x="708" y="716"/>
                    <a:pt x="659" y="741"/>
                  </a:cubicBezTo>
                  <a:cubicBezTo>
                    <a:pt x="632" y="750"/>
                    <a:pt x="605" y="757"/>
                    <a:pt x="578" y="757"/>
                  </a:cubicBezTo>
                  <a:cubicBezTo>
                    <a:pt x="555" y="757"/>
                    <a:pt x="533" y="752"/>
                    <a:pt x="511" y="741"/>
                  </a:cubicBezTo>
                  <a:cubicBezTo>
                    <a:pt x="461" y="724"/>
                    <a:pt x="420" y="692"/>
                    <a:pt x="396" y="642"/>
                  </a:cubicBezTo>
                  <a:cubicBezTo>
                    <a:pt x="379" y="593"/>
                    <a:pt x="379" y="535"/>
                    <a:pt x="396" y="486"/>
                  </a:cubicBezTo>
                  <a:cubicBezTo>
                    <a:pt x="412" y="436"/>
                    <a:pt x="453" y="404"/>
                    <a:pt x="494" y="379"/>
                  </a:cubicBezTo>
                  <a:cubicBezTo>
                    <a:pt x="527" y="371"/>
                    <a:pt x="552" y="362"/>
                    <a:pt x="577" y="362"/>
                  </a:cubicBezTo>
                  <a:close/>
                  <a:moveTo>
                    <a:pt x="585" y="1"/>
                  </a:moveTo>
                  <a:cubicBezTo>
                    <a:pt x="505" y="1"/>
                    <a:pt x="424" y="18"/>
                    <a:pt x="346" y="50"/>
                  </a:cubicBezTo>
                  <a:cubicBezTo>
                    <a:pt x="215" y="116"/>
                    <a:pt x="108" y="223"/>
                    <a:pt x="58" y="362"/>
                  </a:cubicBezTo>
                  <a:cubicBezTo>
                    <a:pt x="1" y="502"/>
                    <a:pt x="9" y="650"/>
                    <a:pt x="66" y="790"/>
                  </a:cubicBezTo>
                  <a:cubicBezTo>
                    <a:pt x="132" y="922"/>
                    <a:pt x="247" y="1029"/>
                    <a:pt x="379" y="1078"/>
                  </a:cubicBezTo>
                  <a:cubicBezTo>
                    <a:pt x="445" y="1103"/>
                    <a:pt x="511" y="1119"/>
                    <a:pt x="577" y="1119"/>
                  </a:cubicBezTo>
                  <a:cubicBezTo>
                    <a:pt x="659" y="1119"/>
                    <a:pt x="733" y="1103"/>
                    <a:pt x="807" y="1070"/>
                  </a:cubicBezTo>
                  <a:cubicBezTo>
                    <a:pt x="947" y="1004"/>
                    <a:pt x="1054" y="897"/>
                    <a:pt x="1103" y="757"/>
                  </a:cubicBezTo>
                  <a:cubicBezTo>
                    <a:pt x="1153" y="618"/>
                    <a:pt x="1153" y="461"/>
                    <a:pt x="1087" y="329"/>
                  </a:cubicBezTo>
                  <a:cubicBezTo>
                    <a:pt x="1029" y="190"/>
                    <a:pt x="914" y="91"/>
                    <a:pt x="774" y="33"/>
                  </a:cubicBezTo>
                  <a:cubicBezTo>
                    <a:pt x="712" y="11"/>
                    <a:pt x="649" y="1"/>
                    <a:pt x="5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7"/>
            <p:cNvSpPr/>
            <p:nvPr/>
          </p:nvSpPr>
          <p:spPr>
            <a:xfrm>
              <a:off x="2126175" y="-1468525"/>
              <a:ext cx="28850" cy="27975"/>
            </a:xfrm>
            <a:custGeom>
              <a:avLst/>
              <a:gdLst/>
              <a:ahLst/>
              <a:cxnLst/>
              <a:rect l="l" t="t" r="r" b="b"/>
              <a:pathLst>
                <a:path w="1154" h="1119" extrusionOk="0">
                  <a:moveTo>
                    <a:pt x="577" y="362"/>
                  </a:moveTo>
                  <a:cubicBezTo>
                    <a:pt x="602" y="362"/>
                    <a:pt x="626" y="362"/>
                    <a:pt x="651" y="378"/>
                  </a:cubicBezTo>
                  <a:cubicBezTo>
                    <a:pt x="700" y="395"/>
                    <a:pt x="733" y="428"/>
                    <a:pt x="758" y="477"/>
                  </a:cubicBezTo>
                  <a:cubicBezTo>
                    <a:pt x="799" y="576"/>
                    <a:pt x="758" y="691"/>
                    <a:pt x="659" y="740"/>
                  </a:cubicBezTo>
                  <a:cubicBezTo>
                    <a:pt x="634" y="751"/>
                    <a:pt x="607" y="756"/>
                    <a:pt x="580" y="756"/>
                  </a:cubicBezTo>
                  <a:cubicBezTo>
                    <a:pt x="505" y="756"/>
                    <a:pt x="433" y="715"/>
                    <a:pt x="396" y="642"/>
                  </a:cubicBezTo>
                  <a:cubicBezTo>
                    <a:pt x="380" y="592"/>
                    <a:pt x="371" y="543"/>
                    <a:pt x="396" y="493"/>
                  </a:cubicBezTo>
                  <a:cubicBezTo>
                    <a:pt x="412" y="444"/>
                    <a:pt x="445" y="403"/>
                    <a:pt x="495" y="378"/>
                  </a:cubicBezTo>
                  <a:cubicBezTo>
                    <a:pt x="519" y="370"/>
                    <a:pt x="552" y="362"/>
                    <a:pt x="577" y="362"/>
                  </a:cubicBezTo>
                  <a:close/>
                  <a:moveTo>
                    <a:pt x="583" y="0"/>
                  </a:moveTo>
                  <a:cubicBezTo>
                    <a:pt x="501" y="0"/>
                    <a:pt x="420" y="17"/>
                    <a:pt x="347" y="49"/>
                  </a:cubicBezTo>
                  <a:cubicBezTo>
                    <a:pt x="207" y="115"/>
                    <a:pt x="108" y="222"/>
                    <a:pt x="59" y="362"/>
                  </a:cubicBezTo>
                  <a:cubicBezTo>
                    <a:pt x="1" y="502"/>
                    <a:pt x="9" y="658"/>
                    <a:pt x="67" y="790"/>
                  </a:cubicBezTo>
                  <a:cubicBezTo>
                    <a:pt x="166" y="995"/>
                    <a:pt x="363" y="1119"/>
                    <a:pt x="577" y="1119"/>
                  </a:cubicBezTo>
                  <a:cubicBezTo>
                    <a:pt x="659" y="1119"/>
                    <a:pt x="733" y="1102"/>
                    <a:pt x="807" y="1069"/>
                  </a:cubicBezTo>
                  <a:cubicBezTo>
                    <a:pt x="947" y="1004"/>
                    <a:pt x="1046" y="897"/>
                    <a:pt x="1104" y="757"/>
                  </a:cubicBezTo>
                  <a:cubicBezTo>
                    <a:pt x="1153" y="617"/>
                    <a:pt x="1145" y="460"/>
                    <a:pt x="1087" y="329"/>
                  </a:cubicBezTo>
                  <a:cubicBezTo>
                    <a:pt x="1021" y="189"/>
                    <a:pt x="914" y="90"/>
                    <a:pt x="775" y="33"/>
                  </a:cubicBezTo>
                  <a:cubicBezTo>
                    <a:pt x="713" y="11"/>
                    <a:pt x="647" y="0"/>
                    <a:pt x="5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7"/>
            <p:cNvSpPr/>
            <p:nvPr/>
          </p:nvSpPr>
          <p:spPr>
            <a:xfrm>
              <a:off x="2186875" y="-1515000"/>
              <a:ext cx="48175" cy="46900"/>
            </a:xfrm>
            <a:custGeom>
              <a:avLst/>
              <a:gdLst/>
              <a:ahLst/>
              <a:cxnLst/>
              <a:rect l="l" t="t" r="r" b="b"/>
              <a:pathLst>
                <a:path w="1927" h="1876" extrusionOk="0">
                  <a:moveTo>
                    <a:pt x="963" y="361"/>
                  </a:moveTo>
                  <a:cubicBezTo>
                    <a:pt x="1186" y="361"/>
                    <a:pt x="1391" y="484"/>
                    <a:pt x="1490" y="698"/>
                  </a:cubicBezTo>
                  <a:cubicBezTo>
                    <a:pt x="1548" y="838"/>
                    <a:pt x="1556" y="995"/>
                    <a:pt x="1507" y="1143"/>
                  </a:cubicBezTo>
                  <a:cubicBezTo>
                    <a:pt x="1449" y="1283"/>
                    <a:pt x="1342" y="1398"/>
                    <a:pt x="1202" y="1464"/>
                  </a:cubicBezTo>
                  <a:cubicBezTo>
                    <a:pt x="1126" y="1498"/>
                    <a:pt x="1046" y="1515"/>
                    <a:pt x="967" y="1515"/>
                  </a:cubicBezTo>
                  <a:cubicBezTo>
                    <a:pt x="746" y="1515"/>
                    <a:pt x="534" y="1388"/>
                    <a:pt x="437" y="1176"/>
                  </a:cubicBezTo>
                  <a:cubicBezTo>
                    <a:pt x="379" y="1036"/>
                    <a:pt x="371" y="879"/>
                    <a:pt x="420" y="731"/>
                  </a:cubicBezTo>
                  <a:cubicBezTo>
                    <a:pt x="478" y="591"/>
                    <a:pt x="585" y="476"/>
                    <a:pt x="725" y="410"/>
                  </a:cubicBezTo>
                  <a:cubicBezTo>
                    <a:pt x="799" y="377"/>
                    <a:pt x="881" y="361"/>
                    <a:pt x="963" y="361"/>
                  </a:cubicBezTo>
                  <a:close/>
                  <a:moveTo>
                    <a:pt x="964" y="0"/>
                  </a:moveTo>
                  <a:cubicBezTo>
                    <a:pt x="833" y="0"/>
                    <a:pt x="702" y="27"/>
                    <a:pt x="577" y="81"/>
                  </a:cubicBezTo>
                  <a:cubicBezTo>
                    <a:pt x="346" y="188"/>
                    <a:pt x="173" y="377"/>
                    <a:pt x="83" y="608"/>
                  </a:cubicBezTo>
                  <a:cubicBezTo>
                    <a:pt x="1" y="846"/>
                    <a:pt x="9" y="1093"/>
                    <a:pt x="108" y="1324"/>
                  </a:cubicBezTo>
                  <a:cubicBezTo>
                    <a:pt x="215" y="1554"/>
                    <a:pt x="404" y="1727"/>
                    <a:pt x="634" y="1818"/>
                  </a:cubicBezTo>
                  <a:cubicBezTo>
                    <a:pt x="741" y="1859"/>
                    <a:pt x="856" y="1875"/>
                    <a:pt x="963" y="1875"/>
                  </a:cubicBezTo>
                  <a:cubicBezTo>
                    <a:pt x="1095" y="1875"/>
                    <a:pt x="1227" y="1850"/>
                    <a:pt x="1350" y="1793"/>
                  </a:cubicBezTo>
                  <a:cubicBezTo>
                    <a:pt x="1581" y="1686"/>
                    <a:pt x="1753" y="1497"/>
                    <a:pt x="1844" y="1266"/>
                  </a:cubicBezTo>
                  <a:cubicBezTo>
                    <a:pt x="1926" y="1028"/>
                    <a:pt x="1918" y="781"/>
                    <a:pt x="1819" y="550"/>
                  </a:cubicBezTo>
                  <a:cubicBezTo>
                    <a:pt x="1712" y="320"/>
                    <a:pt x="1523" y="147"/>
                    <a:pt x="1293" y="56"/>
                  </a:cubicBezTo>
                  <a:cubicBezTo>
                    <a:pt x="1184" y="19"/>
                    <a:pt x="1074" y="0"/>
                    <a:pt x="9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7"/>
            <p:cNvSpPr/>
            <p:nvPr/>
          </p:nvSpPr>
          <p:spPr>
            <a:xfrm>
              <a:off x="1996775" y="-1733325"/>
              <a:ext cx="140125" cy="70400"/>
            </a:xfrm>
            <a:custGeom>
              <a:avLst/>
              <a:gdLst/>
              <a:ahLst/>
              <a:cxnLst/>
              <a:rect l="l" t="t" r="r" b="b"/>
              <a:pathLst>
                <a:path w="5605" h="2816" extrusionOk="0">
                  <a:moveTo>
                    <a:pt x="5457" y="1"/>
                  </a:moveTo>
                  <a:lnTo>
                    <a:pt x="1" y="2486"/>
                  </a:lnTo>
                  <a:lnTo>
                    <a:pt x="149" y="2815"/>
                  </a:lnTo>
                  <a:lnTo>
                    <a:pt x="5605" y="330"/>
                  </a:lnTo>
                  <a:lnTo>
                    <a:pt x="54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7" name="Google Shape;587;p37"/>
          <p:cNvSpPr/>
          <p:nvPr/>
        </p:nvSpPr>
        <p:spPr>
          <a:xfrm>
            <a:off x="7245453" y="3968442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8" name="Google Shape;588;p37"/>
          <p:cNvGrpSpPr/>
          <p:nvPr/>
        </p:nvGrpSpPr>
        <p:grpSpPr>
          <a:xfrm>
            <a:off x="5834092" y="605359"/>
            <a:ext cx="584848" cy="547878"/>
            <a:chOff x="1221175" y="-304275"/>
            <a:chExt cx="193000" cy="180800"/>
          </a:xfrm>
        </p:grpSpPr>
        <p:sp>
          <p:nvSpPr>
            <p:cNvPr id="589" name="Google Shape;589;p37"/>
            <p:cNvSpPr/>
            <p:nvPr/>
          </p:nvSpPr>
          <p:spPr>
            <a:xfrm>
              <a:off x="1298750" y="-228425"/>
              <a:ext cx="62975" cy="60925"/>
            </a:xfrm>
            <a:custGeom>
              <a:avLst/>
              <a:gdLst/>
              <a:ahLst/>
              <a:cxnLst/>
              <a:rect l="l" t="t" r="r" b="b"/>
              <a:pathLst>
                <a:path w="2519" h="2437" extrusionOk="0">
                  <a:moveTo>
                    <a:pt x="1259" y="297"/>
                  </a:moveTo>
                  <a:cubicBezTo>
                    <a:pt x="1432" y="297"/>
                    <a:pt x="1597" y="347"/>
                    <a:pt x="1745" y="437"/>
                  </a:cubicBezTo>
                  <a:cubicBezTo>
                    <a:pt x="1959" y="569"/>
                    <a:pt x="2099" y="775"/>
                    <a:pt x="2156" y="1013"/>
                  </a:cubicBezTo>
                  <a:cubicBezTo>
                    <a:pt x="2214" y="1252"/>
                    <a:pt x="2173" y="1499"/>
                    <a:pt x="2041" y="1705"/>
                  </a:cubicBezTo>
                  <a:cubicBezTo>
                    <a:pt x="1909" y="1918"/>
                    <a:pt x="1704" y="2058"/>
                    <a:pt x="1465" y="2116"/>
                  </a:cubicBezTo>
                  <a:cubicBezTo>
                    <a:pt x="1395" y="2133"/>
                    <a:pt x="1323" y="2141"/>
                    <a:pt x="1253" y="2141"/>
                  </a:cubicBezTo>
                  <a:cubicBezTo>
                    <a:pt x="1084" y="2141"/>
                    <a:pt x="919" y="2094"/>
                    <a:pt x="774" y="2001"/>
                  </a:cubicBezTo>
                  <a:cubicBezTo>
                    <a:pt x="560" y="1869"/>
                    <a:pt x="420" y="1663"/>
                    <a:pt x="362" y="1425"/>
                  </a:cubicBezTo>
                  <a:cubicBezTo>
                    <a:pt x="305" y="1186"/>
                    <a:pt x="346" y="939"/>
                    <a:pt x="478" y="733"/>
                  </a:cubicBezTo>
                  <a:cubicBezTo>
                    <a:pt x="609" y="520"/>
                    <a:pt x="815" y="380"/>
                    <a:pt x="1054" y="322"/>
                  </a:cubicBezTo>
                  <a:cubicBezTo>
                    <a:pt x="1119" y="306"/>
                    <a:pt x="1193" y="297"/>
                    <a:pt x="1259" y="297"/>
                  </a:cubicBezTo>
                  <a:close/>
                  <a:moveTo>
                    <a:pt x="1272" y="1"/>
                  </a:moveTo>
                  <a:cubicBezTo>
                    <a:pt x="1177" y="1"/>
                    <a:pt x="1082" y="12"/>
                    <a:pt x="988" y="34"/>
                  </a:cubicBezTo>
                  <a:cubicBezTo>
                    <a:pt x="667" y="100"/>
                    <a:pt x="403" y="297"/>
                    <a:pt x="231" y="569"/>
                  </a:cubicBezTo>
                  <a:cubicBezTo>
                    <a:pt x="58" y="849"/>
                    <a:pt x="0" y="1178"/>
                    <a:pt x="74" y="1491"/>
                  </a:cubicBezTo>
                  <a:cubicBezTo>
                    <a:pt x="148" y="1812"/>
                    <a:pt x="338" y="2075"/>
                    <a:pt x="617" y="2248"/>
                  </a:cubicBezTo>
                  <a:cubicBezTo>
                    <a:pt x="807" y="2371"/>
                    <a:pt x="1029" y="2437"/>
                    <a:pt x="1259" y="2437"/>
                  </a:cubicBezTo>
                  <a:cubicBezTo>
                    <a:pt x="1350" y="2437"/>
                    <a:pt x="1440" y="2429"/>
                    <a:pt x="1531" y="2404"/>
                  </a:cubicBezTo>
                  <a:cubicBezTo>
                    <a:pt x="1852" y="2330"/>
                    <a:pt x="2123" y="2141"/>
                    <a:pt x="2296" y="1861"/>
                  </a:cubicBezTo>
                  <a:cubicBezTo>
                    <a:pt x="2469" y="1589"/>
                    <a:pt x="2518" y="1260"/>
                    <a:pt x="2444" y="947"/>
                  </a:cubicBezTo>
                  <a:cubicBezTo>
                    <a:pt x="2370" y="627"/>
                    <a:pt x="2181" y="355"/>
                    <a:pt x="1909" y="182"/>
                  </a:cubicBezTo>
                  <a:cubicBezTo>
                    <a:pt x="1714" y="61"/>
                    <a:pt x="1493" y="1"/>
                    <a:pt x="12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7"/>
            <p:cNvSpPr/>
            <p:nvPr/>
          </p:nvSpPr>
          <p:spPr>
            <a:xfrm>
              <a:off x="1300800" y="-283125"/>
              <a:ext cx="23075" cy="61325"/>
            </a:xfrm>
            <a:custGeom>
              <a:avLst/>
              <a:gdLst/>
              <a:ahLst/>
              <a:cxnLst/>
              <a:rect l="l" t="t" r="r" b="b"/>
              <a:pathLst>
                <a:path w="923" h="2453" extrusionOk="0">
                  <a:moveTo>
                    <a:pt x="289" y="0"/>
                  </a:moveTo>
                  <a:lnTo>
                    <a:pt x="1" y="74"/>
                  </a:lnTo>
                  <a:lnTo>
                    <a:pt x="634" y="2452"/>
                  </a:lnTo>
                  <a:lnTo>
                    <a:pt x="922" y="2378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7"/>
            <p:cNvSpPr/>
            <p:nvPr/>
          </p:nvSpPr>
          <p:spPr>
            <a:xfrm>
              <a:off x="1351000" y="-186850"/>
              <a:ext cx="37675" cy="27375"/>
            </a:xfrm>
            <a:custGeom>
              <a:avLst/>
              <a:gdLst/>
              <a:ahLst/>
              <a:cxnLst/>
              <a:rect l="l" t="t" r="r" b="b"/>
              <a:pathLst>
                <a:path w="1507" h="1095" extrusionOk="0">
                  <a:moveTo>
                    <a:pt x="157" y="0"/>
                  </a:moveTo>
                  <a:lnTo>
                    <a:pt x="0" y="247"/>
                  </a:lnTo>
                  <a:lnTo>
                    <a:pt x="1350" y="1095"/>
                  </a:lnTo>
                  <a:lnTo>
                    <a:pt x="1506" y="84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7"/>
            <p:cNvSpPr/>
            <p:nvPr/>
          </p:nvSpPr>
          <p:spPr>
            <a:xfrm>
              <a:off x="1249150" y="-190150"/>
              <a:ext cx="58875" cy="43650"/>
            </a:xfrm>
            <a:custGeom>
              <a:avLst/>
              <a:gdLst/>
              <a:ahLst/>
              <a:cxnLst/>
              <a:rect l="l" t="t" r="r" b="b"/>
              <a:pathLst>
                <a:path w="2355" h="1746" extrusionOk="0">
                  <a:moveTo>
                    <a:pt x="2182" y="1"/>
                  </a:moveTo>
                  <a:lnTo>
                    <a:pt x="1" y="1507"/>
                  </a:lnTo>
                  <a:lnTo>
                    <a:pt x="166" y="1745"/>
                  </a:lnTo>
                  <a:lnTo>
                    <a:pt x="2355" y="248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7"/>
            <p:cNvSpPr/>
            <p:nvPr/>
          </p:nvSpPr>
          <p:spPr>
            <a:xfrm>
              <a:off x="1223450" y="-159700"/>
              <a:ext cx="36850" cy="32525"/>
            </a:xfrm>
            <a:custGeom>
              <a:avLst/>
              <a:gdLst/>
              <a:ahLst/>
              <a:cxnLst/>
              <a:rect l="l" t="t" r="r" b="b"/>
              <a:pathLst>
                <a:path w="1474" h="1301" extrusionOk="0">
                  <a:moveTo>
                    <a:pt x="735" y="1"/>
                  </a:moveTo>
                  <a:cubicBezTo>
                    <a:pt x="521" y="1"/>
                    <a:pt x="312" y="108"/>
                    <a:pt x="190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38" y="1301"/>
                  </a:cubicBezTo>
                  <a:cubicBezTo>
                    <a:pt x="953" y="1301"/>
                    <a:pt x="1162" y="1193"/>
                    <a:pt x="1284" y="996"/>
                  </a:cubicBezTo>
                  <a:cubicBezTo>
                    <a:pt x="1473" y="692"/>
                    <a:pt x="1383" y="289"/>
                    <a:pt x="1078" y="99"/>
                  </a:cubicBezTo>
                  <a:cubicBezTo>
                    <a:pt x="971" y="33"/>
                    <a:pt x="852" y="1"/>
                    <a:pt x="7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7"/>
            <p:cNvSpPr/>
            <p:nvPr/>
          </p:nvSpPr>
          <p:spPr>
            <a:xfrm>
              <a:off x="1221175" y="-163350"/>
              <a:ext cx="41375" cy="39875"/>
            </a:xfrm>
            <a:custGeom>
              <a:avLst/>
              <a:gdLst/>
              <a:ahLst/>
              <a:cxnLst/>
              <a:rect l="l" t="t" r="r" b="b"/>
              <a:pathLst>
                <a:path w="1655" h="1595" extrusionOk="0">
                  <a:moveTo>
                    <a:pt x="832" y="295"/>
                  </a:moveTo>
                  <a:cubicBezTo>
                    <a:pt x="922" y="295"/>
                    <a:pt x="1013" y="328"/>
                    <a:pt x="1095" y="377"/>
                  </a:cubicBezTo>
                  <a:cubicBezTo>
                    <a:pt x="1326" y="517"/>
                    <a:pt x="1400" y="830"/>
                    <a:pt x="1252" y="1060"/>
                  </a:cubicBezTo>
                  <a:cubicBezTo>
                    <a:pt x="1178" y="1175"/>
                    <a:pt x="1071" y="1258"/>
                    <a:pt x="939" y="1282"/>
                  </a:cubicBezTo>
                  <a:cubicBezTo>
                    <a:pt x="901" y="1292"/>
                    <a:pt x="862" y="1297"/>
                    <a:pt x="824" y="1297"/>
                  </a:cubicBezTo>
                  <a:cubicBezTo>
                    <a:pt x="732" y="1297"/>
                    <a:pt x="642" y="1269"/>
                    <a:pt x="560" y="1216"/>
                  </a:cubicBezTo>
                  <a:cubicBezTo>
                    <a:pt x="453" y="1151"/>
                    <a:pt x="371" y="1035"/>
                    <a:pt x="338" y="912"/>
                  </a:cubicBezTo>
                  <a:cubicBezTo>
                    <a:pt x="314" y="780"/>
                    <a:pt x="330" y="649"/>
                    <a:pt x="404" y="533"/>
                  </a:cubicBezTo>
                  <a:cubicBezTo>
                    <a:pt x="478" y="418"/>
                    <a:pt x="585" y="344"/>
                    <a:pt x="717" y="311"/>
                  </a:cubicBezTo>
                  <a:cubicBezTo>
                    <a:pt x="750" y="303"/>
                    <a:pt x="791" y="295"/>
                    <a:pt x="832" y="295"/>
                  </a:cubicBezTo>
                  <a:close/>
                  <a:moveTo>
                    <a:pt x="837" y="1"/>
                  </a:moveTo>
                  <a:cubicBezTo>
                    <a:pt x="775" y="1"/>
                    <a:pt x="713" y="8"/>
                    <a:pt x="651" y="23"/>
                  </a:cubicBezTo>
                  <a:cubicBezTo>
                    <a:pt x="445" y="73"/>
                    <a:pt x="264" y="196"/>
                    <a:pt x="149" y="377"/>
                  </a:cubicBezTo>
                  <a:cubicBezTo>
                    <a:pt x="42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890" y="1595"/>
                    <a:pt x="947" y="1587"/>
                    <a:pt x="1005" y="1570"/>
                  </a:cubicBezTo>
                  <a:cubicBezTo>
                    <a:pt x="1211" y="1529"/>
                    <a:pt x="1392" y="1397"/>
                    <a:pt x="1499" y="1216"/>
                  </a:cubicBezTo>
                  <a:cubicBezTo>
                    <a:pt x="1614" y="1035"/>
                    <a:pt x="1655" y="830"/>
                    <a:pt x="1606" y="616"/>
                  </a:cubicBezTo>
                  <a:cubicBezTo>
                    <a:pt x="1556" y="410"/>
                    <a:pt x="1433" y="237"/>
                    <a:pt x="1252" y="122"/>
                  </a:cubicBezTo>
                  <a:cubicBezTo>
                    <a:pt x="1125" y="41"/>
                    <a:pt x="982" y="1"/>
                    <a:pt x="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7"/>
            <p:cNvSpPr/>
            <p:nvPr/>
          </p:nvSpPr>
          <p:spPr>
            <a:xfrm>
              <a:off x="1373000" y="-175850"/>
              <a:ext cx="37075" cy="32425"/>
            </a:xfrm>
            <a:custGeom>
              <a:avLst/>
              <a:gdLst/>
              <a:ahLst/>
              <a:cxnLst/>
              <a:rect l="l" t="t" r="r" b="b"/>
              <a:pathLst>
                <a:path w="1483" h="1297" extrusionOk="0">
                  <a:moveTo>
                    <a:pt x="740" y="1"/>
                  </a:moveTo>
                  <a:cubicBezTo>
                    <a:pt x="524" y="1"/>
                    <a:pt x="312" y="110"/>
                    <a:pt x="190" y="301"/>
                  </a:cubicBezTo>
                  <a:cubicBezTo>
                    <a:pt x="1" y="605"/>
                    <a:pt x="91" y="1009"/>
                    <a:pt x="396" y="1198"/>
                  </a:cubicBezTo>
                  <a:cubicBezTo>
                    <a:pt x="503" y="1265"/>
                    <a:pt x="622" y="1297"/>
                    <a:pt x="739" y="1297"/>
                  </a:cubicBezTo>
                  <a:cubicBezTo>
                    <a:pt x="954" y="1297"/>
                    <a:pt x="1162" y="1189"/>
                    <a:pt x="1285" y="992"/>
                  </a:cubicBezTo>
                  <a:cubicBezTo>
                    <a:pt x="1482" y="688"/>
                    <a:pt x="1383" y="293"/>
                    <a:pt x="1087" y="104"/>
                  </a:cubicBezTo>
                  <a:cubicBezTo>
                    <a:pt x="979" y="34"/>
                    <a:pt x="859" y="1"/>
                    <a:pt x="7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7"/>
            <p:cNvSpPr/>
            <p:nvPr/>
          </p:nvSpPr>
          <p:spPr>
            <a:xfrm>
              <a:off x="1370950" y="-179550"/>
              <a:ext cx="43225" cy="39825"/>
            </a:xfrm>
            <a:custGeom>
              <a:avLst/>
              <a:gdLst/>
              <a:ahLst/>
              <a:cxnLst/>
              <a:rect l="l" t="t" r="r" b="b"/>
              <a:pathLst>
                <a:path w="1729" h="1593" extrusionOk="0">
                  <a:moveTo>
                    <a:pt x="824" y="301"/>
                  </a:moveTo>
                  <a:cubicBezTo>
                    <a:pt x="914" y="301"/>
                    <a:pt x="1005" y="326"/>
                    <a:pt x="1087" y="375"/>
                  </a:cubicBezTo>
                  <a:cubicBezTo>
                    <a:pt x="1317" y="523"/>
                    <a:pt x="1391" y="828"/>
                    <a:pt x="1243" y="1058"/>
                  </a:cubicBezTo>
                  <a:cubicBezTo>
                    <a:pt x="1177" y="1173"/>
                    <a:pt x="1062" y="1255"/>
                    <a:pt x="931" y="1280"/>
                  </a:cubicBezTo>
                  <a:cubicBezTo>
                    <a:pt x="894" y="1290"/>
                    <a:pt x="855" y="1295"/>
                    <a:pt x="817" y="1295"/>
                  </a:cubicBezTo>
                  <a:cubicBezTo>
                    <a:pt x="727" y="1295"/>
                    <a:pt x="635" y="1269"/>
                    <a:pt x="560" y="1223"/>
                  </a:cubicBezTo>
                  <a:cubicBezTo>
                    <a:pt x="445" y="1148"/>
                    <a:pt x="363" y="1042"/>
                    <a:pt x="338" y="910"/>
                  </a:cubicBezTo>
                  <a:cubicBezTo>
                    <a:pt x="305" y="778"/>
                    <a:pt x="330" y="647"/>
                    <a:pt x="396" y="531"/>
                  </a:cubicBezTo>
                  <a:cubicBezTo>
                    <a:pt x="470" y="416"/>
                    <a:pt x="577" y="342"/>
                    <a:pt x="708" y="309"/>
                  </a:cubicBezTo>
                  <a:cubicBezTo>
                    <a:pt x="750" y="301"/>
                    <a:pt x="782" y="301"/>
                    <a:pt x="824" y="301"/>
                  </a:cubicBezTo>
                  <a:close/>
                  <a:moveTo>
                    <a:pt x="819" y="0"/>
                  </a:moveTo>
                  <a:cubicBezTo>
                    <a:pt x="760" y="0"/>
                    <a:pt x="701" y="7"/>
                    <a:pt x="643" y="21"/>
                  </a:cubicBezTo>
                  <a:cubicBezTo>
                    <a:pt x="437" y="70"/>
                    <a:pt x="264" y="194"/>
                    <a:pt x="149" y="375"/>
                  </a:cubicBezTo>
                  <a:cubicBezTo>
                    <a:pt x="34" y="556"/>
                    <a:pt x="1" y="770"/>
                    <a:pt x="50" y="976"/>
                  </a:cubicBezTo>
                  <a:cubicBezTo>
                    <a:pt x="91" y="1181"/>
                    <a:pt x="223" y="1362"/>
                    <a:pt x="396" y="1469"/>
                  </a:cubicBezTo>
                  <a:cubicBezTo>
                    <a:pt x="527" y="1552"/>
                    <a:pt x="675" y="1593"/>
                    <a:pt x="824" y="1593"/>
                  </a:cubicBezTo>
                  <a:cubicBezTo>
                    <a:pt x="881" y="1593"/>
                    <a:pt x="939" y="1585"/>
                    <a:pt x="996" y="1576"/>
                  </a:cubicBezTo>
                  <a:cubicBezTo>
                    <a:pt x="1210" y="1527"/>
                    <a:pt x="1383" y="1395"/>
                    <a:pt x="1498" y="1223"/>
                  </a:cubicBezTo>
                  <a:cubicBezTo>
                    <a:pt x="1729" y="844"/>
                    <a:pt x="1614" y="358"/>
                    <a:pt x="1243" y="120"/>
                  </a:cubicBezTo>
                  <a:cubicBezTo>
                    <a:pt x="1114" y="43"/>
                    <a:pt x="967" y="0"/>
                    <a:pt x="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7"/>
            <p:cNvSpPr/>
            <p:nvPr/>
          </p:nvSpPr>
          <p:spPr>
            <a:xfrm>
              <a:off x="1282500" y="-300625"/>
              <a:ext cx="37050" cy="32525"/>
            </a:xfrm>
            <a:custGeom>
              <a:avLst/>
              <a:gdLst/>
              <a:ahLst/>
              <a:cxnLst/>
              <a:rect l="l" t="t" r="r" b="b"/>
              <a:pathLst>
                <a:path w="1482" h="1301" extrusionOk="0">
                  <a:moveTo>
                    <a:pt x="741" y="1"/>
                  </a:moveTo>
                  <a:cubicBezTo>
                    <a:pt x="524" y="1"/>
                    <a:pt x="312" y="108"/>
                    <a:pt x="189" y="305"/>
                  </a:cubicBezTo>
                  <a:cubicBezTo>
                    <a:pt x="0" y="610"/>
                    <a:pt x="91" y="1013"/>
                    <a:pt x="395" y="1202"/>
                  </a:cubicBezTo>
                  <a:cubicBezTo>
                    <a:pt x="503" y="1269"/>
                    <a:pt x="622" y="1301"/>
                    <a:pt x="741" y="1301"/>
                  </a:cubicBezTo>
                  <a:cubicBezTo>
                    <a:pt x="958" y="1301"/>
                    <a:pt x="1170" y="1193"/>
                    <a:pt x="1292" y="996"/>
                  </a:cubicBezTo>
                  <a:cubicBezTo>
                    <a:pt x="1481" y="692"/>
                    <a:pt x="1391" y="289"/>
                    <a:pt x="1086" y="99"/>
                  </a:cubicBezTo>
                  <a:cubicBezTo>
                    <a:pt x="979" y="33"/>
                    <a:pt x="859" y="1"/>
                    <a:pt x="7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7"/>
            <p:cNvSpPr/>
            <p:nvPr/>
          </p:nvSpPr>
          <p:spPr>
            <a:xfrm>
              <a:off x="1280425" y="-304275"/>
              <a:ext cx="43225" cy="39875"/>
            </a:xfrm>
            <a:custGeom>
              <a:avLst/>
              <a:gdLst/>
              <a:ahLst/>
              <a:cxnLst/>
              <a:rect l="l" t="t" r="r" b="b"/>
              <a:pathLst>
                <a:path w="1729" h="1595" extrusionOk="0">
                  <a:moveTo>
                    <a:pt x="824" y="295"/>
                  </a:moveTo>
                  <a:cubicBezTo>
                    <a:pt x="914" y="295"/>
                    <a:pt x="1005" y="319"/>
                    <a:pt x="1087" y="377"/>
                  </a:cubicBezTo>
                  <a:cubicBezTo>
                    <a:pt x="1318" y="517"/>
                    <a:pt x="1392" y="830"/>
                    <a:pt x="1243" y="1060"/>
                  </a:cubicBezTo>
                  <a:cubicBezTo>
                    <a:pt x="1153" y="1209"/>
                    <a:pt x="989" y="1293"/>
                    <a:pt x="823" y="1293"/>
                  </a:cubicBezTo>
                  <a:cubicBezTo>
                    <a:pt x="733" y="1293"/>
                    <a:pt x="641" y="1269"/>
                    <a:pt x="560" y="1216"/>
                  </a:cubicBezTo>
                  <a:cubicBezTo>
                    <a:pt x="445" y="1151"/>
                    <a:pt x="371" y="1035"/>
                    <a:pt x="338" y="912"/>
                  </a:cubicBezTo>
                  <a:cubicBezTo>
                    <a:pt x="305" y="780"/>
                    <a:pt x="330" y="649"/>
                    <a:pt x="404" y="533"/>
                  </a:cubicBezTo>
                  <a:cubicBezTo>
                    <a:pt x="495" y="377"/>
                    <a:pt x="659" y="295"/>
                    <a:pt x="824" y="295"/>
                  </a:cubicBezTo>
                  <a:close/>
                  <a:moveTo>
                    <a:pt x="829" y="1"/>
                  </a:moveTo>
                  <a:cubicBezTo>
                    <a:pt x="767" y="1"/>
                    <a:pt x="704" y="8"/>
                    <a:pt x="643" y="23"/>
                  </a:cubicBezTo>
                  <a:cubicBezTo>
                    <a:pt x="437" y="73"/>
                    <a:pt x="264" y="196"/>
                    <a:pt x="149" y="377"/>
                  </a:cubicBezTo>
                  <a:cubicBezTo>
                    <a:pt x="34" y="558"/>
                    <a:pt x="1" y="772"/>
                    <a:pt x="50" y="978"/>
                  </a:cubicBezTo>
                  <a:cubicBezTo>
                    <a:pt x="100" y="1184"/>
                    <a:pt x="223" y="1356"/>
                    <a:pt x="404" y="1472"/>
                  </a:cubicBezTo>
                  <a:cubicBezTo>
                    <a:pt x="536" y="1554"/>
                    <a:pt x="676" y="1595"/>
                    <a:pt x="824" y="1595"/>
                  </a:cubicBezTo>
                  <a:cubicBezTo>
                    <a:pt x="1087" y="1595"/>
                    <a:pt x="1350" y="1463"/>
                    <a:pt x="1499" y="1216"/>
                  </a:cubicBezTo>
                  <a:cubicBezTo>
                    <a:pt x="1729" y="846"/>
                    <a:pt x="1622" y="352"/>
                    <a:pt x="1243" y="122"/>
                  </a:cubicBezTo>
                  <a:cubicBezTo>
                    <a:pt x="1117" y="41"/>
                    <a:pt x="974" y="1"/>
                    <a:pt x="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37"/>
          <p:cNvGrpSpPr/>
          <p:nvPr/>
        </p:nvGrpSpPr>
        <p:grpSpPr>
          <a:xfrm rot="3116597" flipH="1">
            <a:off x="6004352" y="4193492"/>
            <a:ext cx="370936" cy="491074"/>
            <a:chOff x="1634870" y="-5372769"/>
            <a:chExt cx="3048801" cy="4036247"/>
          </a:xfrm>
        </p:grpSpPr>
        <p:sp>
          <p:nvSpPr>
            <p:cNvPr id="600" name="Google Shape;600;p37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1" name="Google Shape;601;p37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02" name="Google Shape;602;p37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7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7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7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06" name="Google Shape;606;p37"/>
          <p:cNvSpPr/>
          <p:nvPr/>
        </p:nvSpPr>
        <p:spPr>
          <a:xfrm>
            <a:off x="5331553" y="4533054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7"/>
          <p:cNvSpPr/>
          <p:nvPr/>
        </p:nvSpPr>
        <p:spPr>
          <a:xfrm>
            <a:off x="7993228" y="791279"/>
            <a:ext cx="124773" cy="141894"/>
          </a:xfrm>
          <a:custGeom>
            <a:avLst/>
            <a:gdLst/>
            <a:ahLst/>
            <a:cxnLst/>
            <a:rect l="l" t="t" r="r" b="b"/>
            <a:pathLst>
              <a:path w="1647" h="1873" extrusionOk="0">
                <a:moveTo>
                  <a:pt x="823" y="194"/>
                </a:moveTo>
                <a:lnTo>
                  <a:pt x="1457" y="565"/>
                </a:lnTo>
                <a:lnTo>
                  <a:pt x="1457" y="1305"/>
                </a:lnTo>
                <a:lnTo>
                  <a:pt x="823" y="1667"/>
                </a:lnTo>
                <a:lnTo>
                  <a:pt x="181" y="1305"/>
                </a:lnTo>
                <a:lnTo>
                  <a:pt x="181" y="565"/>
                </a:lnTo>
                <a:lnTo>
                  <a:pt x="823" y="194"/>
                </a:lnTo>
                <a:close/>
                <a:moveTo>
                  <a:pt x="822" y="1"/>
                </a:moveTo>
                <a:cubicBezTo>
                  <a:pt x="807" y="1"/>
                  <a:pt x="790" y="5"/>
                  <a:pt x="774" y="13"/>
                </a:cubicBezTo>
                <a:lnTo>
                  <a:pt x="41" y="433"/>
                </a:lnTo>
                <a:cubicBezTo>
                  <a:pt x="17" y="449"/>
                  <a:pt x="0" y="482"/>
                  <a:pt x="0" y="515"/>
                </a:cubicBezTo>
                <a:lnTo>
                  <a:pt x="0" y="1355"/>
                </a:lnTo>
                <a:cubicBezTo>
                  <a:pt x="0" y="1387"/>
                  <a:pt x="17" y="1420"/>
                  <a:pt x="41" y="1437"/>
                </a:cubicBezTo>
                <a:lnTo>
                  <a:pt x="774" y="1856"/>
                </a:lnTo>
                <a:cubicBezTo>
                  <a:pt x="790" y="1865"/>
                  <a:pt x="807" y="1873"/>
                  <a:pt x="823" y="1873"/>
                </a:cubicBezTo>
                <a:cubicBezTo>
                  <a:pt x="840" y="1873"/>
                  <a:pt x="856" y="1865"/>
                  <a:pt x="864" y="1856"/>
                </a:cubicBezTo>
                <a:lnTo>
                  <a:pt x="1597" y="1437"/>
                </a:lnTo>
                <a:cubicBezTo>
                  <a:pt x="1630" y="1420"/>
                  <a:pt x="1646" y="1387"/>
                  <a:pt x="1646" y="1355"/>
                </a:cubicBezTo>
                <a:lnTo>
                  <a:pt x="1646" y="515"/>
                </a:lnTo>
                <a:cubicBezTo>
                  <a:pt x="1646" y="482"/>
                  <a:pt x="1630" y="449"/>
                  <a:pt x="1597" y="433"/>
                </a:cubicBezTo>
                <a:lnTo>
                  <a:pt x="864" y="13"/>
                </a:lnTo>
                <a:cubicBezTo>
                  <a:pt x="852" y="5"/>
                  <a:pt x="838" y="1"/>
                  <a:pt x="82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8" name="Google Shape;608;p37"/>
          <p:cNvGrpSpPr/>
          <p:nvPr/>
        </p:nvGrpSpPr>
        <p:grpSpPr>
          <a:xfrm rot="2437917" flipH="1">
            <a:off x="8236202" y="400146"/>
            <a:ext cx="370801" cy="490897"/>
            <a:chOff x="1634870" y="-5372769"/>
            <a:chExt cx="3048801" cy="4036247"/>
          </a:xfrm>
        </p:grpSpPr>
        <p:sp>
          <p:nvSpPr>
            <p:cNvPr id="609" name="Google Shape;609;p37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0" name="Google Shape;610;p37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11" name="Google Shape;611;p37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7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7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7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15" name="Google Shape;615;p37"/>
          <p:cNvGrpSpPr/>
          <p:nvPr/>
        </p:nvGrpSpPr>
        <p:grpSpPr>
          <a:xfrm rot="-2147605">
            <a:off x="7942756" y="66468"/>
            <a:ext cx="444655" cy="588669"/>
            <a:chOff x="1634870" y="-5372769"/>
            <a:chExt cx="3048801" cy="4036247"/>
          </a:xfrm>
        </p:grpSpPr>
        <p:sp>
          <p:nvSpPr>
            <p:cNvPr id="616" name="Google Shape;616;p37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7" name="Google Shape;617;p37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18" name="Google Shape;618;p37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7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7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7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FDF5A9B-9B3A-44B2-5E73-E5D823999557}"/>
              </a:ext>
            </a:extLst>
          </p:cNvPr>
          <p:cNvSpPr txBox="1"/>
          <p:nvPr/>
        </p:nvSpPr>
        <p:spPr>
          <a:xfrm>
            <a:off x="169333" y="1434899"/>
            <a:ext cx="6082996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8F9F77-6140-A9D2-AC2B-D6B41F686589}"/>
              </a:ext>
            </a:extLst>
          </p:cNvPr>
          <p:cNvSpPr txBox="1"/>
          <p:nvPr/>
        </p:nvSpPr>
        <p:spPr>
          <a:xfrm>
            <a:off x="-1365419" y="96955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4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4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" name="Google Shape;629;p38"/>
          <p:cNvGrpSpPr/>
          <p:nvPr/>
        </p:nvGrpSpPr>
        <p:grpSpPr>
          <a:xfrm rot="2437917" flipH="1">
            <a:off x="530218" y="4417909"/>
            <a:ext cx="370801" cy="490897"/>
            <a:chOff x="1634870" y="-5372769"/>
            <a:chExt cx="3048801" cy="4036247"/>
          </a:xfrm>
        </p:grpSpPr>
        <p:sp>
          <p:nvSpPr>
            <p:cNvPr id="630" name="Google Shape;630;p3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1" name="Google Shape;631;p3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32" name="Google Shape;632;p3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3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3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3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6" name="Google Shape;636;p38"/>
          <p:cNvGrpSpPr/>
          <p:nvPr/>
        </p:nvGrpSpPr>
        <p:grpSpPr>
          <a:xfrm rot="-2147605">
            <a:off x="275250" y="4121954"/>
            <a:ext cx="444655" cy="588669"/>
            <a:chOff x="1634870" y="-5372769"/>
            <a:chExt cx="3048801" cy="4036247"/>
          </a:xfrm>
        </p:grpSpPr>
        <p:sp>
          <p:nvSpPr>
            <p:cNvPr id="637" name="Google Shape;637;p38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8" name="Google Shape;638;p38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39" name="Google Shape;639;p38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38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38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38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D0C68E7-8DC3-09EB-1710-F0E5BB79ADD6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0BD00A-5FA9-2CAA-BEF6-252B235D211C}"/>
              </a:ext>
            </a:extLst>
          </p:cNvPr>
          <p:cNvSpPr txBox="1"/>
          <p:nvPr/>
        </p:nvSpPr>
        <p:spPr>
          <a:xfrm>
            <a:off x="4820012" y="1113554"/>
            <a:ext cx="3826934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800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1217D6-9590-2B51-92F3-710C92F6944C}"/>
              </a:ext>
            </a:extLst>
          </p:cNvPr>
          <p:cNvSpPr txBox="1"/>
          <p:nvPr/>
        </p:nvSpPr>
        <p:spPr>
          <a:xfrm>
            <a:off x="317097" y="1070520"/>
            <a:ext cx="3826934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800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9" name="Google Shape;649;p3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522" r="1522"/>
          <a:stretch/>
        </p:blipFill>
        <p:spPr>
          <a:xfrm rot="-154716">
            <a:off x="825447" y="1650432"/>
            <a:ext cx="2573906" cy="2654686"/>
          </a:xfrm>
          <a:prstGeom prst="roundRect">
            <a:avLst>
              <a:gd name="adj" fmla="val 7014"/>
            </a:avLst>
          </a:prstGeom>
        </p:spPr>
      </p:pic>
      <p:grpSp>
        <p:nvGrpSpPr>
          <p:cNvPr id="650" name="Google Shape;650;p39"/>
          <p:cNvGrpSpPr/>
          <p:nvPr/>
        </p:nvGrpSpPr>
        <p:grpSpPr>
          <a:xfrm flipH="1">
            <a:off x="2883611" y="3589509"/>
            <a:ext cx="794389" cy="934936"/>
            <a:chOff x="771450" y="-959375"/>
            <a:chExt cx="330225" cy="388650"/>
          </a:xfrm>
        </p:grpSpPr>
        <p:sp>
          <p:nvSpPr>
            <p:cNvPr id="651" name="Google Shape;651;p39"/>
            <p:cNvSpPr/>
            <p:nvPr/>
          </p:nvSpPr>
          <p:spPr>
            <a:xfrm>
              <a:off x="771450" y="-959375"/>
              <a:ext cx="330225" cy="388650"/>
            </a:xfrm>
            <a:custGeom>
              <a:avLst/>
              <a:gdLst/>
              <a:ahLst/>
              <a:cxnLst/>
              <a:rect l="l" t="t" r="r" b="b"/>
              <a:pathLst>
                <a:path w="13209" h="15546" extrusionOk="0">
                  <a:moveTo>
                    <a:pt x="5786" y="1"/>
                  </a:moveTo>
                  <a:cubicBezTo>
                    <a:pt x="5481" y="1"/>
                    <a:pt x="5177" y="58"/>
                    <a:pt x="4897" y="182"/>
                  </a:cubicBezTo>
                  <a:lnTo>
                    <a:pt x="1367" y="1745"/>
                  </a:lnTo>
                  <a:cubicBezTo>
                    <a:pt x="832" y="1984"/>
                    <a:pt x="421" y="2412"/>
                    <a:pt x="207" y="2963"/>
                  </a:cubicBezTo>
                  <a:cubicBezTo>
                    <a:pt x="1" y="3506"/>
                    <a:pt x="9" y="4099"/>
                    <a:pt x="248" y="4642"/>
                  </a:cubicBezTo>
                  <a:cubicBezTo>
                    <a:pt x="511" y="5243"/>
                    <a:pt x="1029" y="5679"/>
                    <a:pt x="1638" y="5860"/>
                  </a:cubicBezTo>
                  <a:lnTo>
                    <a:pt x="1745" y="6090"/>
                  </a:lnTo>
                  <a:cubicBezTo>
                    <a:pt x="363" y="8214"/>
                    <a:pt x="429" y="10954"/>
                    <a:pt x="1951" y="13052"/>
                  </a:cubicBezTo>
                  <a:cubicBezTo>
                    <a:pt x="3079" y="14616"/>
                    <a:pt x="4914" y="15546"/>
                    <a:pt x="6864" y="15546"/>
                  </a:cubicBezTo>
                  <a:cubicBezTo>
                    <a:pt x="7275" y="15546"/>
                    <a:pt x="7687" y="15496"/>
                    <a:pt x="8090" y="15414"/>
                  </a:cubicBezTo>
                  <a:cubicBezTo>
                    <a:pt x="9925" y="15027"/>
                    <a:pt x="11464" y="13859"/>
                    <a:pt x="12312" y="12205"/>
                  </a:cubicBezTo>
                  <a:cubicBezTo>
                    <a:pt x="13151" y="10559"/>
                    <a:pt x="13209" y="8641"/>
                    <a:pt x="12460" y="6954"/>
                  </a:cubicBezTo>
                  <a:cubicBezTo>
                    <a:pt x="11620" y="5054"/>
                    <a:pt x="9884" y="3729"/>
                    <a:pt x="7860" y="3391"/>
                  </a:cubicBezTo>
                  <a:lnTo>
                    <a:pt x="7761" y="3161"/>
                  </a:lnTo>
                  <a:cubicBezTo>
                    <a:pt x="7786" y="3103"/>
                    <a:pt x="7810" y="3046"/>
                    <a:pt x="7835" y="2988"/>
                  </a:cubicBezTo>
                  <a:cubicBezTo>
                    <a:pt x="8041" y="2437"/>
                    <a:pt x="8033" y="1844"/>
                    <a:pt x="7794" y="1309"/>
                  </a:cubicBezTo>
                  <a:cubicBezTo>
                    <a:pt x="7440" y="511"/>
                    <a:pt x="6650" y="1"/>
                    <a:pt x="57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66675" dir="462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804375" y="-925075"/>
              <a:ext cx="132925" cy="80125"/>
            </a:xfrm>
            <a:custGeom>
              <a:avLst/>
              <a:gdLst/>
              <a:ahLst/>
              <a:cxnLst/>
              <a:rect l="l" t="t" r="r" b="b"/>
              <a:pathLst>
                <a:path w="5317" h="3205" extrusionOk="0">
                  <a:moveTo>
                    <a:pt x="4469" y="357"/>
                  </a:moveTo>
                  <a:cubicBezTo>
                    <a:pt x="4642" y="357"/>
                    <a:pt x="4815" y="464"/>
                    <a:pt x="4889" y="637"/>
                  </a:cubicBezTo>
                  <a:cubicBezTo>
                    <a:pt x="4996" y="867"/>
                    <a:pt x="4889" y="1139"/>
                    <a:pt x="4658" y="1246"/>
                  </a:cubicBezTo>
                  <a:lnTo>
                    <a:pt x="1128" y="2801"/>
                  </a:lnTo>
                  <a:cubicBezTo>
                    <a:pt x="1065" y="2829"/>
                    <a:pt x="999" y="2843"/>
                    <a:pt x="935" y="2843"/>
                  </a:cubicBezTo>
                  <a:cubicBezTo>
                    <a:pt x="758" y="2843"/>
                    <a:pt x="592" y="2740"/>
                    <a:pt x="519" y="2571"/>
                  </a:cubicBezTo>
                  <a:cubicBezTo>
                    <a:pt x="470" y="2455"/>
                    <a:pt x="461" y="2332"/>
                    <a:pt x="511" y="2217"/>
                  </a:cubicBezTo>
                  <a:cubicBezTo>
                    <a:pt x="552" y="2102"/>
                    <a:pt x="642" y="2003"/>
                    <a:pt x="749" y="1953"/>
                  </a:cubicBezTo>
                  <a:lnTo>
                    <a:pt x="4280" y="398"/>
                  </a:lnTo>
                  <a:cubicBezTo>
                    <a:pt x="4346" y="373"/>
                    <a:pt x="4403" y="357"/>
                    <a:pt x="4469" y="357"/>
                  </a:cubicBezTo>
                  <a:close/>
                  <a:moveTo>
                    <a:pt x="4463" y="0"/>
                  </a:moveTo>
                  <a:cubicBezTo>
                    <a:pt x="4352" y="0"/>
                    <a:pt x="4240" y="22"/>
                    <a:pt x="4132" y="69"/>
                  </a:cubicBezTo>
                  <a:lnTo>
                    <a:pt x="609" y="1624"/>
                  </a:lnTo>
                  <a:cubicBezTo>
                    <a:pt x="190" y="1814"/>
                    <a:pt x="1" y="2299"/>
                    <a:pt x="190" y="2711"/>
                  </a:cubicBezTo>
                  <a:cubicBezTo>
                    <a:pt x="321" y="3023"/>
                    <a:pt x="626" y="3204"/>
                    <a:pt x="939" y="3204"/>
                  </a:cubicBezTo>
                  <a:cubicBezTo>
                    <a:pt x="1054" y="3204"/>
                    <a:pt x="1161" y="3180"/>
                    <a:pt x="1276" y="3130"/>
                  </a:cubicBezTo>
                  <a:lnTo>
                    <a:pt x="4798" y="1575"/>
                  </a:lnTo>
                  <a:cubicBezTo>
                    <a:pt x="5004" y="1484"/>
                    <a:pt x="5160" y="1320"/>
                    <a:pt x="5234" y="1122"/>
                  </a:cubicBezTo>
                  <a:cubicBezTo>
                    <a:pt x="5317" y="917"/>
                    <a:pt x="5308" y="686"/>
                    <a:pt x="5218" y="489"/>
                  </a:cubicBezTo>
                  <a:cubicBezTo>
                    <a:pt x="5083" y="183"/>
                    <a:pt x="4781" y="0"/>
                    <a:pt x="4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829875" y="-801150"/>
              <a:ext cx="246300" cy="191650"/>
            </a:xfrm>
            <a:custGeom>
              <a:avLst/>
              <a:gdLst/>
              <a:ahLst/>
              <a:cxnLst/>
              <a:rect l="l" t="t" r="r" b="b"/>
              <a:pathLst>
                <a:path w="9852" h="7666" extrusionOk="0">
                  <a:moveTo>
                    <a:pt x="7868" y="0"/>
                  </a:moveTo>
                  <a:lnTo>
                    <a:pt x="1" y="3473"/>
                  </a:lnTo>
                  <a:cubicBezTo>
                    <a:pt x="67" y="4279"/>
                    <a:pt x="338" y="5086"/>
                    <a:pt x="873" y="5818"/>
                  </a:cubicBezTo>
                  <a:cubicBezTo>
                    <a:pt x="1714" y="6985"/>
                    <a:pt x="3104" y="7665"/>
                    <a:pt x="4525" y="7665"/>
                  </a:cubicBezTo>
                  <a:cubicBezTo>
                    <a:pt x="4828" y="7665"/>
                    <a:pt x="5132" y="7634"/>
                    <a:pt x="5432" y="7571"/>
                  </a:cubicBezTo>
                  <a:cubicBezTo>
                    <a:pt x="8378" y="6946"/>
                    <a:pt x="9851" y="3851"/>
                    <a:pt x="8707" y="1251"/>
                  </a:cubicBezTo>
                  <a:cubicBezTo>
                    <a:pt x="8493" y="774"/>
                    <a:pt x="8205" y="362"/>
                    <a:pt x="7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816300" y="-894350"/>
              <a:ext cx="249800" cy="289275"/>
            </a:xfrm>
            <a:custGeom>
              <a:avLst/>
              <a:gdLst/>
              <a:ahLst/>
              <a:cxnLst/>
              <a:rect l="l" t="t" r="r" b="b"/>
              <a:pathLst>
                <a:path w="9992" h="11571" extrusionOk="0">
                  <a:moveTo>
                    <a:pt x="4033" y="478"/>
                  </a:moveTo>
                  <a:lnTo>
                    <a:pt x="4675" y="1934"/>
                  </a:lnTo>
                  <a:cubicBezTo>
                    <a:pt x="4807" y="2230"/>
                    <a:pt x="5103" y="2428"/>
                    <a:pt x="5449" y="2461"/>
                  </a:cubicBezTo>
                  <a:cubicBezTo>
                    <a:pt x="7045" y="2592"/>
                    <a:pt x="8436" y="3588"/>
                    <a:pt x="9078" y="5053"/>
                  </a:cubicBezTo>
                  <a:cubicBezTo>
                    <a:pt x="9621" y="6263"/>
                    <a:pt x="9580" y="7637"/>
                    <a:pt x="8971" y="8814"/>
                  </a:cubicBezTo>
                  <a:cubicBezTo>
                    <a:pt x="8370" y="9999"/>
                    <a:pt x="7259" y="10838"/>
                    <a:pt x="5934" y="11118"/>
                  </a:cubicBezTo>
                  <a:cubicBezTo>
                    <a:pt x="5648" y="11178"/>
                    <a:pt x="5359" y="11207"/>
                    <a:pt x="5071" y="11207"/>
                  </a:cubicBezTo>
                  <a:cubicBezTo>
                    <a:pt x="3708" y="11207"/>
                    <a:pt x="2371" y="10553"/>
                    <a:pt x="1556" y="9439"/>
                  </a:cubicBezTo>
                  <a:cubicBezTo>
                    <a:pt x="388" y="7818"/>
                    <a:pt x="412" y="5695"/>
                    <a:pt x="1614" y="4131"/>
                  </a:cubicBezTo>
                  <a:cubicBezTo>
                    <a:pt x="1819" y="3876"/>
                    <a:pt x="1869" y="3539"/>
                    <a:pt x="1737" y="3259"/>
                  </a:cubicBezTo>
                  <a:lnTo>
                    <a:pt x="1087" y="1778"/>
                  </a:lnTo>
                  <a:lnTo>
                    <a:pt x="4033" y="478"/>
                  </a:lnTo>
                  <a:close/>
                  <a:moveTo>
                    <a:pt x="4214" y="0"/>
                  </a:moveTo>
                  <a:lnTo>
                    <a:pt x="610" y="1588"/>
                  </a:lnTo>
                  <a:lnTo>
                    <a:pt x="1408" y="3399"/>
                  </a:lnTo>
                  <a:cubicBezTo>
                    <a:pt x="1482" y="3563"/>
                    <a:pt x="1457" y="3761"/>
                    <a:pt x="1334" y="3917"/>
                  </a:cubicBezTo>
                  <a:cubicBezTo>
                    <a:pt x="25" y="5596"/>
                    <a:pt x="1" y="7900"/>
                    <a:pt x="1268" y="9645"/>
                  </a:cubicBezTo>
                  <a:cubicBezTo>
                    <a:pt x="2149" y="10863"/>
                    <a:pt x="3597" y="11570"/>
                    <a:pt x="5070" y="11570"/>
                  </a:cubicBezTo>
                  <a:cubicBezTo>
                    <a:pt x="5383" y="11570"/>
                    <a:pt x="5704" y="11538"/>
                    <a:pt x="6008" y="11472"/>
                  </a:cubicBezTo>
                  <a:cubicBezTo>
                    <a:pt x="7440" y="11167"/>
                    <a:pt x="8641" y="10262"/>
                    <a:pt x="9292" y="8978"/>
                  </a:cubicBezTo>
                  <a:cubicBezTo>
                    <a:pt x="9950" y="7703"/>
                    <a:pt x="9991" y="6222"/>
                    <a:pt x="9415" y="4905"/>
                  </a:cubicBezTo>
                  <a:cubicBezTo>
                    <a:pt x="8716" y="3325"/>
                    <a:pt x="7201" y="2247"/>
                    <a:pt x="5473" y="2099"/>
                  </a:cubicBezTo>
                  <a:cubicBezTo>
                    <a:pt x="5259" y="2082"/>
                    <a:pt x="5086" y="1959"/>
                    <a:pt x="5004" y="1786"/>
                  </a:cubicBezTo>
                  <a:lnTo>
                    <a:pt x="42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9"/>
            <p:cNvSpPr/>
            <p:nvPr/>
          </p:nvSpPr>
          <p:spPr>
            <a:xfrm>
              <a:off x="828025" y="-771525"/>
              <a:ext cx="123875" cy="61325"/>
            </a:xfrm>
            <a:custGeom>
              <a:avLst/>
              <a:gdLst/>
              <a:ahLst/>
              <a:cxnLst/>
              <a:rect l="l" t="t" r="r" b="b"/>
              <a:pathLst>
                <a:path w="4955" h="2453" extrusionOk="0">
                  <a:moveTo>
                    <a:pt x="4807" y="0"/>
                  </a:moveTo>
                  <a:lnTo>
                    <a:pt x="1" y="2123"/>
                  </a:lnTo>
                  <a:lnTo>
                    <a:pt x="149" y="2452"/>
                  </a:lnTo>
                  <a:lnTo>
                    <a:pt x="4955" y="329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9"/>
            <p:cNvSpPr/>
            <p:nvPr/>
          </p:nvSpPr>
          <p:spPr>
            <a:xfrm>
              <a:off x="859300" y="-702425"/>
              <a:ext cx="32950" cy="30475"/>
            </a:xfrm>
            <a:custGeom>
              <a:avLst/>
              <a:gdLst/>
              <a:ahLst/>
              <a:cxnLst/>
              <a:rect l="l" t="t" r="r" b="b"/>
              <a:pathLst>
                <a:path w="1318" h="1219" extrusionOk="0">
                  <a:moveTo>
                    <a:pt x="626" y="182"/>
                  </a:moveTo>
                  <a:cubicBezTo>
                    <a:pt x="675" y="182"/>
                    <a:pt x="733" y="190"/>
                    <a:pt x="782" y="207"/>
                  </a:cubicBezTo>
                  <a:cubicBezTo>
                    <a:pt x="889" y="248"/>
                    <a:pt x="972" y="330"/>
                    <a:pt x="1021" y="437"/>
                  </a:cubicBezTo>
                  <a:cubicBezTo>
                    <a:pt x="1112" y="651"/>
                    <a:pt x="1013" y="906"/>
                    <a:pt x="799" y="1005"/>
                  </a:cubicBezTo>
                  <a:cubicBezTo>
                    <a:pt x="745" y="1028"/>
                    <a:pt x="689" y="1039"/>
                    <a:pt x="633" y="1039"/>
                  </a:cubicBezTo>
                  <a:cubicBezTo>
                    <a:pt x="467" y="1039"/>
                    <a:pt x="305" y="943"/>
                    <a:pt x="231" y="783"/>
                  </a:cubicBezTo>
                  <a:cubicBezTo>
                    <a:pt x="141" y="569"/>
                    <a:pt x="239" y="314"/>
                    <a:pt x="453" y="215"/>
                  </a:cubicBezTo>
                  <a:cubicBezTo>
                    <a:pt x="511" y="190"/>
                    <a:pt x="569" y="182"/>
                    <a:pt x="626" y="182"/>
                  </a:cubicBezTo>
                  <a:close/>
                  <a:moveTo>
                    <a:pt x="619" y="0"/>
                  </a:moveTo>
                  <a:cubicBezTo>
                    <a:pt x="537" y="0"/>
                    <a:pt x="456" y="16"/>
                    <a:pt x="379" y="50"/>
                  </a:cubicBezTo>
                  <a:cubicBezTo>
                    <a:pt x="231" y="116"/>
                    <a:pt x="116" y="240"/>
                    <a:pt x="58" y="388"/>
                  </a:cubicBezTo>
                  <a:cubicBezTo>
                    <a:pt x="1" y="544"/>
                    <a:pt x="1" y="709"/>
                    <a:pt x="67" y="857"/>
                  </a:cubicBezTo>
                  <a:cubicBezTo>
                    <a:pt x="174" y="1079"/>
                    <a:pt x="396" y="1219"/>
                    <a:pt x="626" y="1219"/>
                  </a:cubicBezTo>
                  <a:cubicBezTo>
                    <a:pt x="708" y="1219"/>
                    <a:pt x="791" y="1203"/>
                    <a:pt x="873" y="1170"/>
                  </a:cubicBezTo>
                  <a:cubicBezTo>
                    <a:pt x="1177" y="1030"/>
                    <a:pt x="1317" y="668"/>
                    <a:pt x="1186" y="363"/>
                  </a:cubicBezTo>
                  <a:cubicBezTo>
                    <a:pt x="1120" y="215"/>
                    <a:pt x="996" y="100"/>
                    <a:pt x="848" y="42"/>
                  </a:cubicBezTo>
                  <a:cubicBezTo>
                    <a:pt x="773" y="14"/>
                    <a:pt x="695" y="0"/>
                    <a:pt x="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9"/>
            <p:cNvSpPr/>
            <p:nvPr/>
          </p:nvSpPr>
          <p:spPr>
            <a:xfrm>
              <a:off x="980675" y="-774350"/>
              <a:ext cx="32950" cy="30400"/>
            </a:xfrm>
            <a:custGeom>
              <a:avLst/>
              <a:gdLst/>
              <a:ahLst/>
              <a:cxnLst/>
              <a:rect l="l" t="t" r="r" b="b"/>
              <a:pathLst>
                <a:path w="1318" h="1216" extrusionOk="0">
                  <a:moveTo>
                    <a:pt x="692" y="179"/>
                  </a:moveTo>
                  <a:cubicBezTo>
                    <a:pt x="742" y="179"/>
                    <a:pt x="791" y="195"/>
                    <a:pt x="840" y="212"/>
                  </a:cubicBezTo>
                  <a:cubicBezTo>
                    <a:pt x="947" y="253"/>
                    <a:pt x="1038" y="335"/>
                    <a:pt x="1079" y="434"/>
                  </a:cubicBezTo>
                  <a:cubicBezTo>
                    <a:pt x="1178" y="656"/>
                    <a:pt x="1079" y="903"/>
                    <a:pt x="865" y="1002"/>
                  </a:cubicBezTo>
                  <a:cubicBezTo>
                    <a:pt x="807" y="1028"/>
                    <a:pt x="746" y="1040"/>
                    <a:pt x="688" y="1040"/>
                  </a:cubicBezTo>
                  <a:cubicBezTo>
                    <a:pt x="523" y="1040"/>
                    <a:pt x="370" y="943"/>
                    <a:pt x="297" y="780"/>
                  </a:cubicBezTo>
                  <a:cubicBezTo>
                    <a:pt x="198" y="566"/>
                    <a:pt x="297" y="311"/>
                    <a:pt x="519" y="220"/>
                  </a:cubicBezTo>
                  <a:cubicBezTo>
                    <a:pt x="569" y="195"/>
                    <a:pt x="626" y="179"/>
                    <a:pt x="692" y="179"/>
                  </a:cubicBezTo>
                  <a:close/>
                  <a:moveTo>
                    <a:pt x="699" y="0"/>
                  </a:moveTo>
                  <a:cubicBezTo>
                    <a:pt x="613" y="0"/>
                    <a:pt x="527" y="19"/>
                    <a:pt x="445" y="55"/>
                  </a:cubicBezTo>
                  <a:cubicBezTo>
                    <a:pt x="133" y="187"/>
                    <a:pt x="1" y="549"/>
                    <a:pt x="133" y="854"/>
                  </a:cubicBezTo>
                  <a:cubicBezTo>
                    <a:pt x="231" y="1084"/>
                    <a:pt x="454" y="1216"/>
                    <a:pt x="692" y="1216"/>
                  </a:cubicBezTo>
                  <a:cubicBezTo>
                    <a:pt x="774" y="1216"/>
                    <a:pt x="857" y="1199"/>
                    <a:pt x="939" y="1166"/>
                  </a:cubicBezTo>
                  <a:cubicBezTo>
                    <a:pt x="1087" y="1101"/>
                    <a:pt x="1194" y="985"/>
                    <a:pt x="1260" y="829"/>
                  </a:cubicBezTo>
                  <a:cubicBezTo>
                    <a:pt x="1318" y="681"/>
                    <a:pt x="1309" y="516"/>
                    <a:pt x="1244" y="368"/>
                  </a:cubicBezTo>
                  <a:cubicBezTo>
                    <a:pt x="1178" y="212"/>
                    <a:pt x="1062" y="105"/>
                    <a:pt x="906" y="39"/>
                  </a:cubicBezTo>
                  <a:cubicBezTo>
                    <a:pt x="839" y="13"/>
                    <a:pt x="769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9"/>
            <p:cNvSpPr/>
            <p:nvPr/>
          </p:nvSpPr>
          <p:spPr>
            <a:xfrm>
              <a:off x="945500" y="-684425"/>
              <a:ext cx="32950" cy="30375"/>
            </a:xfrm>
            <a:custGeom>
              <a:avLst/>
              <a:gdLst/>
              <a:ahLst/>
              <a:cxnLst/>
              <a:rect l="l" t="t" r="r" b="b"/>
              <a:pathLst>
                <a:path w="1318" h="1215" extrusionOk="0">
                  <a:moveTo>
                    <a:pt x="692" y="178"/>
                  </a:moveTo>
                  <a:cubicBezTo>
                    <a:pt x="857" y="178"/>
                    <a:pt x="1013" y="277"/>
                    <a:pt x="1087" y="433"/>
                  </a:cubicBezTo>
                  <a:cubicBezTo>
                    <a:pt x="1186" y="655"/>
                    <a:pt x="1087" y="902"/>
                    <a:pt x="865" y="1001"/>
                  </a:cubicBezTo>
                  <a:cubicBezTo>
                    <a:pt x="809" y="1027"/>
                    <a:pt x="749" y="1039"/>
                    <a:pt x="691" y="1039"/>
                  </a:cubicBezTo>
                  <a:cubicBezTo>
                    <a:pt x="528" y="1039"/>
                    <a:pt x="372" y="943"/>
                    <a:pt x="305" y="779"/>
                  </a:cubicBezTo>
                  <a:cubicBezTo>
                    <a:pt x="206" y="565"/>
                    <a:pt x="305" y="318"/>
                    <a:pt x="519" y="219"/>
                  </a:cubicBezTo>
                  <a:cubicBezTo>
                    <a:pt x="577" y="195"/>
                    <a:pt x="634" y="178"/>
                    <a:pt x="692" y="178"/>
                  </a:cubicBezTo>
                  <a:close/>
                  <a:moveTo>
                    <a:pt x="698" y="1"/>
                  </a:moveTo>
                  <a:cubicBezTo>
                    <a:pt x="615" y="1"/>
                    <a:pt x="532" y="20"/>
                    <a:pt x="453" y="55"/>
                  </a:cubicBezTo>
                  <a:cubicBezTo>
                    <a:pt x="141" y="186"/>
                    <a:pt x="1" y="548"/>
                    <a:pt x="141" y="853"/>
                  </a:cubicBezTo>
                  <a:cubicBezTo>
                    <a:pt x="206" y="1001"/>
                    <a:pt x="322" y="1116"/>
                    <a:pt x="478" y="1174"/>
                  </a:cubicBezTo>
                  <a:cubicBezTo>
                    <a:pt x="544" y="1207"/>
                    <a:pt x="618" y="1215"/>
                    <a:pt x="692" y="1215"/>
                  </a:cubicBezTo>
                  <a:cubicBezTo>
                    <a:pt x="783" y="1215"/>
                    <a:pt x="865" y="1198"/>
                    <a:pt x="939" y="1166"/>
                  </a:cubicBezTo>
                  <a:cubicBezTo>
                    <a:pt x="1087" y="1100"/>
                    <a:pt x="1202" y="985"/>
                    <a:pt x="1260" y="828"/>
                  </a:cubicBezTo>
                  <a:cubicBezTo>
                    <a:pt x="1317" y="680"/>
                    <a:pt x="1317" y="515"/>
                    <a:pt x="1252" y="367"/>
                  </a:cubicBezTo>
                  <a:cubicBezTo>
                    <a:pt x="1186" y="219"/>
                    <a:pt x="1071" y="104"/>
                    <a:pt x="914" y="46"/>
                  </a:cubicBezTo>
                  <a:cubicBezTo>
                    <a:pt x="845" y="16"/>
                    <a:pt x="772" y="1"/>
                    <a:pt x="6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9"/>
            <p:cNvSpPr/>
            <p:nvPr/>
          </p:nvSpPr>
          <p:spPr>
            <a:xfrm>
              <a:off x="1016900" y="-710250"/>
              <a:ext cx="16900" cy="15475"/>
            </a:xfrm>
            <a:custGeom>
              <a:avLst/>
              <a:gdLst/>
              <a:ahLst/>
              <a:cxnLst/>
              <a:rect l="l" t="t" r="r" b="b"/>
              <a:pathLst>
                <a:path w="676" h="619" extrusionOk="0">
                  <a:moveTo>
                    <a:pt x="354" y="92"/>
                  </a:moveTo>
                  <a:cubicBezTo>
                    <a:pt x="436" y="92"/>
                    <a:pt x="519" y="141"/>
                    <a:pt x="552" y="224"/>
                  </a:cubicBezTo>
                  <a:cubicBezTo>
                    <a:pt x="576" y="273"/>
                    <a:pt x="576" y="331"/>
                    <a:pt x="560" y="388"/>
                  </a:cubicBezTo>
                  <a:cubicBezTo>
                    <a:pt x="535" y="438"/>
                    <a:pt x="494" y="487"/>
                    <a:pt x="445" y="503"/>
                  </a:cubicBezTo>
                  <a:cubicBezTo>
                    <a:pt x="413" y="517"/>
                    <a:pt x="381" y="523"/>
                    <a:pt x="349" y="523"/>
                  </a:cubicBezTo>
                  <a:cubicBezTo>
                    <a:pt x="324" y="523"/>
                    <a:pt x="298" y="519"/>
                    <a:pt x="272" y="512"/>
                  </a:cubicBezTo>
                  <a:cubicBezTo>
                    <a:pt x="222" y="487"/>
                    <a:pt x="181" y="446"/>
                    <a:pt x="157" y="396"/>
                  </a:cubicBezTo>
                  <a:cubicBezTo>
                    <a:pt x="132" y="347"/>
                    <a:pt x="132" y="281"/>
                    <a:pt x="148" y="232"/>
                  </a:cubicBezTo>
                  <a:cubicBezTo>
                    <a:pt x="173" y="174"/>
                    <a:pt x="214" y="133"/>
                    <a:pt x="264" y="108"/>
                  </a:cubicBezTo>
                  <a:cubicBezTo>
                    <a:pt x="297" y="100"/>
                    <a:pt x="321" y="92"/>
                    <a:pt x="354" y="92"/>
                  </a:cubicBezTo>
                  <a:close/>
                  <a:moveTo>
                    <a:pt x="355" y="1"/>
                  </a:moveTo>
                  <a:cubicBezTo>
                    <a:pt x="314" y="1"/>
                    <a:pt x="271" y="9"/>
                    <a:pt x="231" y="26"/>
                  </a:cubicBezTo>
                  <a:cubicBezTo>
                    <a:pt x="74" y="92"/>
                    <a:pt x="0" y="273"/>
                    <a:pt x="74" y="429"/>
                  </a:cubicBezTo>
                  <a:cubicBezTo>
                    <a:pt x="107" y="512"/>
                    <a:pt x="165" y="569"/>
                    <a:pt x="239" y="594"/>
                  </a:cubicBezTo>
                  <a:cubicBezTo>
                    <a:pt x="280" y="610"/>
                    <a:pt x="313" y="619"/>
                    <a:pt x="354" y="619"/>
                  </a:cubicBezTo>
                  <a:cubicBezTo>
                    <a:pt x="395" y="619"/>
                    <a:pt x="436" y="610"/>
                    <a:pt x="478" y="594"/>
                  </a:cubicBezTo>
                  <a:cubicBezTo>
                    <a:pt x="552" y="561"/>
                    <a:pt x="617" y="495"/>
                    <a:pt x="642" y="421"/>
                  </a:cubicBezTo>
                  <a:cubicBezTo>
                    <a:pt x="675" y="339"/>
                    <a:pt x="675" y="256"/>
                    <a:pt x="634" y="182"/>
                  </a:cubicBezTo>
                  <a:cubicBezTo>
                    <a:pt x="585" y="67"/>
                    <a:pt x="474" y="1"/>
                    <a:pt x="3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924725" y="-726875"/>
              <a:ext cx="17725" cy="15650"/>
            </a:xfrm>
            <a:custGeom>
              <a:avLst/>
              <a:gdLst/>
              <a:ahLst/>
              <a:cxnLst/>
              <a:rect l="l" t="t" r="r" b="b"/>
              <a:pathLst>
                <a:path w="709" h="626" extrusionOk="0">
                  <a:moveTo>
                    <a:pt x="354" y="90"/>
                  </a:moveTo>
                  <a:cubicBezTo>
                    <a:pt x="437" y="90"/>
                    <a:pt x="519" y="140"/>
                    <a:pt x="552" y="222"/>
                  </a:cubicBezTo>
                  <a:cubicBezTo>
                    <a:pt x="601" y="337"/>
                    <a:pt x="552" y="461"/>
                    <a:pt x="445" y="510"/>
                  </a:cubicBezTo>
                  <a:cubicBezTo>
                    <a:pt x="413" y="524"/>
                    <a:pt x="382" y="530"/>
                    <a:pt x="351" y="530"/>
                  </a:cubicBezTo>
                  <a:cubicBezTo>
                    <a:pt x="326" y="530"/>
                    <a:pt x="303" y="526"/>
                    <a:pt x="280" y="518"/>
                  </a:cubicBezTo>
                  <a:cubicBezTo>
                    <a:pt x="223" y="494"/>
                    <a:pt x="182" y="452"/>
                    <a:pt x="157" y="403"/>
                  </a:cubicBezTo>
                  <a:cubicBezTo>
                    <a:pt x="108" y="288"/>
                    <a:pt x="157" y="164"/>
                    <a:pt x="264" y="115"/>
                  </a:cubicBezTo>
                  <a:cubicBezTo>
                    <a:pt x="297" y="99"/>
                    <a:pt x="330" y="90"/>
                    <a:pt x="354" y="90"/>
                  </a:cubicBezTo>
                  <a:close/>
                  <a:moveTo>
                    <a:pt x="350" y="0"/>
                  </a:moveTo>
                  <a:cubicBezTo>
                    <a:pt x="310" y="0"/>
                    <a:pt x="270" y="8"/>
                    <a:pt x="231" y="24"/>
                  </a:cubicBezTo>
                  <a:cubicBezTo>
                    <a:pt x="75" y="99"/>
                    <a:pt x="1" y="280"/>
                    <a:pt x="75" y="436"/>
                  </a:cubicBezTo>
                  <a:cubicBezTo>
                    <a:pt x="124" y="551"/>
                    <a:pt x="239" y="625"/>
                    <a:pt x="354" y="625"/>
                  </a:cubicBezTo>
                  <a:cubicBezTo>
                    <a:pt x="396" y="625"/>
                    <a:pt x="437" y="617"/>
                    <a:pt x="478" y="592"/>
                  </a:cubicBezTo>
                  <a:cubicBezTo>
                    <a:pt x="634" y="526"/>
                    <a:pt x="708" y="345"/>
                    <a:pt x="642" y="189"/>
                  </a:cubicBezTo>
                  <a:cubicBezTo>
                    <a:pt x="587" y="71"/>
                    <a:pt x="471" y="0"/>
                    <a:pt x="3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62A756E-81C7-89AA-183E-4E5E0F209E7A}"/>
              </a:ext>
            </a:extLst>
          </p:cNvPr>
          <p:cNvSpPr txBox="1"/>
          <p:nvPr/>
        </p:nvSpPr>
        <p:spPr>
          <a:xfrm>
            <a:off x="4402666" y="1276158"/>
            <a:ext cx="4221702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432349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800" dirty="0">
              <a:solidFill>
                <a:srgbClr val="432349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053399-DFED-9624-D504-E6053EC00C59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40"/>
          <p:cNvGrpSpPr/>
          <p:nvPr/>
        </p:nvGrpSpPr>
        <p:grpSpPr>
          <a:xfrm>
            <a:off x="2263325" y="1669402"/>
            <a:ext cx="985200" cy="984900"/>
            <a:chOff x="3478075" y="1668425"/>
            <a:chExt cx="985200" cy="984900"/>
          </a:xfrm>
        </p:grpSpPr>
        <p:sp>
          <p:nvSpPr>
            <p:cNvPr id="671" name="Google Shape;671;p40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0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3" name="Google Shape;673;p40"/>
          <p:cNvGrpSpPr/>
          <p:nvPr/>
        </p:nvGrpSpPr>
        <p:grpSpPr>
          <a:xfrm>
            <a:off x="5895476" y="1669402"/>
            <a:ext cx="985200" cy="984900"/>
            <a:chOff x="3478075" y="1668425"/>
            <a:chExt cx="985200" cy="984900"/>
          </a:xfrm>
        </p:grpSpPr>
        <p:sp>
          <p:nvSpPr>
            <p:cNvPr id="674" name="Google Shape;674;p40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0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6" name="Google Shape;676;p40"/>
          <p:cNvGrpSpPr/>
          <p:nvPr/>
        </p:nvGrpSpPr>
        <p:grpSpPr>
          <a:xfrm>
            <a:off x="2595907" y="2001759"/>
            <a:ext cx="320035" cy="320187"/>
            <a:chOff x="6237556" y="3811808"/>
            <a:chExt cx="334730" cy="334888"/>
          </a:xfrm>
        </p:grpSpPr>
        <p:sp>
          <p:nvSpPr>
            <p:cNvPr id="677" name="Google Shape;677;p40"/>
            <p:cNvSpPr/>
            <p:nvPr/>
          </p:nvSpPr>
          <p:spPr>
            <a:xfrm>
              <a:off x="6328412" y="4035468"/>
              <a:ext cx="151310" cy="52514"/>
            </a:xfrm>
            <a:custGeom>
              <a:avLst/>
              <a:gdLst/>
              <a:ahLst/>
              <a:cxnLst/>
              <a:rect l="l" t="t" r="r" b="b"/>
              <a:pathLst>
                <a:path w="4783" h="1660" extrusionOk="0">
                  <a:moveTo>
                    <a:pt x="340" y="1"/>
                  </a:moveTo>
                  <a:cubicBezTo>
                    <a:pt x="179" y="1"/>
                    <a:pt x="36" y="125"/>
                    <a:pt x="19" y="286"/>
                  </a:cubicBezTo>
                  <a:cubicBezTo>
                    <a:pt x="1" y="464"/>
                    <a:pt x="143" y="625"/>
                    <a:pt x="322" y="625"/>
                  </a:cubicBezTo>
                  <a:lnTo>
                    <a:pt x="1053" y="625"/>
                  </a:lnTo>
                  <a:lnTo>
                    <a:pt x="1053" y="1660"/>
                  </a:lnTo>
                  <a:lnTo>
                    <a:pt x="3730" y="1660"/>
                  </a:lnTo>
                  <a:lnTo>
                    <a:pt x="3730" y="625"/>
                  </a:lnTo>
                  <a:lnTo>
                    <a:pt x="4461" y="625"/>
                  </a:lnTo>
                  <a:cubicBezTo>
                    <a:pt x="4622" y="625"/>
                    <a:pt x="4747" y="518"/>
                    <a:pt x="4765" y="357"/>
                  </a:cubicBezTo>
                  <a:cubicBezTo>
                    <a:pt x="4783" y="161"/>
                    <a:pt x="4640" y="1"/>
                    <a:pt x="44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6237556" y="4107722"/>
              <a:ext cx="334730" cy="38974"/>
            </a:xfrm>
            <a:custGeom>
              <a:avLst/>
              <a:gdLst/>
              <a:ahLst/>
              <a:cxnLst/>
              <a:rect l="l" t="t" r="r" b="b"/>
              <a:pathLst>
                <a:path w="10581" h="1232" extrusionOk="0">
                  <a:moveTo>
                    <a:pt x="0" y="0"/>
                  </a:moveTo>
                  <a:lnTo>
                    <a:pt x="0" y="928"/>
                  </a:lnTo>
                  <a:cubicBezTo>
                    <a:pt x="0" y="1107"/>
                    <a:pt x="125" y="1232"/>
                    <a:pt x="303" y="1232"/>
                  </a:cubicBezTo>
                  <a:lnTo>
                    <a:pt x="10277" y="1232"/>
                  </a:lnTo>
                  <a:cubicBezTo>
                    <a:pt x="10438" y="1232"/>
                    <a:pt x="10581" y="1107"/>
                    <a:pt x="10581" y="928"/>
                  </a:cubicBezTo>
                  <a:lnTo>
                    <a:pt x="10581" y="821"/>
                  </a:lnTo>
                  <a:cubicBezTo>
                    <a:pt x="10581" y="375"/>
                    <a:pt x="10206" y="0"/>
                    <a:pt x="97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0"/>
            <p:cNvSpPr/>
            <p:nvPr/>
          </p:nvSpPr>
          <p:spPr>
            <a:xfrm>
              <a:off x="6237556" y="3857109"/>
              <a:ext cx="97657" cy="230872"/>
            </a:xfrm>
            <a:custGeom>
              <a:avLst/>
              <a:gdLst/>
              <a:ahLst/>
              <a:cxnLst/>
              <a:rect l="l" t="t" r="r" b="b"/>
              <a:pathLst>
                <a:path w="3087" h="7298" extrusionOk="0">
                  <a:moveTo>
                    <a:pt x="3087" y="0"/>
                  </a:moveTo>
                  <a:lnTo>
                    <a:pt x="767" y="1338"/>
                  </a:lnTo>
                  <a:cubicBezTo>
                    <a:pt x="286" y="1606"/>
                    <a:pt x="0" y="2124"/>
                    <a:pt x="0" y="2677"/>
                  </a:cubicBezTo>
                  <a:lnTo>
                    <a:pt x="0" y="7298"/>
                  </a:lnTo>
                  <a:lnTo>
                    <a:pt x="1231" y="7298"/>
                  </a:lnTo>
                  <a:lnTo>
                    <a:pt x="1231" y="2677"/>
                  </a:lnTo>
                  <a:cubicBezTo>
                    <a:pt x="1231" y="2570"/>
                    <a:pt x="1303" y="2463"/>
                    <a:pt x="1392" y="2409"/>
                  </a:cubicBezTo>
                  <a:lnTo>
                    <a:pt x="3087" y="1428"/>
                  </a:lnTo>
                  <a:lnTo>
                    <a:pt x="30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0"/>
            <p:cNvSpPr/>
            <p:nvPr/>
          </p:nvSpPr>
          <p:spPr>
            <a:xfrm>
              <a:off x="6379787" y="3968876"/>
              <a:ext cx="49129" cy="19772"/>
            </a:xfrm>
            <a:custGeom>
              <a:avLst/>
              <a:gdLst/>
              <a:ahLst/>
              <a:cxnLst/>
              <a:rect l="l" t="t" r="r" b="b"/>
              <a:pathLst>
                <a:path w="1553" h="625" extrusionOk="0">
                  <a:moveTo>
                    <a:pt x="0" y="0"/>
                  </a:moveTo>
                  <a:lnTo>
                    <a:pt x="0" y="321"/>
                  </a:lnTo>
                  <a:cubicBezTo>
                    <a:pt x="0" y="482"/>
                    <a:pt x="143" y="625"/>
                    <a:pt x="322" y="625"/>
                  </a:cubicBezTo>
                  <a:lnTo>
                    <a:pt x="1249" y="625"/>
                  </a:lnTo>
                  <a:cubicBezTo>
                    <a:pt x="1410" y="625"/>
                    <a:pt x="1553" y="482"/>
                    <a:pt x="1553" y="321"/>
                  </a:cubicBezTo>
                  <a:lnTo>
                    <a:pt x="15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0"/>
            <p:cNvSpPr/>
            <p:nvPr/>
          </p:nvSpPr>
          <p:spPr>
            <a:xfrm>
              <a:off x="6432270" y="3811808"/>
              <a:ext cx="61562" cy="60581"/>
            </a:xfrm>
            <a:custGeom>
              <a:avLst/>
              <a:gdLst/>
              <a:ahLst/>
              <a:cxnLst/>
              <a:rect l="l" t="t" r="r" b="b"/>
              <a:pathLst>
                <a:path w="1946" h="1915" extrusionOk="0">
                  <a:moveTo>
                    <a:pt x="436" y="0"/>
                  </a:moveTo>
                  <a:cubicBezTo>
                    <a:pt x="358" y="0"/>
                    <a:pt x="277" y="32"/>
                    <a:pt x="215" y="94"/>
                  </a:cubicBezTo>
                  <a:cubicBezTo>
                    <a:pt x="90" y="219"/>
                    <a:pt x="90" y="415"/>
                    <a:pt x="215" y="540"/>
                  </a:cubicBezTo>
                  <a:lnTo>
                    <a:pt x="286" y="612"/>
                  </a:lnTo>
                  <a:lnTo>
                    <a:pt x="1" y="897"/>
                  </a:lnTo>
                  <a:lnTo>
                    <a:pt x="1018" y="1914"/>
                  </a:lnTo>
                  <a:lnTo>
                    <a:pt x="1303" y="1629"/>
                  </a:lnTo>
                  <a:lnTo>
                    <a:pt x="1375" y="1700"/>
                  </a:lnTo>
                  <a:cubicBezTo>
                    <a:pt x="1437" y="1762"/>
                    <a:pt x="1517" y="1794"/>
                    <a:pt x="1598" y="1794"/>
                  </a:cubicBezTo>
                  <a:cubicBezTo>
                    <a:pt x="1678" y="1794"/>
                    <a:pt x="1758" y="1762"/>
                    <a:pt x="1821" y="1700"/>
                  </a:cubicBezTo>
                  <a:cubicBezTo>
                    <a:pt x="1946" y="1575"/>
                    <a:pt x="1946" y="1379"/>
                    <a:pt x="1821" y="1272"/>
                  </a:cubicBezTo>
                  <a:lnTo>
                    <a:pt x="643" y="94"/>
                  </a:lnTo>
                  <a:cubicBezTo>
                    <a:pt x="590" y="32"/>
                    <a:pt x="514" y="0"/>
                    <a:pt x="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0"/>
            <p:cNvSpPr/>
            <p:nvPr/>
          </p:nvSpPr>
          <p:spPr>
            <a:xfrm>
              <a:off x="6354954" y="3851447"/>
              <a:ext cx="98227" cy="97689"/>
            </a:xfrm>
            <a:custGeom>
              <a:avLst/>
              <a:gdLst/>
              <a:ahLst/>
              <a:cxnLst/>
              <a:rect l="l" t="t" r="r" b="b"/>
              <a:pathLst>
                <a:path w="3105" h="3088" extrusionOk="0">
                  <a:moveTo>
                    <a:pt x="0" y="1"/>
                  </a:moveTo>
                  <a:lnTo>
                    <a:pt x="0" y="2374"/>
                  </a:lnTo>
                  <a:cubicBezTo>
                    <a:pt x="0" y="2766"/>
                    <a:pt x="321" y="3088"/>
                    <a:pt x="732" y="3088"/>
                  </a:cubicBezTo>
                  <a:lnTo>
                    <a:pt x="2391" y="3088"/>
                  </a:lnTo>
                  <a:cubicBezTo>
                    <a:pt x="2784" y="3088"/>
                    <a:pt x="3105" y="2766"/>
                    <a:pt x="3105" y="2374"/>
                  </a:cubicBezTo>
                  <a:lnTo>
                    <a:pt x="3105" y="1196"/>
                  </a:lnTo>
                  <a:lnTo>
                    <a:pt x="190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Google Shape;683;p40"/>
          <p:cNvGrpSpPr/>
          <p:nvPr/>
        </p:nvGrpSpPr>
        <p:grpSpPr>
          <a:xfrm>
            <a:off x="6227242" y="2001804"/>
            <a:ext cx="321669" cy="320096"/>
            <a:chOff x="1833680" y="2720812"/>
            <a:chExt cx="336438" cy="334793"/>
          </a:xfrm>
        </p:grpSpPr>
        <p:sp>
          <p:nvSpPr>
            <p:cNvPr id="684" name="Google Shape;684;p40"/>
            <p:cNvSpPr/>
            <p:nvPr/>
          </p:nvSpPr>
          <p:spPr>
            <a:xfrm>
              <a:off x="1833680" y="2733846"/>
              <a:ext cx="119137" cy="84687"/>
            </a:xfrm>
            <a:custGeom>
              <a:avLst/>
              <a:gdLst/>
              <a:ahLst/>
              <a:cxnLst/>
              <a:rect l="l" t="t" r="r" b="b"/>
              <a:pathLst>
                <a:path w="3766" h="2677" extrusionOk="0">
                  <a:moveTo>
                    <a:pt x="1392" y="0"/>
                  </a:moveTo>
                  <a:cubicBezTo>
                    <a:pt x="679" y="0"/>
                    <a:pt x="72" y="554"/>
                    <a:pt x="36" y="1285"/>
                  </a:cubicBezTo>
                  <a:cubicBezTo>
                    <a:pt x="1" y="2052"/>
                    <a:pt x="607" y="2677"/>
                    <a:pt x="1375" y="2677"/>
                  </a:cubicBezTo>
                  <a:lnTo>
                    <a:pt x="3766" y="2677"/>
                  </a:lnTo>
                  <a:lnTo>
                    <a:pt x="24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40"/>
            <p:cNvSpPr/>
            <p:nvPr/>
          </p:nvSpPr>
          <p:spPr>
            <a:xfrm>
              <a:off x="1931906" y="2720812"/>
              <a:ext cx="79056" cy="111324"/>
            </a:xfrm>
            <a:custGeom>
              <a:avLst/>
              <a:gdLst/>
              <a:ahLst/>
              <a:cxnLst/>
              <a:rect l="l" t="t" r="r" b="b"/>
              <a:pathLst>
                <a:path w="2499" h="3519" extrusionOk="0">
                  <a:moveTo>
                    <a:pt x="2200" y="1"/>
                  </a:moveTo>
                  <a:cubicBezTo>
                    <a:pt x="2035" y="1"/>
                    <a:pt x="1892" y="137"/>
                    <a:pt x="1892" y="305"/>
                  </a:cubicBezTo>
                  <a:lnTo>
                    <a:pt x="1892" y="412"/>
                  </a:lnTo>
                  <a:lnTo>
                    <a:pt x="0" y="412"/>
                  </a:lnTo>
                  <a:lnTo>
                    <a:pt x="1356" y="3107"/>
                  </a:lnTo>
                  <a:lnTo>
                    <a:pt x="1892" y="3107"/>
                  </a:lnTo>
                  <a:lnTo>
                    <a:pt x="1892" y="3196"/>
                  </a:lnTo>
                  <a:cubicBezTo>
                    <a:pt x="1892" y="3381"/>
                    <a:pt x="2035" y="3519"/>
                    <a:pt x="2201" y="3519"/>
                  </a:cubicBezTo>
                  <a:cubicBezTo>
                    <a:pt x="2211" y="3519"/>
                    <a:pt x="2221" y="3518"/>
                    <a:pt x="2231" y="3517"/>
                  </a:cubicBezTo>
                  <a:cubicBezTo>
                    <a:pt x="2391" y="3499"/>
                    <a:pt x="2498" y="3357"/>
                    <a:pt x="2498" y="3196"/>
                  </a:cubicBezTo>
                  <a:lnTo>
                    <a:pt x="2498" y="323"/>
                  </a:lnTo>
                  <a:cubicBezTo>
                    <a:pt x="2498" y="163"/>
                    <a:pt x="2391" y="20"/>
                    <a:pt x="2231" y="2"/>
                  </a:cubicBezTo>
                  <a:cubicBezTo>
                    <a:pt x="2221" y="1"/>
                    <a:pt x="2210" y="1"/>
                    <a:pt x="22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0"/>
            <p:cNvSpPr/>
            <p:nvPr/>
          </p:nvSpPr>
          <p:spPr>
            <a:xfrm>
              <a:off x="1992867" y="2878924"/>
              <a:ext cx="176713" cy="176681"/>
            </a:xfrm>
            <a:custGeom>
              <a:avLst/>
              <a:gdLst/>
              <a:ahLst/>
              <a:cxnLst/>
              <a:rect l="l" t="t" r="r" b="b"/>
              <a:pathLst>
                <a:path w="5586" h="5585" extrusionOk="0">
                  <a:moveTo>
                    <a:pt x="3408" y="1249"/>
                  </a:moveTo>
                  <a:cubicBezTo>
                    <a:pt x="3569" y="1249"/>
                    <a:pt x="3712" y="1356"/>
                    <a:pt x="3729" y="1517"/>
                  </a:cubicBezTo>
                  <a:cubicBezTo>
                    <a:pt x="3747" y="1713"/>
                    <a:pt x="3605" y="1856"/>
                    <a:pt x="3408" y="1856"/>
                  </a:cubicBezTo>
                  <a:lnTo>
                    <a:pt x="2802" y="1856"/>
                  </a:lnTo>
                  <a:cubicBezTo>
                    <a:pt x="2641" y="1856"/>
                    <a:pt x="2498" y="1749"/>
                    <a:pt x="2480" y="1588"/>
                  </a:cubicBezTo>
                  <a:cubicBezTo>
                    <a:pt x="2463" y="1410"/>
                    <a:pt x="2605" y="1249"/>
                    <a:pt x="2802" y="1249"/>
                  </a:cubicBezTo>
                  <a:close/>
                  <a:moveTo>
                    <a:pt x="3819" y="2480"/>
                  </a:moveTo>
                  <a:cubicBezTo>
                    <a:pt x="3979" y="2480"/>
                    <a:pt x="4122" y="2605"/>
                    <a:pt x="4140" y="2766"/>
                  </a:cubicBezTo>
                  <a:cubicBezTo>
                    <a:pt x="4158" y="2944"/>
                    <a:pt x="4015" y="3105"/>
                    <a:pt x="3836" y="3105"/>
                  </a:cubicBezTo>
                  <a:lnTo>
                    <a:pt x="2802" y="3105"/>
                  </a:lnTo>
                  <a:cubicBezTo>
                    <a:pt x="2641" y="3105"/>
                    <a:pt x="2498" y="2980"/>
                    <a:pt x="2480" y="2837"/>
                  </a:cubicBezTo>
                  <a:cubicBezTo>
                    <a:pt x="2463" y="2641"/>
                    <a:pt x="2605" y="2480"/>
                    <a:pt x="2802" y="2480"/>
                  </a:cubicBezTo>
                  <a:close/>
                  <a:moveTo>
                    <a:pt x="3408" y="3729"/>
                  </a:moveTo>
                  <a:cubicBezTo>
                    <a:pt x="3569" y="3729"/>
                    <a:pt x="3712" y="3836"/>
                    <a:pt x="3729" y="3997"/>
                  </a:cubicBezTo>
                  <a:cubicBezTo>
                    <a:pt x="3747" y="4193"/>
                    <a:pt x="3605" y="4336"/>
                    <a:pt x="3408" y="4336"/>
                  </a:cubicBezTo>
                  <a:lnTo>
                    <a:pt x="2802" y="4336"/>
                  </a:lnTo>
                  <a:cubicBezTo>
                    <a:pt x="2641" y="4336"/>
                    <a:pt x="2498" y="4229"/>
                    <a:pt x="2480" y="4068"/>
                  </a:cubicBezTo>
                  <a:cubicBezTo>
                    <a:pt x="2463" y="3890"/>
                    <a:pt x="2605" y="3729"/>
                    <a:pt x="2802" y="3729"/>
                  </a:cubicBezTo>
                  <a:close/>
                  <a:moveTo>
                    <a:pt x="304" y="0"/>
                  </a:moveTo>
                  <a:cubicBezTo>
                    <a:pt x="143" y="0"/>
                    <a:pt x="0" y="143"/>
                    <a:pt x="0" y="303"/>
                  </a:cubicBezTo>
                  <a:lnTo>
                    <a:pt x="0" y="4443"/>
                  </a:lnTo>
                  <a:cubicBezTo>
                    <a:pt x="0" y="5067"/>
                    <a:pt x="500" y="5585"/>
                    <a:pt x="1142" y="5585"/>
                  </a:cubicBezTo>
                  <a:lnTo>
                    <a:pt x="4443" y="5585"/>
                  </a:lnTo>
                  <a:cubicBezTo>
                    <a:pt x="5068" y="5585"/>
                    <a:pt x="5585" y="5067"/>
                    <a:pt x="5585" y="4443"/>
                  </a:cubicBezTo>
                  <a:lnTo>
                    <a:pt x="5585" y="303"/>
                  </a:lnTo>
                  <a:cubicBezTo>
                    <a:pt x="5585" y="143"/>
                    <a:pt x="5442" y="0"/>
                    <a:pt x="5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0"/>
            <p:cNvSpPr/>
            <p:nvPr/>
          </p:nvSpPr>
          <p:spPr>
            <a:xfrm>
              <a:off x="1924567" y="2887370"/>
              <a:ext cx="38974" cy="39544"/>
            </a:xfrm>
            <a:custGeom>
              <a:avLst/>
              <a:gdLst/>
              <a:ahLst/>
              <a:cxnLst/>
              <a:rect l="l" t="t" r="r" b="b"/>
              <a:pathLst>
                <a:path w="1232" h="1250" extrusionOk="0">
                  <a:moveTo>
                    <a:pt x="607" y="1"/>
                  </a:moveTo>
                  <a:cubicBezTo>
                    <a:pt x="268" y="1"/>
                    <a:pt x="0" y="286"/>
                    <a:pt x="0" y="625"/>
                  </a:cubicBezTo>
                  <a:cubicBezTo>
                    <a:pt x="0" y="964"/>
                    <a:pt x="268" y="1250"/>
                    <a:pt x="607" y="1250"/>
                  </a:cubicBezTo>
                  <a:cubicBezTo>
                    <a:pt x="964" y="1250"/>
                    <a:pt x="1232" y="964"/>
                    <a:pt x="1232" y="625"/>
                  </a:cubicBezTo>
                  <a:cubicBezTo>
                    <a:pt x="1232" y="286"/>
                    <a:pt x="964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0"/>
            <p:cNvSpPr/>
            <p:nvPr/>
          </p:nvSpPr>
          <p:spPr>
            <a:xfrm>
              <a:off x="2109695" y="2759755"/>
              <a:ext cx="60423" cy="58936"/>
            </a:xfrm>
            <a:custGeom>
              <a:avLst/>
              <a:gdLst/>
              <a:ahLst/>
              <a:cxnLst/>
              <a:rect l="l" t="t" r="r" b="b"/>
              <a:pathLst>
                <a:path w="1910" h="1863" extrusionOk="0">
                  <a:moveTo>
                    <a:pt x="967" y="1"/>
                  </a:moveTo>
                  <a:cubicBezTo>
                    <a:pt x="786" y="1"/>
                    <a:pt x="643" y="138"/>
                    <a:pt x="643" y="323"/>
                  </a:cubicBezTo>
                  <a:lnTo>
                    <a:pt x="643" y="627"/>
                  </a:lnTo>
                  <a:lnTo>
                    <a:pt x="340" y="627"/>
                  </a:lnTo>
                  <a:cubicBezTo>
                    <a:pt x="161" y="627"/>
                    <a:pt x="1" y="787"/>
                    <a:pt x="36" y="966"/>
                  </a:cubicBezTo>
                  <a:cubicBezTo>
                    <a:pt x="54" y="1126"/>
                    <a:pt x="179" y="1251"/>
                    <a:pt x="340" y="1251"/>
                  </a:cubicBezTo>
                  <a:lnTo>
                    <a:pt x="643" y="1251"/>
                  </a:lnTo>
                  <a:lnTo>
                    <a:pt x="643" y="1555"/>
                  </a:lnTo>
                  <a:cubicBezTo>
                    <a:pt x="643" y="1715"/>
                    <a:pt x="768" y="1840"/>
                    <a:pt x="929" y="1858"/>
                  </a:cubicBezTo>
                  <a:cubicBezTo>
                    <a:pt x="946" y="1861"/>
                    <a:pt x="962" y="1863"/>
                    <a:pt x="979" y="1863"/>
                  </a:cubicBezTo>
                  <a:cubicBezTo>
                    <a:pt x="1136" y="1863"/>
                    <a:pt x="1268" y="1716"/>
                    <a:pt x="1268" y="1555"/>
                  </a:cubicBezTo>
                  <a:lnTo>
                    <a:pt x="1268" y="1251"/>
                  </a:lnTo>
                  <a:lnTo>
                    <a:pt x="1571" y="1251"/>
                  </a:lnTo>
                  <a:cubicBezTo>
                    <a:pt x="1731" y="1251"/>
                    <a:pt x="1874" y="1126"/>
                    <a:pt x="1892" y="966"/>
                  </a:cubicBezTo>
                  <a:cubicBezTo>
                    <a:pt x="1910" y="787"/>
                    <a:pt x="1767" y="627"/>
                    <a:pt x="1571" y="627"/>
                  </a:cubicBezTo>
                  <a:lnTo>
                    <a:pt x="1268" y="627"/>
                  </a:lnTo>
                  <a:lnTo>
                    <a:pt x="1268" y="323"/>
                  </a:lnTo>
                  <a:cubicBezTo>
                    <a:pt x="1268" y="163"/>
                    <a:pt x="1161" y="20"/>
                    <a:pt x="1000" y="2"/>
                  </a:cubicBezTo>
                  <a:cubicBezTo>
                    <a:pt x="989" y="1"/>
                    <a:pt x="978" y="1"/>
                    <a:pt x="9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0"/>
            <p:cNvSpPr/>
            <p:nvPr/>
          </p:nvSpPr>
          <p:spPr>
            <a:xfrm>
              <a:off x="2081477" y="2730461"/>
              <a:ext cx="19234" cy="19772"/>
            </a:xfrm>
            <a:custGeom>
              <a:avLst/>
              <a:gdLst/>
              <a:ahLst/>
              <a:cxnLst/>
              <a:rect l="l" t="t" r="r" b="b"/>
              <a:pathLst>
                <a:path w="608" h="625" extrusionOk="0">
                  <a:moveTo>
                    <a:pt x="304" y="0"/>
                  </a:moveTo>
                  <a:cubicBezTo>
                    <a:pt x="126" y="0"/>
                    <a:pt x="1" y="143"/>
                    <a:pt x="1" y="304"/>
                  </a:cubicBezTo>
                  <a:cubicBezTo>
                    <a:pt x="1" y="482"/>
                    <a:pt x="126" y="625"/>
                    <a:pt x="304" y="625"/>
                  </a:cubicBezTo>
                  <a:cubicBezTo>
                    <a:pt x="482" y="625"/>
                    <a:pt x="607" y="482"/>
                    <a:pt x="607" y="304"/>
                  </a:cubicBezTo>
                  <a:cubicBezTo>
                    <a:pt x="607" y="143"/>
                    <a:pt x="482" y="0"/>
                    <a:pt x="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0"/>
            <p:cNvSpPr/>
            <p:nvPr/>
          </p:nvSpPr>
          <p:spPr>
            <a:xfrm>
              <a:off x="1894640" y="2851243"/>
              <a:ext cx="19804" cy="19804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22" y="1"/>
                  </a:moveTo>
                  <a:cubicBezTo>
                    <a:pt x="143" y="1"/>
                    <a:pt x="1" y="143"/>
                    <a:pt x="1" y="322"/>
                  </a:cubicBezTo>
                  <a:cubicBezTo>
                    <a:pt x="1" y="482"/>
                    <a:pt x="143" y="625"/>
                    <a:pt x="322" y="625"/>
                  </a:cubicBezTo>
                  <a:cubicBezTo>
                    <a:pt x="482" y="625"/>
                    <a:pt x="625" y="482"/>
                    <a:pt x="625" y="322"/>
                  </a:cubicBezTo>
                  <a:cubicBezTo>
                    <a:pt x="625" y="143"/>
                    <a:pt x="482" y="1"/>
                    <a:pt x="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0"/>
            <p:cNvSpPr/>
            <p:nvPr/>
          </p:nvSpPr>
          <p:spPr>
            <a:xfrm>
              <a:off x="2030671" y="2779558"/>
              <a:ext cx="70040" cy="79625"/>
            </a:xfrm>
            <a:custGeom>
              <a:avLst/>
              <a:gdLst/>
              <a:ahLst/>
              <a:cxnLst/>
              <a:rect l="l" t="t" r="r" b="b"/>
              <a:pathLst>
                <a:path w="2214" h="2517" extrusionOk="0">
                  <a:moveTo>
                    <a:pt x="1" y="1"/>
                  </a:moveTo>
                  <a:lnTo>
                    <a:pt x="1" y="1250"/>
                  </a:lnTo>
                  <a:lnTo>
                    <a:pt x="144" y="1250"/>
                  </a:lnTo>
                  <a:cubicBezTo>
                    <a:pt x="607" y="1250"/>
                    <a:pt x="982" y="1607"/>
                    <a:pt x="982" y="2070"/>
                  </a:cubicBezTo>
                  <a:lnTo>
                    <a:pt x="982" y="2517"/>
                  </a:lnTo>
                  <a:lnTo>
                    <a:pt x="2213" y="2517"/>
                  </a:lnTo>
                  <a:lnTo>
                    <a:pt x="2213" y="2070"/>
                  </a:lnTo>
                  <a:cubicBezTo>
                    <a:pt x="2213" y="929"/>
                    <a:pt x="1285" y="1"/>
                    <a:pt x="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2" name="Google Shape;692;p40"/>
          <p:cNvGrpSpPr/>
          <p:nvPr/>
        </p:nvGrpSpPr>
        <p:grpSpPr>
          <a:xfrm rot="-2437917">
            <a:off x="7983981" y="1116959"/>
            <a:ext cx="370801" cy="490897"/>
            <a:chOff x="1634870" y="-5372769"/>
            <a:chExt cx="3048801" cy="4036247"/>
          </a:xfrm>
        </p:grpSpPr>
        <p:sp>
          <p:nvSpPr>
            <p:cNvPr id="693" name="Google Shape;693;p40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4" name="Google Shape;694;p40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695" name="Google Shape;695;p40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40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40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40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99" name="Google Shape;699;p40"/>
          <p:cNvGrpSpPr/>
          <p:nvPr/>
        </p:nvGrpSpPr>
        <p:grpSpPr>
          <a:xfrm rot="2147605" flipH="1">
            <a:off x="8165097" y="821004"/>
            <a:ext cx="444655" cy="588669"/>
            <a:chOff x="1634870" y="-5372769"/>
            <a:chExt cx="3048801" cy="4036247"/>
          </a:xfrm>
        </p:grpSpPr>
        <p:sp>
          <p:nvSpPr>
            <p:cNvPr id="700" name="Google Shape;700;p40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01" name="Google Shape;701;p40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702" name="Google Shape;702;p40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40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40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40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A0C4B6E-DA90-3DFB-6FAE-18A825F69BAB}"/>
              </a:ext>
            </a:extLst>
          </p:cNvPr>
          <p:cNvSpPr txBox="1"/>
          <p:nvPr/>
        </p:nvSpPr>
        <p:spPr>
          <a:xfrm>
            <a:off x="5078046" y="2891128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FF1870-F918-2E72-CD48-B35175FEECDC}"/>
              </a:ext>
            </a:extLst>
          </p:cNvPr>
          <p:cNvSpPr txBox="1"/>
          <p:nvPr/>
        </p:nvSpPr>
        <p:spPr>
          <a:xfrm>
            <a:off x="1441327" y="2891128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D556BB-CCFE-3EF0-A804-31B4384E6FCD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" name="Google Shape;717;p41"/>
          <p:cNvGrpSpPr/>
          <p:nvPr/>
        </p:nvGrpSpPr>
        <p:grpSpPr>
          <a:xfrm>
            <a:off x="1550825" y="1669402"/>
            <a:ext cx="985200" cy="984900"/>
            <a:chOff x="3478075" y="1668425"/>
            <a:chExt cx="985200" cy="984900"/>
          </a:xfrm>
        </p:grpSpPr>
        <p:sp>
          <p:nvSpPr>
            <p:cNvPr id="718" name="Google Shape;718;p41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1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0" name="Google Shape;720;p41"/>
          <p:cNvGrpSpPr/>
          <p:nvPr/>
        </p:nvGrpSpPr>
        <p:grpSpPr>
          <a:xfrm>
            <a:off x="4079400" y="1669402"/>
            <a:ext cx="985200" cy="984900"/>
            <a:chOff x="3478075" y="1668425"/>
            <a:chExt cx="985200" cy="984900"/>
          </a:xfrm>
        </p:grpSpPr>
        <p:sp>
          <p:nvSpPr>
            <p:cNvPr id="721" name="Google Shape;721;p41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1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3" name="Google Shape;723;p41"/>
          <p:cNvGrpSpPr/>
          <p:nvPr/>
        </p:nvGrpSpPr>
        <p:grpSpPr>
          <a:xfrm>
            <a:off x="6607975" y="1669402"/>
            <a:ext cx="985200" cy="984900"/>
            <a:chOff x="3478075" y="1668425"/>
            <a:chExt cx="985200" cy="984900"/>
          </a:xfrm>
        </p:grpSpPr>
        <p:sp>
          <p:nvSpPr>
            <p:cNvPr id="724" name="Google Shape;724;p41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1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6" name="Google Shape;726;p41"/>
          <p:cNvGrpSpPr/>
          <p:nvPr/>
        </p:nvGrpSpPr>
        <p:grpSpPr>
          <a:xfrm>
            <a:off x="1939801" y="2001527"/>
            <a:ext cx="207247" cy="320640"/>
            <a:chOff x="4094886" y="3266073"/>
            <a:chExt cx="216763" cy="335363"/>
          </a:xfrm>
        </p:grpSpPr>
        <p:sp>
          <p:nvSpPr>
            <p:cNvPr id="727" name="Google Shape;727;p41"/>
            <p:cNvSpPr/>
            <p:nvPr/>
          </p:nvSpPr>
          <p:spPr>
            <a:xfrm>
              <a:off x="4094886" y="3266073"/>
              <a:ext cx="216763" cy="335363"/>
            </a:xfrm>
            <a:custGeom>
              <a:avLst/>
              <a:gdLst/>
              <a:ahLst/>
              <a:cxnLst/>
              <a:rect l="l" t="t" r="r" b="b"/>
              <a:pathLst>
                <a:path w="6852" h="10601" extrusionOk="0">
                  <a:moveTo>
                    <a:pt x="6536" y="1"/>
                  </a:moveTo>
                  <a:cubicBezTo>
                    <a:pt x="6370" y="1"/>
                    <a:pt x="6227" y="138"/>
                    <a:pt x="6227" y="323"/>
                  </a:cubicBezTo>
                  <a:lnTo>
                    <a:pt x="6227" y="6622"/>
                  </a:lnTo>
                  <a:lnTo>
                    <a:pt x="4782" y="6622"/>
                  </a:lnTo>
                  <a:lnTo>
                    <a:pt x="4782" y="7246"/>
                  </a:lnTo>
                  <a:lnTo>
                    <a:pt x="6227" y="7246"/>
                  </a:lnTo>
                  <a:lnTo>
                    <a:pt x="6227" y="9976"/>
                  </a:lnTo>
                  <a:lnTo>
                    <a:pt x="339" y="9976"/>
                  </a:lnTo>
                  <a:cubicBezTo>
                    <a:pt x="179" y="9976"/>
                    <a:pt x="36" y="10083"/>
                    <a:pt x="18" y="10244"/>
                  </a:cubicBezTo>
                  <a:cubicBezTo>
                    <a:pt x="0" y="10440"/>
                    <a:pt x="143" y="10601"/>
                    <a:pt x="339" y="10601"/>
                  </a:cubicBezTo>
                  <a:lnTo>
                    <a:pt x="6531" y="10601"/>
                  </a:lnTo>
                  <a:cubicBezTo>
                    <a:pt x="6709" y="10601"/>
                    <a:pt x="6852" y="10458"/>
                    <a:pt x="6852" y="10279"/>
                  </a:cubicBezTo>
                  <a:lnTo>
                    <a:pt x="6852" y="323"/>
                  </a:lnTo>
                  <a:cubicBezTo>
                    <a:pt x="6852" y="163"/>
                    <a:pt x="6727" y="20"/>
                    <a:pt x="6566" y="2"/>
                  </a:cubicBezTo>
                  <a:cubicBezTo>
                    <a:pt x="6556" y="1"/>
                    <a:pt x="6546" y="1"/>
                    <a:pt x="6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1"/>
            <p:cNvSpPr/>
            <p:nvPr/>
          </p:nvSpPr>
          <p:spPr>
            <a:xfrm>
              <a:off x="4121396" y="3266136"/>
              <a:ext cx="150741" cy="160326"/>
            </a:xfrm>
            <a:custGeom>
              <a:avLst/>
              <a:gdLst/>
              <a:ahLst/>
              <a:cxnLst/>
              <a:rect l="l" t="t" r="r" b="b"/>
              <a:pathLst>
                <a:path w="4765" h="5068" extrusionOk="0">
                  <a:moveTo>
                    <a:pt x="518" y="0"/>
                  </a:moveTo>
                  <a:cubicBezTo>
                    <a:pt x="358" y="0"/>
                    <a:pt x="215" y="143"/>
                    <a:pt x="215" y="321"/>
                  </a:cubicBezTo>
                  <a:lnTo>
                    <a:pt x="215" y="428"/>
                  </a:lnTo>
                  <a:cubicBezTo>
                    <a:pt x="215" y="1106"/>
                    <a:pt x="768" y="1659"/>
                    <a:pt x="1464" y="1659"/>
                  </a:cubicBezTo>
                  <a:lnTo>
                    <a:pt x="2071" y="1659"/>
                  </a:lnTo>
                  <a:lnTo>
                    <a:pt x="2071" y="3015"/>
                  </a:lnTo>
                  <a:cubicBezTo>
                    <a:pt x="1857" y="2819"/>
                    <a:pt x="1571" y="2694"/>
                    <a:pt x="1250" y="2694"/>
                  </a:cubicBezTo>
                  <a:lnTo>
                    <a:pt x="322" y="2694"/>
                  </a:lnTo>
                  <a:cubicBezTo>
                    <a:pt x="144" y="2694"/>
                    <a:pt x="1" y="2837"/>
                    <a:pt x="1" y="2998"/>
                  </a:cubicBezTo>
                  <a:lnTo>
                    <a:pt x="1" y="3105"/>
                  </a:lnTo>
                  <a:cubicBezTo>
                    <a:pt x="1" y="3801"/>
                    <a:pt x="572" y="4354"/>
                    <a:pt x="1250" y="4354"/>
                  </a:cubicBezTo>
                  <a:lnTo>
                    <a:pt x="2071" y="4354"/>
                  </a:lnTo>
                  <a:lnTo>
                    <a:pt x="2071" y="5067"/>
                  </a:lnTo>
                  <a:lnTo>
                    <a:pt x="2695" y="5067"/>
                  </a:lnTo>
                  <a:lnTo>
                    <a:pt x="2695" y="3943"/>
                  </a:lnTo>
                  <a:lnTo>
                    <a:pt x="3516" y="3943"/>
                  </a:lnTo>
                  <a:cubicBezTo>
                    <a:pt x="4212" y="3943"/>
                    <a:pt x="4765" y="3372"/>
                    <a:pt x="4765" y="2694"/>
                  </a:cubicBezTo>
                  <a:lnTo>
                    <a:pt x="4765" y="2480"/>
                  </a:lnTo>
                  <a:cubicBezTo>
                    <a:pt x="4765" y="2373"/>
                    <a:pt x="4676" y="2284"/>
                    <a:pt x="4569" y="2284"/>
                  </a:cubicBezTo>
                  <a:lnTo>
                    <a:pt x="3516" y="2284"/>
                  </a:lnTo>
                  <a:cubicBezTo>
                    <a:pt x="3213" y="2284"/>
                    <a:pt x="2909" y="2409"/>
                    <a:pt x="2695" y="2605"/>
                  </a:cubicBezTo>
                  <a:lnTo>
                    <a:pt x="2695" y="821"/>
                  </a:lnTo>
                  <a:cubicBezTo>
                    <a:pt x="2695" y="375"/>
                    <a:pt x="2338" y="0"/>
                    <a:pt x="18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1"/>
            <p:cNvSpPr/>
            <p:nvPr/>
          </p:nvSpPr>
          <p:spPr>
            <a:xfrm>
              <a:off x="4147938" y="3495300"/>
              <a:ext cx="98258" cy="65548"/>
            </a:xfrm>
            <a:custGeom>
              <a:avLst/>
              <a:gdLst/>
              <a:ahLst/>
              <a:cxnLst/>
              <a:rect l="l" t="t" r="r" b="b"/>
              <a:pathLst>
                <a:path w="3106" h="2072" extrusionOk="0">
                  <a:moveTo>
                    <a:pt x="1" y="0"/>
                  </a:moveTo>
                  <a:lnTo>
                    <a:pt x="1" y="518"/>
                  </a:lnTo>
                  <a:cubicBezTo>
                    <a:pt x="1" y="1371"/>
                    <a:pt x="697" y="2071"/>
                    <a:pt x="1544" y="2071"/>
                  </a:cubicBezTo>
                  <a:cubicBezTo>
                    <a:pt x="1564" y="2071"/>
                    <a:pt x="1585" y="2071"/>
                    <a:pt x="1606" y="2070"/>
                  </a:cubicBezTo>
                  <a:cubicBezTo>
                    <a:pt x="2445" y="2034"/>
                    <a:pt x="3105" y="1338"/>
                    <a:pt x="3105" y="500"/>
                  </a:cubicBezTo>
                  <a:lnTo>
                    <a:pt x="31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1"/>
            <p:cNvSpPr/>
            <p:nvPr/>
          </p:nvSpPr>
          <p:spPr>
            <a:xfrm>
              <a:off x="4147938" y="3446171"/>
              <a:ext cx="98258" cy="29389"/>
            </a:xfrm>
            <a:custGeom>
              <a:avLst/>
              <a:gdLst/>
              <a:ahLst/>
              <a:cxnLst/>
              <a:rect l="l" t="t" r="r" b="b"/>
              <a:pathLst>
                <a:path w="3106" h="929" extrusionOk="0">
                  <a:moveTo>
                    <a:pt x="304" y="1"/>
                  </a:moveTo>
                  <a:cubicBezTo>
                    <a:pt x="143" y="1"/>
                    <a:pt x="1" y="144"/>
                    <a:pt x="1" y="304"/>
                  </a:cubicBezTo>
                  <a:lnTo>
                    <a:pt x="1" y="929"/>
                  </a:lnTo>
                  <a:lnTo>
                    <a:pt x="3105" y="929"/>
                  </a:lnTo>
                  <a:lnTo>
                    <a:pt x="3105" y="304"/>
                  </a:lnTo>
                  <a:cubicBezTo>
                    <a:pt x="3105" y="144"/>
                    <a:pt x="2962" y="1"/>
                    <a:pt x="27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1"/>
            <p:cNvSpPr/>
            <p:nvPr/>
          </p:nvSpPr>
          <p:spPr>
            <a:xfrm>
              <a:off x="4127628" y="3475528"/>
              <a:ext cx="20341" cy="19804"/>
            </a:xfrm>
            <a:custGeom>
              <a:avLst/>
              <a:gdLst/>
              <a:ahLst/>
              <a:cxnLst/>
              <a:rect l="l" t="t" r="r" b="b"/>
              <a:pathLst>
                <a:path w="643" h="626" extrusionOk="0">
                  <a:moveTo>
                    <a:pt x="321" y="1"/>
                  </a:moveTo>
                  <a:cubicBezTo>
                    <a:pt x="143" y="1"/>
                    <a:pt x="0" y="161"/>
                    <a:pt x="18" y="358"/>
                  </a:cubicBezTo>
                  <a:cubicBezTo>
                    <a:pt x="36" y="500"/>
                    <a:pt x="179" y="625"/>
                    <a:pt x="339" y="625"/>
                  </a:cubicBezTo>
                  <a:lnTo>
                    <a:pt x="643" y="625"/>
                  </a:lnTo>
                  <a:lnTo>
                    <a:pt x="6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2" name="Google Shape;732;p41"/>
          <p:cNvGrpSpPr/>
          <p:nvPr/>
        </p:nvGrpSpPr>
        <p:grpSpPr>
          <a:xfrm>
            <a:off x="6940542" y="2001527"/>
            <a:ext cx="320066" cy="320640"/>
            <a:chOff x="1101013" y="3266073"/>
            <a:chExt cx="334762" cy="335363"/>
          </a:xfrm>
        </p:grpSpPr>
        <p:sp>
          <p:nvSpPr>
            <p:cNvPr id="733" name="Google Shape;733;p41"/>
            <p:cNvSpPr/>
            <p:nvPr/>
          </p:nvSpPr>
          <p:spPr>
            <a:xfrm>
              <a:off x="1242137" y="3342883"/>
              <a:ext cx="52514" cy="38974"/>
            </a:xfrm>
            <a:custGeom>
              <a:avLst/>
              <a:gdLst/>
              <a:ahLst/>
              <a:cxnLst/>
              <a:rect l="l" t="t" r="r" b="b"/>
              <a:pathLst>
                <a:path w="1660" h="1232" extrusionOk="0">
                  <a:moveTo>
                    <a:pt x="304" y="1"/>
                  </a:moveTo>
                  <a:cubicBezTo>
                    <a:pt x="143" y="1"/>
                    <a:pt x="1" y="143"/>
                    <a:pt x="1" y="304"/>
                  </a:cubicBezTo>
                  <a:lnTo>
                    <a:pt x="1" y="928"/>
                  </a:lnTo>
                  <a:cubicBezTo>
                    <a:pt x="1" y="1107"/>
                    <a:pt x="143" y="1232"/>
                    <a:pt x="304" y="1232"/>
                  </a:cubicBezTo>
                  <a:lnTo>
                    <a:pt x="1339" y="1232"/>
                  </a:lnTo>
                  <a:cubicBezTo>
                    <a:pt x="1517" y="1232"/>
                    <a:pt x="1660" y="1107"/>
                    <a:pt x="1660" y="928"/>
                  </a:cubicBezTo>
                  <a:lnTo>
                    <a:pt x="1660" y="304"/>
                  </a:lnTo>
                  <a:cubicBezTo>
                    <a:pt x="1660" y="143"/>
                    <a:pt x="1517" y="1"/>
                    <a:pt x="13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1"/>
            <p:cNvSpPr/>
            <p:nvPr/>
          </p:nvSpPr>
          <p:spPr>
            <a:xfrm>
              <a:off x="1212780" y="3503177"/>
              <a:ext cx="111229" cy="39006"/>
            </a:xfrm>
            <a:custGeom>
              <a:avLst/>
              <a:gdLst/>
              <a:ahLst/>
              <a:cxnLst/>
              <a:rect l="l" t="t" r="r" b="b"/>
              <a:pathLst>
                <a:path w="3516" h="1233" extrusionOk="0">
                  <a:moveTo>
                    <a:pt x="929" y="1"/>
                  </a:moveTo>
                  <a:cubicBezTo>
                    <a:pt x="411" y="1"/>
                    <a:pt x="1" y="411"/>
                    <a:pt x="1" y="929"/>
                  </a:cubicBezTo>
                  <a:lnTo>
                    <a:pt x="1" y="1232"/>
                  </a:lnTo>
                  <a:lnTo>
                    <a:pt x="3516" y="1232"/>
                  </a:lnTo>
                  <a:lnTo>
                    <a:pt x="3516" y="929"/>
                  </a:lnTo>
                  <a:cubicBezTo>
                    <a:pt x="3516" y="411"/>
                    <a:pt x="3088" y="1"/>
                    <a:pt x="25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1"/>
            <p:cNvSpPr/>
            <p:nvPr/>
          </p:nvSpPr>
          <p:spPr>
            <a:xfrm>
              <a:off x="1101013" y="3561892"/>
              <a:ext cx="334762" cy="39544"/>
            </a:xfrm>
            <a:custGeom>
              <a:avLst/>
              <a:gdLst/>
              <a:ahLst/>
              <a:cxnLst/>
              <a:rect l="l" t="t" r="r" b="b"/>
              <a:pathLst>
                <a:path w="10582" h="1250" extrusionOk="0">
                  <a:moveTo>
                    <a:pt x="822" y="1"/>
                  </a:moveTo>
                  <a:cubicBezTo>
                    <a:pt x="358" y="1"/>
                    <a:pt x="1" y="375"/>
                    <a:pt x="1" y="821"/>
                  </a:cubicBezTo>
                  <a:lnTo>
                    <a:pt x="1" y="928"/>
                  </a:lnTo>
                  <a:cubicBezTo>
                    <a:pt x="1" y="1107"/>
                    <a:pt x="126" y="1250"/>
                    <a:pt x="304" y="1250"/>
                  </a:cubicBezTo>
                  <a:lnTo>
                    <a:pt x="10278" y="1250"/>
                  </a:lnTo>
                  <a:cubicBezTo>
                    <a:pt x="10439" y="1250"/>
                    <a:pt x="10582" y="1107"/>
                    <a:pt x="10582" y="928"/>
                  </a:cubicBezTo>
                  <a:lnTo>
                    <a:pt x="10582" y="821"/>
                  </a:lnTo>
                  <a:cubicBezTo>
                    <a:pt x="10582" y="375"/>
                    <a:pt x="10207" y="1"/>
                    <a:pt x="97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1"/>
            <p:cNvSpPr/>
            <p:nvPr/>
          </p:nvSpPr>
          <p:spPr>
            <a:xfrm>
              <a:off x="1258524" y="3266073"/>
              <a:ext cx="19772" cy="57101"/>
            </a:xfrm>
            <a:custGeom>
              <a:avLst/>
              <a:gdLst/>
              <a:ahLst/>
              <a:cxnLst/>
              <a:rect l="l" t="t" r="r" b="b"/>
              <a:pathLst>
                <a:path w="625" h="1805" extrusionOk="0">
                  <a:moveTo>
                    <a:pt x="301" y="1"/>
                  </a:moveTo>
                  <a:cubicBezTo>
                    <a:pt x="290" y="1"/>
                    <a:pt x="279" y="1"/>
                    <a:pt x="268" y="2"/>
                  </a:cubicBezTo>
                  <a:cubicBezTo>
                    <a:pt x="107" y="20"/>
                    <a:pt x="0" y="163"/>
                    <a:pt x="0" y="323"/>
                  </a:cubicBezTo>
                  <a:lnTo>
                    <a:pt x="0" y="1804"/>
                  </a:lnTo>
                  <a:lnTo>
                    <a:pt x="625" y="1804"/>
                  </a:lnTo>
                  <a:lnTo>
                    <a:pt x="625" y="323"/>
                  </a:lnTo>
                  <a:cubicBezTo>
                    <a:pt x="625" y="138"/>
                    <a:pt x="482" y="1"/>
                    <a:pt x="3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1"/>
            <p:cNvSpPr/>
            <p:nvPr/>
          </p:nvSpPr>
          <p:spPr>
            <a:xfrm>
              <a:off x="1313822" y="3352468"/>
              <a:ext cx="36728" cy="19804"/>
            </a:xfrm>
            <a:custGeom>
              <a:avLst/>
              <a:gdLst/>
              <a:ahLst/>
              <a:cxnLst/>
              <a:rect l="l" t="t" r="r" b="b"/>
              <a:pathLst>
                <a:path w="1161" h="626" extrusionOk="0">
                  <a:moveTo>
                    <a:pt x="1" y="1"/>
                  </a:moveTo>
                  <a:lnTo>
                    <a:pt x="1" y="625"/>
                  </a:lnTo>
                  <a:lnTo>
                    <a:pt x="1160" y="625"/>
                  </a:lnTo>
                  <a:lnTo>
                    <a:pt x="11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1"/>
            <p:cNvSpPr/>
            <p:nvPr/>
          </p:nvSpPr>
          <p:spPr>
            <a:xfrm>
              <a:off x="1311576" y="3372240"/>
              <a:ext cx="124199" cy="91457"/>
            </a:xfrm>
            <a:custGeom>
              <a:avLst/>
              <a:gdLst/>
              <a:ahLst/>
              <a:cxnLst/>
              <a:rect l="l" t="t" r="r" b="b"/>
              <a:pathLst>
                <a:path w="3926" h="2891" extrusionOk="0">
                  <a:moveTo>
                    <a:pt x="1231" y="0"/>
                  </a:moveTo>
                  <a:lnTo>
                    <a:pt x="1231" y="429"/>
                  </a:lnTo>
                  <a:lnTo>
                    <a:pt x="161" y="1713"/>
                  </a:lnTo>
                  <a:cubicBezTo>
                    <a:pt x="54" y="1838"/>
                    <a:pt x="0" y="1999"/>
                    <a:pt x="0" y="2177"/>
                  </a:cubicBezTo>
                  <a:cubicBezTo>
                    <a:pt x="0" y="2570"/>
                    <a:pt x="321" y="2891"/>
                    <a:pt x="714" y="2891"/>
                  </a:cubicBezTo>
                  <a:lnTo>
                    <a:pt x="3212" y="2891"/>
                  </a:lnTo>
                  <a:cubicBezTo>
                    <a:pt x="3604" y="2891"/>
                    <a:pt x="3926" y="2570"/>
                    <a:pt x="3926" y="2177"/>
                  </a:cubicBezTo>
                  <a:cubicBezTo>
                    <a:pt x="3926" y="1999"/>
                    <a:pt x="3872" y="1838"/>
                    <a:pt x="3765" y="1713"/>
                  </a:cubicBezTo>
                  <a:lnTo>
                    <a:pt x="2677" y="429"/>
                  </a:lnTo>
                  <a:lnTo>
                    <a:pt x="26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1"/>
            <p:cNvSpPr/>
            <p:nvPr/>
          </p:nvSpPr>
          <p:spPr>
            <a:xfrm>
              <a:off x="1336979" y="3313525"/>
              <a:ext cx="73393" cy="38974"/>
            </a:xfrm>
            <a:custGeom>
              <a:avLst/>
              <a:gdLst/>
              <a:ahLst/>
              <a:cxnLst/>
              <a:rect l="l" t="t" r="r" b="b"/>
              <a:pathLst>
                <a:path w="2320" h="1232" extrusionOk="0">
                  <a:moveTo>
                    <a:pt x="339" y="1"/>
                  </a:moveTo>
                  <a:cubicBezTo>
                    <a:pt x="179" y="1"/>
                    <a:pt x="54" y="108"/>
                    <a:pt x="36" y="268"/>
                  </a:cubicBezTo>
                  <a:cubicBezTo>
                    <a:pt x="0" y="465"/>
                    <a:pt x="161" y="625"/>
                    <a:pt x="339" y="625"/>
                  </a:cubicBezTo>
                  <a:lnTo>
                    <a:pt x="428" y="625"/>
                  </a:lnTo>
                  <a:lnTo>
                    <a:pt x="428" y="1232"/>
                  </a:lnTo>
                  <a:lnTo>
                    <a:pt x="1874" y="1232"/>
                  </a:lnTo>
                  <a:lnTo>
                    <a:pt x="1874" y="625"/>
                  </a:lnTo>
                  <a:lnTo>
                    <a:pt x="1981" y="625"/>
                  </a:lnTo>
                  <a:cubicBezTo>
                    <a:pt x="2141" y="625"/>
                    <a:pt x="2284" y="500"/>
                    <a:pt x="2302" y="340"/>
                  </a:cubicBezTo>
                  <a:cubicBezTo>
                    <a:pt x="2320" y="161"/>
                    <a:pt x="2177" y="1"/>
                    <a:pt x="19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1"/>
            <p:cNvSpPr/>
            <p:nvPr/>
          </p:nvSpPr>
          <p:spPr>
            <a:xfrm>
              <a:off x="1102152" y="3313525"/>
              <a:ext cx="124231" cy="150171"/>
            </a:xfrm>
            <a:custGeom>
              <a:avLst/>
              <a:gdLst/>
              <a:ahLst/>
              <a:cxnLst/>
              <a:rect l="l" t="t" r="r" b="b"/>
              <a:pathLst>
                <a:path w="3927" h="4747" extrusionOk="0">
                  <a:moveTo>
                    <a:pt x="1071" y="1"/>
                  </a:moveTo>
                  <a:cubicBezTo>
                    <a:pt x="1018" y="1"/>
                    <a:pt x="964" y="19"/>
                    <a:pt x="928" y="54"/>
                  </a:cubicBezTo>
                  <a:cubicBezTo>
                    <a:pt x="714" y="322"/>
                    <a:pt x="893" y="625"/>
                    <a:pt x="1143" y="625"/>
                  </a:cubicBezTo>
                  <a:lnTo>
                    <a:pt x="1250" y="625"/>
                  </a:lnTo>
                  <a:lnTo>
                    <a:pt x="1250" y="1232"/>
                  </a:lnTo>
                  <a:lnTo>
                    <a:pt x="2641" y="1232"/>
                  </a:lnTo>
                  <a:lnTo>
                    <a:pt x="2641" y="1856"/>
                  </a:lnTo>
                  <a:lnTo>
                    <a:pt x="1250" y="1856"/>
                  </a:lnTo>
                  <a:lnTo>
                    <a:pt x="1250" y="2285"/>
                  </a:lnTo>
                  <a:lnTo>
                    <a:pt x="161" y="3569"/>
                  </a:lnTo>
                  <a:cubicBezTo>
                    <a:pt x="54" y="3694"/>
                    <a:pt x="1" y="3855"/>
                    <a:pt x="1" y="4033"/>
                  </a:cubicBezTo>
                  <a:cubicBezTo>
                    <a:pt x="1" y="4426"/>
                    <a:pt x="322" y="4747"/>
                    <a:pt x="714" y="4747"/>
                  </a:cubicBezTo>
                  <a:lnTo>
                    <a:pt x="3212" y="4747"/>
                  </a:lnTo>
                  <a:cubicBezTo>
                    <a:pt x="3605" y="4747"/>
                    <a:pt x="3926" y="4426"/>
                    <a:pt x="3926" y="4033"/>
                  </a:cubicBezTo>
                  <a:cubicBezTo>
                    <a:pt x="3926" y="3855"/>
                    <a:pt x="3872" y="3694"/>
                    <a:pt x="3765" y="3569"/>
                  </a:cubicBezTo>
                  <a:lnTo>
                    <a:pt x="2695" y="2285"/>
                  </a:lnTo>
                  <a:lnTo>
                    <a:pt x="2695" y="1856"/>
                  </a:lnTo>
                  <a:lnTo>
                    <a:pt x="3801" y="1856"/>
                  </a:lnTo>
                  <a:lnTo>
                    <a:pt x="3801" y="1232"/>
                  </a:lnTo>
                  <a:lnTo>
                    <a:pt x="2695" y="1232"/>
                  </a:lnTo>
                  <a:lnTo>
                    <a:pt x="2695" y="625"/>
                  </a:lnTo>
                  <a:lnTo>
                    <a:pt x="2873" y="625"/>
                  </a:lnTo>
                  <a:cubicBezTo>
                    <a:pt x="2927" y="625"/>
                    <a:pt x="2963" y="590"/>
                    <a:pt x="2998" y="554"/>
                  </a:cubicBezTo>
                  <a:cubicBezTo>
                    <a:pt x="3230" y="286"/>
                    <a:pt x="3034" y="1"/>
                    <a:pt x="27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1"/>
            <p:cNvSpPr/>
            <p:nvPr/>
          </p:nvSpPr>
          <p:spPr>
            <a:xfrm>
              <a:off x="1396231" y="3352468"/>
              <a:ext cx="27143" cy="19804"/>
            </a:xfrm>
            <a:custGeom>
              <a:avLst/>
              <a:gdLst/>
              <a:ahLst/>
              <a:cxnLst/>
              <a:rect l="l" t="t" r="r" b="b"/>
              <a:pathLst>
                <a:path w="858" h="626" extrusionOk="0">
                  <a:moveTo>
                    <a:pt x="1" y="1"/>
                  </a:moveTo>
                  <a:lnTo>
                    <a:pt x="1" y="625"/>
                  </a:lnTo>
                  <a:lnTo>
                    <a:pt x="518" y="625"/>
                  </a:lnTo>
                  <a:cubicBezTo>
                    <a:pt x="714" y="625"/>
                    <a:pt x="857" y="465"/>
                    <a:pt x="839" y="286"/>
                  </a:cubicBezTo>
                  <a:cubicBezTo>
                    <a:pt x="821" y="126"/>
                    <a:pt x="679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1"/>
            <p:cNvSpPr/>
            <p:nvPr/>
          </p:nvSpPr>
          <p:spPr>
            <a:xfrm>
              <a:off x="1258524" y="3401597"/>
              <a:ext cx="19772" cy="81871"/>
            </a:xfrm>
            <a:custGeom>
              <a:avLst/>
              <a:gdLst/>
              <a:ahLst/>
              <a:cxnLst/>
              <a:rect l="l" t="t" r="r" b="b"/>
              <a:pathLst>
                <a:path w="625" h="2588" extrusionOk="0">
                  <a:moveTo>
                    <a:pt x="0" y="0"/>
                  </a:moveTo>
                  <a:lnTo>
                    <a:pt x="0" y="2587"/>
                  </a:lnTo>
                  <a:lnTo>
                    <a:pt x="625" y="2587"/>
                  </a:lnTo>
                  <a:lnTo>
                    <a:pt x="6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1113446" y="3352468"/>
              <a:ext cx="26573" cy="19804"/>
            </a:xfrm>
            <a:custGeom>
              <a:avLst/>
              <a:gdLst/>
              <a:ahLst/>
              <a:cxnLst/>
              <a:rect l="l" t="t" r="r" b="b"/>
              <a:pathLst>
                <a:path w="840" h="626" extrusionOk="0">
                  <a:moveTo>
                    <a:pt x="322" y="1"/>
                  </a:moveTo>
                  <a:cubicBezTo>
                    <a:pt x="143" y="1"/>
                    <a:pt x="0" y="162"/>
                    <a:pt x="18" y="358"/>
                  </a:cubicBezTo>
                  <a:cubicBezTo>
                    <a:pt x="36" y="518"/>
                    <a:pt x="179" y="625"/>
                    <a:pt x="339" y="625"/>
                  </a:cubicBezTo>
                  <a:lnTo>
                    <a:pt x="839" y="625"/>
                  </a:lnTo>
                  <a:lnTo>
                    <a:pt x="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Google Shape;744;p41"/>
          <p:cNvGrpSpPr/>
          <p:nvPr/>
        </p:nvGrpSpPr>
        <p:grpSpPr>
          <a:xfrm>
            <a:off x="4411710" y="2001499"/>
            <a:ext cx="320580" cy="320701"/>
            <a:chOff x="1834819" y="2174918"/>
            <a:chExt cx="335299" cy="335426"/>
          </a:xfrm>
        </p:grpSpPr>
        <p:sp>
          <p:nvSpPr>
            <p:cNvPr id="745" name="Google Shape;745;p41"/>
            <p:cNvSpPr/>
            <p:nvPr/>
          </p:nvSpPr>
          <p:spPr>
            <a:xfrm>
              <a:off x="1892964" y="2175045"/>
              <a:ext cx="125907" cy="39544"/>
            </a:xfrm>
            <a:custGeom>
              <a:avLst/>
              <a:gdLst/>
              <a:ahLst/>
              <a:cxnLst/>
              <a:rect l="l" t="t" r="r" b="b"/>
              <a:pathLst>
                <a:path w="3980" h="1250" extrusionOk="0">
                  <a:moveTo>
                    <a:pt x="643" y="0"/>
                  </a:moveTo>
                  <a:cubicBezTo>
                    <a:pt x="321" y="0"/>
                    <a:pt x="36" y="250"/>
                    <a:pt x="18" y="589"/>
                  </a:cubicBezTo>
                  <a:cubicBezTo>
                    <a:pt x="0" y="946"/>
                    <a:pt x="286" y="1249"/>
                    <a:pt x="643" y="1249"/>
                  </a:cubicBezTo>
                  <a:lnTo>
                    <a:pt x="3319" y="1249"/>
                  </a:lnTo>
                  <a:cubicBezTo>
                    <a:pt x="3640" y="1249"/>
                    <a:pt x="3926" y="999"/>
                    <a:pt x="3943" y="678"/>
                  </a:cubicBezTo>
                  <a:cubicBezTo>
                    <a:pt x="3979" y="304"/>
                    <a:pt x="3676" y="0"/>
                    <a:pt x="3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1850067" y="2234297"/>
              <a:ext cx="211132" cy="138340"/>
            </a:xfrm>
            <a:custGeom>
              <a:avLst/>
              <a:gdLst/>
              <a:ahLst/>
              <a:cxnLst/>
              <a:rect l="l" t="t" r="r" b="b"/>
              <a:pathLst>
                <a:path w="6674" h="4373" extrusionOk="0">
                  <a:moveTo>
                    <a:pt x="1981" y="1"/>
                  </a:moveTo>
                  <a:lnTo>
                    <a:pt x="1981" y="2142"/>
                  </a:lnTo>
                  <a:cubicBezTo>
                    <a:pt x="1303" y="2392"/>
                    <a:pt x="714" y="2856"/>
                    <a:pt x="268" y="3427"/>
                  </a:cubicBezTo>
                  <a:cubicBezTo>
                    <a:pt x="161" y="3569"/>
                    <a:pt x="72" y="3694"/>
                    <a:pt x="0" y="3855"/>
                  </a:cubicBezTo>
                  <a:cubicBezTo>
                    <a:pt x="54" y="3837"/>
                    <a:pt x="125" y="3837"/>
                    <a:pt x="179" y="3837"/>
                  </a:cubicBezTo>
                  <a:lnTo>
                    <a:pt x="196" y="3837"/>
                  </a:lnTo>
                  <a:cubicBezTo>
                    <a:pt x="928" y="3873"/>
                    <a:pt x="1338" y="3997"/>
                    <a:pt x="1731" y="4122"/>
                  </a:cubicBezTo>
                  <a:cubicBezTo>
                    <a:pt x="2141" y="4247"/>
                    <a:pt x="2534" y="4372"/>
                    <a:pt x="3337" y="4372"/>
                  </a:cubicBezTo>
                  <a:cubicBezTo>
                    <a:pt x="4122" y="4372"/>
                    <a:pt x="4514" y="4247"/>
                    <a:pt x="4925" y="4122"/>
                  </a:cubicBezTo>
                  <a:cubicBezTo>
                    <a:pt x="5335" y="3997"/>
                    <a:pt x="5728" y="3873"/>
                    <a:pt x="6459" y="3837"/>
                  </a:cubicBezTo>
                  <a:lnTo>
                    <a:pt x="6477" y="3837"/>
                  </a:lnTo>
                  <a:cubicBezTo>
                    <a:pt x="6548" y="3837"/>
                    <a:pt x="6602" y="3837"/>
                    <a:pt x="6673" y="3855"/>
                  </a:cubicBezTo>
                  <a:cubicBezTo>
                    <a:pt x="6584" y="3694"/>
                    <a:pt x="6495" y="3569"/>
                    <a:pt x="6388" y="3427"/>
                  </a:cubicBezTo>
                  <a:cubicBezTo>
                    <a:pt x="5960" y="2856"/>
                    <a:pt x="5353" y="2392"/>
                    <a:pt x="4675" y="2142"/>
                  </a:cubicBezTo>
                  <a:lnTo>
                    <a:pt x="46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1834819" y="2375421"/>
              <a:ext cx="241628" cy="134923"/>
            </a:xfrm>
            <a:custGeom>
              <a:avLst/>
              <a:gdLst/>
              <a:ahLst/>
              <a:cxnLst/>
              <a:rect l="l" t="t" r="r" b="b"/>
              <a:pathLst>
                <a:path w="7638" h="4265" extrusionOk="0">
                  <a:moveTo>
                    <a:pt x="661" y="0"/>
                  </a:moveTo>
                  <a:cubicBezTo>
                    <a:pt x="500" y="0"/>
                    <a:pt x="339" y="18"/>
                    <a:pt x="197" y="18"/>
                  </a:cubicBezTo>
                  <a:cubicBezTo>
                    <a:pt x="72" y="411"/>
                    <a:pt x="0" y="839"/>
                    <a:pt x="0" y="1267"/>
                  </a:cubicBezTo>
                  <a:cubicBezTo>
                    <a:pt x="0" y="2391"/>
                    <a:pt x="482" y="3462"/>
                    <a:pt x="1356" y="4193"/>
                  </a:cubicBezTo>
                  <a:cubicBezTo>
                    <a:pt x="1410" y="4229"/>
                    <a:pt x="1481" y="4265"/>
                    <a:pt x="1553" y="4265"/>
                  </a:cubicBezTo>
                  <a:lnTo>
                    <a:pt x="6085" y="4265"/>
                  </a:lnTo>
                  <a:cubicBezTo>
                    <a:pt x="6156" y="4265"/>
                    <a:pt x="6227" y="4229"/>
                    <a:pt x="6281" y="4193"/>
                  </a:cubicBezTo>
                  <a:cubicBezTo>
                    <a:pt x="7155" y="3462"/>
                    <a:pt x="7637" y="2391"/>
                    <a:pt x="7637" y="1267"/>
                  </a:cubicBezTo>
                  <a:cubicBezTo>
                    <a:pt x="7637" y="839"/>
                    <a:pt x="7584" y="411"/>
                    <a:pt x="7441" y="18"/>
                  </a:cubicBezTo>
                  <a:cubicBezTo>
                    <a:pt x="7298" y="18"/>
                    <a:pt x="7137" y="0"/>
                    <a:pt x="6977" y="0"/>
                  </a:cubicBezTo>
                  <a:cubicBezTo>
                    <a:pt x="6335" y="18"/>
                    <a:pt x="5978" y="143"/>
                    <a:pt x="5603" y="250"/>
                  </a:cubicBezTo>
                  <a:cubicBezTo>
                    <a:pt x="5175" y="393"/>
                    <a:pt x="4711" y="536"/>
                    <a:pt x="3819" y="536"/>
                  </a:cubicBezTo>
                  <a:cubicBezTo>
                    <a:pt x="2927" y="536"/>
                    <a:pt x="2481" y="393"/>
                    <a:pt x="2034" y="250"/>
                  </a:cubicBezTo>
                  <a:cubicBezTo>
                    <a:pt x="1660" y="143"/>
                    <a:pt x="1303" y="18"/>
                    <a:pt x="6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2037441" y="2174918"/>
              <a:ext cx="132677" cy="175669"/>
            </a:xfrm>
            <a:custGeom>
              <a:avLst/>
              <a:gdLst/>
              <a:ahLst/>
              <a:cxnLst/>
              <a:rect l="l" t="t" r="r" b="b"/>
              <a:pathLst>
                <a:path w="4194" h="5553" extrusionOk="0">
                  <a:moveTo>
                    <a:pt x="2392" y="1467"/>
                  </a:moveTo>
                  <a:lnTo>
                    <a:pt x="2677" y="1967"/>
                  </a:lnTo>
                  <a:lnTo>
                    <a:pt x="2392" y="2467"/>
                  </a:lnTo>
                  <a:lnTo>
                    <a:pt x="1803" y="2467"/>
                  </a:lnTo>
                  <a:lnTo>
                    <a:pt x="1500" y="1967"/>
                  </a:lnTo>
                  <a:lnTo>
                    <a:pt x="1803" y="1467"/>
                  </a:lnTo>
                  <a:close/>
                  <a:moveTo>
                    <a:pt x="2392" y="3091"/>
                  </a:moveTo>
                  <a:lnTo>
                    <a:pt x="2677" y="3591"/>
                  </a:lnTo>
                  <a:lnTo>
                    <a:pt x="2392" y="4108"/>
                  </a:lnTo>
                  <a:lnTo>
                    <a:pt x="1803" y="4108"/>
                  </a:lnTo>
                  <a:lnTo>
                    <a:pt x="1500" y="3591"/>
                  </a:lnTo>
                  <a:lnTo>
                    <a:pt x="1803" y="3091"/>
                  </a:lnTo>
                  <a:close/>
                  <a:moveTo>
                    <a:pt x="3036" y="1"/>
                  </a:moveTo>
                  <a:cubicBezTo>
                    <a:pt x="2931" y="1"/>
                    <a:pt x="2830" y="52"/>
                    <a:pt x="2767" y="147"/>
                  </a:cubicBezTo>
                  <a:lnTo>
                    <a:pt x="2392" y="825"/>
                  </a:lnTo>
                  <a:lnTo>
                    <a:pt x="1625" y="825"/>
                  </a:lnTo>
                  <a:cubicBezTo>
                    <a:pt x="1518" y="825"/>
                    <a:pt x="1410" y="879"/>
                    <a:pt x="1357" y="968"/>
                  </a:cubicBezTo>
                  <a:lnTo>
                    <a:pt x="964" y="1646"/>
                  </a:lnTo>
                  <a:lnTo>
                    <a:pt x="322" y="1646"/>
                  </a:lnTo>
                  <a:cubicBezTo>
                    <a:pt x="161" y="1646"/>
                    <a:pt x="37" y="1753"/>
                    <a:pt x="19" y="1913"/>
                  </a:cubicBezTo>
                  <a:cubicBezTo>
                    <a:pt x="1" y="2110"/>
                    <a:pt x="144" y="2270"/>
                    <a:pt x="322" y="2270"/>
                  </a:cubicBezTo>
                  <a:lnTo>
                    <a:pt x="964" y="2270"/>
                  </a:lnTo>
                  <a:lnTo>
                    <a:pt x="1268" y="2770"/>
                  </a:lnTo>
                  <a:lnTo>
                    <a:pt x="964" y="3269"/>
                  </a:lnTo>
                  <a:lnTo>
                    <a:pt x="322" y="3269"/>
                  </a:lnTo>
                  <a:cubicBezTo>
                    <a:pt x="161" y="3269"/>
                    <a:pt x="37" y="3394"/>
                    <a:pt x="19" y="3555"/>
                  </a:cubicBezTo>
                  <a:cubicBezTo>
                    <a:pt x="1" y="3733"/>
                    <a:pt x="144" y="3894"/>
                    <a:pt x="322" y="3894"/>
                  </a:cubicBezTo>
                  <a:lnTo>
                    <a:pt x="964" y="3894"/>
                  </a:lnTo>
                  <a:lnTo>
                    <a:pt x="1339" y="4572"/>
                  </a:lnTo>
                  <a:cubicBezTo>
                    <a:pt x="1393" y="4661"/>
                    <a:pt x="1500" y="4733"/>
                    <a:pt x="1607" y="4733"/>
                  </a:cubicBezTo>
                  <a:lnTo>
                    <a:pt x="2392" y="4733"/>
                  </a:lnTo>
                  <a:lnTo>
                    <a:pt x="2784" y="5393"/>
                  </a:lnTo>
                  <a:cubicBezTo>
                    <a:pt x="2833" y="5501"/>
                    <a:pt x="2938" y="5553"/>
                    <a:pt x="3050" y="5553"/>
                  </a:cubicBezTo>
                  <a:cubicBezTo>
                    <a:pt x="3105" y="5553"/>
                    <a:pt x="3160" y="5541"/>
                    <a:pt x="3213" y="5518"/>
                  </a:cubicBezTo>
                  <a:cubicBezTo>
                    <a:pt x="3355" y="5428"/>
                    <a:pt x="3409" y="5232"/>
                    <a:pt x="3320" y="5089"/>
                  </a:cubicBezTo>
                  <a:lnTo>
                    <a:pt x="2927" y="4411"/>
                  </a:lnTo>
                  <a:lnTo>
                    <a:pt x="3230" y="3894"/>
                  </a:lnTo>
                  <a:lnTo>
                    <a:pt x="3855" y="3894"/>
                  </a:lnTo>
                  <a:cubicBezTo>
                    <a:pt x="4015" y="3894"/>
                    <a:pt x="4158" y="3787"/>
                    <a:pt x="4176" y="3626"/>
                  </a:cubicBezTo>
                  <a:cubicBezTo>
                    <a:pt x="4194" y="3430"/>
                    <a:pt x="4051" y="3269"/>
                    <a:pt x="3873" y="3269"/>
                  </a:cubicBezTo>
                  <a:lnTo>
                    <a:pt x="3213" y="3269"/>
                  </a:lnTo>
                  <a:lnTo>
                    <a:pt x="2927" y="2770"/>
                  </a:lnTo>
                  <a:lnTo>
                    <a:pt x="3302" y="2110"/>
                  </a:lnTo>
                  <a:cubicBezTo>
                    <a:pt x="3355" y="2003"/>
                    <a:pt x="3355" y="1896"/>
                    <a:pt x="3302" y="1789"/>
                  </a:cubicBezTo>
                  <a:lnTo>
                    <a:pt x="2927" y="1128"/>
                  </a:lnTo>
                  <a:lnTo>
                    <a:pt x="3302" y="468"/>
                  </a:lnTo>
                  <a:cubicBezTo>
                    <a:pt x="3373" y="343"/>
                    <a:pt x="3355" y="165"/>
                    <a:pt x="3248" y="76"/>
                  </a:cubicBezTo>
                  <a:cubicBezTo>
                    <a:pt x="3183" y="25"/>
                    <a:pt x="3109" y="1"/>
                    <a:pt x="30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9" name="Google Shape;749;p41"/>
          <p:cNvGrpSpPr/>
          <p:nvPr/>
        </p:nvGrpSpPr>
        <p:grpSpPr>
          <a:xfrm rot="-2548119" flipH="1">
            <a:off x="542732" y="412721"/>
            <a:ext cx="417982" cy="581192"/>
            <a:chOff x="754175" y="-2051800"/>
            <a:chExt cx="263975" cy="367050"/>
          </a:xfrm>
        </p:grpSpPr>
        <p:sp>
          <p:nvSpPr>
            <p:cNvPr id="750" name="Google Shape;750;p41"/>
            <p:cNvSpPr/>
            <p:nvPr/>
          </p:nvSpPr>
          <p:spPr>
            <a:xfrm>
              <a:off x="754175" y="-2051800"/>
              <a:ext cx="263975" cy="367050"/>
            </a:xfrm>
            <a:custGeom>
              <a:avLst/>
              <a:gdLst/>
              <a:ahLst/>
              <a:cxnLst/>
              <a:rect l="l" t="t" r="r" b="b"/>
              <a:pathLst>
                <a:path w="10559" h="14682" extrusionOk="0">
                  <a:moveTo>
                    <a:pt x="5292" y="1"/>
                  </a:moveTo>
                  <a:cubicBezTo>
                    <a:pt x="4403" y="1"/>
                    <a:pt x="3514" y="240"/>
                    <a:pt x="2733" y="692"/>
                  </a:cubicBezTo>
                  <a:cubicBezTo>
                    <a:pt x="1005" y="1671"/>
                    <a:pt x="1" y="3671"/>
                    <a:pt x="239" y="5654"/>
                  </a:cubicBezTo>
                  <a:cubicBezTo>
                    <a:pt x="461" y="7490"/>
                    <a:pt x="1597" y="9012"/>
                    <a:pt x="3284" y="9728"/>
                  </a:cubicBezTo>
                  <a:cubicBezTo>
                    <a:pt x="3333" y="9744"/>
                    <a:pt x="3358" y="9769"/>
                    <a:pt x="3375" y="9777"/>
                  </a:cubicBezTo>
                  <a:lnTo>
                    <a:pt x="3679" y="10740"/>
                  </a:lnTo>
                  <a:cubicBezTo>
                    <a:pt x="3761" y="10995"/>
                    <a:pt x="3885" y="11226"/>
                    <a:pt x="4049" y="11423"/>
                  </a:cubicBezTo>
                  <a:cubicBezTo>
                    <a:pt x="4066" y="11522"/>
                    <a:pt x="4090" y="11621"/>
                    <a:pt x="4123" y="11719"/>
                  </a:cubicBezTo>
                  <a:cubicBezTo>
                    <a:pt x="4165" y="11859"/>
                    <a:pt x="4230" y="11999"/>
                    <a:pt x="4304" y="12123"/>
                  </a:cubicBezTo>
                  <a:cubicBezTo>
                    <a:pt x="4313" y="12271"/>
                    <a:pt x="4346" y="12419"/>
                    <a:pt x="4395" y="12559"/>
                  </a:cubicBezTo>
                  <a:cubicBezTo>
                    <a:pt x="4527" y="12987"/>
                    <a:pt x="4798" y="13349"/>
                    <a:pt x="5160" y="13596"/>
                  </a:cubicBezTo>
                  <a:cubicBezTo>
                    <a:pt x="5407" y="13925"/>
                    <a:pt x="5720" y="14188"/>
                    <a:pt x="6090" y="14377"/>
                  </a:cubicBezTo>
                  <a:cubicBezTo>
                    <a:pt x="6477" y="14575"/>
                    <a:pt x="6905" y="14682"/>
                    <a:pt x="7333" y="14682"/>
                  </a:cubicBezTo>
                  <a:cubicBezTo>
                    <a:pt x="7613" y="14682"/>
                    <a:pt x="7901" y="14632"/>
                    <a:pt x="8172" y="14550"/>
                  </a:cubicBezTo>
                  <a:lnTo>
                    <a:pt x="8468" y="14451"/>
                  </a:lnTo>
                  <a:cubicBezTo>
                    <a:pt x="9579" y="14098"/>
                    <a:pt x="10320" y="13061"/>
                    <a:pt x="10353" y="11933"/>
                  </a:cubicBezTo>
                  <a:cubicBezTo>
                    <a:pt x="10501" y="11514"/>
                    <a:pt x="10509" y="11061"/>
                    <a:pt x="10378" y="10633"/>
                  </a:cubicBezTo>
                  <a:cubicBezTo>
                    <a:pt x="10328" y="10493"/>
                    <a:pt x="10262" y="10353"/>
                    <a:pt x="10188" y="10230"/>
                  </a:cubicBezTo>
                  <a:cubicBezTo>
                    <a:pt x="10180" y="10082"/>
                    <a:pt x="10147" y="9934"/>
                    <a:pt x="10106" y="9794"/>
                  </a:cubicBezTo>
                  <a:cubicBezTo>
                    <a:pt x="10073" y="9695"/>
                    <a:pt x="10032" y="9604"/>
                    <a:pt x="9991" y="9514"/>
                  </a:cubicBezTo>
                  <a:cubicBezTo>
                    <a:pt x="10007" y="9259"/>
                    <a:pt x="9974" y="8995"/>
                    <a:pt x="9892" y="8740"/>
                  </a:cubicBezTo>
                  <a:lnTo>
                    <a:pt x="9579" y="7778"/>
                  </a:lnTo>
                  <a:cubicBezTo>
                    <a:pt x="9579" y="7761"/>
                    <a:pt x="9596" y="7728"/>
                    <a:pt x="9621" y="7687"/>
                  </a:cubicBezTo>
                  <a:cubicBezTo>
                    <a:pt x="10378" y="6428"/>
                    <a:pt x="10559" y="4914"/>
                    <a:pt x="10114" y="3523"/>
                  </a:cubicBezTo>
                  <a:cubicBezTo>
                    <a:pt x="9645" y="2058"/>
                    <a:pt x="8551" y="906"/>
                    <a:pt x="7119" y="347"/>
                  </a:cubicBezTo>
                  <a:cubicBezTo>
                    <a:pt x="6535" y="116"/>
                    <a:pt x="5917" y="1"/>
                    <a:pt x="52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66675" dir="5040000" algn="bl" rotWithShape="0">
                <a:schemeClr val="dk1">
                  <a:alpha val="2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909700" y="-1764175"/>
              <a:ext cx="68125" cy="40525"/>
            </a:xfrm>
            <a:custGeom>
              <a:avLst/>
              <a:gdLst/>
              <a:ahLst/>
              <a:cxnLst/>
              <a:rect l="l" t="t" r="r" b="b"/>
              <a:pathLst>
                <a:path w="2725" h="1621" extrusionOk="0">
                  <a:moveTo>
                    <a:pt x="2527" y="0"/>
                  </a:moveTo>
                  <a:lnTo>
                    <a:pt x="1" y="815"/>
                  </a:lnTo>
                  <a:cubicBezTo>
                    <a:pt x="160" y="1306"/>
                    <a:pt x="619" y="1620"/>
                    <a:pt x="1114" y="1620"/>
                  </a:cubicBezTo>
                  <a:cubicBezTo>
                    <a:pt x="1233" y="1620"/>
                    <a:pt x="1354" y="1602"/>
                    <a:pt x="1474" y="1564"/>
                  </a:cubicBezTo>
                  <a:lnTo>
                    <a:pt x="1770" y="1473"/>
                  </a:lnTo>
                  <a:cubicBezTo>
                    <a:pt x="2387" y="1276"/>
                    <a:pt x="2725" y="618"/>
                    <a:pt x="2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904150" y="-1769950"/>
              <a:ext cx="78625" cy="50850"/>
            </a:xfrm>
            <a:custGeom>
              <a:avLst/>
              <a:gdLst/>
              <a:ahLst/>
              <a:cxnLst/>
              <a:rect l="l" t="t" r="r" b="b"/>
              <a:pathLst>
                <a:path w="3145" h="2034" extrusionOk="0">
                  <a:moveTo>
                    <a:pt x="2618" y="462"/>
                  </a:moveTo>
                  <a:cubicBezTo>
                    <a:pt x="2675" y="923"/>
                    <a:pt x="2395" y="1383"/>
                    <a:pt x="1935" y="1532"/>
                  </a:cubicBezTo>
                  <a:lnTo>
                    <a:pt x="1638" y="1622"/>
                  </a:lnTo>
                  <a:cubicBezTo>
                    <a:pt x="1537" y="1656"/>
                    <a:pt x="1432" y="1673"/>
                    <a:pt x="1326" y="1673"/>
                  </a:cubicBezTo>
                  <a:cubicBezTo>
                    <a:pt x="1174" y="1673"/>
                    <a:pt x="1022" y="1637"/>
                    <a:pt x="881" y="1564"/>
                  </a:cubicBezTo>
                  <a:cubicBezTo>
                    <a:pt x="708" y="1474"/>
                    <a:pt x="560" y="1326"/>
                    <a:pt x="470" y="1153"/>
                  </a:cubicBezTo>
                  <a:lnTo>
                    <a:pt x="2618" y="462"/>
                  </a:lnTo>
                  <a:close/>
                  <a:moveTo>
                    <a:pt x="2864" y="1"/>
                  </a:moveTo>
                  <a:lnTo>
                    <a:pt x="1" y="923"/>
                  </a:lnTo>
                  <a:lnTo>
                    <a:pt x="50" y="1095"/>
                  </a:lnTo>
                  <a:cubicBezTo>
                    <a:pt x="165" y="1441"/>
                    <a:pt x="404" y="1721"/>
                    <a:pt x="717" y="1885"/>
                  </a:cubicBezTo>
                  <a:cubicBezTo>
                    <a:pt x="914" y="1984"/>
                    <a:pt x="1120" y="2034"/>
                    <a:pt x="1334" y="2034"/>
                  </a:cubicBezTo>
                  <a:cubicBezTo>
                    <a:pt x="1474" y="2034"/>
                    <a:pt x="1614" y="2009"/>
                    <a:pt x="1745" y="1968"/>
                  </a:cubicBezTo>
                  <a:lnTo>
                    <a:pt x="2050" y="1869"/>
                  </a:lnTo>
                  <a:cubicBezTo>
                    <a:pt x="2757" y="1647"/>
                    <a:pt x="3144" y="881"/>
                    <a:pt x="2922" y="174"/>
                  </a:cubicBezTo>
                  <a:lnTo>
                    <a:pt x="28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1"/>
            <p:cNvSpPr/>
            <p:nvPr/>
          </p:nvSpPr>
          <p:spPr>
            <a:xfrm>
              <a:off x="794500" y="-2012950"/>
              <a:ext cx="183750" cy="227500"/>
            </a:xfrm>
            <a:custGeom>
              <a:avLst/>
              <a:gdLst/>
              <a:ahLst/>
              <a:cxnLst/>
              <a:rect l="l" t="t" r="r" b="b"/>
              <a:pathLst>
                <a:path w="7350" h="9100" extrusionOk="0">
                  <a:moveTo>
                    <a:pt x="3670" y="0"/>
                  </a:moveTo>
                  <a:cubicBezTo>
                    <a:pt x="3077" y="0"/>
                    <a:pt x="2468" y="151"/>
                    <a:pt x="1893" y="480"/>
                  </a:cubicBezTo>
                  <a:cubicBezTo>
                    <a:pt x="692" y="1163"/>
                    <a:pt x="1" y="2545"/>
                    <a:pt x="165" y="3919"/>
                  </a:cubicBezTo>
                  <a:cubicBezTo>
                    <a:pt x="330" y="5269"/>
                    <a:pt x="1186" y="6281"/>
                    <a:pt x="2280" y="6742"/>
                  </a:cubicBezTo>
                  <a:cubicBezTo>
                    <a:pt x="2724" y="6931"/>
                    <a:pt x="3086" y="7277"/>
                    <a:pt x="3235" y="7738"/>
                  </a:cubicBezTo>
                  <a:lnTo>
                    <a:pt x="3547" y="8717"/>
                  </a:lnTo>
                  <a:cubicBezTo>
                    <a:pt x="3620" y="8948"/>
                    <a:pt x="3841" y="9100"/>
                    <a:pt x="4074" y="9100"/>
                  </a:cubicBezTo>
                  <a:cubicBezTo>
                    <a:pt x="4131" y="9100"/>
                    <a:pt x="4190" y="9090"/>
                    <a:pt x="4247" y="9071"/>
                  </a:cubicBezTo>
                  <a:lnTo>
                    <a:pt x="6444" y="8371"/>
                  </a:lnTo>
                  <a:cubicBezTo>
                    <a:pt x="6732" y="8273"/>
                    <a:pt x="6897" y="7960"/>
                    <a:pt x="6798" y="7664"/>
                  </a:cubicBezTo>
                  <a:lnTo>
                    <a:pt x="6485" y="6684"/>
                  </a:lnTo>
                  <a:cubicBezTo>
                    <a:pt x="6337" y="6232"/>
                    <a:pt x="6428" y="5738"/>
                    <a:pt x="6683" y="5327"/>
                  </a:cubicBezTo>
                  <a:cubicBezTo>
                    <a:pt x="7185" y="4487"/>
                    <a:pt x="7349" y="3450"/>
                    <a:pt x="7020" y="2446"/>
                  </a:cubicBezTo>
                  <a:cubicBezTo>
                    <a:pt x="6543" y="952"/>
                    <a:pt x="5158" y="0"/>
                    <a:pt x="36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1"/>
            <p:cNvSpPr/>
            <p:nvPr/>
          </p:nvSpPr>
          <p:spPr>
            <a:xfrm>
              <a:off x="789975" y="-2017450"/>
              <a:ext cx="192575" cy="236625"/>
            </a:xfrm>
            <a:custGeom>
              <a:avLst/>
              <a:gdLst/>
              <a:ahLst/>
              <a:cxnLst/>
              <a:rect l="l" t="t" r="r" b="b"/>
              <a:pathLst>
                <a:path w="7703" h="9465" extrusionOk="0">
                  <a:moveTo>
                    <a:pt x="3860" y="363"/>
                  </a:moveTo>
                  <a:cubicBezTo>
                    <a:pt x="4263" y="363"/>
                    <a:pt x="4675" y="437"/>
                    <a:pt x="5061" y="586"/>
                  </a:cubicBezTo>
                  <a:cubicBezTo>
                    <a:pt x="6008" y="956"/>
                    <a:pt x="6724" y="1721"/>
                    <a:pt x="7036" y="2684"/>
                  </a:cubicBezTo>
                  <a:cubicBezTo>
                    <a:pt x="7324" y="3589"/>
                    <a:pt x="7209" y="4585"/>
                    <a:pt x="6707" y="5416"/>
                  </a:cubicBezTo>
                  <a:cubicBezTo>
                    <a:pt x="6411" y="5902"/>
                    <a:pt x="6337" y="6436"/>
                    <a:pt x="6493" y="6922"/>
                  </a:cubicBezTo>
                  <a:lnTo>
                    <a:pt x="6806" y="7901"/>
                  </a:lnTo>
                  <a:cubicBezTo>
                    <a:pt x="6839" y="8000"/>
                    <a:pt x="6831" y="8099"/>
                    <a:pt x="6790" y="8189"/>
                  </a:cubicBezTo>
                  <a:cubicBezTo>
                    <a:pt x="6740" y="8280"/>
                    <a:pt x="6666" y="8346"/>
                    <a:pt x="6567" y="8379"/>
                  </a:cubicBezTo>
                  <a:lnTo>
                    <a:pt x="4378" y="9086"/>
                  </a:lnTo>
                  <a:cubicBezTo>
                    <a:pt x="4341" y="9097"/>
                    <a:pt x="4303" y="9102"/>
                    <a:pt x="4266" y="9102"/>
                  </a:cubicBezTo>
                  <a:cubicBezTo>
                    <a:pt x="4100" y="9102"/>
                    <a:pt x="3948" y="9001"/>
                    <a:pt x="3901" y="8839"/>
                  </a:cubicBezTo>
                  <a:lnTo>
                    <a:pt x="3580" y="7860"/>
                  </a:lnTo>
                  <a:cubicBezTo>
                    <a:pt x="3424" y="7375"/>
                    <a:pt x="3053" y="6980"/>
                    <a:pt x="2535" y="6757"/>
                  </a:cubicBezTo>
                  <a:cubicBezTo>
                    <a:pt x="1424" y="6288"/>
                    <a:pt x="675" y="5284"/>
                    <a:pt x="527" y="4075"/>
                  </a:cubicBezTo>
                  <a:cubicBezTo>
                    <a:pt x="371" y="2774"/>
                    <a:pt x="1029" y="1466"/>
                    <a:pt x="2157" y="816"/>
                  </a:cubicBezTo>
                  <a:cubicBezTo>
                    <a:pt x="2691" y="520"/>
                    <a:pt x="3276" y="363"/>
                    <a:pt x="3860" y="363"/>
                  </a:cubicBezTo>
                  <a:close/>
                  <a:moveTo>
                    <a:pt x="3860" y="0"/>
                  </a:moveTo>
                  <a:cubicBezTo>
                    <a:pt x="3212" y="0"/>
                    <a:pt x="2565" y="169"/>
                    <a:pt x="1984" y="503"/>
                  </a:cubicBezTo>
                  <a:cubicBezTo>
                    <a:pt x="725" y="1219"/>
                    <a:pt x="0" y="2676"/>
                    <a:pt x="173" y="4116"/>
                  </a:cubicBezTo>
                  <a:cubicBezTo>
                    <a:pt x="330" y="5457"/>
                    <a:pt x="1161" y="6568"/>
                    <a:pt x="2395" y="7095"/>
                  </a:cubicBezTo>
                  <a:cubicBezTo>
                    <a:pt x="2815" y="7268"/>
                    <a:pt x="3119" y="7580"/>
                    <a:pt x="3243" y="7967"/>
                  </a:cubicBezTo>
                  <a:lnTo>
                    <a:pt x="3555" y="8946"/>
                  </a:lnTo>
                  <a:cubicBezTo>
                    <a:pt x="3654" y="9259"/>
                    <a:pt x="3950" y="9465"/>
                    <a:pt x="4255" y="9465"/>
                  </a:cubicBezTo>
                  <a:cubicBezTo>
                    <a:pt x="4337" y="9465"/>
                    <a:pt x="4411" y="9448"/>
                    <a:pt x="4485" y="9424"/>
                  </a:cubicBezTo>
                  <a:lnTo>
                    <a:pt x="6674" y="8724"/>
                  </a:lnTo>
                  <a:cubicBezTo>
                    <a:pt x="6864" y="8658"/>
                    <a:pt x="7020" y="8527"/>
                    <a:pt x="7110" y="8354"/>
                  </a:cubicBezTo>
                  <a:cubicBezTo>
                    <a:pt x="7201" y="8181"/>
                    <a:pt x="7217" y="7975"/>
                    <a:pt x="7152" y="7794"/>
                  </a:cubicBezTo>
                  <a:lnTo>
                    <a:pt x="6839" y="6815"/>
                  </a:lnTo>
                  <a:cubicBezTo>
                    <a:pt x="6715" y="6428"/>
                    <a:pt x="6773" y="5992"/>
                    <a:pt x="7012" y="5597"/>
                  </a:cubicBezTo>
                  <a:cubicBezTo>
                    <a:pt x="7571" y="4684"/>
                    <a:pt x="7703" y="3581"/>
                    <a:pt x="7374" y="2569"/>
                  </a:cubicBezTo>
                  <a:cubicBezTo>
                    <a:pt x="7036" y="1507"/>
                    <a:pt x="6238" y="660"/>
                    <a:pt x="5193" y="248"/>
                  </a:cubicBezTo>
                  <a:cubicBezTo>
                    <a:pt x="4763" y="82"/>
                    <a:pt x="4311" y="0"/>
                    <a:pt x="38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1"/>
            <p:cNvSpPr/>
            <p:nvPr/>
          </p:nvSpPr>
          <p:spPr>
            <a:xfrm>
              <a:off x="892225" y="-1802950"/>
              <a:ext cx="79425" cy="39925"/>
            </a:xfrm>
            <a:custGeom>
              <a:avLst/>
              <a:gdLst/>
              <a:ahLst/>
              <a:cxnLst/>
              <a:rect l="l" t="t" r="r" b="b"/>
              <a:pathLst>
                <a:path w="3177" h="1597" extrusionOk="0">
                  <a:moveTo>
                    <a:pt x="2675" y="0"/>
                  </a:moveTo>
                  <a:cubicBezTo>
                    <a:pt x="2631" y="0"/>
                    <a:pt x="2587" y="7"/>
                    <a:pt x="2543" y="21"/>
                  </a:cubicBezTo>
                  <a:lnTo>
                    <a:pt x="362" y="728"/>
                  </a:lnTo>
                  <a:cubicBezTo>
                    <a:pt x="132" y="802"/>
                    <a:pt x="0" y="1049"/>
                    <a:pt x="74" y="1288"/>
                  </a:cubicBezTo>
                  <a:cubicBezTo>
                    <a:pt x="134" y="1475"/>
                    <a:pt x="313" y="1597"/>
                    <a:pt x="502" y="1597"/>
                  </a:cubicBezTo>
                  <a:cubicBezTo>
                    <a:pt x="546" y="1597"/>
                    <a:pt x="590" y="1590"/>
                    <a:pt x="634" y="1576"/>
                  </a:cubicBezTo>
                  <a:lnTo>
                    <a:pt x="2815" y="868"/>
                  </a:lnTo>
                  <a:cubicBezTo>
                    <a:pt x="3053" y="794"/>
                    <a:pt x="3177" y="547"/>
                    <a:pt x="3103" y="309"/>
                  </a:cubicBezTo>
                  <a:cubicBezTo>
                    <a:pt x="3043" y="122"/>
                    <a:pt x="2864" y="0"/>
                    <a:pt x="26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1"/>
            <p:cNvSpPr/>
            <p:nvPr/>
          </p:nvSpPr>
          <p:spPr>
            <a:xfrm>
              <a:off x="888525" y="-1807425"/>
              <a:ext cx="86825" cy="48825"/>
            </a:xfrm>
            <a:custGeom>
              <a:avLst/>
              <a:gdLst/>
              <a:ahLst/>
              <a:cxnLst/>
              <a:rect l="l" t="t" r="r" b="b"/>
              <a:pathLst>
                <a:path w="3473" h="1953" extrusionOk="0">
                  <a:moveTo>
                    <a:pt x="2831" y="364"/>
                  </a:moveTo>
                  <a:cubicBezTo>
                    <a:pt x="2872" y="364"/>
                    <a:pt x="2913" y="373"/>
                    <a:pt x="2946" y="389"/>
                  </a:cubicBezTo>
                  <a:cubicBezTo>
                    <a:pt x="3012" y="422"/>
                    <a:pt x="3053" y="480"/>
                    <a:pt x="3078" y="545"/>
                  </a:cubicBezTo>
                  <a:cubicBezTo>
                    <a:pt x="3103" y="611"/>
                    <a:pt x="3094" y="685"/>
                    <a:pt x="3062" y="751"/>
                  </a:cubicBezTo>
                  <a:cubicBezTo>
                    <a:pt x="3029" y="809"/>
                    <a:pt x="2979" y="858"/>
                    <a:pt x="2905" y="875"/>
                  </a:cubicBezTo>
                  <a:lnTo>
                    <a:pt x="724" y="1582"/>
                  </a:lnTo>
                  <a:cubicBezTo>
                    <a:pt x="700" y="1590"/>
                    <a:pt x="675" y="1594"/>
                    <a:pt x="649" y="1594"/>
                  </a:cubicBezTo>
                  <a:cubicBezTo>
                    <a:pt x="539" y="1594"/>
                    <a:pt x="429" y="1523"/>
                    <a:pt x="395" y="1409"/>
                  </a:cubicBezTo>
                  <a:cubicBezTo>
                    <a:pt x="371" y="1344"/>
                    <a:pt x="379" y="1270"/>
                    <a:pt x="412" y="1212"/>
                  </a:cubicBezTo>
                  <a:cubicBezTo>
                    <a:pt x="445" y="1146"/>
                    <a:pt x="502" y="1097"/>
                    <a:pt x="568" y="1080"/>
                  </a:cubicBezTo>
                  <a:lnTo>
                    <a:pt x="2749" y="373"/>
                  </a:lnTo>
                  <a:cubicBezTo>
                    <a:pt x="2773" y="364"/>
                    <a:pt x="2798" y="364"/>
                    <a:pt x="2831" y="364"/>
                  </a:cubicBezTo>
                  <a:close/>
                  <a:moveTo>
                    <a:pt x="2834" y="0"/>
                  </a:moveTo>
                  <a:cubicBezTo>
                    <a:pt x="2768" y="0"/>
                    <a:pt x="2701" y="12"/>
                    <a:pt x="2634" y="35"/>
                  </a:cubicBezTo>
                  <a:lnTo>
                    <a:pt x="453" y="735"/>
                  </a:lnTo>
                  <a:cubicBezTo>
                    <a:pt x="296" y="784"/>
                    <a:pt x="165" y="891"/>
                    <a:pt x="91" y="1047"/>
                  </a:cubicBezTo>
                  <a:cubicBezTo>
                    <a:pt x="17" y="1195"/>
                    <a:pt x="0" y="1360"/>
                    <a:pt x="50" y="1516"/>
                  </a:cubicBezTo>
                  <a:cubicBezTo>
                    <a:pt x="140" y="1788"/>
                    <a:pt x="387" y="1953"/>
                    <a:pt x="650" y="1953"/>
                  </a:cubicBezTo>
                  <a:cubicBezTo>
                    <a:pt x="708" y="1953"/>
                    <a:pt x="774" y="1944"/>
                    <a:pt x="840" y="1920"/>
                  </a:cubicBezTo>
                  <a:lnTo>
                    <a:pt x="3020" y="1220"/>
                  </a:lnTo>
                  <a:cubicBezTo>
                    <a:pt x="3177" y="1171"/>
                    <a:pt x="3308" y="1064"/>
                    <a:pt x="3382" y="916"/>
                  </a:cubicBezTo>
                  <a:cubicBezTo>
                    <a:pt x="3457" y="759"/>
                    <a:pt x="3473" y="595"/>
                    <a:pt x="3424" y="438"/>
                  </a:cubicBezTo>
                  <a:cubicBezTo>
                    <a:pt x="3374" y="274"/>
                    <a:pt x="3259" y="150"/>
                    <a:pt x="3111" y="68"/>
                  </a:cubicBezTo>
                  <a:cubicBezTo>
                    <a:pt x="3023" y="24"/>
                    <a:pt x="2930" y="0"/>
                    <a:pt x="2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1"/>
            <p:cNvSpPr/>
            <p:nvPr/>
          </p:nvSpPr>
          <p:spPr>
            <a:xfrm>
              <a:off x="899000" y="-1781775"/>
              <a:ext cx="79450" cy="39850"/>
            </a:xfrm>
            <a:custGeom>
              <a:avLst/>
              <a:gdLst/>
              <a:ahLst/>
              <a:cxnLst/>
              <a:rect l="l" t="t" r="r" b="b"/>
              <a:pathLst>
                <a:path w="3178" h="1594" extrusionOk="0">
                  <a:moveTo>
                    <a:pt x="2679" y="1"/>
                  </a:moveTo>
                  <a:cubicBezTo>
                    <a:pt x="2634" y="1"/>
                    <a:pt x="2589" y="7"/>
                    <a:pt x="2544" y="21"/>
                  </a:cubicBezTo>
                  <a:lnTo>
                    <a:pt x="363" y="729"/>
                  </a:lnTo>
                  <a:cubicBezTo>
                    <a:pt x="133" y="803"/>
                    <a:pt x="1" y="1050"/>
                    <a:pt x="75" y="1289"/>
                  </a:cubicBezTo>
                  <a:cubicBezTo>
                    <a:pt x="134" y="1472"/>
                    <a:pt x="308" y="1593"/>
                    <a:pt x="493" y="1593"/>
                  </a:cubicBezTo>
                  <a:cubicBezTo>
                    <a:pt x="540" y="1593"/>
                    <a:pt x="588" y="1585"/>
                    <a:pt x="635" y="1568"/>
                  </a:cubicBezTo>
                  <a:lnTo>
                    <a:pt x="2815" y="869"/>
                  </a:lnTo>
                  <a:cubicBezTo>
                    <a:pt x="3054" y="795"/>
                    <a:pt x="3177" y="548"/>
                    <a:pt x="3103" y="309"/>
                  </a:cubicBezTo>
                  <a:cubicBezTo>
                    <a:pt x="3043" y="123"/>
                    <a:pt x="2870" y="1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1"/>
            <p:cNvSpPr/>
            <p:nvPr/>
          </p:nvSpPr>
          <p:spPr>
            <a:xfrm>
              <a:off x="895300" y="-1786275"/>
              <a:ext cx="86850" cy="48875"/>
            </a:xfrm>
            <a:custGeom>
              <a:avLst/>
              <a:gdLst/>
              <a:ahLst/>
              <a:cxnLst/>
              <a:rect l="l" t="t" r="r" b="b"/>
              <a:pathLst>
                <a:path w="3474" h="1955" extrusionOk="0">
                  <a:moveTo>
                    <a:pt x="2832" y="366"/>
                  </a:moveTo>
                  <a:cubicBezTo>
                    <a:pt x="2873" y="366"/>
                    <a:pt x="2914" y="374"/>
                    <a:pt x="2947" y="391"/>
                  </a:cubicBezTo>
                  <a:cubicBezTo>
                    <a:pt x="3013" y="424"/>
                    <a:pt x="3062" y="481"/>
                    <a:pt x="3079" y="547"/>
                  </a:cubicBezTo>
                  <a:cubicBezTo>
                    <a:pt x="3103" y="613"/>
                    <a:pt x="3095" y="687"/>
                    <a:pt x="3062" y="744"/>
                  </a:cubicBezTo>
                  <a:cubicBezTo>
                    <a:pt x="3029" y="810"/>
                    <a:pt x="2980" y="860"/>
                    <a:pt x="2914" y="876"/>
                  </a:cubicBezTo>
                  <a:lnTo>
                    <a:pt x="733" y="1584"/>
                  </a:lnTo>
                  <a:cubicBezTo>
                    <a:pt x="707" y="1590"/>
                    <a:pt x="682" y="1592"/>
                    <a:pt x="657" y="1592"/>
                  </a:cubicBezTo>
                  <a:cubicBezTo>
                    <a:pt x="613" y="1592"/>
                    <a:pt x="570" y="1583"/>
                    <a:pt x="527" y="1567"/>
                  </a:cubicBezTo>
                  <a:cubicBezTo>
                    <a:pt x="462" y="1534"/>
                    <a:pt x="420" y="1477"/>
                    <a:pt x="396" y="1411"/>
                  </a:cubicBezTo>
                  <a:cubicBezTo>
                    <a:pt x="371" y="1345"/>
                    <a:pt x="379" y="1271"/>
                    <a:pt x="412" y="1205"/>
                  </a:cubicBezTo>
                  <a:cubicBezTo>
                    <a:pt x="445" y="1148"/>
                    <a:pt x="503" y="1098"/>
                    <a:pt x="569" y="1074"/>
                  </a:cubicBezTo>
                  <a:lnTo>
                    <a:pt x="2749" y="374"/>
                  </a:lnTo>
                  <a:cubicBezTo>
                    <a:pt x="2774" y="366"/>
                    <a:pt x="2799" y="366"/>
                    <a:pt x="2832" y="366"/>
                  </a:cubicBezTo>
                  <a:close/>
                  <a:moveTo>
                    <a:pt x="2823" y="0"/>
                  </a:moveTo>
                  <a:cubicBezTo>
                    <a:pt x="2761" y="0"/>
                    <a:pt x="2697" y="10"/>
                    <a:pt x="2634" y="29"/>
                  </a:cubicBezTo>
                  <a:lnTo>
                    <a:pt x="453" y="736"/>
                  </a:lnTo>
                  <a:cubicBezTo>
                    <a:pt x="297" y="786"/>
                    <a:pt x="165" y="893"/>
                    <a:pt x="91" y="1041"/>
                  </a:cubicBezTo>
                  <a:cubicBezTo>
                    <a:pt x="17" y="1189"/>
                    <a:pt x="1" y="1362"/>
                    <a:pt x="50" y="1518"/>
                  </a:cubicBezTo>
                  <a:cubicBezTo>
                    <a:pt x="108" y="1683"/>
                    <a:pt x="215" y="1806"/>
                    <a:pt x="363" y="1888"/>
                  </a:cubicBezTo>
                  <a:cubicBezTo>
                    <a:pt x="453" y="1929"/>
                    <a:pt x="552" y="1954"/>
                    <a:pt x="651" y="1954"/>
                  </a:cubicBezTo>
                  <a:cubicBezTo>
                    <a:pt x="709" y="1954"/>
                    <a:pt x="774" y="1946"/>
                    <a:pt x="840" y="1921"/>
                  </a:cubicBezTo>
                  <a:lnTo>
                    <a:pt x="3021" y="1222"/>
                  </a:lnTo>
                  <a:cubicBezTo>
                    <a:pt x="3177" y="1172"/>
                    <a:pt x="3309" y="1057"/>
                    <a:pt x="3383" y="909"/>
                  </a:cubicBezTo>
                  <a:cubicBezTo>
                    <a:pt x="3465" y="761"/>
                    <a:pt x="3474" y="596"/>
                    <a:pt x="3424" y="432"/>
                  </a:cubicBezTo>
                  <a:cubicBezTo>
                    <a:pt x="3375" y="275"/>
                    <a:pt x="3260" y="144"/>
                    <a:pt x="3111" y="70"/>
                  </a:cubicBezTo>
                  <a:cubicBezTo>
                    <a:pt x="3020" y="24"/>
                    <a:pt x="2923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3C03F36-2C73-5B64-6F6E-D23179529E1E}"/>
              </a:ext>
            </a:extLst>
          </p:cNvPr>
          <p:cNvSpPr txBox="1"/>
          <p:nvPr/>
        </p:nvSpPr>
        <p:spPr>
          <a:xfrm>
            <a:off x="5753599" y="2677965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D0EEA9-5C20-ECDE-FE8C-694317593A49}"/>
              </a:ext>
            </a:extLst>
          </p:cNvPr>
          <p:cNvSpPr txBox="1"/>
          <p:nvPr/>
        </p:nvSpPr>
        <p:spPr>
          <a:xfrm>
            <a:off x="3189681" y="2677965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695133-789F-AC1E-2FD7-49A5D80C5F17}"/>
              </a:ext>
            </a:extLst>
          </p:cNvPr>
          <p:cNvSpPr txBox="1"/>
          <p:nvPr/>
        </p:nvSpPr>
        <p:spPr>
          <a:xfrm>
            <a:off x="699669" y="2677965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422F17-58CA-2A07-4AA3-7507F5A3A399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3" name="Google Shape;763;p42"/>
          <p:cNvGrpSpPr/>
          <p:nvPr/>
        </p:nvGrpSpPr>
        <p:grpSpPr>
          <a:xfrm>
            <a:off x="3916960" y="3283326"/>
            <a:ext cx="985200" cy="984900"/>
            <a:chOff x="3478075" y="1668425"/>
            <a:chExt cx="985200" cy="984900"/>
          </a:xfrm>
        </p:grpSpPr>
        <p:sp>
          <p:nvSpPr>
            <p:cNvPr id="764" name="Google Shape;764;p42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2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42"/>
          <p:cNvGrpSpPr/>
          <p:nvPr/>
        </p:nvGrpSpPr>
        <p:grpSpPr>
          <a:xfrm>
            <a:off x="7745360" y="1753527"/>
            <a:ext cx="985200" cy="984900"/>
            <a:chOff x="3478075" y="1668425"/>
            <a:chExt cx="985200" cy="984900"/>
          </a:xfrm>
        </p:grpSpPr>
        <p:sp>
          <p:nvSpPr>
            <p:cNvPr id="767" name="Google Shape;767;p42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2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9" name="Google Shape;769;p42"/>
          <p:cNvGrpSpPr/>
          <p:nvPr/>
        </p:nvGrpSpPr>
        <p:grpSpPr>
          <a:xfrm>
            <a:off x="7745360" y="3283326"/>
            <a:ext cx="985200" cy="984900"/>
            <a:chOff x="3478075" y="1668425"/>
            <a:chExt cx="985200" cy="984900"/>
          </a:xfrm>
        </p:grpSpPr>
        <p:sp>
          <p:nvSpPr>
            <p:cNvPr id="770" name="Google Shape;770;p42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2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2" name="Google Shape;772;p42"/>
          <p:cNvGrpSpPr/>
          <p:nvPr/>
        </p:nvGrpSpPr>
        <p:grpSpPr>
          <a:xfrm>
            <a:off x="3916960" y="1753527"/>
            <a:ext cx="985200" cy="984900"/>
            <a:chOff x="3478075" y="1668425"/>
            <a:chExt cx="985200" cy="984900"/>
          </a:xfrm>
        </p:grpSpPr>
        <p:sp>
          <p:nvSpPr>
            <p:cNvPr id="773" name="Google Shape;773;p42"/>
            <p:cNvSpPr/>
            <p:nvPr/>
          </p:nvSpPr>
          <p:spPr>
            <a:xfrm>
              <a:off x="3478075" y="1668425"/>
              <a:ext cx="985200" cy="984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5725" dist="76200" dir="45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2"/>
            <p:cNvSpPr/>
            <p:nvPr/>
          </p:nvSpPr>
          <p:spPr>
            <a:xfrm>
              <a:off x="3542965" y="1733300"/>
              <a:ext cx="855600" cy="855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42"/>
          <p:cNvGrpSpPr/>
          <p:nvPr/>
        </p:nvGrpSpPr>
        <p:grpSpPr>
          <a:xfrm>
            <a:off x="8077927" y="3615622"/>
            <a:ext cx="320066" cy="320308"/>
            <a:chOff x="6971330" y="1629499"/>
            <a:chExt cx="334762" cy="335015"/>
          </a:xfrm>
        </p:grpSpPr>
        <p:sp>
          <p:nvSpPr>
            <p:cNvPr id="785" name="Google Shape;785;p42"/>
            <p:cNvSpPr/>
            <p:nvPr/>
          </p:nvSpPr>
          <p:spPr>
            <a:xfrm>
              <a:off x="6988824" y="1629499"/>
              <a:ext cx="298634" cy="78486"/>
            </a:xfrm>
            <a:custGeom>
              <a:avLst/>
              <a:gdLst/>
              <a:ahLst/>
              <a:cxnLst/>
              <a:rect l="l" t="t" r="r" b="b"/>
              <a:pathLst>
                <a:path w="9440" h="2481" extrusionOk="0">
                  <a:moveTo>
                    <a:pt x="3915" y="0"/>
                  </a:moveTo>
                  <a:cubicBezTo>
                    <a:pt x="3801" y="0"/>
                    <a:pt x="3685" y="63"/>
                    <a:pt x="3623" y="188"/>
                  </a:cubicBezTo>
                  <a:lnTo>
                    <a:pt x="3016" y="1579"/>
                  </a:lnTo>
                  <a:lnTo>
                    <a:pt x="2499" y="955"/>
                  </a:lnTo>
                  <a:cubicBezTo>
                    <a:pt x="2445" y="884"/>
                    <a:pt x="2267" y="848"/>
                    <a:pt x="2267" y="848"/>
                  </a:cubicBezTo>
                  <a:lnTo>
                    <a:pt x="1535" y="848"/>
                  </a:lnTo>
                  <a:cubicBezTo>
                    <a:pt x="1419" y="567"/>
                    <a:pt x="1135" y="362"/>
                    <a:pt x="824" y="362"/>
                  </a:cubicBezTo>
                  <a:cubicBezTo>
                    <a:pt x="799" y="362"/>
                    <a:pt x="775" y="364"/>
                    <a:pt x="750" y="366"/>
                  </a:cubicBezTo>
                  <a:cubicBezTo>
                    <a:pt x="375" y="402"/>
                    <a:pt x="72" y="705"/>
                    <a:pt x="36" y="1080"/>
                  </a:cubicBezTo>
                  <a:cubicBezTo>
                    <a:pt x="1" y="1526"/>
                    <a:pt x="357" y="1918"/>
                    <a:pt x="821" y="1918"/>
                  </a:cubicBezTo>
                  <a:cubicBezTo>
                    <a:pt x="1125" y="1918"/>
                    <a:pt x="1392" y="1722"/>
                    <a:pt x="1517" y="1472"/>
                  </a:cubicBezTo>
                  <a:lnTo>
                    <a:pt x="2106" y="1472"/>
                  </a:lnTo>
                  <a:lnTo>
                    <a:pt x="2838" y="2365"/>
                  </a:lnTo>
                  <a:cubicBezTo>
                    <a:pt x="2907" y="2442"/>
                    <a:pt x="3000" y="2479"/>
                    <a:pt x="3090" y="2479"/>
                  </a:cubicBezTo>
                  <a:cubicBezTo>
                    <a:pt x="3208" y="2479"/>
                    <a:pt x="3322" y="2415"/>
                    <a:pt x="3373" y="2293"/>
                  </a:cubicBezTo>
                  <a:lnTo>
                    <a:pt x="3908" y="1080"/>
                  </a:lnTo>
                  <a:lnTo>
                    <a:pt x="4461" y="2293"/>
                  </a:lnTo>
                  <a:cubicBezTo>
                    <a:pt x="4515" y="2418"/>
                    <a:pt x="4626" y="2481"/>
                    <a:pt x="4740" y="2481"/>
                  </a:cubicBezTo>
                  <a:cubicBezTo>
                    <a:pt x="4854" y="2481"/>
                    <a:pt x="4970" y="2418"/>
                    <a:pt x="5032" y="2293"/>
                  </a:cubicBezTo>
                  <a:lnTo>
                    <a:pt x="5568" y="1080"/>
                  </a:lnTo>
                  <a:lnTo>
                    <a:pt x="6103" y="2293"/>
                  </a:lnTo>
                  <a:cubicBezTo>
                    <a:pt x="6164" y="2415"/>
                    <a:pt x="6282" y="2479"/>
                    <a:pt x="6399" y="2479"/>
                  </a:cubicBezTo>
                  <a:cubicBezTo>
                    <a:pt x="6488" y="2479"/>
                    <a:pt x="6576" y="2442"/>
                    <a:pt x="6638" y="2365"/>
                  </a:cubicBezTo>
                  <a:lnTo>
                    <a:pt x="7370" y="1472"/>
                  </a:lnTo>
                  <a:lnTo>
                    <a:pt x="7976" y="1472"/>
                  </a:lnTo>
                  <a:cubicBezTo>
                    <a:pt x="8083" y="1722"/>
                    <a:pt x="8351" y="1918"/>
                    <a:pt x="8672" y="1918"/>
                  </a:cubicBezTo>
                  <a:cubicBezTo>
                    <a:pt x="9100" y="1918"/>
                    <a:pt x="9439" y="1562"/>
                    <a:pt x="9439" y="1133"/>
                  </a:cubicBezTo>
                  <a:cubicBezTo>
                    <a:pt x="9439" y="705"/>
                    <a:pt x="9100" y="366"/>
                    <a:pt x="8672" y="366"/>
                  </a:cubicBezTo>
                  <a:cubicBezTo>
                    <a:pt x="8351" y="366"/>
                    <a:pt x="7958" y="830"/>
                    <a:pt x="7958" y="830"/>
                  </a:cubicBezTo>
                  <a:lnTo>
                    <a:pt x="7227" y="830"/>
                  </a:lnTo>
                  <a:cubicBezTo>
                    <a:pt x="7227" y="830"/>
                    <a:pt x="7048" y="884"/>
                    <a:pt x="6977" y="955"/>
                  </a:cubicBezTo>
                  <a:lnTo>
                    <a:pt x="6477" y="1579"/>
                  </a:lnTo>
                  <a:lnTo>
                    <a:pt x="5853" y="188"/>
                  </a:lnTo>
                  <a:cubicBezTo>
                    <a:pt x="5799" y="63"/>
                    <a:pt x="5683" y="0"/>
                    <a:pt x="5568" y="0"/>
                  </a:cubicBezTo>
                  <a:cubicBezTo>
                    <a:pt x="5452" y="0"/>
                    <a:pt x="5336" y="63"/>
                    <a:pt x="5282" y="188"/>
                  </a:cubicBezTo>
                  <a:lnTo>
                    <a:pt x="4747" y="1401"/>
                  </a:lnTo>
                  <a:lnTo>
                    <a:pt x="4194" y="188"/>
                  </a:lnTo>
                  <a:cubicBezTo>
                    <a:pt x="4140" y="63"/>
                    <a:pt x="4029" y="0"/>
                    <a:pt x="39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2"/>
            <p:cNvSpPr/>
            <p:nvPr/>
          </p:nvSpPr>
          <p:spPr>
            <a:xfrm>
              <a:off x="7083666" y="1820575"/>
              <a:ext cx="109520" cy="45744"/>
            </a:xfrm>
            <a:custGeom>
              <a:avLst/>
              <a:gdLst/>
              <a:ahLst/>
              <a:cxnLst/>
              <a:rect l="l" t="t" r="r" b="b"/>
              <a:pathLst>
                <a:path w="3462" h="1446" extrusionOk="0">
                  <a:moveTo>
                    <a:pt x="1731" y="0"/>
                  </a:moveTo>
                  <a:cubicBezTo>
                    <a:pt x="874" y="0"/>
                    <a:pt x="161" y="625"/>
                    <a:pt x="0" y="1445"/>
                  </a:cubicBezTo>
                  <a:lnTo>
                    <a:pt x="1428" y="1445"/>
                  </a:lnTo>
                  <a:lnTo>
                    <a:pt x="1428" y="928"/>
                  </a:lnTo>
                  <a:cubicBezTo>
                    <a:pt x="1428" y="767"/>
                    <a:pt x="1535" y="642"/>
                    <a:pt x="1695" y="625"/>
                  </a:cubicBezTo>
                  <a:cubicBezTo>
                    <a:pt x="1714" y="621"/>
                    <a:pt x="1732" y="620"/>
                    <a:pt x="1750" y="620"/>
                  </a:cubicBezTo>
                  <a:cubicBezTo>
                    <a:pt x="1921" y="620"/>
                    <a:pt x="2052" y="766"/>
                    <a:pt x="2052" y="928"/>
                  </a:cubicBezTo>
                  <a:lnTo>
                    <a:pt x="2052" y="1445"/>
                  </a:lnTo>
                  <a:lnTo>
                    <a:pt x="3462" y="1445"/>
                  </a:lnTo>
                  <a:cubicBezTo>
                    <a:pt x="3319" y="625"/>
                    <a:pt x="2605" y="0"/>
                    <a:pt x="17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2"/>
            <p:cNvSpPr/>
            <p:nvPr/>
          </p:nvSpPr>
          <p:spPr>
            <a:xfrm>
              <a:off x="7008027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0" y="625"/>
                  </a:lnTo>
                  <a:cubicBezTo>
                    <a:pt x="0" y="803"/>
                    <a:pt x="125" y="946"/>
                    <a:pt x="304" y="946"/>
                  </a:cubicBezTo>
                  <a:lnTo>
                    <a:pt x="803" y="946"/>
                  </a:lnTo>
                  <a:cubicBezTo>
                    <a:pt x="928" y="946"/>
                    <a:pt x="1053" y="857"/>
                    <a:pt x="1089" y="732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42"/>
            <p:cNvSpPr/>
            <p:nvPr/>
          </p:nvSpPr>
          <p:spPr>
            <a:xfrm>
              <a:off x="7227036" y="1934587"/>
              <a:ext cx="42359" cy="29927"/>
            </a:xfrm>
            <a:custGeom>
              <a:avLst/>
              <a:gdLst/>
              <a:ahLst/>
              <a:cxnLst/>
              <a:rect l="l" t="t" r="r" b="b"/>
              <a:pathLst>
                <a:path w="1339" h="946" extrusionOk="0">
                  <a:moveTo>
                    <a:pt x="0" y="0"/>
                  </a:moveTo>
                  <a:lnTo>
                    <a:pt x="232" y="732"/>
                  </a:lnTo>
                  <a:cubicBezTo>
                    <a:pt x="286" y="857"/>
                    <a:pt x="393" y="946"/>
                    <a:pt x="535" y="946"/>
                  </a:cubicBezTo>
                  <a:lnTo>
                    <a:pt x="1035" y="946"/>
                  </a:lnTo>
                  <a:cubicBezTo>
                    <a:pt x="1196" y="946"/>
                    <a:pt x="1338" y="803"/>
                    <a:pt x="1338" y="625"/>
                  </a:cubicBezTo>
                  <a:lnTo>
                    <a:pt x="13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42"/>
            <p:cNvSpPr/>
            <p:nvPr/>
          </p:nvSpPr>
          <p:spPr>
            <a:xfrm>
              <a:off x="7252977" y="1708239"/>
              <a:ext cx="19804" cy="43498"/>
            </a:xfrm>
            <a:custGeom>
              <a:avLst/>
              <a:gdLst/>
              <a:ahLst/>
              <a:cxnLst/>
              <a:rect l="l" t="t" r="r" b="b"/>
              <a:pathLst>
                <a:path w="626" h="1375" extrusionOk="0">
                  <a:moveTo>
                    <a:pt x="1" y="0"/>
                  </a:moveTo>
                  <a:lnTo>
                    <a:pt x="1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22" y="36"/>
                  </a:cubicBezTo>
                  <a:cubicBezTo>
                    <a:pt x="215" y="36"/>
                    <a:pt x="108" y="3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2"/>
            <p:cNvSpPr/>
            <p:nvPr/>
          </p:nvSpPr>
          <p:spPr>
            <a:xfrm>
              <a:off x="7004642" y="1708239"/>
              <a:ext cx="19772" cy="43498"/>
            </a:xfrm>
            <a:custGeom>
              <a:avLst/>
              <a:gdLst/>
              <a:ahLst/>
              <a:cxnLst/>
              <a:rect l="l" t="t" r="r" b="b"/>
              <a:pathLst>
                <a:path w="625" h="1375" extrusionOk="0">
                  <a:moveTo>
                    <a:pt x="0" y="0"/>
                  </a:moveTo>
                  <a:lnTo>
                    <a:pt x="0" y="1374"/>
                  </a:lnTo>
                  <a:lnTo>
                    <a:pt x="625" y="1374"/>
                  </a:lnTo>
                  <a:lnTo>
                    <a:pt x="625" y="0"/>
                  </a:lnTo>
                  <a:cubicBezTo>
                    <a:pt x="518" y="36"/>
                    <a:pt x="411" y="36"/>
                    <a:pt x="304" y="36"/>
                  </a:cubicBezTo>
                  <a:cubicBezTo>
                    <a:pt x="196" y="36"/>
                    <a:pt x="89" y="3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2"/>
            <p:cNvSpPr/>
            <p:nvPr/>
          </p:nvSpPr>
          <p:spPr>
            <a:xfrm>
              <a:off x="6971330" y="1771446"/>
              <a:ext cx="334762" cy="143971"/>
            </a:xfrm>
            <a:custGeom>
              <a:avLst/>
              <a:gdLst/>
              <a:ahLst/>
              <a:cxnLst/>
              <a:rect l="l" t="t" r="r" b="b"/>
              <a:pathLst>
                <a:path w="10582" h="4551" extrusionOk="0">
                  <a:moveTo>
                    <a:pt x="1874" y="929"/>
                  </a:moveTo>
                  <a:cubicBezTo>
                    <a:pt x="2035" y="929"/>
                    <a:pt x="2177" y="1036"/>
                    <a:pt x="2195" y="1196"/>
                  </a:cubicBezTo>
                  <a:cubicBezTo>
                    <a:pt x="2213" y="1393"/>
                    <a:pt x="2070" y="1553"/>
                    <a:pt x="1874" y="1553"/>
                  </a:cubicBezTo>
                  <a:lnTo>
                    <a:pt x="1267" y="1553"/>
                  </a:lnTo>
                  <a:cubicBezTo>
                    <a:pt x="1107" y="1553"/>
                    <a:pt x="964" y="1428"/>
                    <a:pt x="946" y="1268"/>
                  </a:cubicBezTo>
                  <a:cubicBezTo>
                    <a:pt x="928" y="1089"/>
                    <a:pt x="1071" y="929"/>
                    <a:pt x="1267" y="929"/>
                  </a:cubicBezTo>
                  <a:close/>
                  <a:moveTo>
                    <a:pt x="9314" y="929"/>
                  </a:moveTo>
                  <a:cubicBezTo>
                    <a:pt x="9475" y="929"/>
                    <a:pt x="9618" y="1036"/>
                    <a:pt x="9636" y="1196"/>
                  </a:cubicBezTo>
                  <a:cubicBezTo>
                    <a:pt x="9653" y="1393"/>
                    <a:pt x="9511" y="1553"/>
                    <a:pt x="9332" y="1553"/>
                  </a:cubicBezTo>
                  <a:lnTo>
                    <a:pt x="8708" y="1553"/>
                  </a:lnTo>
                  <a:cubicBezTo>
                    <a:pt x="8547" y="1553"/>
                    <a:pt x="8422" y="1428"/>
                    <a:pt x="8404" y="1268"/>
                  </a:cubicBezTo>
                  <a:cubicBezTo>
                    <a:pt x="8369" y="1089"/>
                    <a:pt x="8529" y="929"/>
                    <a:pt x="8708" y="929"/>
                  </a:cubicBezTo>
                  <a:close/>
                  <a:moveTo>
                    <a:pt x="1874" y="2160"/>
                  </a:moveTo>
                  <a:cubicBezTo>
                    <a:pt x="2035" y="2160"/>
                    <a:pt x="2177" y="2285"/>
                    <a:pt x="2195" y="2445"/>
                  </a:cubicBezTo>
                  <a:cubicBezTo>
                    <a:pt x="2213" y="2624"/>
                    <a:pt x="2070" y="2784"/>
                    <a:pt x="1874" y="2784"/>
                  </a:cubicBezTo>
                  <a:lnTo>
                    <a:pt x="1267" y="2784"/>
                  </a:lnTo>
                  <a:cubicBezTo>
                    <a:pt x="1107" y="2784"/>
                    <a:pt x="964" y="2677"/>
                    <a:pt x="946" y="2517"/>
                  </a:cubicBezTo>
                  <a:cubicBezTo>
                    <a:pt x="928" y="2320"/>
                    <a:pt x="1071" y="2160"/>
                    <a:pt x="1267" y="2160"/>
                  </a:cubicBezTo>
                  <a:close/>
                  <a:moveTo>
                    <a:pt x="9314" y="2160"/>
                  </a:moveTo>
                  <a:cubicBezTo>
                    <a:pt x="9475" y="2160"/>
                    <a:pt x="9618" y="2285"/>
                    <a:pt x="9636" y="2445"/>
                  </a:cubicBezTo>
                  <a:cubicBezTo>
                    <a:pt x="9653" y="2624"/>
                    <a:pt x="9511" y="2784"/>
                    <a:pt x="9332" y="2784"/>
                  </a:cubicBezTo>
                  <a:lnTo>
                    <a:pt x="8708" y="2784"/>
                  </a:lnTo>
                  <a:cubicBezTo>
                    <a:pt x="8547" y="2784"/>
                    <a:pt x="8422" y="2677"/>
                    <a:pt x="8404" y="2517"/>
                  </a:cubicBezTo>
                  <a:cubicBezTo>
                    <a:pt x="8369" y="2320"/>
                    <a:pt x="8529" y="2160"/>
                    <a:pt x="8708" y="2160"/>
                  </a:cubicBezTo>
                  <a:close/>
                  <a:moveTo>
                    <a:pt x="5300" y="929"/>
                  </a:moveTo>
                  <a:cubicBezTo>
                    <a:pt x="6602" y="929"/>
                    <a:pt x="7673" y="1999"/>
                    <a:pt x="7673" y="3302"/>
                  </a:cubicBezTo>
                  <a:cubicBezTo>
                    <a:pt x="7673" y="3480"/>
                    <a:pt x="7530" y="3623"/>
                    <a:pt x="7369" y="3623"/>
                  </a:cubicBezTo>
                  <a:lnTo>
                    <a:pt x="3230" y="3623"/>
                  </a:lnTo>
                  <a:cubicBezTo>
                    <a:pt x="3052" y="3623"/>
                    <a:pt x="2909" y="3480"/>
                    <a:pt x="2909" y="3302"/>
                  </a:cubicBezTo>
                  <a:cubicBezTo>
                    <a:pt x="2909" y="1999"/>
                    <a:pt x="3979" y="929"/>
                    <a:pt x="5300" y="929"/>
                  </a:cubicBezTo>
                  <a:close/>
                  <a:moveTo>
                    <a:pt x="607" y="1"/>
                  </a:moveTo>
                  <a:cubicBezTo>
                    <a:pt x="268" y="1"/>
                    <a:pt x="0" y="268"/>
                    <a:pt x="0" y="625"/>
                  </a:cubicBezTo>
                  <a:lnTo>
                    <a:pt x="0" y="3926"/>
                  </a:lnTo>
                  <a:cubicBezTo>
                    <a:pt x="0" y="4265"/>
                    <a:pt x="268" y="4551"/>
                    <a:pt x="607" y="4551"/>
                  </a:cubicBezTo>
                  <a:lnTo>
                    <a:pt x="9957" y="4551"/>
                  </a:lnTo>
                  <a:cubicBezTo>
                    <a:pt x="10296" y="4551"/>
                    <a:pt x="10581" y="4265"/>
                    <a:pt x="10581" y="3926"/>
                  </a:cubicBezTo>
                  <a:lnTo>
                    <a:pt x="10581" y="625"/>
                  </a:lnTo>
                  <a:cubicBezTo>
                    <a:pt x="10581" y="268"/>
                    <a:pt x="10296" y="1"/>
                    <a:pt x="9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2" name="Google Shape;792;p42"/>
          <p:cNvGrpSpPr/>
          <p:nvPr/>
        </p:nvGrpSpPr>
        <p:grpSpPr>
          <a:xfrm>
            <a:off x="8076581" y="2085687"/>
            <a:ext cx="322757" cy="320580"/>
            <a:chOff x="5503181" y="3266136"/>
            <a:chExt cx="337577" cy="335299"/>
          </a:xfrm>
        </p:grpSpPr>
        <p:sp>
          <p:nvSpPr>
            <p:cNvPr id="793" name="Google Shape;793;p42"/>
            <p:cNvSpPr/>
            <p:nvPr/>
          </p:nvSpPr>
          <p:spPr>
            <a:xfrm>
              <a:off x="5731808" y="3306755"/>
              <a:ext cx="108951" cy="176713"/>
            </a:xfrm>
            <a:custGeom>
              <a:avLst/>
              <a:gdLst/>
              <a:ahLst/>
              <a:cxnLst/>
              <a:rect l="l" t="t" r="r" b="b"/>
              <a:pathLst>
                <a:path w="3444" h="5586" extrusionOk="0">
                  <a:moveTo>
                    <a:pt x="999" y="1"/>
                  </a:moveTo>
                  <a:cubicBezTo>
                    <a:pt x="589" y="1"/>
                    <a:pt x="250" y="340"/>
                    <a:pt x="286" y="750"/>
                  </a:cubicBezTo>
                  <a:cubicBezTo>
                    <a:pt x="303" y="1107"/>
                    <a:pt x="607" y="1392"/>
                    <a:pt x="981" y="1392"/>
                  </a:cubicBezTo>
                  <a:lnTo>
                    <a:pt x="767" y="1392"/>
                  </a:lnTo>
                  <a:cubicBezTo>
                    <a:pt x="446" y="1392"/>
                    <a:pt x="125" y="1642"/>
                    <a:pt x="71" y="1963"/>
                  </a:cubicBezTo>
                  <a:cubicBezTo>
                    <a:pt x="0" y="2409"/>
                    <a:pt x="339" y="2802"/>
                    <a:pt x="767" y="2802"/>
                  </a:cubicBezTo>
                  <a:lnTo>
                    <a:pt x="964" y="2802"/>
                  </a:lnTo>
                  <a:cubicBezTo>
                    <a:pt x="607" y="2802"/>
                    <a:pt x="303" y="3088"/>
                    <a:pt x="268" y="3444"/>
                  </a:cubicBezTo>
                  <a:cubicBezTo>
                    <a:pt x="250" y="3855"/>
                    <a:pt x="571" y="4176"/>
                    <a:pt x="981" y="4176"/>
                  </a:cubicBezTo>
                  <a:lnTo>
                    <a:pt x="1178" y="4176"/>
                  </a:lnTo>
                  <a:cubicBezTo>
                    <a:pt x="749" y="4176"/>
                    <a:pt x="410" y="4568"/>
                    <a:pt x="482" y="5015"/>
                  </a:cubicBezTo>
                  <a:cubicBezTo>
                    <a:pt x="535" y="5336"/>
                    <a:pt x="856" y="5585"/>
                    <a:pt x="1178" y="5585"/>
                  </a:cubicBezTo>
                  <a:lnTo>
                    <a:pt x="1838" y="5585"/>
                  </a:lnTo>
                  <a:cubicBezTo>
                    <a:pt x="2159" y="5585"/>
                    <a:pt x="2480" y="5336"/>
                    <a:pt x="2534" y="5015"/>
                  </a:cubicBezTo>
                  <a:cubicBezTo>
                    <a:pt x="2623" y="4568"/>
                    <a:pt x="2284" y="4176"/>
                    <a:pt x="1856" y="4176"/>
                  </a:cubicBezTo>
                  <a:lnTo>
                    <a:pt x="2248" y="4176"/>
                  </a:lnTo>
                  <a:cubicBezTo>
                    <a:pt x="2659" y="4176"/>
                    <a:pt x="2980" y="3855"/>
                    <a:pt x="2962" y="3444"/>
                  </a:cubicBezTo>
                  <a:cubicBezTo>
                    <a:pt x="2926" y="3088"/>
                    <a:pt x="2641" y="2802"/>
                    <a:pt x="2266" y="2802"/>
                  </a:cubicBezTo>
                  <a:lnTo>
                    <a:pt x="2659" y="2802"/>
                  </a:lnTo>
                  <a:cubicBezTo>
                    <a:pt x="2980" y="2802"/>
                    <a:pt x="3301" y="2534"/>
                    <a:pt x="3372" y="2231"/>
                  </a:cubicBezTo>
                  <a:cubicBezTo>
                    <a:pt x="3444" y="1785"/>
                    <a:pt x="3105" y="1392"/>
                    <a:pt x="2676" y="1392"/>
                  </a:cubicBezTo>
                  <a:lnTo>
                    <a:pt x="2266" y="1392"/>
                  </a:lnTo>
                  <a:cubicBezTo>
                    <a:pt x="2623" y="1392"/>
                    <a:pt x="2926" y="1107"/>
                    <a:pt x="2944" y="750"/>
                  </a:cubicBezTo>
                  <a:cubicBezTo>
                    <a:pt x="2980" y="340"/>
                    <a:pt x="2641" y="1"/>
                    <a:pt x="2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42"/>
            <p:cNvSpPr/>
            <p:nvPr/>
          </p:nvSpPr>
          <p:spPr>
            <a:xfrm>
              <a:off x="5608747" y="3542151"/>
              <a:ext cx="230334" cy="59284"/>
            </a:xfrm>
            <a:custGeom>
              <a:avLst/>
              <a:gdLst/>
              <a:ahLst/>
              <a:cxnLst/>
              <a:rect l="l" t="t" r="r" b="b"/>
              <a:pathLst>
                <a:path w="7281" h="1874" extrusionOk="0">
                  <a:moveTo>
                    <a:pt x="304" y="0"/>
                  </a:moveTo>
                  <a:lnTo>
                    <a:pt x="214" y="143"/>
                  </a:lnTo>
                  <a:cubicBezTo>
                    <a:pt x="72" y="357"/>
                    <a:pt x="0" y="607"/>
                    <a:pt x="36" y="874"/>
                  </a:cubicBezTo>
                  <a:cubicBezTo>
                    <a:pt x="90" y="1445"/>
                    <a:pt x="571" y="1874"/>
                    <a:pt x="1142" y="1874"/>
                  </a:cubicBezTo>
                  <a:lnTo>
                    <a:pt x="6138" y="1874"/>
                  </a:lnTo>
                  <a:cubicBezTo>
                    <a:pt x="6709" y="1874"/>
                    <a:pt x="7209" y="1445"/>
                    <a:pt x="7262" y="874"/>
                  </a:cubicBezTo>
                  <a:cubicBezTo>
                    <a:pt x="7280" y="607"/>
                    <a:pt x="7227" y="357"/>
                    <a:pt x="7084" y="143"/>
                  </a:cubicBezTo>
                  <a:lnTo>
                    <a:pt x="6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2"/>
            <p:cNvSpPr/>
            <p:nvPr/>
          </p:nvSpPr>
          <p:spPr>
            <a:xfrm>
              <a:off x="5503181" y="3266136"/>
              <a:ext cx="200408" cy="217332"/>
            </a:xfrm>
            <a:custGeom>
              <a:avLst/>
              <a:gdLst/>
              <a:ahLst/>
              <a:cxnLst/>
              <a:rect l="l" t="t" r="r" b="b"/>
              <a:pathLst>
                <a:path w="6335" h="6870" extrusionOk="0">
                  <a:moveTo>
                    <a:pt x="3641" y="0"/>
                  </a:moveTo>
                  <a:cubicBezTo>
                    <a:pt x="3177" y="0"/>
                    <a:pt x="2731" y="214"/>
                    <a:pt x="2427" y="589"/>
                  </a:cubicBezTo>
                  <a:lnTo>
                    <a:pt x="2071" y="1035"/>
                  </a:lnTo>
                  <a:lnTo>
                    <a:pt x="322" y="1035"/>
                  </a:lnTo>
                  <a:cubicBezTo>
                    <a:pt x="144" y="1035"/>
                    <a:pt x="1" y="1178"/>
                    <a:pt x="1" y="1356"/>
                  </a:cubicBezTo>
                  <a:lnTo>
                    <a:pt x="1" y="5531"/>
                  </a:lnTo>
                  <a:cubicBezTo>
                    <a:pt x="1" y="5692"/>
                    <a:pt x="144" y="5835"/>
                    <a:pt x="322" y="5835"/>
                  </a:cubicBezTo>
                  <a:lnTo>
                    <a:pt x="2071" y="5835"/>
                  </a:lnTo>
                  <a:lnTo>
                    <a:pt x="2427" y="6281"/>
                  </a:lnTo>
                  <a:cubicBezTo>
                    <a:pt x="2731" y="6655"/>
                    <a:pt x="3177" y="6869"/>
                    <a:pt x="3641" y="6869"/>
                  </a:cubicBezTo>
                  <a:lnTo>
                    <a:pt x="4140" y="6869"/>
                  </a:lnTo>
                  <a:lnTo>
                    <a:pt x="5122" y="5406"/>
                  </a:lnTo>
                  <a:lnTo>
                    <a:pt x="5122" y="2034"/>
                  </a:lnTo>
                  <a:lnTo>
                    <a:pt x="4461" y="2034"/>
                  </a:lnTo>
                  <a:cubicBezTo>
                    <a:pt x="4229" y="2569"/>
                    <a:pt x="3694" y="2962"/>
                    <a:pt x="3052" y="2962"/>
                  </a:cubicBezTo>
                  <a:cubicBezTo>
                    <a:pt x="2909" y="2962"/>
                    <a:pt x="2766" y="2855"/>
                    <a:pt x="2749" y="2712"/>
                  </a:cubicBezTo>
                  <a:cubicBezTo>
                    <a:pt x="2713" y="2516"/>
                    <a:pt x="2856" y="2337"/>
                    <a:pt x="3052" y="2337"/>
                  </a:cubicBezTo>
                  <a:cubicBezTo>
                    <a:pt x="3480" y="2337"/>
                    <a:pt x="3855" y="2052"/>
                    <a:pt x="3944" y="1642"/>
                  </a:cubicBezTo>
                  <a:cubicBezTo>
                    <a:pt x="3980" y="1499"/>
                    <a:pt x="4105" y="1410"/>
                    <a:pt x="4247" y="1410"/>
                  </a:cubicBezTo>
                  <a:lnTo>
                    <a:pt x="5550" y="1410"/>
                  </a:lnTo>
                  <a:cubicBezTo>
                    <a:pt x="5871" y="1410"/>
                    <a:pt x="6192" y="1160"/>
                    <a:pt x="6246" y="839"/>
                  </a:cubicBezTo>
                  <a:cubicBezTo>
                    <a:pt x="6335" y="393"/>
                    <a:pt x="5996" y="0"/>
                    <a:pt x="5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2"/>
            <p:cNvSpPr/>
            <p:nvPr/>
          </p:nvSpPr>
          <p:spPr>
            <a:xfrm>
              <a:off x="5631335" y="3266136"/>
              <a:ext cx="185160" cy="256845"/>
            </a:xfrm>
            <a:custGeom>
              <a:avLst/>
              <a:gdLst/>
              <a:ahLst/>
              <a:cxnLst/>
              <a:rect l="l" t="t" r="r" b="b"/>
              <a:pathLst>
                <a:path w="5853" h="8119" extrusionOk="0">
                  <a:moveTo>
                    <a:pt x="2623" y="0"/>
                  </a:moveTo>
                  <a:cubicBezTo>
                    <a:pt x="2748" y="214"/>
                    <a:pt x="2819" y="446"/>
                    <a:pt x="2819" y="696"/>
                  </a:cubicBezTo>
                  <a:cubicBezTo>
                    <a:pt x="2819" y="1374"/>
                    <a:pt x="2320" y="1927"/>
                    <a:pt x="1677" y="2016"/>
                  </a:cubicBezTo>
                  <a:lnTo>
                    <a:pt x="1677" y="5585"/>
                  </a:lnTo>
                  <a:lnTo>
                    <a:pt x="0" y="8118"/>
                  </a:lnTo>
                  <a:lnTo>
                    <a:pt x="5852" y="8118"/>
                  </a:lnTo>
                  <a:lnTo>
                    <a:pt x="5406" y="7440"/>
                  </a:lnTo>
                  <a:cubicBezTo>
                    <a:pt x="5281" y="7476"/>
                    <a:pt x="5157" y="7494"/>
                    <a:pt x="5014" y="7494"/>
                  </a:cubicBezTo>
                  <a:lnTo>
                    <a:pt x="4371" y="7494"/>
                  </a:lnTo>
                  <a:cubicBezTo>
                    <a:pt x="3711" y="7494"/>
                    <a:pt x="3105" y="6959"/>
                    <a:pt x="3033" y="6299"/>
                  </a:cubicBezTo>
                  <a:cubicBezTo>
                    <a:pt x="3015" y="6049"/>
                    <a:pt x="3069" y="5835"/>
                    <a:pt x="3140" y="5638"/>
                  </a:cubicBezTo>
                  <a:cubicBezTo>
                    <a:pt x="2944" y="5406"/>
                    <a:pt x="2819" y="5103"/>
                    <a:pt x="2819" y="4782"/>
                  </a:cubicBezTo>
                  <a:cubicBezTo>
                    <a:pt x="2819" y="4586"/>
                    <a:pt x="2873" y="4407"/>
                    <a:pt x="2944" y="4247"/>
                  </a:cubicBezTo>
                  <a:cubicBezTo>
                    <a:pt x="2748" y="4015"/>
                    <a:pt x="2623" y="3711"/>
                    <a:pt x="2623" y="3390"/>
                  </a:cubicBezTo>
                  <a:cubicBezTo>
                    <a:pt x="2623" y="3051"/>
                    <a:pt x="2748" y="2748"/>
                    <a:pt x="2944" y="2516"/>
                  </a:cubicBezTo>
                  <a:cubicBezTo>
                    <a:pt x="2855" y="2320"/>
                    <a:pt x="2819" y="2105"/>
                    <a:pt x="2837" y="1874"/>
                  </a:cubicBezTo>
                  <a:cubicBezTo>
                    <a:pt x="2891" y="1178"/>
                    <a:pt x="3479" y="660"/>
                    <a:pt x="4157" y="660"/>
                  </a:cubicBezTo>
                  <a:lnTo>
                    <a:pt x="4157" y="321"/>
                  </a:lnTo>
                  <a:cubicBezTo>
                    <a:pt x="4157" y="143"/>
                    <a:pt x="4032" y="0"/>
                    <a:pt x="3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42"/>
          <p:cNvGrpSpPr/>
          <p:nvPr/>
        </p:nvGrpSpPr>
        <p:grpSpPr>
          <a:xfrm>
            <a:off x="4249542" y="3615486"/>
            <a:ext cx="320035" cy="320580"/>
            <a:chOff x="4769977" y="3266136"/>
            <a:chExt cx="334730" cy="335299"/>
          </a:xfrm>
        </p:grpSpPr>
        <p:sp>
          <p:nvSpPr>
            <p:cNvPr id="798" name="Google Shape;798;p42"/>
            <p:cNvSpPr/>
            <p:nvPr/>
          </p:nvSpPr>
          <p:spPr>
            <a:xfrm>
              <a:off x="4868742" y="3371670"/>
              <a:ext cx="32774" cy="32774"/>
            </a:xfrm>
            <a:custGeom>
              <a:avLst/>
              <a:gdLst/>
              <a:ahLst/>
              <a:cxnLst/>
              <a:rect l="l" t="t" r="r" b="b"/>
              <a:pathLst>
                <a:path w="1036" h="1036" extrusionOk="0">
                  <a:moveTo>
                    <a:pt x="518" y="1"/>
                  </a:moveTo>
                  <a:cubicBezTo>
                    <a:pt x="233" y="1"/>
                    <a:pt x="1" y="233"/>
                    <a:pt x="1" y="518"/>
                  </a:cubicBezTo>
                  <a:cubicBezTo>
                    <a:pt x="1" y="804"/>
                    <a:pt x="233" y="1036"/>
                    <a:pt x="518" y="1036"/>
                  </a:cubicBezTo>
                  <a:cubicBezTo>
                    <a:pt x="804" y="1036"/>
                    <a:pt x="1035" y="804"/>
                    <a:pt x="1035" y="518"/>
                  </a:cubicBezTo>
                  <a:cubicBezTo>
                    <a:pt x="1035" y="233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2"/>
            <p:cNvSpPr/>
            <p:nvPr/>
          </p:nvSpPr>
          <p:spPr>
            <a:xfrm>
              <a:off x="4769977" y="3266136"/>
              <a:ext cx="334730" cy="335299"/>
            </a:xfrm>
            <a:custGeom>
              <a:avLst/>
              <a:gdLst/>
              <a:ahLst/>
              <a:cxnLst/>
              <a:rect l="l" t="t" r="r" b="b"/>
              <a:pathLst>
                <a:path w="10581" h="10599" extrusionOk="0">
                  <a:moveTo>
                    <a:pt x="6432" y="2511"/>
                  </a:moveTo>
                  <a:cubicBezTo>
                    <a:pt x="6513" y="2511"/>
                    <a:pt x="6593" y="2543"/>
                    <a:pt x="6655" y="2605"/>
                  </a:cubicBezTo>
                  <a:cubicBezTo>
                    <a:pt x="6763" y="2712"/>
                    <a:pt x="6763" y="2908"/>
                    <a:pt x="6655" y="3033"/>
                  </a:cubicBezTo>
                  <a:lnTo>
                    <a:pt x="6138" y="3551"/>
                  </a:lnTo>
                  <a:cubicBezTo>
                    <a:pt x="6076" y="3613"/>
                    <a:pt x="5995" y="3644"/>
                    <a:pt x="5915" y="3644"/>
                  </a:cubicBezTo>
                  <a:cubicBezTo>
                    <a:pt x="5835" y="3644"/>
                    <a:pt x="5754" y="3613"/>
                    <a:pt x="5692" y="3551"/>
                  </a:cubicBezTo>
                  <a:cubicBezTo>
                    <a:pt x="5567" y="3426"/>
                    <a:pt x="5567" y="3230"/>
                    <a:pt x="5692" y="3123"/>
                  </a:cubicBezTo>
                  <a:lnTo>
                    <a:pt x="6209" y="2605"/>
                  </a:lnTo>
                  <a:cubicBezTo>
                    <a:pt x="6272" y="2543"/>
                    <a:pt x="6352" y="2511"/>
                    <a:pt x="6432" y="2511"/>
                  </a:cubicBezTo>
                  <a:close/>
                  <a:moveTo>
                    <a:pt x="7565" y="3551"/>
                  </a:moveTo>
                  <a:cubicBezTo>
                    <a:pt x="7744" y="3551"/>
                    <a:pt x="7887" y="3676"/>
                    <a:pt x="7887" y="3854"/>
                  </a:cubicBezTo>
                  <a:cubicBezTo>
                    <a:pt x="7887" y="4015"/>
                    <a:pt x="7744" y="4157"/>
                    <a:pt x="7565" y="4157"/>
                  </a:cubicBezTo>
                  <a:cubicBezTo>
                    <a:pt x="7405" y="4157"/>
                    <a:pt x="7262" y="4015"/>
                    <a:pt x="7262" y="3854"/>
                  </a:cubicBezTo>
                  <a:cubicBezTo>
                    <a:pt x="7262" y="3676"/>
                    <a:pt x="7405" y="3551"/>
                    <a:pt x="7565" y="3551"/>
                  </a:cubicBezTo>
                  <a:close/>
                  <a:moveTo>
                    <a:pt x="3640" y="2712"/>
                  </a:moveTo>
                  <a:cubicBezTo>
                    <a:pt x="4265" y="2712"/>
                    <a:pt x="4782" y="3230"/>
                    <a:pt x="4782" y="3854"/>
                  </a:cubicBezTo>
                  <a:cubicBezTo>
                    <a:pt x="4782" y="4479"/>
                    <a:pt x="4265" y="4996"/>
                    <a:pt x="3640" y="4996"/>
                  </a:cubicBezTo>
                  <a:cubicBezTo>
                    <a:pt x="3016" y="4996"/>
                    <a:pt x="2498" y="4479"/>
                    <a:pt x="2498" y="3854"/>
                  </a:cubicBezTo>
                  <a:cubicBezTo>
                    <a:pt x="2498" y="3230"/>
                    <a:pt x="3016" y="2712"/>
                    <a:pt x="3640" y="2712"/>
                  </a:cubicBezTo>
                  <a:close/>
                  <a:moveTo>
                    <a:pt x="2605" y="5817"/>
                  </a:moveTo>
                  <a:cubicBezTo>
                    <a:pt x="2784" y="5817"/>
                    <a:pt x="2909" y="5960"/>
                    <a:pt x="2909" y="6120"/>
                  </a:cubicBezTo>
                  <a:cubicBezTo>
                    <a:pt x="2909" y="6299"/>
                    <a:pt x="2784" y="6441"/>
                    <a:pt x="2605" y="6441"/>
                  </a:cubicBezTo>
                  <a:cubicBezTo>
                    <a:pt x="2427" y="6441"/>
                    <a:pt x="2302" y="6299"/>
                    <a:pt x="2302" y="6120"/>
                  </a:cubicBezTo>
                  <a:cubicBezTo>
                    <a:pt x="2302" y="5960"/>
                    <a:pt x="2427" y="5817"/>
                    <a:pt x="2605" y="5817"/>
                  </a:cubicBezTo>
                  <a:close/>
                  <a:moveTo>
                    <a:pt x="3540" y="6847"/>
                  </a:moveTo>
                  <a:cubicBezTo>
                    <a:pt x="3618" y="6847"/>
                    <a:pt x="3694" y="6878"/>
                    <a:pt x="3747" y="6941"/>
                  </a:cubicBezTo>
                  <a:lnTo>
                    <a:pt x="4265" y="7458"/>
                  </a:lnTo>
                  <a:cubicBezTo>
                    <a:pt x="4389" y="7583"/>
                    <a:pt x="4389" y="7779"/>
                    <a:pt x="4265" y="7904"/>
                  </a:cubicBezTo>
                  <a:cubicBezTo>
                    <a:pt x="4211" y="7958"/>
                    <a:pt x="4135" y="7985"/>
                    <a:pt x="4057" y="7985"/>
                  </a:cubicBezTo>
                  <a:cubicBezTo>
                    <a:pt x="3979" y="7985"/>
                    <a:pt x="3899" y="7958"/>
                    <a:pt x="3836" y="7904"/>
                  </a:cubicBezTo>
                  <a:lnTo>
                    <a:pt x="3319" y="7387"/>
                  </a:lnTo>
                  <a:cubicBezTo>
                    <a:pt x="3194" y="7262"/>
                    <a:pt x="3194" y="7066"/>
                    <a:pt x="3319" y="6941"/>
                  </a:cubicBezTo>
                  <a:cubicBezTo>
                    <a:pt x="3381" y="6878"/>
                    <a:pt x="3462" y="6847"/>
                    <a:pt x="3540" y="6847"/>
                  </a:cubicBezTo>
                  <a:close/>
                  <a:moveTo>
                    <a:pt x="6336" y="4581"/>
                  </a:moveTo>
                  <a:cubicBezTo>
                    <a:pt x="6506" y="4581"/>
                    <a:pt x="6638" y="4727"/>
                    <a:pt x="6638" y="4889"/>
                  </a:cubicBezTo>
                  <a:lnTo>
                    <a:pt x="6638" y="5246"/>
                  </a:lnTo>
                  <a:cubicBezTo>
                    <a:pt x="6709" y="5264"/>
                    <a:pt x="6798" y="5299"/>
                    <a:pt x="6870" y="5335"/>
                  </a:cubicBezTo>
                  <a:lnTo>
                    <a:pt x="7119" y="5103"/>
                  </a:lnTo>
                  <a:cubicBezTo>
                    <a:pt x="7179" y="5033"/>
                    <a:pt x="7261" y="4997"/>
                    <a:pt x="7343" y="4997"/>
                  </a:cubicBezTo>
                  <a:cubicBezTo>
                    <a:pt x="7409" y="4997"/>
                    <a:pt x="7474" y="5020"/>
                    <a:pt x="7530" y="5067"/>
                  </a:cubicBezTo>
                  <a:cubicBezTo>
                    <a:pt x="7690" y="5192"/>
                    <a:pt x="7690" y="5406"/>
                    <a:pt x="7565" y="5531"/>
                  </a:cubicBezTo>
                  <a:lnTo>
                    <a:pt x="7316" y="5781"/>
                  </a:lnTo>
                  <a:cubicBezTo>
                    <a:pt x="7351" y="5852"/>
                    <a:pt x="7387" y="5942"/>
                    <a:pt x="7423" y="6031"/>
                  </a:cubicBezTo>
                  <a:lnTo>
                    <a:pt x="7762" y="6031"/>
                  </a:lnTo>
                  <a:cubicBezTo>
                    <a:pt x="7922" y="6031"/>
                    <a:pt x="8065" y="6138"/>
                    <a:pt x="8083" y="6299"/>
                  </a:cubicBezTo>
                  <a:cubicBezTo>
                    <a:pt x="8101" y="6477"/>
                    <a:pt x="7958" y="6638"/>
                    <a:pt x="7762" y="6638"/>
                  </a:cubicBezTo>
                  <a:lnTo>
                    <a:pt x="7423" y="6638"/>
                  </a:lnTo>
                  <a:cubicBezTo>
                    <a:pt x="7387" y="6727"/>
                    <a:pt x="7351" y="6816"/>
                    <a:pt x="7316" y="6887"/>
                  </a:cubicBezTo>
                  <a:lnTo>
                    <a:pt x="7565" y="7137"/>
                  </a:lnTo>
                  <a:cubicBezTo>
                    <a:pt x="7672" y="7244"/>
                    <a:pt x="7690" y="7423"/>
                    <a:pt x="7583" y="7547"/>
                  </a:cubicBezTo>
                  <a:cubicBezTo>
                    <a:pt x="7524" y="7626"/>
                    <a:pt x="7433" y="7667"/>
                    <a:pt x="7339" y="7667"/>
                  </a:cubicBezTo>
                  <a:cubicBezTo>
                    <a:pt x="7262" y="7667"/>
                    <a:pt x="7184" y="7639"/>
                    <a:pt x="7119" y="7583"/>
                  </a:cubicBezTo>
                  <a:lnTo>
                    <a:pt x="6870" y="7333"/>
                  </a:lnTo>
                  <a:cubicBezTo>
                    <a:pt x="6798" y="7369"/>
                    <a:pt x="6709" y="7405"/>
                    <a:pt x="6638" y="7423"/>
                  </a:cubicBezTo>
                  <a:lnTo>
                    <a:pt x="6638" y="7779"/>
                  </a:lnTo>
                  <a:cubicBezTo>
                    <a:pt x="6638" y="7940"/>
                    <a:pt x="6513" y="8065"/>
                    <a:pt x="6352" y="8083"/>
                  </a:cubicBezTo>
                  <a:cubicBezTo>
                    <a:pt x="6342" y="8084"/>
                    <a:pt x="6332" y="8084"/>
                    <a:pt x="6322" y="8084"/>
                  </a:cubicBezTo>
                  <a:cubicBezTo>
                    <a:pt x="6156" y="8084"/>
                    <a:pt x="6013" y="7948"/>
                    <a:pt x="6013" y="7779"/>
                  </a:cubicBezTo>
                  <a:lnTo>
                    <a:pt x="6013" y="7423"/>
                  </a:lnTo>
                  <a:cubicBezTo>
                    <a:pt x="5924" y="7405"/>
                    <a:pt x="5853" y="7369"/>
                    <a:pt x="5763" y="7333"/>
                  </a:cubicBezTo>
                  <a:lnTo>
                    <a:pt x="5531" y="7565"/>
                  </a:lnTo>
                  <a:cubicBezTo>
                    <a:pt x="5464" y="7633"/>
                    <a:pt x="5380" y="7664"/>
                    <a:pt x="5298" y="7664"/>
                  </a:cubicBezTo>
                  <a:cubicBezTo>
                    <a:pt x="5229" y="7664"/>
                    <a:pt x="5160" y="7642"/>
                    <a:pt x="5103" y="7601"/>
                  </a:cubicBezTo>
                  <a:cubicBezTo>
                    <a:pt x="4960" y="7476"/>
                    <a:pt x="4943" y="7262"/>
                    <a:pt x="5085" y="7137"/>
                  </a:cubicBezTo>
                  <a:lnTo>
                    <a:pt x="5335" y="6887"/>
                  </a:lnTo>
                  <a:cubicBezTo>
                    <a:pt x="5282" y="6816"/>
                    <a:pt x="5246" y="6727"/>
                    <a:pt x="5228" y="6638"/>
                  </a:cubicBezTo>
                  <a:lnTo>
                    <a:pt x="4889" y="6638"/>
                  </a:lnTo>
                  <a:cubicBezTo>
                    <a:pt x="4728" y="6638"/>
                    <a:pt x="4586" y="6530"/>
                    <a:pt x="4568" y="6370"/>
                  </a:cubicBezTo>
                  <a:cubicBezTo>
                    <a:pt x="4550" y="6174"/>
                    <a:pt x="4693" y="6031"/>
                    <a:pt x="4871" y="6031"/>
                  </a:cubicBezTo>
                  <a:lnTo>
                    <a:pt x="5228" y="6031"/>
                  </a:lnTo>
                  <a:cubicBezTo>
                    <a:pt x="5246" y="5942"/>
                    <a:pt x="5282" y="5852"/>
                    <a:pt x="5335" y="5781"/>
                  </a:cubicBezTo>
                  <a:lnTo>
                    <a:pt x="5085" y="5531"/>
                  </a:lnTo>
                  <a:cubicBezTo>
                    <a:pt x="4978" y="5424"/>
                    <a:pt x="4960" y="5246"/>
                    <a:pt x="5050" y="5121"/>
                  </a:cubicBezTo>
                  <a:cubicBezTo>
                    <a:pt x="5118" y="5042"/>
                    <a:pt x="5214" y="5002"/>
                    <a:pt x="5307" y="5002"/>
                  </a:cubicBezTo>
                  <a:cubicBezTo>
                    <a:pt x="5383" y="5002"/>
                    <a:pt x="5457" y="5029"/>
                    <a:pt x="5514" y="5085"/>
                  </a:cubicBezTo>
                  <a:lnTo>
                    <a:pt x="5763" y="5335"/>
                  </a:lnTo>
                  <a:cubicBezTo>
                    <a:pt x="5853" y="5299"/>
                    <a:pt x="5924" y="5264"/>
                    <a:pt x="6013" y="5246"/>
                  </a:cubicBezTo>
                  <a:lnTo>
                    <a:pt x="6013" y="4889"/>
                  </a:lnTo>
                  <a:cubicBezTo>
                    <a:pt x="6013" y="4728"/>
                    <a:pt x="6120" y="4603"/>
                    <a:pt x="6281" y="4586"/>
                  </a:cubicBezTo>
                  <a:cubicBezTo>
                    <a:pt x="6299" y="4582"/>
                    <a:pt x="6318" y="4581"/>
                    <a:pt x="6336" y="4581"/>
                  </a:cubicBezTo>
                  <a:close/>
                  <a:moveTo>
                    <a:pt x="5014" y="0"/>
                  </a:moveTo>
                  <a:cubicBezTo>
                    <a:pt x="4657" y="0"/>
                    <a:pt x="4372" y="250"/>
                    <a:pt x="4300" y="589"/>
                  </a:cubicBezTo>
                  <a:lnTo>
                    <a:pt x="4229" y="981"/>
                  </a:lnTo>
                  <a:cubicBezTo>
                    <a:pt x="3783" y="1088"/>
                    <a:pt x="3372" y="1267"/>
                    <a:pt x="2998" y="1499"/>
                  </a:cubicBezTo>
                  <a:lnTo>
                    <a:pt x="2659" y="1267"/>
                  </a:lnTo>
                  <a:cubicBezTo>
                    <a:pt x="2536" y="1182"/>
                    <a:pt x="2393" y="1141"/>
                    <a:pt x="2252" y="1141"/>
                  </a:cubicBezTo>
                  <a:cubicBezTo>
                    <a:pt x="2065" y="1141"/>
                    <a:pt x="1881" y="1214"/>
                    <a:pt x="1749" y="1356"/>
                  </a:cubicBezTo>
                  <a:lnTo>
                    <a:pt x="1338" y="1749"/>
                  </a:lnTo>
                  <a:cubicBezTo>
                    <a:pt x="1106" y="1998"/>
                    <a:pt x="1071" y="2391"/>
                    <a:pt x="1267" y="2676"/>
                  </a:cubicBezTo>
                  <a:lnTo>
                    <a:pt x="1481" y="2998"/>
                  </a:lnTo>
                  <a:cubicBezTo>
                    <a:pt x="1249" y="3390"/>
                    <a:pt x="1089" y="3801"/>
                    <a:pt x="982" y="4229"/>
                  </a:cubicBezTo>
                  <a:lnTo>
                    <a:pt x="571" y="4318"/>
                  </a:lnTo>
                  <a:cubicBezTo>
                    <a:pt x="232" y="4372"/>
                    <a:pt x="0" y="4675"/>
                    <a:pt x="0" y="5014"/>
                  </a:cubicBezTo>
                  <a:lnTo>
                    <a:pt x="0" y="5585"/>
                  </a:lnTo>
                  <a:cubicBezTo>
                    <a:pt x="0" y="5924"/>
                    <a:pt x="232" y="6227"/>
                    <a:pt x="571" y="6281"/>
                  </a:cubicBezTo>
                  <a:lnTo>
                    <a:pt x="982" y="6370"/>
                  </a:lnTo>
                  <a:cubicBezTo>
                    <a:pt x="1089" y="6798"/>
                    <a:pt x="1249" y="7208"/>
                    <a:pt x="1481" y="7601"/>
                  </a:cubicBezTo>
                  <a:lnTo>
                    <a:pt x="1267" y="7922"/>
                  </a:lnTo>
                  <a:cubicBezTo>
                    <a:pt x="1071" y="8208"/>
                    <a:pt x="1106" y="8600"/>
                    <a:pt x="1338" y="8850"/>
                  </a:cubicBezTo>
                  <a:lnTo>
                    <a:pt x="1749" y="9243"/>
                  </a:lnTo>
                  <a:cubicBezTo>
                    <a:pt x="1881" y="9385"/>
                    <a:pt x="2065" y="9458"/>
                    <a:pt x="2252" y="9458"/>
                  </a:cubicBezTo>
                  <a:cubicBezTo>
                    <a:pt x="2393" y="9458"/>
                    <a:pt x="2536" y="9416"/>
                    <a:pt x="2659" y="9332"/>
                  </a:cubicBezTo>
                  <a:lnTo>
                    <a:pt x="2998" y="9100"/>
                  </a:lnTo>
                  <a:cubicBezTo>
                    <a:pt x="3372" y="9332"/>
                    <a:pt x="3783" y="9510"/>
                    <a:pt x="4229" y="9617"/>
                  </a:cubicBezTo>
                  <a:lnTo>
                    <a:pt x="4300" y="10010"/>
                  </a:lnTo>
                  <a:cubicBezTo>
                    <a:pt x="4372" y="10349"/>
                    <a:pt x="4657" y="10599"/>
                    <a:pt x="5014" y="10599"/>
                  </a:cubicBezTo>
                  <a:lnTo>
                    <a:pt x="5567" y="10599"/>
                  </a:lnTo>
                  <a:cubicBezTo>
                    <a:pt x="5906" y="10599"/>
                    <a:pt x="6209" y="10349"/>
                    <a:pt x="6281" y="10010"/>
                  </a:cubicBezTo>
                  <a:lnTo>
                    <a:pt x="6352" y="9617"/>
                  </a:lnTo>
                  <a:cubicBezTo>
                    <a:pt x="6798" y="9510"/>
                    <a:pt x="7209" y="9332"/>
                    <a:pt x="7583" y="9100"/>
                  </a:cubicBezTo>
                  <a:lnTo>
                    <a:pt x="7922" y="9332"/>
                  </a:lnTo>
                  <a:cubicBezTo>
                    <a:pt x="8045" y="9416"/>
                    <a:pt x="8184" y="9458"/>
                    <a:pt x="8323" y="9458"/>
                  </a:cubicBezTo>
                  <a:cubicBezTo>
                    <a:pt x="8507" y="9458"/>
                    <a:pt x="8690" y="9385"/>
                    <a:pt x="8832" y="9243"/>
                  </a:cubicBezTo>
                  <a:lnTo>
                    <a:pt x="9225" y="8850"/>
                  </a:lnTo>
                  <a:cubicBezTo>
                    <a:pt x="9475" y="8600"/>
                    <a:pt x="9510" y="8208"/>
                    <a:pt x="9314" y="7922"/>
                  </a:cubicBezTo>
                  <a:lnTo>
                    <a:pt x="9100" y="7601"/>
                  </a:lnTo>
                  <a:cubicBezTo>
                    <a:pt x="9332" y="7208"/>
                    <a:pt x="9492" y="6798"/>
                    <a:pt x="9600" y="6370"/>
                  </a:cubicBezTo>
                  <a:lnTo>
                    <a:pt x="9992" y="6281"/>
                  </a:lnTo>
                  <a:cubicBezTo>
                    <a:pt x="10331" y="6227"/>
                    <a:pt x="10581" y="5924"/>
                    <a:pt x="10581" y="5585"/>
                  </a:cubicBezTo>
                  <a:lnTo>
                    <a:pt x="10581" y="5050"/>
                  </a:lnTo>
                  <a:cubicBezTo>
                    <a:pt x="10581" y="4711"/>
                    <a:pt x="10331" y="4389"/>
                    <a:pt x="9992" y="4318"/>
                  </a:cubicBezTo>
                  <a:lnTo>
                    <a:pt x="9600" y="4229"/>
                  </a:lnTo>
                  <a:cubicBezTo>
                    <a:pt x="9492" y="3801"/>
                    <a:pt x="9332" y="3390"/>
                    <a:pt x="9100" y="2998"/>
                  </a:cubicBezTo>
                  <a:lnTo>
                    <a:pt x="9314" y="2676"/>
                  </a:lnTo>
                  <a:cubicBezTo>
                    <a:pt x="9510" y="2391"/>
                    <a:pt x="9475" y="1998"/>
                    <a:pt x="9225" y="1749"/>
                  </a:cubicBezTo>
                  <a:lnTo>
                    <a:pt x="8832" y="1356"/>
                  </a:lnTo>
                  <a:cubicBezTo>
                    <a:pt x="8690" y="1214"/>
                    <a:pt x="8507" y="1141"/>
                    <a:pt x="8323" y="1141"/>
                  </a:cubicBezTo>
                  <a:cubicBezTo>
                    <a:pt x="8184" y="1141"/>
                    <a:pt x="8045" y="1182"/>
                    <a:pt x="7922" y="1267"/>
                  </a:cubicBezTo>
                  <a:lnTo>
                    <a:pt x="7583" y="1499"/>
                  </a:lnTo>
                  <a:cubicBezTo>
                    <a:pt x="7209" y="1267"/>
                    <a:pt x="6798" y="1088"/>
                    <a:pt x="6352" y="981"/>
                  </a:cubicBezTo>
                  <a:lnTo>
                    <a:pt x="6281" y="589"/>
                  </a:lnTo>
                  <a:cubicBezTo>
                    <a:pt x="6209" y="250"/>
                    <a:pt x="5906" y="0"/>
                    <a:pt x="5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2"/>
            <p:cNvSpPr/>
            <p:nvPr/>
          </p:nvSpPr>
          <p:spPr>
            <a:xfrm>
              <a:off x="4953966" y="3450125"/>
              <a:ext cx="32774" cy="32774"/>
            </a:xfrm>
            <a:custGeom>
              <a:avLst/>
              <a:gdLst/>
              <a:ahLst/>
              <a:cxnLst/>
              <a:rect l="l" t="t" r="r" b="b"/>
              <a:pathLst>
                <a:path w="1036" h="1036" extrusionOk="0">
                  <a:moveTo>
                    <a:pt x="518" y="1"/>
                  </a:moveTo>
                  <a:cubicBezTo>
                    <a:pt x="233" y="1"/>
                    <a:pt x="1" y="233"/>
                    <a:pt x="1" y="518"/>
                  </a:cubicBezTo>
                  <a:cubicBezTo>
                    <a:pt x="1" y="804"/>
                    <a:pt x="233" y="1036"/>
                    <a:pt x="518" y="1036"/>
                  </a:cubicBezTo>
                  <a:cubicBezTo>
                    <a:pt x="804" y="1036"/>
                    <a:pt x="1036" y="804"/>
                    <a:pt x="1036" y="518"/>
                  </a:cubicBezTo>
                  <a:cubicBezTo>
                    <a:pt x="1036" y="233"/>
                    <a:pt x="804" y="1"/>
                    <a:pt x="5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42"/>
          <p:cNvGrpSpPr/>
          <p:nvPr/>
        </p:nvGrpSpPr>
        <p:grpSpPr>
          <a:xfrm>
            <a:off x="4249542" y="2085823"/>
            <a:ext cx="320035" cy="320308"/>
            <a:chOff x="3302398" y="1629499"/>
            <a:chExt cx="334730" cy="335015"/>
          </a:xfrm>
        </p:grpSpPr>
        <p:sp>
          <p:nvSpPr>
            <p:cNvPr id="802" name="Google Shape;802;p42"/>
            <p:cNvSpPr/>
            <p:nvPr/>
          </p:nvSpPr>
          <p:spPr>
            <a:xfrm>
              <a:off x="3354880" y="1629499"/>
              <a:ext cx="230334" cy="78486"/>
            </a:xfrm>
            <a:custGeom>
              <a:avLst/>
              <a:gdLst/>
              <a:ahLst/>
              <a:cxnLst/>
              <a:rect l="l" t="t" r="r" b="b"/>
              <a:pathLst>
                <a:path w="7281" h="2481" extrusionOk="0">
                  <a:moveTo>
                    <a:pt x="2809" y="0"/>
                  </a:moveTo>
                  <a:cubicBezTo>
                    <a:pt x="2695" y="0"/>
                    <a:pt x="2579" y="63"/>
                    <a:pt x="2516" y="188"/>
                  </a:cubicBezTo>
                  <a:lnTo>
                    <a:pt x="1910" y="1579"/>
                  </a:lnTo>
                  <a:lnTo>
                    <a:pt x="1392" y="937"/>
                  </a:lnTo>
                  <a:cubicBezTo>
                    <a:pt x="1339" y="866"/>
                    <a:pt x="1250" y="830"/>
                    <a:pt x="1160" y="830"/>
                  </a:cubicBezTo>
                  <a:lnTo>
                    <a:pt x="340" y="830"/>
                  </a:lnTo>
                  <a:cubicBezTo>
                    <a:pt x="179" y="830"/>
                    <a:pt x="36" y="937"/>
                    <a:pt x="18" y="1098"/>
                  </a:cubicBezTo>
                  <a:cubicBezTo>
                    <a:pt x="1" y="1294"/>
                    <a:pt x="143" y="1437"/>
                    <a:pt x="322" y="1437"/>
                  </a:cubicBezTo>
                  <a:lnTo>
                    <a:pt x="1000" y="1437"/>
                  </a:lnTo>
                  <a:lnTo>
                    <a:pt x="1731" y="2365"/>
                  </a:lnTo>
                  <a:cubicBezTo>
                    <a:pt x="1801" y="2442"/>
                    <a:pt x="1894" y="2479"/>
                    <a:pt x="1984" y="2479"/>
                  </a:cubicBezTo>
                  <a:cubicBezTo>
                    <a:pt x="2102" y="2479"/>
                    <a:pt x="2216" y="2415"/>
                    <a:pt x="2267" y="2293"/>
                  </a:cubicBezTo>
                  <a:lnTo>
                    <a:pt x="2802" y="1080"/>
                  </a:lnTo>
                  <a:lnTo>
                    <a:pt x="3355" y="2293"/>
                  </a:lnTo>
                  <a:cubicBezTo>
                    <a:pt x="3409" y="2418"/>
                    <a:pt x="3520" y="2481"/>
                    <a:pt x="3634" y="2481"/>
                  </a:cubicBezTo>
                  <a:cubicBezTo>
                    <a:pt x="3748" y="2481"/>
                    <a:pt x="3864" y="2418"/>
                    <a:pt x="3926" y="2293"/>
                  </a:cubicBezTo>
                  <a:lnTo>
                    <a:pt x="4461" y="1080"/>
                  </a:lnTo>
                  <a:lnTo>
                    <a:pt x="4997" y="2293"/>
                  </a:lnTo>
                  <a:cubicBezTo>
                    <a:pt x="5057" y="2415"/>
                    <a:pt x="5176" y="2479"/>
                    <a:pt x="5293" y="2479"/>
                  </a:cubicBezTo>
                  <a:cubicBezTo>
                    <a:pt x="5382" y="2479"/>
                    <a:pt x="5470" y="2442"/>
                    <a:pt x="5532" y="2365"/>
                  </a:cubicBezTo>
                  <a:lnTo>
                    <a:pt x="6263" y="1437"/>
                  </a:lnTo>
                  <a:lnTo>
                    <a:pt x="6941" y="1437"/>
                  </a:lnTo>
                  <a:cubicBezTo>
                    <a:pt x="7102" y="1437"/>
                    <a:pt x="7227" y="1330"/>
                    <a:pt x="7245" y="1169"/>
                  </a:cubicBezTo>
                  <a:cubicBezTo>
                    <a:pt x="7280" y="991"/>
                    <a:pt x="7120" y="830"/>
                    <a:pt x="6941" y="830"/>
                  </a:cubicBezTo>
                  <a:lnTo>
                    <a:pt x="6121" y="830"/>
                  </a:lnTo>
                  <a:cubicBezTo>
                    <a:pt x="6014" y="830"/>
                    <a:pt x="5924" y="866"/>
                    <a:pt x="5871" y="937"/>
                  </a:cubicBezTo>
                  <a:lnTo>
                    <a:pt x="5371" y="1579"/>
                  </a:lnTo>
                  <a:lnTo>
                    <a:pt x="4747" y="188"/>
                  </a:lnTo>
                  <a:cubicBezTo>
                    <a:pt x="4693" y="63"/>
                    <a:pt x="4577" y="0"/>
                    <a:pt x="4461" y="0"/>
                  </a:cubicBezTo>
                  <a:cubicBezTo>
                    <a:pt x="4345" y="0"/>
                    <a:pt x="4229" y="63"/>
                    <a:pt x="4176" y="188"/>
                  </a:cubicBezTo>
                  <a:lnTo>
                    <a:pt x="3641" y="1401"/>
                  </a:lnTo>
                  <a:lnTo>
                    <a:pt x="3087" y="188"/>
                  </a:lnTo>
                  <a:cubicBezTo>
                    <a:pt x="3034" y="63"/>
                    <a:pt x="2922" y="0"/>
                    <a:pt x="2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2"/>
            <p:cNvSpPr/>
            <p:nvPr/>
          </p:nvSpPr>
          <p:spPr>
            <a:xfrm>
              <a:off x="3499958" y="1715578"/>
              <a:ext cx="137169" cy="248936"/>
            </a:xfrm>
            <a:custGeom>
              <a:avLst/>
              <a:gdLst/>
              <a:ahLst/>
              <a:cxnLst/>
              <a:rect l="l" t="t" r="r" b="b"/>
              <a:pathLst>
                <a:path w="4336" h="7869" extrusionOk="0">
                  <a:moveTo>
                    <a:pt x="2784" y="2284"/>
                  </a:moveTo>
                  <a:cubicBezTo>
                    <a:pt x="2944" y="2284"/>
                    <a:pt x="3087" y="2391"/>
                    <a:pt x="3105" y="2552"/>
                  </a:cubicBezTo>
                  <a:cubicBezTo>
                    <a:pt x="3123" y="2748"/>
                    <a:pt x="2980" y="2909"/>
                    <a:pt x="2784" y="2909"/>
                  </a:cubicBezTo>
                  <a:lnTo>
                    <a:pt x="1553" y="2909"/>
                  </a:lnTo>
                  <a:cubicBezTo>
                    <a:pt x="1392" y="2909"/>
                    <a:pt x="1267" y="2784"/>
                    <a:pt x="1249" y="2623"/>
                  </a:cubicBezTo>
                  <a:cubicBezTo>
                    <a:pt x="1213" y="2445"/>
                    <a:pt x="1374" y="2284"/>
                    <a:pt x="1553" y="2284"/>
                  </a:cubicBezTo>
                  <a:close/>
                  <a:moveTo>
                    <a:pt x="2157" y="4763"/>
                  </a:moveTo>
                  <a:cubicBezTo>
                    <a:pt x="2337" y="4763"/>
                    <a:pt x="2480" y="4899"/>
                    <a:pt x="2480" y="5068"/>
                  </a:cubicBezTo>
                  <a:lnTo>
                    <a:pt x="2480" y="5389"/>
                  </a:lnTo>
                  <a:lnTo>
                    <a:pt x="2784" y="5389"/>
                  </a:lnTo>
                  <a:cubicBezTo>
                    <a:pt x="2962" y="5389"/>
                    <a:pt x="3105" y="5532"/>
                    <a:pt x="3087" y="5728"/>
                  </a:cubicBezTo>
                  <a:cubicBezTo>
                    <a:pt x="3069" y="5888"/>
                    <a:pt x="2944" y="5995"/>
                    <a:pt x="2784" y="5995"/>
                  </a:cubicBezTo>
                  <a:lnTo>
                    <a:pt x="2480" y="5995"/>
                  </a:lnTo>
                  <a:lnTo>
                    <a:pt x="2480" y="6299"/>
                  </a:lnTo>
                  <a:cubicBezTo>
                    <a:pt x="2480" y="6459"/>
                    <a:pt x="2355" y="6602"/>
                    <a:pt x="2195" y="6620"/>
                  </a:cubicBezTo>
                  <a:cubicBezTo>
                    <a:pt x="2185" y="6621"/>
                    <a:pt x="2175" y="6621"/>
                    <a:pt x="2165" y="6621"/>
                  </a:cubicBezTo>
                  <a:cubicBezTo>
                    <a:pt x="1999" y="6621"/>
                    <a:pt x="1856" y="6485"/>
                    <a:pt x="1856" y="6317"/>
                  </a:cubicBezTo>
                  <a:lnTo>
                    <a:pt x="1856" y="5995"/>
                  </a:lnTo>
                  <a:lnTo>
                    <a:pt x="1553" y="5995"/>
                  </a:lnTo>
                  <a:cubicBezTo>
                    <a:pt x="1392" y="5995"/>
                    <a:pt x="1249" y="5888"/>
                    <a:pt x="1231" y="5728"/>
                  </a:cubicBezTo>
                  <a:cubicBezTo>
                    <a:pt x="1213" y="5532"/>
                    <a:pt x="1356" y="5389"/>
                    <a:pt x="1553" y="5389"/>
                  </a:cubicBezTo>
                  <a:lnTo>
                    <a:pt x="1856" y="5389"/>
                  </a:lnTo>
                  <a:lnTo>
                    <a:pt x="1856" y="5086"/>
                  </a:lnTo>
                  <a:cubicBezTo>
                    <a:pt x="1856" y="4925"/>
                    <a:pt x="1963" y="4782"/>
                    <a:pt x="2123" y="4764"/>
                  </a:cubicBezTo>
                  <a:cubicBezTo>
                    <a:pt x="2135" y="4763"/>
                    <a:pt x="2146" y="4763"/>
                    <a:pt x="2157" y="4763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55" y="0"/>
                    <a:pt x="25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2"/>
            <p:cNvSpPr/>
            <p:nvPr/>
          </p:nvSpPr>
          <p:spPr>
            <a:xfrm>
              <a:off x="3302398" y="1715578"/>
              <a:ext cx="137201" cy="248936"/>
            </a:xfrm>
            <a:custGeom>
              <a:avLst/>
              <a:gdLst/>
              <a:ahLst/>
              <a:cxnLst/>
              <a:rect l="l" t="t" r="r" b="b"/>
              <a:pathLst>
                <a:path w="4337" h="7869" extrusionOk="0">
                  <a:moveTo>
                    <a:pt x="2157" y="2283"/>
                  </a:moveTo>
                  <a:cubicBezTo>
                    <a:pt x="2338" y="2283"/>
                    <a:pt x="2480" y="2419"/>
                    <a:pt x="2480" y="2588"/>
                  </a:cubicBezTo>
                  <a:lnTo>
                    <a:pt x="2480" y="2909"/>
                  </a:lnTo>
                  <a:lnTo>
                    <a:pt x="2784" y="2909"/>
                  </a:lnTo>
                  <a:cubicBezTo>
                    <a:pt x="2962" y="2909"/>
                    <a:pt x="3123" y="3051"/>
                    <a:pt x="3087" y="3248"/>
                  </a:cubicBezTo>
                  <a:cubicBezTo>
                    <a:pt x="3069" y="3408"/>
                    <a:pt x="2944" y="3515"/>
                    <a:pt x="2784" y="3515"/>
                  </a:cubicBezTo>
                  <a:lnTo>
                    <a:pt x="2480" y="3515"/>
                  </a:lnTo>
                  <a:lnTo>
                    <a:pt x="2480" y="3819"/>
                  </a:lnTo>
                  <a:cubicBezTo>
                    <a:pt x="2480" y="3979"/>
                    <a:pt x="2356" y="4122"/>
                    <a:pt x="2195" y="4140"/>
                  </a:cubicBezTo>
                  <a:cubicBezTo>
                    <a:pt x="2185" y="4141"/>
                    <a:pt x="2175" y="4141"/>
                    <a:pt x="2165" y="4141"/>
                  </a:cubicBezTo>
                  <a:cubicBezTo>
                    <a:pt x="1999" y="4141"/>
                    <a:pt x="1856" y="4005"/>
                    <a:pt x="1856" y="3837"/>
                  </a:cubicBezTo>
                  <a:lnTo>
                    <a:pt x="1856" y="3515"/>
                  </a:lnTo>
                  <a:lnTo>
                    <a:pt x="1553" y="3515"/>
                  </a:lnTo>
                  <a:cubicBezTo>
                    <a:pt x="1392" y="3515"/>
                    <a:pt x="1249" y="3408"/>
                    <a:pt x="1231" y="3248"/>
                  </a:cubicBezTo>
                  <a:cubicBezTo>
                    <a:pt x="1214" y="3051"/>
                    <a:pt x="1356" y="2909"/>
                    <a:pt x="1553" y="2909"/>
                  </a:cubicBezTo>
                  <a:lnTo>
                    <a:pt x="1856" y="2909"/>
                  </a:lnTo>
                  <a:lnTo>
                    <a:pt x="1856" y="2605"/>
                  </a:lnTo>
                  <a:cubicBezTo>
                    <a:pt x="1856" y="2445"/>
                    <a:pt x="1981" y="2302"/>
                    <a:pt x="2124" y="2284"/>
                  </a:cubicBezTo>
                  <a:cubicBezTo>
                    <a:pt x="2135" y="2283"/>
                    <a:pt x="2146" y="2283"/>
                    <a:pt x="2157" y="2283"/>
                  </a:cubicBezTo>
                  <a:close/>
                  <a:moveTo>
                    <a:pt x="2784" y="5995"/>
                  </a:moveTo>
                  <a:cubicBezTo>
                    <a:pt x="2944" y="5995"/>
                    <a:pt x="3087" y="6120"/>
                    <a:pt x="3105" y="6281"/>
                  </a:cubicBezTo>
                  <a:cubicBezTo>
                    <a:pt x="3123" y="6459"/>
                    <a:pt x="2980" y="6620"/>
                    <a:pt x="2784" y="6620"/>
                  </a:cubicBezTo>
                  <a:lnTo>
                    <a:pt x="1553" y="6620"/>
                  </a:lnTo>
                  <a:cubicBezTo>
                    <a:pt x="1392" y="6620"/>
                    <a:pt x="1267" y="6513"/>
                    <a:pt x="1249" y="6352"/>
                  </a:cubicBezTo>
                  <a:cubicBezTo>
                    <a:pt x="1214" y="6156"/>
                    <a:pt x="1374" y="5995"/>
                    <a:pt x="1553" y="5995"/>
                  </a:cubicBezTo>
                  <a:close/>
                  <a:moveTo>
                    <a:pt x="1749" y="0"/>
                  </a:moveTo>
                  <a:cubicBezTo>
                    <a:pt x="1463" y="0"/>
                    <a:pt x="1231" y="232"/>
                    <a:pt x="1231" y="518"/>
                  </a:cubicBezTo>
                  <a:lnTo>
                    <a:pt x="1231" y="1035"/>
                  </a:lnTo>
                  <a:lnTo>
                    <a:pt x="714" y="1035"/>
                  </a:lnTo>
                  <a:cubicBezTo>
                    <a:pt x="321" y="1035"/>
                    <a:pt x="0" y="1356"/>
                    <a:pt x="0" y="1767"/>
                  </a:cubicBezTo>
                  <a:lnTo>
                    <a:pt x="0" y="7137"/>
                  </a:lnTo>
                  <a:cubicBezTo>
                    <a:pt x="0" y="7530"/>
                    <a:pt x="321" y="7869"/>
                    <a:pt x="714" y="7869"/>
                  </a:cubicBezTo>
                  <a:lnTo>
                    <a:pt x="3604" y="7869"/>
                  </a:lnTo>
                  <a:cubicBezTo>
                    <a:pt x="4015" y="7869"/>
                    <a:pt x="4336" y="7530"/>
                    <a:pt x="4336" y="7137"/>
                  </a:cubicBezTo>
                  <a:lnTo>
                    <a:pt x="4336" y="1767"/>
                  </a:lnTo>
                  <a:cubicBezTo>
                    <a:pt x="4336" y="1356"/>
                    <a:pt x="4015" y="1035"/>
                    <a:pt x="3604" y="1035"/>
                  </a:cubicBezTo>
                  <a:lnTo>
                    <a:pt x="3087" y="1035"/>
                  </a:lnTo>
                  <a:lnTo>
                    <a:pt x="3087" y="518"/>
                  </a:lnTo>
                  <a:cubicBezTo>
                    <a:pt x="3087" y="232"/>
                    <a:pt x="2873" y="0"/>
                    <a:pt x="25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5" name="Google Shape;805;p42"/>
          <p:cNvGrpSpPr/>
          <p:nvPr/>
        </p:nvGrpSpPr>
        <p:grpSpPr>
          <a:xfrm rot="2437917" flipH="1">
            <a:off x="530218" y="4417909"/>
            <a:ext cx="370801" cy="490897"/>
            <a:chOff x="1634870" y="-5372769"/>
            <a:chExt cx="3048801" cy="4036247"/>
          </a:xfrm>
        </p:grpSpPr>
        <p:sp>
          <p:nvSpPr>
            <p:cNvPr id="806" name="Google Shape;806;p42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7" name="Google Shape;807;p42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808" name="Google Shape;808;p42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42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42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42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12" name="Google Shape;812;p42"/>
          <p:cNvGrpSpPr/>
          <p:nvPr/>
        </p:nvGrpSpPr>
        <p:grpSpPr>
          <a:xfrm rot="-2147605">
            <a:off x="275250" y="4121954"/>
            <a:ext cx="444655" cy="588669"/>
            <a:chOff x="1634870" y="-5372769"/>
            <a:chExt cx="3048801" cy="4036247"/>
          </a:xfrm>
        </p:grpSpPr>
        <p:sp>
          <p:nvSpPr>
            <p:cNvPr id="813" name="Google Shape;813;p42"/>
            <p:cNvSpPr/>
            <p:nvPr/>
          </p:nvSpPr>
          <p:spPr>
            <a:xfrm>
              <a:off x="1634870" y="-5372769"/>
              <a:ext cx="3048801" cy="4036247"/>
            </a:xfrm>
            <a:custGeom>
              <a:avLst/>
              <a:gdLst/>
              <a:ahLst/>
              <a:cxnLst/>
              <a:rect l="l" t="t" r="r" b="b"/>
              <a:pathLst>
                <a:path w="6453" h="8543" extrusionOk="0">
                  <a:moveTo>
                    <a:pt x="3671" y="1"/>
                  </a:moveTo>
                  <a:cubicBezTo>
                    <a:pt x="3219" y="1"/>
                    <a:pt x="2774" y="116"/>
                    <a:pt x="2387" y="354"/>
                  </a:cubicBezTo>
                  <a:cubicBezTo>
                    <a:pt x="1811" y="692"/>
                    <a:pt x="1400" y="1243"/>
                    <a:pt x="1235" y="1893"/>
                  </a:cubicBezTo>
                  <a:lnTo>
                    <a:pt x="338" y="5407"/>
                  </a:lnTo>
                  <a:cubicBezTo>
                    <a:pt x="1" y="6749"/>
                    <a:pt x="816" y="8123"/>
                    <a:pt x="2165" y="8460"/>
                  </a:cubicBezTo>
                  <a:cubicBezTo>
                    <a:pt x="2363" y="8510"/>
                    <a:pt x="2577" y="8542"/>
                    <a:pt x="2782" y="8542"/>
                  </a:cubicBezTo>
                  <a:cubicBezTo>
                    <a:pt x="3935" y="8542"/>
                    <a:pt x="4938" y="7761"/>
                    <a:pt x="5218" y="6642"/>
                  </a:cubicBezTo>
                  <a:lnTo>
                    <a:pt x="6115" y="3136"/>
                  </a:lnTo>
                  <a:cubicBezTo>
                    <a:pt x="6453" y="1786"/>
                    <a:pt x="5638" y="412"/>
                    <a:pt x="4288" y="75"/>
                  </a:cubicBezTo>
                  <a:cubicBezTo>
                    <a:pt x="4091" y="25"/>
                    <a:pt x="3877" y="1"/>
                    <a:pt x="36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71438" dist="76200" dir="438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14" name="Google Shape;814;p42"/>
            <p:cNvGrpSpPr/>
            <p:nvPr/>
          </p:nvGrpSpPr>
          <p:grpSpPr>
            <a:xfrm>
              <a:off x="2350651" y="-4726440"/>
              <a:ext cx="1617712" cy="2740755"/>
              <a:chOff x="1279825" y="-1982000"/>
              <a:chExt cx="85600" cy="145025"/>
            </a:xfrm>
          </p:grpSpPr>
          <p:sp>
            <p:nvSpPr>
              <p:cNvPr id="815" name="Google Shape;815;p42"/>
              <p:cNvSpPr/>
              <p:nvPr/>
            </p:nvSpPr>
            <p:spPr>
              <a:xfrm>
                <a:off x="1284750" y="-1915400"/>
                <a:ext cx="61325" cy="7382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3" extrusionOk="0">
                    <a:moveTo>
                      <a:pt x="577" y="1"/>
                    </a:moveTo>
                    <a:lnTo>
                      <a:pt x="132" y="1754"/>
                    </a:lnTo>
                    <a:cubicBezTo>
                      <a:pt x="1" y="2272"/>
                      <a:pt x="313" y="2791"/>
                      <a:pt x="832" y="2922"/>
                    </a:cubicBezTo>
                    <a:cubicBezTo>
                      <a:pt x="912" y="2943"/>
                      <a:pt x="993" y="2952"/>
                      <a:pt x="1072" y="2952"/>
                    </a:cubicBezTo>
                    <a:cubicBezTo>
                      <a:pt x="1504" y="2952"/>
                      <a:pt x="1897" y="2662"/>
                      <a:pt x="2009" y="2231"/>
                    </a:cubicBezTo>
                    <a:lnTo>
                      <a:pt x="2453" y="470"/>
                    </a:lnTo>
                    <a:lnTo>
                      <a:pt x="5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42"/>
              <p:cNvSpPr/>
              <p:nvPr/>
            </p:nvSpPr>
            <p:spPr>
              <a:xfrm>
                <a:off x="1279825" y="-1919975"/>
                <a:ext cx="71200" cy="83000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20" extrusionOk="0">
                    <a:moveTo>
                      <a:pt x="905" y="398"/>
                    </a:moveTo>
                    <a:lnTo>
                      <a:pt x="2428" y="785"/>
                    </a:lnTo>
                    <a:lnTo>
                      <a:pt x="2025" y="2365"/>
                    </a:lnTo>
                    <a:cubicBezTo>
                      <a:pt x="1934" y="2720"/>
                      <a:pt x="1614" y="2957"/>
                      <a:pt x="1263" y="2957"/>
                    </a:cubicBezTo>
                    <a:cubicBezTo>
                      <a:pt x="1200" y="2957"/>
                      <a:pt x="1135" y="2949"/>
                      <a:pt x="1070" y="2932"/>
                    </a:cubicBezTo>
                    <a:cubicBezTo>
                      <a:pt x="650" y="2825"/>
                      <a:pt x="403" y="2398"/>
                      <a:pt x="502" y="1978"/>
                    </a:cubicBezTo>
                    <a:lnTo>
                      <a:pt x="905" y="398"/>
                    </a:lnTo>
                    <a:close/>
                    <a:moveTo>
                      <a:pt x="789" y="0"/>
                    </a:moveTo>
                    <a:cubicBezTo>
                      <a:pt x="703" y="0"/>
                      <a:pt x="623" y="54"/>
                      <a:pt x="601" y="135"/>
                    </a:cubicBezTo>
                    <a:lnTo>
                      <a:pt x="157" y="1896"/>
                    </a:lnTo>
                    <a:cubicBezTo>
                      <a:pt x="0" y="2505"/>
                      <a:pt x="370" y="3130"/>
                      <a:pt x="988" y="3286"/>
                    </a:cubicBezTo>
                    <a:cubicBezTo>
                      <a:pt x="1078" y="3311"/>
                      <a:pt x="1177" y="3319"/>
                      <a:pt x="1267" y="3319"/>
                    </a:cubicBezTo>
                    <a:cubicBezTo>
                      <a:pt x="1778" y="3319"/>
                      <a:pt x="2247" y="2974"/>
                      <a:pt x="2378" y="2455"/>
                    </a:cubicBezTo>
                    <a:lnTo>
                      <a:pt x="2823" y="702"/>
                    </a:lnTo>
                    <a:cubicBezTo>
                      <a:pt x="2847" y="604"/>
                      <a:pt x="2790" y="505"/>
                      <a:pt x="2691" y="480"/>
                    </a:cubicBezTo>
                    <a:lnTo>
                      <a:pt x="823" y="3"/>
                    </a:lnTo>
                    <a:cubicBezTo>
                      <a:pt x="812" y="1"/>
                      <a:pt x="800" y="0"/>
                      <a:pt x="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42"/>
              <p:cNvSpPr/>
              <p:nvPr/>
            </p:nvSpPr>
            <p:spPr>
              <a:xfrm>
                <a:off x="1299150" y="-1977450"/>
                <a:ext cx="61325" cy="73800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952" extrusionOk="0">
                    <a:moveTo>
                      <a:pt x="1382" y="1"/>
                    </a:moveTo>
                    <a:cubicBezTo>
                      <a:pt x="950" y="1"/>
                      <a:pt x="556" y="292"/>
                      <a:pt x="445" y="730"/>
                    </a:cubicBezTo>
                    <a:lnTo>
                      <a:pt x="1" y="2483"/>
                    </a:lnTo>
                    <a:lnTo>
                      <a:pt x="1877" y="2952"/>
                    </a:lnTo>
                    <a:lnTo>
                      <a:pt x="2321" y="1199"/>
                    </a:lnTo>
                    <a:cubicBezTo>
                      <a:pt x="2453" y="689"/>
                      <a:pt x="2140" y="162"/>
                      <a:pt x="1622" y="31"/>
                    </a:cubicBezTo>
                    <a:cubicBezTo>
                      <a:pt x="1542" y="10"/>
                      <a:pt x="1461" y="1"/>
                      <a:pt x="1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42"/>
              <p:cNvSpPr/>
              <p:nvPr/>
            </p:nvSpPr>
            <p:spPr>
              <a:xfrm>
                <a:off x="1294225" y="-1982000"/>
                <a:ext cx="71200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2848" h="3315" extrusionOk="0">
                    <a:moveTo>
                      <a:pt x="1589" y="363"/>
                    </a:moveTo>
                    <a:cubicBezTo>
                      <a:pt x="1652" y="363"/>
                      <a:pt x="1715" y="370"/>
                      <a:pt x="1778" y="385"/>
                    </a:cubicBezTo>
                    <a:cubicBezTo>
                      <a:pt x="2197" y="492"/>
                      <a:pt x="2444" y="920"/>
                      <a:pt x="2346" y="1340"/>
                    </a:cubicBezTo>
                    <a:lnTo>
                      <a:pt x="1942" y="2920"/>
                    </a:lnTo>
                    <a:lnTo>
                      <a:pt x="420" y="2533"/>
                    </a:lnTo>
                    <a:lnTo>
                      <a:pt x="823" y="953"/>
                    </a:lnTo>
                    <a:cubicBezTo>
                      <a:pt x="872" y="748"/>
                      <a:pt x="1004" y="583"/>
                      <a:pt x="1177" y="476"/>
                    </a:cubicBezTo>
                    <a:cubicBezTo>
                      <a:pt x="1303" y="402"/>
                      <a:pt x="1445" y="363"/>
                      <a:pt x="1589" y="363"/>
                    </a:cubicBezTo>
                    <a:close/>
                    <a:moveTo>
                      <a:pt x="1573" y="0"/>
                    </a:moveTo>
                    <a:cubicBezTo>
                      <a:pt x="1372" y="0"/>
                      <a:pt x="1174" y="57"/>
                      <a:pt x="996" y="163"/>
                    </a:cubicBezTo>
                    <a:cubicBezTo>
                      <a:pt x="733" y="320"/>
                      <a:pt x="543" y="566"/>
                      <a:pt x="469" y="863"/>
                    </a:cubicBezTo>
                    <a:lnTo>
                      <a:pt x="25" y="2616"/>
                    </a:lnTo>
                    <a:cubicBezTo>
                      <a:pt x="0" y="2714"/>
                      <a:pt x="58" y="2813"/>
                      <a:pt x="157" y="2838"/>
                    </a:cubicBezTo>
                    <a:lnTo>
                      <a:pt x="2025" y="3315"/>
                    </a:lnTo>
                    <a:lnTo>
                      <a:pt x="2074" y="3315"/>
                    </a:lnTo>
                    <a:cubicBezTo>
                      <a:pt x="2107" y="3315"/>
                      <a:pt x="2132" y="3307"/>
                      <a:pt x="2164" y="3290"/>
                    </a:cubicBezTo>
                    <a:cubicBezTo>
                      <a:pt x="2206" y="3266"/>
                      <a:pt x="2230" y="3233"/>
                      <a:pt x="2247" y="3183"/>
                    </a:cubicBezTo>
                    <a:lnTo>
                      <a:pt x="2691" y="1431"/>
                    </a:lnTo>
                    <a:cubicBezTo>
                      <a:pt x="2847" y="813"/>
                      <a:pt x="2477" y="188"/>
                      <a:pt x="1860" y="40"/>
                    </a:cubicBezTo>
                    <a:cubicBezTo>
                      <a:pt x="1765" y="13"/>
                      <a:pt x="1668" y="0"/>
                      <a:pt x="15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FA67E2E-E53A-81A0-6CDF-DCFE8757B35E}"/>
              </a:ext>
            </a:extLst>
          </p:cNvPr>
          <p:cNvSpPr txBox="1"/>
          <p:nvPr/>
        </p:nvSpPr>
        <p:spPr>
          <a:xfrm>
            <a:off x="5027223" y="1551455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71B7B4-1977-3D73-DAEB-14853239FB1A}"/>
              </a:ext>
            </a:extLst>
          </p:cNvPr>
          <p:cNvSpPr txBox="1"/>
          <p:nvPr/>
        </p:nvSpPr>
        <p:spPr>
          <a:xfrm>
            <a:off x="1082947" y="1551455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33C34B-0E7E-E090-81E3-85EA2921EC94}"/>
              </a:ext>
            </a:extLst>
          </p:cNvPr>
          <p:cNvSpPr txBox="1"/>
          <p:nvPr/>
        </p:nvSpPr>
        <p:spPr>
          <a:xfrm>
            <a:off x="4993688" y="2954182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F440C0-9660-3864-8E6C-E519560B8412}"/>
              </a:ext>
            </a:extLst>
          </p:cNvPr>
          <p:cNvSpPr txBox="1"/>
          <p:nvPr/>
        </p:nvSpPr>
        <p:spPr>
          <a:xfrm>
            <a:off x="1049412" y="2954182"/>
            <a:ext cx="26750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08FE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را وارد نمایید</a:t>
            </a:r>
            <a:endParaRPr lang="fa-IR" sz="1600" b="1" dirty="0">
              <a:solidFill>
                <a:srgbClr val="008FE9"/>
              </a:solidFill>
              <a:latin typeface="Vazir" panose="020B0603030804020204" pitchFamily="34" charset="-78"/>
              <a:ea typeface="Yekan Bakh Heavy" panose="01000504000000020004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262626"/>
                </a:solidFill>
                <a:latin typeface="Vazir" panose="020B0603030804020204" pitchFamily="34" charset="-78"/>
                <a:ea typeface="Yekan Bakh Heavy" panose="01000504000000020004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262626"/>
              </a:solidFill>
              <a:latin typeface="Vazir" panose="020B0603030804020204" pitchFamily="34" charset="-78"/>
              <a:ea typeface="Yekan Bakh Heavy" panose="01000504000000020004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3477BE-4FF0-E4D4-53F8-65EB5190963A}"/>
              </a:ext>
            </a:extLst>
          </p:cNvPr>
          <p:cNvSpPr txBox="1"/>
          <p:nvPr/>
        </p:nvSpPr>
        <p:spPr>
          <a:xfrm>
            <a:off x="1" y="337646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rgbClr val="008FE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تیتر عنوان خود را </a:t>
            </a:r>
            <a:r>
              <a:rPr lang="fa-IR" sz="2800" b="1" dirty="0">
                <a:solidFill>
                  <a:srgbClr val="432349"/>
                </a:solidFill>
                <a:latin typeface="Shabnam" panose="020B0603030804020204" pitchFamily="34" charset="-78"/>
                <a:ea typeface="Calibri" panose="020F0502020204030204" pitchFamily="34" charset="0"/>
                <a:cs typeface="B Titr" panose="00000700000000000000" pitchFamily="2" charset="-78"/>
              </a:rPr>
              <a:t>در این قسمت بنویسید</a:t>
            </a:r>
            <a:endParaRPr lang="en-US" sz="2800" b="1" dirty="0">
              <a:solidFill>
                <a:srgbClr val="432349"/>
              </a:solidFill>
              <a:latin typeface="Shabnam" panose="020B0603030804020204" pitchFamily="34" charset="-78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>
</file>

<file path=ppt/theme/theme1.xml><?xml version="1.0" encoding="utf-8"?>
<a:theme xmlns:a="http://schemas.openxmlformats.org/drawingml/2006/main" name="Science Subject for Middle School: Chemical Elements by Slidesgo">
  <a:themeElements>
    <a:clrScheme name="Simple Light">
      <a:dk1>
        <a:srgbClr val="432349"/>
      </a:dk1>
      <a:lt1>
        <a:srgbClr val="FFFFFF"/>
      </a:lt1>
      <a:dk2>
        <a:srgbClr val="98F1FF"/>
      </a:dk2>
      <a:lt2>
        <a:srgbClr val="51D6FF"/>
      </a:lt2>
      <a:accent1>
        <a:srgbClr val="008FE9"/>
      </a:accent1>
      <a:accent2>
        <a:srgbClr val="00E3DA"/>
      </a:accent2>
      <a:accent3>
        <a:srgbClr val="FFC900"/>
      </a:accent3>
      <a:accent4>
        <a:srgbClr val="FFFFFF"/>
      </a:accent4>
      <a:accent5>
        <a:srgbClr val="FFFFFF"/>
      </a:accent5>
      <a:accent6>
        <a:srgbClr val="FFFFFF"/>
      </a:accent6>
      <a:hlink>
        <a:srgbClr val="43234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986</Words>
  <Application>Microsoft Office PowerPoint</Application>
  <PresentationFormat>On-screen Show (16:9)</PresentationFormat>
  <Paragraphs>189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Montserrat Medium</vt:lpstr>
      <vt:lpstr>Anaheim</vt:lpstr>
      <vt:lpstr>Vazir</vt:lpstr>
      <vt:lpstr>Arial</vt:lpstr>
      <vt:lpstr>Shabnam</vt:lpstr>
      <vt:lpstr>Montserrat Black</vt:lpstr>
      <vt:lpstr>Science Subject for Middle School: Chemical Elements by Slidesgo</vt:lpstr>
      <vt:lpstr>PowerPoint Presentation</vt:lpstr>
      <vt:lpstr>02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Icon pack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Subject  for Middle School: Chemical Elements</dc:title>
  <dc:creator>mohammadjavad</dc:creator>
  <cp:lastModifiedBy>Mobotop</cp:lastModifiedBy>
  <cp:revision>5</cp:revision>
  <dcterms:modified xsi:type="dcterms:W3CDTF">2024-06-01T10:23:31Z</dcterms:modified>
</cp:coreProperties>
</file>