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92" r:id="rId2"/>
    <p:sldId id="293" r:id="rId3"/>
    <p:sldId id="262" r:id="rId4"/>
    <p:sldId id="268" r:id="rId5"/>
    <p:sldId id="296" r:id="rId6"/>
    <p:sldId id="256" r:id="rId7"/>
    <p:sldId id="269" r:id="rId8"/>
    <p:sldId id="270" r:id="rId9"/>
    <p:sldId id="297" r:id="rId10"/>
    <p:sldId id="289" r:id="rId11"/>
    <p:sldId id="263" r:id="rId12"/>
    <p:sldId id="271" r:id="rId13"/>
    <p:sldId id="298" r:id="rId14"/>
    <p:sldId id="257" r:id="rId15"/>
    <p:sldId id="273" r:id="rId16"/>
    <p:sldId id="272" r:id="rId17"/>
    <p:sldId id="290" r:id="rId18"/>
    <p:sldId id="264" r:id="rId19"/>
    <p:sldId id="258" r:id="rId20"/>
    <p:sldId id="274" r:id="rId21"/>
    <p:sldId id="299" r:id="rId22"/>
    <p:sldId id="275" r:id="rId23"/>
    <p:sldId id="276" r:id="rId24"/>
    <p:sldId id="277" r:id="rId25"/>
    <p:sldId id="265" r:id="rId26"/>
    <p:sldId id="260" r:id="rId27"/>
    <p:sldId id="278" r:id="rId28"/>
    <p:sldId id="300" r:id="rId29"/>
    <p:sldId id="279" r:id="rId30"/>
    <p:sldId id="291" r:id="rId31"/>
    <p:sldId id="280" r:id="rId32"/>
    <p:sldId id="266" r:id="rId33"/>
    <p:sldId id="259" r:id="rId34"/>
    <p:sldId id="281" r:id="rId35"/>
    <p:sldId id="301" r:id="rId36"/>
    <p:sldId id="282" r:id="rId37"/>
    <p:sldId id="283" r:id="rId38"/>
    <p:sldId id="284" r:id="rId39"/>
    <p:sldId id="267" r:id="rId40"/>
    <p:sldId id="261" r:id="rId41"/>
    <p:sldId id="285" r:id="rId42"/>
    <p:sldId id="302" r:id="rId43"/>
    <p:sldId id="286" r:id="rId44"/>
    <p:sldId id="287" r:id="rId45"/>
    <p:sldId id="288" r:id="rId46"/>
    <p:sldId id="294" r:id="rId47"/>
    <p:sldId id="295" r:id="rId48"/>
    <p:sldId id="303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1C8FF6-8EEE-440F-8A9D-47664FC646A9}">
          <p14:sldIdLst>
            <p14:sldId id="292"/>
            <p14:sldId id="293"/>
          </p14:sldIdLst>
        </p14:section>
        <p14:section name="فصل اول" id="{E4450267-5112-48DD-86E1-DF1BFD86460B}">
          <p14:sldIdLst>
            <p14:sldId id="262"/>
            <p14:sldId id="268"/>
            <p14:sldId id="296"/>
            <p14:sldId id="256"/>
            <p14:sldId id="269"/>
            <p14:sldId id="270"/>
            <p14:sldId id="297"/>
            <p14:sldId id="289"/>
          </p14:sldIdLst>
        </p14:section>
        <p14:section name="فصل دوم" id="{62D5E153-C394-485A-972D-DA31FCCFDBC0}">
          <p14:sldIdLst>
            <p14:sldId id="263"/>
            <p14:sldId id="271"/>
            <p14:sldId id="298"/>
            <p14:sldId id="257"/>
            <p14:sldId id="273"/>
            <p14:sldId id="272"/>
            <p14:sldId id="290"/>
          </p14:sldIdLst>
        </p14:section>
        <p14:section name="فصل سوم" id="{5441D4C7-BED9-4227-BC0C-EC6E354D841B}">
          <p14:sldIdLst>
            <p14:sldId id="264"/>
            <p14:sldId id="258"/>
            <p14:sldId id="274"/>
            <p14:sldId id="299"/>
            <p14:sldId id="275"/>
            <p14:sldId id="276"/>
            <p14:sldId id="277"/>
          </p14:sldIdLst>
        </p14:section>
        <p14:section name="فصل چهارم" id="{94797635-6B56-40BF-87AA-149B6BF11508}">
          <p14:sldIdLst>
            <p14:sldId id="265"/>
            <p14:sldId id="260"/>
            <p14:sldId id="278"/>
            <p14:sldId id="300"/>
            <p14:sldId id="279"/>
            <p14:sldId id="291"/>
            <p14:sldId id="280"/>
          </p14:sldIdLst>
        </p14:section>
        <p14:section name="فصل پنجم" id="{51F70601-E04C-4951-9D9D-B7E27F77DC62}">
          <p14:sldIdLst>
            <p14:sldId id="266"/>
            <p14:sldId id="259"/>
            <p14:sldId id="281"/>
            <p14:sldId id="301"/>
            <p14:sldId id="282"/>
            <p14:sldId id="283"/>
            <p14:sldId id="284"/>
          </p14:sldIdLst>
        </p14:section>
        <p14:section name="فصل ششم" id="{29DA7CF6-36F9-42E8-ABA4-DAD38B408582}">
          <p14:sldIdLst>
            <p14:sldId id="267"/>
            <p14:sldId id="261"/>
            <p14:sldId id="285"/>
            <p14:sldId id="302"/>
            <p14:sldId id="286"/>
            <p14:sldId id="287"/>
            <p14:sldId id="288"/>
            <p14:sldId id="294"/>
            <p14:sldId id="295"/>
            <p14:sldId id="30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5667"/>
    <a:srgbClr val="C8C8C8"/>
    <a:srgbClr val="FCFFFF"/>
    <a:srgbClr val="EFF4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53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rgbClr val="C8C8C8"/>
                </a:gs>
                <a:gs pos="98230">
                  <a:srgbClr val="095667"/>
                </a:gs>
              </a:gsLst>
              <a:lin ang="54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23</c:v>
                </c:pt>
                <c:pt idx="2">
                  <c:v>24</c:v>
                </c:pt>
                <c:pt idx="3">
                  <c:v>19</c:v>
                </c:pt>
                <c:pt idx="4">
                  <c:v>24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D9-4C08-9C94-CBE8515211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9214584"/>
        <c:axId val="429219176"/>
      </c:barChart>
      <c:catAx>
        <c:axId val="42921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  <a:alpha val="7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9214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3">
                    <a:alpha val="50000"/>
                  </a:schemeClr>
                </a:gs>
                <a:gs pos="98230">
                  <a:schemeClr val="accent1">
                    <a:alpha val="50000"/>
                  </a:schemeClr>
                </a:gs>
              </a:gsLst>
              <a:lin ang="5400000" scaled="1"/>
            </a:gradFill>
            <a:ln w="28575">
              <a:solidFill>
                <a:srgbClr val="C8C8C8"/>
              </a:solidFill>
            </a:ln>
            <a:effectLst/>
          </c:spPr>
          <c:cat>
            <c:strRef>
              <c:f>Sheet1!$A$2:$A$8</c:f>
              <c:strCache>
                <c:ptCount val="7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23</c:v>
                </c:pt>
                <c:pt idx="2">
                  <c:v>24</c:v>
                </c:pt>
                <c:pt idx="3">
                  <c:v>19</c:v>
                </c:pt>
                <c:pt idx="4">
                  <c:v>24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19-407A-B703-C6C670E2B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214584"/>
        <c:axId val="429219176"/>
      </c:radarChart>
      <c:catAx>
        <c:axId val="429214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  <a:alpha val="7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9214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rgbClr val="095667"/>
                </a:gs>
                <a:gs pos="98230">
                  <a:srgbClr val="C8C8C8"/>
                </a:gs>
              </a:gsLst>
              <a:lin ang="0" scaled="1"/>
              <a:tileRect/>
            </a:gradFill>
            <a:ln>
              <a:noFill/>
            </a:ln>
            <a:effectLst/>
          </c:spPr>
          <c:cat>
            <c:strRef>
              <c:f>Sheet1!$A$2:$A$8</c:f>
              <c:strCache>
                <c:ptCount val="7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23</c:v>
                </c:pt>
                <c:pt idx="2">
                  <c:v>24</c:v>
                </c:pt>
                <c:pt idx="3">
                  <c:v>19</c:v>
                </c:pt>
                <c:pt idx="4">
                  <c:v>24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42-42FF-B772-AC024AE348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214584"/>
        <c:axId val="429219176"/>
      </c:areaChart>
      <c:catAx>
        <c:axId val="42921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  <a:alpha val="7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9214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1C7-4116-A3C4-03055B3926A7}"/>
              </c:ext>
            </c:extLst>
          </c:dPt>
          <c:dPt>
            <c:idx val="1"/>
            <c:invertIfNegative val="0"/>
            <c:bubble3D val="0"/>
            <c:spPr>
              <a:solidFill>
                <a:srgbClr val="09566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1C7-4116-A3C4-03055B3926A7}"/>
              </c:ext>
            </c:extLst>
          </c:dPt>
          <c:dPt>
            <c:idx val="2"/>
            <c:invertIfNegative val="0"/>
            <c:bubble3D val="0"/>
            <c:spPr>
              <a:solidFill>
                <a:srgbClr val="C8C8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1C7-4116-A3C4-03055B3926A7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1C7-4116-A3C4-03055B3926A7}"/>
              </c:ext>
            </c:extLst>
          </c:dPt>
          <c:dPt>
            <c:idx val="4"/>
            <c:invertIfNegative val="0"/>
            <c:bubble3D val="0"/>
            <c:spPr>
              <a:solidFill>
                <a:srgbClr val="09566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1C7-4116-A3C4-03055B3926A7}"/>
              </c:ext>
            </c:extLst>
          </c:dPt>
          <c:dPt>
            <c:idx val="5"/>
            <c:invertIfNegative val="0"/>
            <c:bubble3D val="0"/>
            <c:spPr>
              <a:solidFill>
                <a:srgbClr val="C8C8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1C7-4116-A3C4-03055B3926A7}"/>
              </c:ext>
            </c:extLst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1C7-4116-A3C4-03055B3926A7}"/>
              </c:ext>
            </c:extLst>
          </c:dPt>
          <c:dPt>
            <c:idx val="7"/>
            <c:invertIfNegative val="0"/>
            <c:bubble3D val="0"/>
            <c:spPr>
              <a:solidFill>
                <a:srgbClr val="09566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1C7-4116-A3C4-03055B3926A7}"/>
              </c:ext>
            </c:extLst>
          </c:dPt>
          <c:dPt>
            <c:idx val="8"/>
            <c:invertIfNegative val="0"/>
            <c:bubble3D val="0"/>
            <c:spPr>
              <a:solidFill>
                <a:srgbClr val="C8C8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1C7-4116-A3C4-03055B3926A7}"/>
              </c:ext>
            </c:extLst>
          </c:dPt>
          <c:dPt>
            <c:idx val="9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F1C7-4116-A3C4-03055B3926A7}"/>
              </c:ext>
            </c:extLst>
          </c:dPt>
          <c:dPt>
            <c:idx val="10"/>
            <c:invertIfNegative val="0"/>
            <c:bubble3D val="0"/>
            <c:spPr>
              <a:solidFill>
                <a:srgbClr val="09566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F1C7-4116-A3C4-03055B3926A7}"/>
              </c:ext>
            </c:extLst>
          </c:dPt>
          <c:dPt>
            <c:idx val="11"/>
            <c:invertIfNegative val="0"/>
            <c:bubble3D val="0"/>
            <c:spPr>
              <a:solidFill>
                <a:srgbClr val="C8C8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F1C7-4116-A3C4-03055B3926A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Nexa Light" panose="02000000000000000000" pitchFamily="50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</c:v>
                </c:pt>
                <c:pt idx="1">
                  <c:v>20</c:v>
                </c:pt>
                <c:pt idx="2">
                  <c:v>69</c:v>
                </c:pt>
                <c:pt idx="3">
                  <c:v>35</c:v>
                </c:pt>
                <c:pt idx="4">
                  <c:v>55</c:v>
                </c:pt>
                <c:pt idx="5">
                  <c:v>77</c:v>
                </c:pt>
                <c:pt idx="6">
                  <c:v>30</c:v>
                </c:pt>
                <c:pt idx="7">
                  <c:v>60</c:v>
                </c:pt>
                <c:pt idx="8">
                  <c:v>89</c:v>
                </c:pt>
                <c:pt idx="9">
                  <c:v>12</c:v>
                </c:pt>
                <c:pt idx="10">
                  <c:v>55</c:v>
                </c:pt>
                <c:pt idx="1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F1C7-4116-A3C4-03055B3926A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3"/>
        <c:axId val="519147016"/>
        <c:axId val="519152112"/>
      </c:barChart>
      <c:catAx>
        <c:axId val="519147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Nexa Light" panose="02000000000000000000" pitchFamily="50" charset="0"/>
                <a:ea typeface="+mn-ea"/>
                <a:cs typeface="+mn-cs"/>
              </a:defRPr>
            </a:pPr>
            <a:endParaRPr lang="en-US"/>
          </a:p>
        </c:txPr>
        <c:crossAx val="519152112"/>
        <c:crosses val="autoZero"/>
        <c:auto val="1"/>
        <c:lblAlgn val="ctr"/>
        <c:lblOffset val="100"/>
        <c:noMultiLvlLbl val="0"/>
      </c:catAx>
      <c:valAx>
        <c:axId val="519152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147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0">
          <a:solidFill>
            <a:schemeClr val="tx1">
              <a:lumMod val="65000"/>
              <a:lumOff val="35000"/>
            </a:schemeClr>
          </a:solidFill>
          <a:latin typeface="Nexa Light" panose="02000000000000000000" pitchFamily="50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3.4693386948730275E-2"/>
          <c:w val="1"/>
          <c:h val="0.9306132261025396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0">
              <a:noFill/>
            </a:ln>
          </c:spPr>
          <c:dPt>
            <c:idx val="0"/>
            <c:bubble3D val="0"/>
            <c:spPr>
              <a:solidFill>
                <a:srgbClr val="095667"/>
              </a:solidFill>
              <a:ln w="31750">
                <a:noFill/>
              </a:ln>
              <a:effectLst/>
              <a:sp3d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FAD-4869-8472-492389845980}"/>
              </c:ext>
            </c:extLst>
          </c:dPt>
          <c:dPt>
            <c:idx val="1"/>
            <c:bubble3D val="0"/>
            <c:spPr>
              <a:solidFill>
                <a:srgbClr val="C8C8C8"/>
              </a:solidFill>
              <a:ln w="31750">
                <a:noFill/>
              </a:ln>
              <a:effectLst/>
              <a:sp3d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FAD-4869-8472-492389845980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 w="31750">
                <a:noFill/>
              </a:ln>
              <a:effectLst/>
              <a:sp3d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FAD-4869-8472-492389845980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FAD-4869-8472-4923898459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Category A</c:v>
                </c:pt>
              </c:strCache>
            </c:strRef>
          </c:tx>
          <c:spPr>
            <a:gradFill>
              <a:gsLst>
                <a:gs pos="0">
                  <a:srgbClr val="095667"/>
                </a:gs>
                <a:gs pos="100000">
                  <a:srgbClr val="C8C8C8"/>
                </a:gs>
              </a:gsLst>
              <a:lin ang="13500000" scaled="1"/>
            </a:gradFill>
          </c:spPr>
          <c:cat>
            <c:numRef>
              <c:f>Sheet1!$A$2:$A$30</c:f>
              <c:numCache>
                <c:formatCode>m/d/yyyy</c:formatCode>
                <c:ptCount val="29"/>
                <c:pt idx="0">
                  <c:v>45190</c:v>
                </c:pt>
                <c:pt idx="1">
                  <c:v>45191</c:v>
                </c:pt>
                <c:pt idx="2">
                  <c:v>45192</c:v>
                </c:pt>
                <c:pt idx="3">
                  <c:v>45193</c:v>
                </c:pt>
                <c:pt idx="4">
                  <c:v>45194</c:v>
                </c:pt>
                <c:pt idx="5">
                  <c:v>45195</c:v>
                </c:pt>
                <c:pt idx="6">
                  <c:v>45196</c:v>
                </c:pt>
                <c:pt idx="7">
                  <c:v>45197</c:v>
                </c:pt>
                <c:pt idx="8">
                  <c:v>45198</c:v>
                </c:pt>
                <c:pt idx="9">
                  <c:v>45199</c:v>
                </c:pt>
                <c:pt idx="10">
                  <c:v>45200</c:v>
                </c:pt>
                <c:pt idx="11">
                  <c:v>45201</c:v>
                </c:pt>
                <c:pt idx="12">
                  <c:v>45202</c:v>
                </c:pt>
                <c:pt idx="13">
                  <c:v>45203</c:v>
                </c:pt>
                <c:pt idx="14">
                  <c:v>45204</c:v>
                </c:pt>
                <c:pt idx="15">
                  <c:v>45205</c:v>
                </c:pt>
                <c:pt idx="16">
                  <c:v>45206</c:v>
                </c:pt>
                <c:pt idx="17">
                  <c:v>45207</c:v>
                </c:pt>
                <c:pt idx="18">
                  <c:v>45208</c:v>
                </c:pt>
                <c:pt idx="19">
                  <c:v>45209</c:v>
                </c:pt>
                <c:pt idx="20">
                  <c:v>45210</c:v>
                </c:pt>
                <c:pt idx="21">
                  <c:v>45211</c:v>
                </c:pt>
                <c:pt idx="22">
                  <c:v>45212</c:v>
                </c:pt>
                <c:pt idx="23">
                  <c:v>45213</c:v>
                </c:pt>
                <c:pt idx="24">
                  <c:v>45214</c:v>
                </c:pt>
                <c:pt idx="25">
                  <c:v>45215</c:v>
                </c:pt>
                <c:pt idx="26">
                  <c:v>45216</c:v>
                </c:pt>
                <c:pt idx="27">
                  <c:v>45217</c:v>
                </c:pt>
                <c:pt idx="28">
                  <c:v>45218</c:v>
                </c:pt>
              </c:numCache>
            </c:numRef>
          </c:cat>
          <c:val>
            <c:numRef>
              <c:f>Sheet1!$B$2:$B$30</c:f>
              <c:numCache>
                <c:formatCode>General</c:formatCode>
                <c:ptCount val="29"/>
                <c:pt idx="0">
                  <c:v>5</c:v>
                </c:pt>
                <c:pt idx="1">
                  <c:v>5</c:v>
                </c:pt>
                <c:pt idx="2">
                  <c:v>8</c:v>
                </c:pt>
                <c:pt idx="3">
                  <c:v>5</c:v>
                </c:pt>
                <c:pt idx="4">
                  <c:v>9</c:v>
                </c:pt>
                <c:pt idx="5">
                  <c:v>14</c:v>
                </c:pt>
                <c:pt idx="6">
                  <c:v>11</c:v>
                </c:pt>
                <c:pt idx="7">
                  <c:v>16</c:v>
                </c:pt>
                <c:pt idx="8">
                  <c:v>14</c:v>
                </c:pt>
                <c:pt idx="9">
                  <c:v>11</c:v>
                </c:pt>
                <c:pt idx="10">
                  <c:v>7</c:v>
                </c:pt>
                <c:pt idx="11">
                  <c:v>14</c:v>
                </c:pt>
                <c:pt idx="12">
                  <c:v>20</c:v>
                </c:pt>
                <c:pt idx="13">
                  <c:v>22</c:v>
                </c:pt>
                <c:pt idx="14">
                  <c:v>28</c:v>
                </c:pt>
                <c:pt idx="15">
                  <c:v>33</c:v>
                </c:pt>
                <c:pt idx="16">
                  <c:v>56</c:v>
                </c:pt>
                <c:pt idx="17">
                  <c:v>144</c:v>
                </c:pt>
                <c:pt idx="18">
                  <c:v>134</c:v>
                </c:pt>
                <c:pt idx="19">
                  <c:v>104</c:v>
                </c:pt>
                <c:pt idx="20">
                  <c:v>110</c:v>
                </c:pt>
                <c:pt idx="21">
                  <c:v>60</c:v>
                </c:pt>
                <c:pt idx="22">
                  <c:v>45</c:v>
                </c:pt>
                <c:pt idx="23">
                  <c:v>50</c:v>
                </c:pt>
                <c:pt idx="24">
                  <c:v>40</c:v>
                </c:pt>
                <c:pt idx="25">
                  <c:v>22</c:v>
                </c:pt>
                <c:pt idx="26">
                  <c:v>12</c:v>
                </c:pt>
                <c:pt idx="27">
                  <c:v>8</c:v>
                </c:pt>
                <c:pt idx="28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7A-4D4F-AD4D-B59C6C3D11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04672"/>
        <c:axId val="47605216"/>
      </c:area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Category A Fill</c:v>
                </c:pt>
              </c:strCache>
            </c:strRef>
          </c:tx>
          <c:spPr>
            <a:ln w="6350">
              <a:solidFill>
                <a:schemeClr val="accent4"/>
              </a:solidFill>
            </a:ln>
          </c:spPr>
          <c:marker>
            <c:symbol val="circle"/>
            <c:size val="5"/>
            <c:spPr>
              <a:solidFill>
                <a:schemeClr val="accent4"/>
              </a:solidFill>
              <a:ln w="3175">
                <a:noFill/>
              </a:ln>
            </c:spPr>
          </c:marker>
          <c:cat>
            <c:numRef>
              <c:f>Sheet1!$A$2:$A$30</c:f>
              <c:numCache>
                <c:formatCode>m/d/yyyy</c:formatCode>
                <c:ptCount val="29"/>
                <c:pt idx="0">
                  <c:v>45190</c:v>
                </c:pt>
                <c:pt idx="1">
                  <c:v>45191</c:v>
                </c:pt>
                <c:pt idx="2">
                  <c:v>45192</c:v>
                </c:pt>
                <c:pt idx="3">
                  <c:v>45193</c:v>
                </c:pt>
                <c:pt idx="4">
                  <c:v>45194</c:v>
                </c:pt>
                <c:pt idx="5">
                  <c:v>45195</c:v>
                </c:pt>
                <c:pt idx="6">
                  <c:v>45196</c:v>
                </c:pt>
                <c:pt idx="7">
                  <c:v>45197</c:v>
                </c:pt>
                <c:pt idx="8">
                  <c:v>45198</c:v>
                </c:pt>
                <c:pt idx="9">
                  <c:v>45199</c:v>
                </c:pt>
                <c:pt idx="10">
                  <c:v>45200</c:v>
                </c:pt>
                <c:pt idx="11">
                  <c:v>45201</c:v>
                </c:pt>
                <c:pt idx="12">
                  <c:v>45202</c:v>
                </c:pt>
                <c:pt idx="13">
                  <c:v>45203</c:v>
                </c:pt>
                <c:pt idx="14">
                  <c:v>45204</c:v>
                </c:pt>
                <c:pt idx="15">
                  <c:v>45205</c:v>
                </c:pt>
                <c:pt idx="16">
                  <c:v>45206</c:v>
                </c:pt>
                <c:pt idx="17">
                  <c:v>45207</c:v>
                </c:pt>
                <c:pt idx="18">
                  <c:v>45208</c:v>
                </c:pt>
                <c:pt idx="19">
                  <c:v>45209</c:v>
                </c:pt>
                <c:pt idx="20">
                  <c:v>45210</c:v>
                </c:pt>
                <c:pt idx="21">
                  <c:v>45211</c:v>
                </c:pt>
                <c:pt idx="22">
                  <c:v>45212</c:v>
                </c:pt>
                <c:pt idx="23">
                  <c:v>45213</c:v>
                </c:pt>
                <c:pt idx="24">
                  <c:v>45214</c:v>
                </c:pt>
                <c:pt idx="25">
                  <c:v>45215</c:v>
                </c:pt>
                <c:pt idx="26">
                  <c:v>45216</c:v>
                </c:pt>
                <c:pt idx="27">
                  <c:v>45217</c:v>
                </c:pt>
                <c:pt idx="28">
                  <c:v>45218</c:v>
                </c:pt>
              </c:numCache>
            </c:numRef>
          </c:cat>
          <c:val>
            <c:numRef>
              <c:f>Sheet1!$C$2:$C$30</c:f>
              <c:numCache>
                <c:formatCode>General</c:formatCode>
                <c:ptCount val="29"/>
                <c:pt idx="0">
                  <c:v>5</c:v>
                </c:pt>
                <c:pt idx="1">
                  <c:v>5</c:v>
                </c:pt>
                <c:pt idx="2">
                  <c:v>8</c:v>
                </c:pt>
                <c:pt idx="3">
                  <c:v>5</c:v>
                </c:pt>
                <c:pt idx="4">
                  <c:v>9</c:v>
                </c:pt>
                <c:pt idx="5">
                  <c:v>14</c:v>
                </c:pt>
                <c:pt idx="6">
                  <c:v>11</c:v>
                </c:pt>
                <c:pt idx="7">
                  <c:v>16</c:v>
                </c:pt>
                <c:pt idx="8">
                  <c:v>14</c:v>
                </c:pt>
                <c:pt idx="9">
                  <c:v>11</c:v>
                </c:pt>
                <c:pt idx="10">
                  <c:v>7</c:v>
                </c:pt>
                <c:pt idx="11">
                  <c:v>14</c:v>
                </c:pt>
                <c:pt idx="12">
                  <c:v>20</c:v>
                </c:pt>
                <c:pt idx="13">
                  <c:v>22</c:v>
                </c:pt>
                <c:pt idx="14">
                  <c:v>28</c:v>
                </c:pt>
                <c:pt idx="15">
                  <c:v>33</c:v>
                </c:pt>
                <c:pt idx="16">
                  <c:v>56</c:v>
                </c:pt>
                <c:pt idx="17">
                  <c:v>144</c:v>
                </c:pt>
                <c:pt idx="18">
                  <c:v>134</c:v>
                </c:pt>
                <c:pt idx="19">
                  <c:v>104</c:v>
                </c:pt>
                <c:pt idx="20">
                  <c:v>110</c:v>
                </c:pt>
                <c:pt idx="21">
                  <c:v>60</c:v>
                </c:pt>
                <c:pt idx="22">
                  <c:v>45</c:v>
                </c:pt>
                <c:pt idx="23">
                  <c:v>50</c:v>
                </c:pt>
                <c:pt idx="24">
                  <c:v>40</c:v>
                </c:pt>
                <c:pt idx="25">
                  <c:v>22</c:v>
                </c:pt>
                <c:pt idx="26">
                  <c:v>12</c:v>
                </c:pt>
                <c:pt idx="27">
                  <c:v>8</c:v>
                </c:pt>
                <c:pt idx="28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47A-4D4F-AD4D-B59C6C3D11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604672"/>
        <c:axId val="47605216"/>
      </c:lineChart>
      <c:dateAx>
        <c:axId val="47604672"/>
        <c:scaling>
          <c:orientation val="minMax"/>
        </c:scaling>
        <c:delete val="0"/>
        <c:axPos val="b"/>
        <c:numFmt formatCode="[$-13809]dd/mm/yy;@" sourceLinked="0"/>
        <c:majorTickMark val="out"/>
        <c:minorTickMark val="none"/>
        <c:tickLblPos val="nextTo"/>
        <c:spPr>
          <a:ln>
            <a:solidFill>
              <a:schemeClr val="bg1">
                <a:alpha val="28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n-US"/>
          </a:p>
        </c:txPr>
        <c:crossAx val="47605216"/>
        <c:crosses val="autoZero"/>
        <c:auto val="1"/>
        <c:lblOffset val="100"/>
        <c:baseTimeUnit val="days"/>
        <c:majorUnit val="7"/>
        <c:majorTimeUnit val="days"/>
      </c:dateAx>
      <c:valAx>
        <c:axId val="47605216"/>
        <c:scaling>
          <c:orientation val="minMax"/>
          <c:max val="160"/>
        </c:scaling>
        <c:delete val="1"/>
        <c:axPos val="l"/>
        <c:numFmt formatCode="General" sourceLinked="1"/>
        <c:majorTickMark val="out"/>
        <c:minorTickMark val="none"/>
        <c:tickLblPos val="nextTo"/>
        <c:crossAx val="47604672"/>
        <c:crosses val="autoZero"/>
        <c:crossBetween val="midCat"/>
        <c:majorUnit val="40"/>
      </c:valAx>
      <c:spPr>
        <a:noFill/>
        <a:ln w="25400">
          <a:noFill/>
        </a:ln>
      </c:spPr>
    </c:plotArea>
    <c:plotVisOnly val="1"/>
    <c:dispBlanksAs val="zero"/>
    <c:showDLblsOverMax val="0"/>
  </c:chart>
  <c:spPr>
    <a:ln>
      <a:solidFill>
        <a:schemeClr val="bg1">
          <a:alpha val="0"/>
        </a:schemeClr>
      </a:solidFill>
    </a:ln>
  </c:spPr>
  <c:txPr>
    <a:bodyPr/>
    <a:lstStyle/>
    <a:p>
      <a:pPr>
        <a:defRPr sz="1200">
          <a:solidFill>
            <a:schemeClr val="bg1">
              <a:lumMod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883005566333188E-2"/>
          <c:y val="8.2862523540489647E-2"/>
          <c:w val="0.90979332293608228"/>
          <c:h val="0.75769028871391075"/>
        </c:manualLayout>
      </c:layout>
      <c:area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095667"/>
                </a:gs>
                <a:gs pos="100000">
                  <a:srgbClr val="C8C8C8"/>
                </a:gs>
              </a:gsLst>
              <a:lin ang="5400000" scaled="1"/>
            </a:gradFill>
            <a:ln w="31750">
              <a:gradFill>
                <a:gsLst>
                  <a:gs pos="0">
                    <a:schemeClr val="accent6"/>
                  </a:gs>
                  <a:gs pos="100000">
                    <a:schemeClr val="accent6">
                      <a:alpha val="0"/>
                    </a:schemeClr>
                  </a:gs>
                </a:gsLst>
                <a:lin ang="5400000" scaled="1"/>
              </a:gradFill>
            </a:ln>
          </c:spPr>
          <c:dPt>
            <c:idx val="0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006-4165-92A2-C487294978A7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006-4165-92A2-C487294978A7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D006-4165-92A2-C487294978A7}"/>
              </c:ext>
            </c:extLst>
          </c:dPt>
          <c:dPt>
            <c:idx val="3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D006-4165-92A2-C487294978A7}"/>
              </c:ext>
            </c:extLst>
          </c:dPt>
          <c:dPt>
            <c:idx val="4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D006-4165-92A2-C487294978A7}"/>
              </c:ext>
            </c:extLst>
          </c:dPt>
          <c:dPt>
            <c:idx val="5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D006-4165-92A2-C487294978A7}"/>
              </c:ext>
            </c:extLst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0</c:formatCode>
                <c:ptCount val="12"/>
                <c:pt idx="0">
                  <c:v>23</c:v>
                </c:pt>
                <c:pt idx="1">
                  <c:v>45</c:v>
                </c:pt>
                <c:pt idx="2">
                  <c:v>24</c:v>
                </c:pt>
                <c:pt idx="3">
                  <c:v>65</c:v>
                </c:pt>
                <c:pt idx="4">
                  <c:v>72</c:v>
                </c:pt>
                <c:pt idx="5">
                  <c:v>45</c:v>
                </c:pt>
                <c:pt idx="6">
                  <c:v>78</c:v>
                </c:pt>
                <c:pt idx="7">
                  <c:v>72</c:v>
                </c:pt>
                <c:pt idx="8">
                  <c:v>33</c:v>
                </c:pt>
                <c:pt idx="9">
                  <c:v>88</c:v>
                </c:pt>
                <c:pt idx="10">
                  <c:v>53</c:v>
                </c:pt>
                <c:pt idx="11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006-4165-92A2-C487294978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417120"/>
        <c:axId val="452414496"/>
      </c:areaChart>
      <c:catAx>
        <c:axId val="4524171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6350" cap="flat" cmpd="sng" algn="ctr">
            <a:solidFill>
              <a:schemeClr val="bg1">
                <a:lumMod val="65000"/>
                <a:alpha val="2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52414496"/>
        <c:crosses val="autoZero"/>
        <c:auto val="1"/>
        <c:lblAlgn val="ctr"/>
        <c:lblOffset val="100"/>
        <c:noMultiLvlLbl val="0"/>
      </c:catAx>
      <c:valAx>
        <c:axId val="452414496"/>
        <c:scaling>
          <c:orientation val="minMax"/>
          <c:max val="100"/>
          <c:min val="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65000"/>
                  <a:alpha val="20000"/>
                </a:schemeClr>
              </a:solidFill>
              <a:prstDash val="solid"/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52417120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DFC557-38C4-5581-814B-F885809A9B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7455F9-6774-ED3F-58E5-24AADC4B7F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F257B-DA4F-4AA6-A8B4-94C58415C028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FFE0CB-E4D5-09FA-15D1-3902CE5151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CF485-ADBA-1A95-BFD4-F78DC8C80E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19F69-7328-4D10-A492-64692FF39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89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6313D-C8A9-44D2-BBCB-D8C6E0BBFB2C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9B628-FEAB-427A-9E04-F7EE236FF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61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../slides/slide11.xml"/><Relationship Id="rId7" Type="http://schemas.openxmlformats.org/officeDocument/2006/relationships/slide" Target="../slides/slide39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2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image" Target="../media/image2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21476D0E-2B62-056B-51D0-BC81CE200E3D}"/>
              </a:ext>
            </a:extLst>
          </p:cNvPr>
          <p:cNvSpPr/>
          <p:nvPr userDrawn="1"/>
        </p:nvSpPr>
        <p:spPr>
          <a:xfrm>
            <a:off x="7719959" y="1716687"/>
            <a:ext cx="3204132" cy="3204132"/>
          </a:xfrm>
          <a:prstGeom prst="ellipse">
            <a:avLst/>
          </a:prstGeom>
          <a:noFill/>
          <a:ln w="28575"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A36FB9D-40B4-35D8-ABB9-80F27A156B34}"/>
              </a:ext>
            </a:extLst>
          </p:cNvPr>
          <p:cNvSpPr/>
          <p:nvPr userDrawn="1"/>
        </p:nvSpPr>
        <p:spPr>
          <a:xfrm>
            <a:off x="627875" y="2143516"/>
            <a:ext cx="10936249" cy="2570977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 w="19050">
            <a:solidFill>
              <a:srgbClr val="095667"/>
            </a:solidFill>
            <a:prstDash val="sysDot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A2B86E6-3F46-713F-8E2F-E98D5723ACAC}"/>
              </a:ext>
            </a:extLst>
          </p:cNvPr>
          <p:cNvSpPr/>
          <p:nvPr userDrawn="1"/>
        </p:nvSpPr>
        <p:spPr>
          <a:xfrm>
            <a:off x="7681048" y="1826934"/>
            <a:ext cx="3204132" cy="3204132"/>
          </a:xfrm>
          <a:prstGeom prst="ellipse">
            <a:avLst/>
          </a:prstGeom>
          <a:solidFill>
            <a:srgbClr val="095667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4900F3-8141-9592-F208-D03E0F8CC27B}"/>
              </a:ext>
            </a:extLst>
          </p:cNvPr>
          <p:cNvSpPr/>
          <p:nvPr userDrawn="1"/>
        </p:nvSpPr>
        <p:spPr>
          <a:xfrm>
            <a:off x="7796651" y="1942537"/>
            <a:ext cx="2972926" cy="29729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9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2918322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2941734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A4072EB-AB03-89A9-A1E0-3ADFBF5B6362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2451AF0-331D-EB15-A192-C137B86BCD8E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0BEB74F-A80B-988C-7D4C-78F7AC21B6DD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6FBE0A8-8FA4-BDA7-77D1-ED3A418EB4F2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05B837D-EB0D-247A-62AD-7F52C8F5986D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8">
            <a:extLst>
              <a:ext uri="{FF2B5EF4-FFF2-40B4-BE49-F238E27FC236}">
                <a16:creationId xmlns:a16="http://schemas.microsoft.com/office/drawing/2014/main" id="{0558F5B7-2D7D-7412-ACC8-79F297F562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7213" y="1302873"/>
            <a:ext cx="3100388" cy="3299755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4" name="TextBox 3">
            <a:hlinkClick r:id="rId2" action="ppaction://hlinksldjump"/>
            <a:extLst>
              <a:ext uri="{FF2B5EF4-FFF2-40B4-BE49-F238E27FC236}">
                <a16:creationId xmlns:a16="http://schemas.microsoft.com/office/drawing/2014/main" id="{A3B55430-2AB5-61EB-6372-6D649B8662E5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3" action="ppaction://hlinksldjump"/>
            <a:extLst>
              <a:ext uri="{FF2B5EF4-FFF2-40B4-BE49-F238E27FC236}">
                <a16:creationId xmlns:a16="http://schemas.microsoft.com/office/drawing/2014/main" id="{C4B7D58A-880C-CE44-F209-010873108A74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4" action="ppaction://hlinksldjump"/>
            <a:extLst>
              <a:ext uri="{FF2B5EF4-FFF2-40B4-BE49-F238E27FC236}">
                <a16:creationId xmlns:a16="http://schemas.microsoft.com/office/drawing/2014/main" id="{75509E98-80DE-D557-BF48-1E5EADC1230F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5" action="ppaction://hlinksldjump"/>
            <a:extLst>
              <a:ext uri="{FF2B5EF4-FFF2-40B4-BE49-F238E27FC236}">
                <a16:creationId xmlns:a16="http://schemas.microsoft.com/office/drawing/2014/main" id="{858BFD26-6FDB-A880-DF9C-32C7AFF92D6A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6" action="ppaction://hlinksldjump"/>
            <a:extLst>
              <a:ext uri="{FF2B5EF4-FFF2-40B4-BE49-F238E27FC236}">
                <a16:creationId xmlns:a16="http://schemas.microsoft.com/office/drawing/2014/main" id="{12EAC574-B0DF-B6F6-D9DC-21CEE8BA1546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hlinkClick r:id="rId7" action="ppaction://hlinksldjump"/>
            <a:extLst>
              <a:ext uri="{FF2B5EF4-FFF2-40B4-BE49-F238E27FC236}">
                <a16:creationId xmlns:a16="http://schemas.microsoft.com/office/drawing/2014/main" id="{4F02A3DE-506E-EB59-334B-5F1C21C76C0E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C2386FF9-6CCA-56ED-2CF8-EE637256C0B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42" name="Google Shape;6637;p72">
            <a:extLst>
              <a:ext uri="{FF2B5EF4-FFF2-40B4-BE49-F238E27FC236}">
                <a16:creationId xmlns:a16="http://schemas.microsoft.com/office/drawing/2014/main" id="{8F6FE366-86A5-16B3-C020-82F2A0C78CB4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43" name="Google Shape;6638;p72">
              <a:extLst>
                <a:ext uri="{FF2B5EF4-FFF2-40B4-BE49-F238E27FC236}">
                  <a16:creationId xmlns:a16="http://schemas.microsoft.com/office/drawing/2014/main" id="{33CB8E3D-C790-4168-26BB-85D44D7881B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39;p72">
              <a:extLst>
                <a:ext uri="{FF2B5EF4-FFF2-40B4-BE49-F238E27FC236}">
                  <a16:creationId xmlns:a16="http://schemas.microsoft.com/office/drawing/2014/main" id="{A90B30F4-14EF-6713-955E-B44251EA477B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40;p72">
              <a:extLst>
                <a:ext uri="{FF2B5EF4-FFF2-40B4-BE49-F238E27FC236}">
                  <a16:creationId xmlns:a16="http://schemas.microsoft.com/office/drawing/2014/main" id="{A34119E3-BE74-E92B-FEA6-228A00F2075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641;p72">
              <a:extLst>
                <a:ext uri="{FF2B5EF4-FFF2-40B4-BE49-F238E27FC236}">
                  <a16:creationId xmlns:a16="http://schemas.microsoft.com/office/drawing/2014/main" id="{7FC96861-3910-3716-C3B8-0323D13690E7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" name="Google Shape;7008;p73">
            <a:extLst>
              <a:ext uri="{FF2B5EF4-FFF2-40B4-BE49-F238E27FC236}">
                <a16:creationId xmlns:a16="http://schemas.microsoft.com/office/drawing/2014/main" id="{3B2B7900-F1E7-E068-91E6-81C135D36B50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68" name="Google Shape;7009;p73">
              <a:extLst>
                <a:ext uri="{FF2B5EF4-FFF2-40B4-BE49-F238E27FC236}">
                  <a16:creationId xmlns:a16="http://schemas.microsoft.com/office/drawing/2014/main" id="{E3227722-2897-E723-78DB-96A3639EA442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0;p73">
              <a:extLst>
                <a:ext uri="{FF2B5EF4-FFF2-40B4-BE49-F238E27FC236}">
                  <a16:creationId xmlns:a16="http://schemas.microsoft.com/office/drawing/2014/main" id="{AC820272-E6B2-50A1-D76C-57F4F4F0A32A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1;p73">
              <a:extLst>
                <a:ext uri="{FF2B5EF4-FFF2-40B4-BE49-F238E27FC236}">
                  <a16:creationId xmlns:a16="http://schemas.microsoft.com/office/drawing/2014/main" id="{51BFFE28-1FEC-13EE-1226-71C41BBADF9A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2;p73">
              <a:extLst>
                <a:ext uri="{FF2B5EF4-FFF2-40B4-BE49-F238E27FC236}">
                  <a16:creationId xmlns:a16="http://schemas.microsoft.com/office/drawing/2014/main" id="{1BDB86C3-6195-A46E-D6C4-81B51D55FA4B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3;p73">
              <a:extLst>
                <a:ext uri="{FF2B5EF4-FFF2-40B4-BE49-F238E27FC236}">
                  <a16:creationId xmlns:a16="http://schemas.microsoft.com/office/drawing/2014/main" id="{78BA61A4-A8AC-2CE8-B387-CFE4B5018C9E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4;p73">
              <a:extLst>
                <a:ext uri="{FF2B5EF4-FFF2-40B4-BE49-F238E27FC236}">
                  <a16:creationId xmlns:a16="http://schemas.microsoft.com/office/drawing/2014/main" id="{2B4B1786-2646-2414-3C25-1A96467481BB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5;p73">
              <a:extLst>
                <a:ext uri="{FF2B5EF4-FFF2-40B4-BE49-F238E27FC236}">
                  <a16:creationId xmlns:a16="http://schemas.microsoft.com/office/drawing/2014/main" id="{1C732522-057A-62E4-C596-C15C4BB7111D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7016;p73">
              <a:extLst>
                <a:ext uri="{FF2B5EF4-FFF2-40B4-BE49-F238E27FC236}">
                  <a16:creationId xmlns:a16="http://schemas.microsoft.com/office/drawing/2014/main" id="{98A8ABCE-4E1A-866F-DD07-84D47F2F2C78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" name="Google Shape;6811;p73">
            <a:extLst>
              <a:ext uri="{FF2B5EF4-FFF2-40B4-BE49-F238E27FC236}">
                <a16:creationId xmlns:a16="http://schemas.microsoft.com/office/drawing/2014/main" id="{4F136628-35F7-F344-E75C-10EE1C677092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1" name="Google Shape;6812;p73">
              <a:extLst>
                <a:ext uri="{FF2B5EF4-FFF2-40B4-BE49-F238E27FC236}">
                  <a16:creationId xmlns:a16="http://schemas.microsoft.com/office/drawing/2014/main" id="{25A30586-9C65-ADB3-62FA-236F1950437A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3;p73">
              <a:extLst>
                <a:ext uri="{FF2B5EF4-FFF2-40B4-BE49-F238E27FC236}">
                  <a16:creationId xmlns:a16="http://schemas.microsoft.com/office/drawing/2014/main" id="{916DD7FB-055E-E443-BE55-CC96929514BE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4;p73">
              <a:extLst>
                <a:ext uri="{FF2B5EF4-FFF2-40B4-BE49-F238E27FC236}">
                  <a16:creationId xmlns:a16="http://schemas.microsoft.com/office/drawing/2014/main" id="{9742CACB-D5D9-480B-DB98-44DCE87D2724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5;p73">
              <a:extLst>
                <a:ext uri="{FF2B5EF4-FFF2-40B4-BE49-F238E27FC236}">
                  <a16:creationId xmlns:a16="http://schemas.microsoft.com/office/drawing/2014/main" id="{6CB00DBE-C224-F007-537F-D96D4152D1B5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6;p73">
              <a:extLst>
                <a:ext uri="{FF2B5EF4-FFF2-40B4-BE49-F238E27FC236}">
                  <a16:creationId xmlns:a16="http://schemas.microsoft.com/office/drawing/2014/main" id="{0633844E-5737-DD6C-0A06-1116931B0A99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7;p73">
              <a:extLst>
                <a:ext uri="{FF2B5EF4-FFF2-40B4-BE49-F238E27FC236}">
                  <a16:creationId xmlns:a16="http://schemas.microsoft.com/office/drawing/2014/main" id="{27EC9F7E-E0FA-D1F6-9163-39D97D814BDA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6818;p73">
              <a:extLst>
                <a:ext uri="{FF2B5EF4-FFF2-40B4-BE49-F238E27FC236}">
                  <a16:creationId xmlns:a16="http://schemas.microsoft.com/office/drawing/2014/main" id="{0583B1BA-97D8-AAA9-D5CC-B807B2A37C5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6943;p73">
            <a:extLst>
              <a:ext uri="{FF2B5EF4-FFF2-40B4-BE49-F238E27FC236}">
                <a16:creationId xmlns:a16="http://schemas.microsoft.com/office/drawing/2014/main" id="{DE152325-AF79-D37D-1430-9FC6D07B52F2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9" name="Google Shape;6944;p73">
              <a:extLst>
                <a:ext uri="{FF2B5EF4-FFF2-40B4-BE49-F238E27FC236}">
                  <a16:creationId xmlns:a16="http://schemas.microsoft.com/office/drawing/2014/main" id="{0D903F9B-2CD7-3B4E-6319-E25F89544237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5;p73">
              <a:extLst>
                <a:ext uri="{FF2B5EF4-FFF2-40B4-BE49-F238E27FC236}">
                  <a16:creationId xmlns:a16="http://schemas.microsoft.com/office/drawing/2014/main" id="{E1495F17-A819-7D42-4C70-3AFACA6801F8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6;p73">
              <a:extLst>
                <a:ext uri="{FF2B5EF4-FFF2-40B4-BE49-F238E27FC236}">
                  <a16:creationId xmlns:a16="http://schemas.microsoft.com/office/drawing/2014/main" id="{711418D8-8787-D09B-E0D8-F2EF7C8DB64B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7;p73">
              <a:extLst>
                <a:ext uri="{FF2B5EF4-FFF2-40B4-BE49-F238E27FC236}">
                  <a16:creationId xmlns:a16="http://schemas.microsoft.com/office/drawing/2014/main" id="{31D0C1E3-4DA5-2D9C-79F0-F4D09EE09479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6948;p73">
              <a:extLst>
                <a:ext uri="{FF2B5EF4-FFF2-40B4-BE49-F238E27FC236}">
                  <a16:creationId xmlns:a16="http://schemas.microsoft.com/office/drawing/2014/main" id="{0903AE89-8389-C7D4-79DC-C81344DC8418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4" name="Freeform: Shape 9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E655618-4591-A019-730D-5BF60BBB88B0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3DD367F-E559-F149-A5F0-0A533D88B181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3027273-241F-44EF-9FFC-CCCF8BCAD165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AEF5D84-4C9C-E540-465A-BF333F65BD23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916A749-EE06-167B-BE71-ACCB4FD61DAF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9" name="Google Shape;6784;p72">
            <a:extLst>
              <a:ext uri="{FF2B5EF4-FFF2-40B4-BE49-F238E27FC236}">
                <a16:creationId xmlns:a16="http://schemas.microsoft.com/office/drawing/2014/main" id="{AC810021-74EF-395B-F468-A687596F2B0A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00" name="Google Shape;6785;p72">
              <a:extLst>
                <a:ext uri="{FF2B5EF4-FFF2-40B4-BE49-F238E27FC236}">
                  <a16:creationId xmlns:a16="http://schemas.microsoft.com/office/drawing/2014/main" id="{8423C58F-0637-0671-DD55-BCEB8E9CB364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" name="Google Shape;6786;p72">
              <a:extLst>
                <a:ext uri="{FF2B5EF4-FFF2-40B4-BE49-F238E27FC236}">
                  <a16:creationId xmlns:a16="http://schemas.microsoft.com/office/drawing/2014/main" id="{529F02C0-B9ED-DAC4-7E7A-BB32B6A4AD2D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" name="Google Shape;6787;p72">
              <a:extLst>
                <a:ext uri="{FF2B5EF4-FFF2-40B4-BE49-F238E27FC236}">
                  <a16:creationId xmlns:a16="http://schemas.microsoft.com/office/drawing/2014/main" id="{D18C1E56-671B-DC6D-E218-E5D308B6401C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" name="Google Shape;6788;p72">
              <a:extLst>
                <a:ext uri="{FF2B5EF4-FFF2-40B4-BE49-F238E27FC236}">
                  <a16:creationId xmlns:a16="http://schemas.microsoft.com/office/drawing/2014/main" id="{AEA5AEE0-9890-DE63-ADED-0F7F885916CB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" name="Google Shape;6789;p72">
              <a:extLst>
                <a:ext uri="{FF2B5EF4-FFF2-40B4-BE49-F238E27FC236}">
                  <a16:creationId xmlns:a16="http://schemas.microsoft.com/office/drawing/2014/main" id="{45C5DC51-C58F-D045-85B4-C81CD0D740B3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" name="Google Shape;6560;p72">
            <a:extLst>
              <a:ext uri="{FF2B5EF4-FFF2-40B4-BE49-F238E27FC236}">
                <a16:creationId xmlns:a16="http://schemas.microsoft.com/office/drawing/2014/main" id="{ECBEAB9D-52BC-8FCB-5505-3D26605C30E3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095667"/>
          </a:solidFill>
        </p:grpSpPr>
        <p:sp>
          <p:nvSpPr>
            <p:cNvPr id="106" name="Google Shape;6561;p72">
              <a:extLst>
                <a:ext uri="{FF2B5EF4-FFF2-40B4-BE49-F238E27FC236}">
                  <a16:creationId xmlns:a16="http://schemas.microsoft.com/office/drawing/2014/main" id="{B6241B95-0845-0058-7800-72230B4D5B4F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" name="Google Shape;6562;p72">
              <a:extLst>
                <a:ext uri="{FF2B5EF4-FFF2-40B4-BE49-F238E27FC236}">
                  <a16:creationId xmlns:a16="http://schemas.microsoft.com/office/drawing/2014/main" id="{F55972BF-57BF-F10B-30F0-087A14A85344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" name="Google Shape;6563;p72">
              <a:extLst>
                <a:ext uri="{FF2B5EF4-FFF2-40B4-BE49-F238E27FC236}">
                  <a16:creationId xmlns:a16="http://schemas.microsoft.com/office/drawing/2014/main" id="{0C5D319B-8B24-B316-4842-6D576F95470C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" name="Google Shape;6564;p72">
              <a:extLst>
                <a:ext uri="{FF2B5EF4-FFF2-40B4-BE49-F238E27FC236}">
                  <a16:creationId xmlns:a16="http://schemas.microsoft.com/office/drawing/2014/main" id="{3EA7B753-AF81-9C82-8458-5C36DDC8C3AA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" name="Google Shape;6565;p72">
              <a:extLst>
                <a:ext uri="{FF2B5EF4-FFF2-40B4-BE49-F238E27FC236}">
                  <a16:creationId xmlns:a16="http://schemas.microsoft.com/office/drawing/2014/main" id="{FB9EDB11-F18F-2D23-C24D-9F072C0C838B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762753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374672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377013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6D7D1EE-F6EC-BC66-4EED-2D79DCC94E46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4BFEBB9-0626-BFA4-4A0C-41B9060CA780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8C5B6C-D38D-D50A-C026-55881737C561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9158EBA-F1BB-B761-BF58-71D2C5E6562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011898A-C336-EFA2-F2A4-11E3859A183F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0F65EE35-6733-4160-511F-E6B285061376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hlinkClick r:id="rId3" action="ppaction://hlinksldjump"/>
            <a:extLst>
              <a:ext uri="{FF2B5EF4-FFF2-40B4-BE49-F238E27FC236}">
                <a16:creationId xmlns:a16="http://schemas.microsoft.com/office/drawing/2014/main" id="{CF878F7D-AAA0-8833-267F-F3207902AA8D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4" action="ppaction://hlinksldjump"/>
            <a:extLst>
              <a:ext uri="{FF2B5EF4-FFF2-40B4-BE49-F238E27FC236}">
                <a16:creationId xmlns:a16="http://schemas.microsoft.com/office/drawing/2014/main" id="{F145B288-F85D-E9B0-873C-1972A2789744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5" action="ppaction://hlinksldjump"/>
            <a:extLst>
              <a:ext uri="{FF2B5EF4-FFF2-40B4-BE49-F238E27FC236}">
                <a16:creationId xmlns:a16="http://schemas.microsoft.com/office/drawing/2014/main" id="{201D67E0-53A5-9829-8E79-28F179DD1C2B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6" action="ppaction://hlinksldjump"/>
            <a:extLst>
              <a:ext uri="{FF2B5EF4-FFF2-40B4-BE49-F238E27FC236}">
                <a16:creationId xmlns:a16="http://schemas.microsoft.com/office/drawing/2014/main" id="{F0519F27-BB71-0F65-D866-C49E1B885450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7" action="ppaction://hlinksldjump"/>
            <a:extLst>
              <a:ext uri="{FF2B5EF4-FFF2-40B4-BE49-F238E27FC236}">
                <a16:creationId xmlns:a16="http://schemas.microsoft.com/office/drawing/2014/main" id="{B80471E8-97F2-F84B-F493-733F6BFC2908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1800D361-CC7E-D353-F0A6-6ADD7FF6201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9" name="Google Shape;6784;p72">
            <a:extLst>
              <a:ext uri="{FF2B5EF4-FFF2-40B4-BE49-F238E27FC236}">
                <a16:creationId xmlns:a16="http://schemas.microsoft.com/office/drawing/2014/main" id="{2C4103A8-093F-E243-051D-55F041C63642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22" name="Google Shape;6785;p72">
              <a:extLst>
                <a:ext uri="{FF2B5EF4-FFF2-40B4-BE49-F238E27FC236}">
                  <a16:creationId xmlns:a16="http://schemas.microsoft.com/office/drawing/2014/main" id="{A87BB62E-D3A6-A7B9-26A1-5E36155CE146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786;p72">
              <a:extLst>
                <a:ext uri="{FF2B5EF4-FFF2-40B4-BE49-F238E27FC236}">
                  <a16:creationId xmlns:a16="http://schemas.microsoft.com/office/drawing/2014/main" id="{49EE3304-AAC3-3A93-804C-6B51BB6E019F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787;p72">
              <a:extLst>
                <a:ext uri="{FF2B5EF4-FFF2-40B4-BE49-F238E27FC236}">
                  <a16:creationId xmlns:a16="http://schemas.microsoft.com/office/drawing/2014/main" id="{3ACEA682-2CA5-253F-17FA-00A655C72E9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788;p72">
              <a:extLst>
                <a:ext uri="{FF2B5EF4-FFF2-40B4-BE49-F238E27FC236}">
                  <a16:creationId xmlns:a16="http://schemas.microsoft.com/office/drawing/2014/main" id="{F923C616-4502-5636-B2EB-2F61FC94AAED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6789;p72">
              <a:extLst>
                <a:ext uri="{FF2B5EF4-FFF2-40B4-BE49-F238E27FC236}">
                  <a16:creationId xmlns:a16="http://schemas.microsoft.com/office/drawing/2014/main" id="{4541C9F4-F35F-821E-B0A9-99EA1A45807F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9" name="Google Shape;6560;p72">
            <a:extLst>
              <a:ext uri="{FF2B5EF4-FFF2-40B4-BE49-F238E27FC236}">
                <a16:creationId xmlns:a16="http://schemas.microsoft.com/office/drawing/2014/main" id="{9DD632E8-539E-B031-259B-7E4770000CBB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32" name="Google Shape;6561;p72">
              <a:extLst>
                <a:ext uri="{FF2B5EF4-FFF2-40B4-BE49-F238E27FC236}">
                  <a16:creationId xmlns:a16="http://schemas.microsoft.com/office/drawing/2014/main" id="{A590CB38-37FE-8206-F1CF-95473BCECC08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6562;p72">
              <a:extLst>
                <a:ext uri="{FF2B5EF4-FFF2-40B4-BE49-F238E27FC236}">
                  <a16:creationId xmlns:a16="http://schemas.microsoft.com/office/drawing/2014/main" id="{72F99C3C-7B11-7F86-5876-684D11D1B176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3;p72">
              <a:extLst>
                <a:ext uri="{FF2B5EF4-FFF2-40B4-BE49-F238E27FC236}">
                  <a16:creationId xmlns:a16="http://schemas.microsoft.com/office/drawing/2014/main" id="{F950F743-3D72-0F7E-C80A-CEF547A82586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4;p72">
              <a:extLst>
                <a:ext uri="{FF2B5EF4-FFF2-40B4-BE49-F238E27FC236}">
                  <a16:creationId xmlns:a16="http://schemas.microsoft.com/office/drawing/2014/main" id="{D36554D5-A6E4-2A09-CDBB-6A8E1E544C74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5;p72">
              <a:extLst>
                <a:ext uri="{FF2B5EF4-FFF2-40B4-BE49-F238E27FC236}">
                  <a16:creationId xmlns:a16="http://schemas.microsoft.com/office/drawing/2014/main" id="{FD3949D6-B85C-0DD8-5FFD-D4CE5CA9302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9" name="Google Shape;6637;p72">
            <a:extLst>
              <a:ext uri="{FF2B5EF4-FFF2-40B4-BE49-F238E27FC236}">
                <a16:creationId xmlns:a16="http://schemas.microsoft.com/office/drawing/2014/main" id="{F8D240B3-4390-716E-8488-7D88A278E5CC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095667"/>
          </a:solidFill>
        </p:grpSpPr>
        <p:sp>
          <p:nvSpPr>
            <p:cNvPr id="42" name="Google Shape;6638;p72">
              <a:extLst>
                <a:ext uri="{FF2B5EF4-FFF2-40B4-BE49-F238E27FC236}">
                  <a16:creationId xmlns:a16="http://schemas.microsoft.com/office/drawing/2014/main" id="{DC47D94E-9AB7-775A-4E4C-945E595AECCE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639;p72">
              <a:extLst>
                <a:ext uri="{FF2B5EF4-FFF2-40B4-BE49-F238E27FC236}">
                  <a16:creationId xmlns:a16="http://schemas.microsoft.com/office/drawing/2014/main" id="{D7887103-4D12-2BAF-E177-CCF372D78BDD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40;p72">
              <a:extLst>
                <a:ext uri="{FF2B5EF4-FFF2-40B4-BE49-F238E27FC236}">
                  <a16:creationId xmlns:a16="http://schemas.microsoft.com/office/drawing/2014/main" id="{754A19B2-19AF-A9BE-579E-A97B0BA8535D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41;p72">
              <a:extLst>
                <a:ext uri="{FF2B5EF4-FFF2-40B4-BE49-F238E27FC236}">
                  <a16:creationId xmlns:a16="http://schemas.microsoft.com/office/drawing/2014/main" id="{E6054BB9-4D71-75A7-63F0-72FCDA114113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" name="Google Shape;7008;p73">
            <a:extLst>
              <a:ext uri="{FF2B5EF4-FFF2-40B4-BE49-F238E27FC236}">
                <a16:creationId xmlns:a16="http://schemas.microsoft.com/office/drawing/2014/main" id="{79A1135F-9554-A1DD-7660-08FAAE3B702E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49" name="Google Shape;7009;p73">
              <a:extLst>
                <a:ext uri="{FF2B5EF4-FFF2-40B4-BE49-F238E27FC236}">
                  <a16:creationId xmlns:a16="http://schemas.microsoft.com/office/drawing/2014/main" id="{7ED6F957-B00F-A973-A45A-A1D6DFE334FB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" name="Google Shape;7010;p73">
              <a:extLst>
                <a:ext uri="{FF2B5EF4-FFF2-40B4-BE49-F238E27FC236}">
                  <a16:creationId xmlns:a16="http://schemas.microsoft.com/office/drawing/2014/main" id="{A40C1C4F-5319-C79F-EC42-6B13491361D0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1;p73">
              <a:extLst>
                <a:ext uri="{FF2B5EF4-FFF2-40B4-BE49-F238E27FC236}">
                  <a16:creationId xmlns:a16="http://schemas.microsoft.com/office/drawing/2014/main" id="{108FB6BC-4405-8523-893D-183BBB4BA641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2;p73">
              <a:extLst>
                <a:ext uri="{FF2B5EF4-FFF2-40B4-BE49-F238E27FC236}">
                  <a16:creationId xmlns:a16="http://schemas.microsoft.com/office/drawing/2014/main" id="{0CA302EB-B0BC-DB4F-38D5-0BBFB57A415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3;p73">
              <a:extLst>
                <a:ext uri="{FF2B5EF4-FFF2-40B4-BE49-F238E27FC236}">
                  <a16:creationId xmlns:a16="http://schemas.microsoft.com/office/drawing/2014/main" id="{DFA67FC2-A259-2E96-B93C-E2987DB55EC2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4;p73">
              <a:extLst>
                <a:ext uri="{FF2B5EF4-FFF2-40B4-BE49-F238E27FC236}">
                  <a16:creationId xmlns:a16="http://schemas.microsoft.com/office/drawing/2014/main" id="{9839B58D-0340-7504-4AC3-691B56A3EB43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5;p73">
              <a:extLst>
                <a:ext uri="{FF2B5EF4-FFF2-40B4-BE49-F238E27FC236}">
                  <a16:creationId xmlns:a16="http://schemas.microsoft.com/office/drawing/2014/main" id="{ED29FFE1-0737-7A5B-C5E9-B9E1D652606E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6;p73">
              <a:extLst>
                <a:ext uri="{FF2B5EF4-FFF2-40B4-BE49-F238E27FC236}">
                  <a16:creationId xmlns:a16="http://schemas.microsoft.com/office/drawing/2014/main" id="{0EB10034-D08A-AF42-C720-4B0CF5FC4068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" name="Google Shape;6811;p73">
            <a:extLst>
              <a:ext uri="{FF2B5EF4-FFF2-40B4-BE49-F238E27FC236}">
                <a16:creationId xmlns:a16="http://schemas.microsoft.com/office/drawing/2014/main" id="{A2F9DD95-9C5A-161E-C575-E62FC5C8E502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0" name="Google Shape;6812;p73">
              <a:extLst>
                <a:ext uri="{FF2B5EF4-FFF2-40B4-BE49-F238E27FC236}">
                  <a16:creationId xmlns:a16="http://schemas.microsoft.com/office/drawing/2014/main" id="{FF9A3EC9-B757-EFD5-43CF-35D62268531A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6813;p73">
              <a:extLst>
                <a:ext uri="{FF2B5EF4-FFF2-40B4-BE49-F238E27FC236}">
                  <a16:creationId xmlns:a16="http://schemas.microsoft.com/office/drawing/2014/main" id="{C6DA3B5E-0FA7-CABB-4A12-9C185E6EA6E4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4;p73">
              <a:extLst>
                <a:ext uri="{FF2B5EF4-FFF2-40B4-BE49-F238E27FC236}">
                  <a16:creationId xmlns:a16="http://schemas.microsoft.com/office/drawing/2014/main" id="{BA2CD3F7-2553-2C46-8244-A3AC7B7E9B4B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5;p73">
              <a:extLst>
                <a:ext uri="{FF2B5EF4-FFF2-40B4-BE49-F238E27FC236}">
                  <a16:creationId xmlns:a16="http://schemas.microsoft.com/office/drawing/2014/main" id="{AC376F2A-3654-BF51-44E6-28BC8CAC2EDC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6;p73">
              <a:extLst>
                <a:ext uri="{FF2B5EF4-FFF2-40B4-BE49-F238E27FC236}">
                  <a16:creationId xmlns:a16="http://schemas.microsoft.com/office/drawing/2014/main" id="{CFD8C149-FFA1-EA7F-1EEE-96DDCC3ADEE9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7;p73">
              <a:extLst>
                <a:ext uri="{FF2B5EF4-FFF2-40B4-BE49-F238E27FC236}">
                  <a16:creationId xmlns:a16="http://schemas.microsoft.com/office/drawing/2014/main" id="{8A8DA35A-C21C-B744-A2CE-C38715CF860D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8;p73">
              <a:extLst>
                <a:ext uri="{FF2B5EF4-FFF2-40B4-BE49-F238E27FC236}">
                  <a16:creationId xmlns:a16="http://schemas.microsoft.com/office/drawing/2014/main" id="{6B7020E6-8441-C8E3-4B6C-DD5A471CFC89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" name="Google Shape;6943;p73">
            <a:extLst>
              <a:ext uri="{FF2B5EF4-FFF2-40B4-BE49-F238E27FC236}">
                <a16:creationId xmlns:a16="http://schemas.microsoft.com/office/drawing/2014/main" id="{B3869390-60B2-F1C7-C3AF-FE8C1422A079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8" name="Google Shape;6944;p73">
              <a:extLst>
                <a:ext uri="{FF2B5EF4-FFF2-40B4-BE49-F238E27FC236}">
                  <a16:creationId xmlns:a16="http://schemas.microsoft.com/office/drawing/2014/main" id="{6A97B1E7-F6BF-32B2-74A0-E41CDB25BB38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6945;p73">
              <a:extLst>
                <a:ext uri="{FF2B5EF4-FFF2-40B4-BE49-F238E27FC236}">
                  <a16:creationId xmlns:a16="http://schemas.microsoft.com/office/drawing/2014/main" id="{FC30C29F-A092-90CD-ACC8-B50C943FC8AE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6;p73">
              <a:extLst>
                <a:ext uri="{FF2B5EF4-FFF2-40B4-BE49-F238E27FC236}">
                  <a16:creationId xmlns:a16="http://schemas.microsoft.com/office/drawing/2014/main" id="{E95B2AC3-B031-CF5C-C9A9-A01FD2C56531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7;p73">
              <a:extLst>
                <a:ext uri="{FF2B5EF4-FFF2-40B4-BE49-F238E27FC236}">
                  <a16:creationId xmlns:a16="http://schemas.microsoft.com/office/drawing/2014/main" id="{9589F49D-806E-2559-8514-1109F804E62D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8;p73">
              <a:extLst>
                <a:ext uri="{FF2B5EF4-FFF2-40B4-BE49-F238E27FC236}">
                  <a16:creationId xmlns:a16="http://schemas.microsoft.com/office/drawing/2014/main" id="{43C98B73-83C4-1FCD-BD7D-A035459F38BC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3" name="Freeform: Shape 9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FC0E18A-A73E-5AEC-2569-570875D36180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4" name="Freeform: Shape 9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56F9603-A31A-4935-272A-CDE30FAE97C6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8B4D438-E604-841E-7C64-D85998E8A6D4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A969CF4-3A4A-33E7-9B14-9BEA69642F99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3E8A31A-0762-A542-BA7C-7C46888B67CE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9873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374672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377013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6D7D1EE-F6EC-BC66-4EED-2D79DCC94E46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4BFEBB9-0626-BFA4-4A0C-41B9060CA780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8C5B6C-D38D-D50A-C026-55881737C561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9158EBA-F1BB-B761-BF58-71D2C5E6562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011898A-C336-EFA2-F2A4-11E3859A183F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9">
            <a:extLst>
              <a:ext uri="{FF2B5EF4-FFF2-40B4-BE49-F238E27FC236}">
                <a16:creationId xmlns:a16="http://schemas.microsoft.com/office/drawing/2014/main" id="{6E99ED07-0BFB-0CDE-39FE-22374F6FE2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7467" y="1615079"/>
            <a:ext cx="3929743" cy="4530458"/>
          </a:xfrm>
          <a:custGeom>
            <a:avLst/>
            <a:gdLst>
              <a:gd name="connsiteX0" fmla="*/ 2871237 w 4676234"/>
              <a:gd name="connsiteY0" fmla="*/ 0 h 5381626"/>
              <a:gd name="connsiteX1" fmla="*/ 2988976 w 4676234"/>
              <a:gd name="connsiteY1" fmla="*/ 0 h 5381626"/>
              <a:gd name="connsiteX2" fmla="*/ 2992178 w 4676234"/>
              <a:gd name="connsiteY2" fmla="*/ 250 h 5381626"/>
              <a:gd name="connsiteX3" fmla="*/ 3108282 w 4676234"/>
              <a:gd name="connsiteY3" fmla="*/ 9305 h 5381626"/>
              <a:gd name="connsiteX4" fmla="*/ 3227592 w 4676234"/>
              <a:gd name="connsiteY4" fmla="*/ 29466 h 5381626"/>
              <a:gd name="connsiteX5" fmla="*/ 3283672 w 4676234"/>
              <a:gd name="connsiteY5" fmla="*/ 43122 h 5381626"/>
              <a:gd name="connsiteX6" fmla="*/ 3342190 w 4676234"/>
              <a:gd name="connsiteY6" fmla="*/ 57377 h 5381626"/>
              <a:gd name="connsiteX7" fmla="*/ 3456788 w 4676234"/>
              <a:gd name="connsiteY7" fmla="*/ 93046 h 5381626"/>
              <a:gd name="connsiteX8" fmla="*/ 3514166 w 4676234"/>
              <a:gd name="connsiteY8" fmla="*/ 117788 h 5381626"/>
              <a:gd name="connsiteX9" fmla="*/ 3568248 w 4676234"/>
              <a:gd name="connsiteY9" fmla="*/ 141118 h 5381626"/>
              <a:gd name="connsiteX10" fmla="*/ 3652104 w 4676234"/>
              <a:gd name="connsiteY10" fmla="*/ 184333 h 5381626"/>
              <a:gd name="connsiteX11" fmla="*/ 3676567 w 4676234"/>
              <a:gd name="connsiteY11" fmla="*/ 196943 h 5381626"/>
              <a:gd name="connsiteX12" fmla="*/ 4065568 w 4676234"/>
              <a:gd name="connsiteY12" fmla="*/ 418441 h 5381626"/>
              <a:gd name="connsiteX13" fmla="*/ 4676234 w 4676234"/>
              <a:gd name="connsiteY13" fmla="*/ 766152 h 5381626"/>
              <a:gd name="connsiteX14" fmla="*/ 4676234 w 4676234"/>
              <a:gd name="connsiteY14" fmla="*/ 5381626 h 5381626"/>
              <a:gd name="connsiteX15" fmla="*/ 1043320 w 4676234"/>
              <a:gd name="connsiteY15" fmla="*/ 5381626 h 5381626"/>
              <a:gd name="connsiteX16" fmla="*/ 745673 w 4676234"/>
              <a:gd name="connsiteY16" fmla="*/ 5211962 h 5381626"/>
              <a:gd name="connsiteX17" fmla="*/ 643634 w 4676234"/>
              <a:gd name="connsiteY17" fmla="*/ 5146831 h 5381626"/>
              <a:gd name="connsiteX18" fmla="*/ 544736 w 4676234"/>
              <a:gd name="connsiteY18" fmla="*/ 5073951 h 5381626"/>
              <a:gd name="connsiteX19" fmla="*/ 456825 w 4676234"/>
              <a:gd name="connsiteY19" fmla="*/ 4994863 h 5381626"/>
              <a:gd name="connsiteX20" fmla="*/ 373623 w 4676234"/>
              <a:gd name="connsiteY20" fmla="*/ 4909572 h 5381626"/>
              <a:gd name="connsiteX21" fmla="*/ 360447 w 4676234"/>
              <a:gd name="connsiteY21" fmla="*/ 4893575 h 5381626"/>
              <a:gd name="connsiteX22" fmla="*/ 298270 w 4676234"/>
              <a:gd name="connsiteY22" fmla="*/ 4818080 h 5381626"/>
              <a:gd name="connsiteX23" fmla="*/ 264912 w 4676234"/>
              <a:gd name="connsiteY23" fmla="*/ 4770568 h 5381626"/>
              <a:gd name="connsiteX24" fmla="*/ 230767 w 4676234"/>
              <a:gd name="connsiteY24" fmla="*/ 4721938 h 5381626"/>
              <a:gd name="connsiteX25" fmla="*/ 201675 w 4676234"/>
              <a:gd name="connsiteY25" fmla="*/ 4670671 h 5381626"/>
              <a:gd name="connsiteX26" fmla="*/ 172685 w 4676234"/>
              <a:gd name="connsiteY26" fmla="*/ 4619587 h 5381626"/>
              <a:gd name="connsiteX27" fmla="*/ 119310 w 4676234"/>
              <a:gd name="connsiteY27" fmla="*/ 4514140 h 5381626"/>
              <a:gd name="connsiteX28" fmla="*/ 76924 w 4676234"/>
              <a:gd name="connsiteY28" fmla="*/ 4404039 h 5381626"/>
              <a:gd name="connsiteX29" fmla="*/ 43958 w 4676234"/>
              <a:gd name="connsiteY29" fmla="*/ 4290837 h 5381626"/>
              <a:gd name="connsiteX30" fmla="*/ 36876 w 4676234"/>
              <a:gd name="connsiteY30" fmla="*/ 4258047 h 5381626"/>
              <a:gd name="connsiteX31" fmla="*/ 18838 w 4676234"/>
              <a:gd name="connsiteY31" fmla="*/ 4174534 h 5381626"/>
              <a:gd name="connsiteX32" fmla="*/ 14434 w 4676234"/>
              <a:gd name="connsiteY32" fmla="*/ 4132091 h 5381626"/>
              <a:gd name="connsiteX33" fmla="*/ 6280 w 4676234"/>
              <a:gd name="connsiteY33" fmla="*/ 4053577 h 5381626"/>
              <a:gd name="connsiteX34" fmla="*/ 2055 w 4676234"/>
              <a:gd name="connsiteY34" fmla="*/ 3972192 h 5381626"/>
              <a:gd name="connsiteX35" fmla="*/ 0 w 4676234"/>
              <a:gd name="connsiteY35" fmla="*/ 3932621 h 5381626"/>
              <a:gd name="connsiteX36" fmla="*/ 0 w 4676234"/>
              <a:gd name="connsiteY36" fmla="*/ 3931641 h 5381626"/>
              <a:gd name="connsiteX37" fmla="*/ 0 w 4676234"/>
              <a:gd name="connsiteY37" fmla="*/ 2295062 h 5381626"/>
              <a:gd name="connsiteX38" fmla="*/ 6280 w 4676234"/>
              <a:gd name="connsiteY38" fmla="*/ 2174106 h 5381626"/>
              <a:gd name="connsiteX39" fmla="*/ 18838 w 4676234"/>
              <a:gd name="connsiteY39" fmla="*/ 2053153 h 5381626"/>
              <a:gd name="connsiteX40" fmla="*/ 43958 w 4676234"/>
              <a:gd name="connsiteY40" fmla="*/ 1936845 h 5381626"/>
              <a:gd name="connsiteX41" fmla="*/ 76924 w 4676234"/>
              <a:gd name="connsiteY41" fmla="*/ 1823643 h 5381626"/>
              <a:gd name="connsiteX42" fmla="*/ 119310 w 4676234"/>
              <a:gd name="connsiteY42" fmla="*/ 1713543 h 5381626"/>
              <a:gd name="connsiteX43" fmla="*/ 172685 w 4676234"/>
              <a:gd name="connsiteY43" fmla="*/ 1608095 h 5381626"/>
              <a:gd name="connsiteX44" fmla="*/ 210157 w 4676234"/>
              <a:gd name="connsiteY44" fmla="*/ 1542070 h 5381626"/>
              <a:gd name="connsiteX45" fmla="*/ 230767 w 4676234"/>
              <a:gd name="connsiteY45" fmla="*/ 1505748 h 5381626"/>
              <a:gd name="connsiteX46" fmla="*/ 254957 w 4676234"/>
              <a:gd name="connsiteY46" fmla="*/ 1471295 h 5381626"/>
              <a:gd name="connsiteX47" fmla="*/ 298270 w 4676234"/>
              <a:gd name="connsiteY47" fmla="*/ 1409602 h 5381626"/>
              <a:gd name="connsiteX48" fmla="*/ 373623 w 4676234"/>
              <a:gd name="connsiteY48" fmla="*/ 1318112 h 5381626"/>
              <a:gd name="connsiteX49" fmla="*/ 379593 w 4676234"/>
              <a:gd name="connsiteY49" fmla="*/ 1311990 h 5381626"/>
              <a:gd name="connsiteX50" fmla="*/ 456825 w 4676234"/>
              <a:gd name="connsiteY50" fmla="*/ 1232820 h 5381626"/>
              <a:gd name="connsiteX51" fmla="*/ 544736 w 4676234"/>
              <a:gd name="connsiteY51" fmla="*/ 1153737 h 5381626"/>
              <a:gd name="connsiteX52" fmla="*/ 643634 w 4676234"/>
              <a:gd name="connsiteY52" fmla="*/ 1080851 h 5381626"/>
              <a:gd name="connsiteX53" fmla="*/ 745673 w 4676234"/>
              <a:gd name="connsiteY53" fmla="*/ 1015721 h 5381626"/>
              <a:gd name="connsiteX54" fmla="*/ 2182078 w 4676234"/>
              <a:gd name="connsiteY54" fmla="*/ 196943 h 5381626"/>
              <a:gd name="connsiteX55" fmla="*/ 2290397 w 4676234"/>
              <a:gd name="connsiteY55" fmla="*/ 141118 h 5381626"/>
              <a:gd name="connsiteX56" fmla="*/ 2403425 w 4676234"/>
              <a:gd name="connsiteY56" fmla="*/ 93046 h 5381626"/>
              <a:gd name="connsiteX57" fmla="*/ 2443034 w 4676234"/>
              <a:gd name="connsiteY57" fmla="*/ 80717 h 5381626"/>
              <a:gd name="connsiteX58" fmla="*/ 2518023 w 4676234"/>
              <a:gd name="connsiteY58" fmla="*/ 57377 h 5381626"/>
              <a:gd name="connsiteX59" fmla="*/ 2576541 w 4676234"/>
              <a:gd name="connsiteY59" fmla="*/ 43122 h 5381626"/>
              <a:gd name="connsiteX60" fmla="*/ 2632624 w 4676234"/>
              <a:gd name="connsiteY60" fmla="*/ 29466 h 5381626"/>
              <a:gd name="connsiteX61" fmla="*/ 2751931 w 4676234"/>
              <a:gd name="connsiteY61" fmla="*/ 9305 h 5381626"/>
              <a:gd name="connsiteX62" fmla="*/ 2868036 w 4676234"/>
              <a:gd name="connsiteY62" fmla="*/ 250 h 5381626"/>
              <a:gd name="connsiteX63" fmla="*/ 2870921 w 4676234"/>
              <a:gd name="connsiteY63" fmla="*/ 28 h 538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676234" h="5381626">
                <a:moveTo>
                  <a:pt x="2871237" y="0"/>
                </a:moveTo>
                <a:lnTo>
                  <a:pt x="2988976" y="0"/>
                </a:lnTo>
                <a:lnTo>
                  <a:pt x="2992178" y="250"/>
                </a:lnTo>
                <a:lnTo>
                  <a:pt x="3108282" y="9305"/>
                </a:lnTo>
                <a:lnTo>
                  <a:pt x="3227592" y="29466"/>
                </a:lnTo>
                <a:lnTo>
                  <a:pt x="3283672" y="43122"/>
                </a:lnTo>
                <a:lnTo>
                  <a:pt x="3342190" y="57377"/>
                </a:lnTo>
                <a:lnTo>
                  <a:pt x="3456788" y="93046"/>
                </a:lnTo>
                <a:lnTo>
                  <a:pt x="3514166" y="117788"/>
                </a:lnTo>
                <a:lnTo>
                  <a:pt x="3568248" y="141118"/>
                </a:lnTo>
                <a:lnTo>
                  <a:pt x="3652104" y="184333"/>
                </a:lnTo>
                <a:lnTo>
                  <a:pt x="3676567" y="196943"/>
                </a:lnTo>
                <a:lnTo>
                  <a:pt x="4065568" y="418441"/>
                </a:lnTo>
                <a:lnTo>
                  <a:pt x="4676234" y="766152"/>
                </a:lnTo>
                <a:lnTo>
                  <a:pt x="4676234" y="5381626"/>
                </a:lnTo>
                <a:lnTo>
                  <a:pt x="1043320" y="5381626"/>
                </a:lnTo>
                <a:lnTo>
                  <a:pt x="745673" y="5211962"/>
                </a:lnTo>
                <a:lnTo>
                  <a:pt x="643634" y="5146831"/>
                </a:lnTo>
                <a:lnTo>
                  <a:pt x="544736" y="5073951"/>
                </a:lnTo>
                <a:lnTo>
                  <a:pt x="456825" y="4994863"/>
                </a:lnTo>
                <a:lnTo>
                  <a:pt x="373623" y="4909572"/>
                </a:lnTo>
                <a:lnTo>
                  <a:pt x="360447" y="4893575"/>
                </a:lnTo>
                <a:lnTo>
                  <a:pt x="298270" y="4818080"/>
                </a:lnTo>
                <a:lnTo>
                  <a:pt x="264912" y="4770568"/>
                </a:lnTo>
                <a:lnTo>
                  <a:pt x="230767" y="4721938"/>
                </a:lnTo>
                <a:lnTo>
                  <a:pt x="201675" y="4670671"/>
                </a:lnTo>
                <a:lnTo>
                  <a:pt x="172685" y="4619587"/>
                </a:lnTo>
                <a:lnTo>
                  <a:pt x="119310" y="4514140"/>
                </a:lnTo>
                <a:lnTo>
                  <a:pt x="76924" y="4404039"/>
                </a:lnTo>
                <a:lnTo>
                  <a:pt x="43958" y="4290837"/>
                </a:lnTo>
                <a:lnTo>
                  <a:pt x="36876" y="4258047"/>
                </a:lnTo>
                <a:lnTo>
                  <a:pt x="18838" y="4174534"/>
                </a:lnTo>
                <a:lnTo>
                  <a:pt x="14434" y="4132091"/>
                </a:lnTo>
                <a:lnTo>
                  <a:pt x="6280" y="4053577"/>
                </a:lnTo>
                <a:lnTo>
                  <a:pt x="2055" y="3972192"/>
                </a:lnTo>
                <a:lnTo>
                  <a:pt x="0" y="3932621"/>
                </a:lnTo>
                <a:lnTo>
                  <a:pt x="0" y="3931641"/>
                </a:lnTo>
                <a:lnTo>
                  <a:pt x="0" y="2295062"/>
                </a:lnTo>
                <a:lnTo>
                  <a:pt x="6280" y="2174106"/>
                </a:lnTo>
                <a:lnTo>
                  <a:pt x="18838" y="2053153"/>
                </a:lnTo>
                <a:lnTo>
                  <a:pt x="43958" y="1936845"/>
                </a:lnTo>
                <a:lnTo>
                  <a:pt x="76924" y="1823643"/>
                </a:lnTo>
                <a:lnTo>
                  <a:pt x="119310" y="1713543"/>
                </a:lnTo>
                <a:lnTo>
                  <a:pt x="172685" y="1608095"/>
                </a:lnTo>
                <a:lnTo>
                  <a:pt x="210157" y="1542070"/>
                </a:lnTo>
                <a:lnTo>
                  <a:pt x="230767" y="1505748"/>
                </a:lnTo>
                <a:lnTo>
                  <a:pt x="254957" y="1471295"/>
                </a:lnTo>
                <a:lnTo>
                  <a:pt x="298270" y="1409602"/>
                </a:lnTo>
                <a:lnTo>
                  <a:pt x="373623" y="1318112"/>
                </a:lnTo>
                <a:lnTo>
                  <a:pt x="379593" y="1311990"/>
                </a:lnTo>
                <a:lnTo>
                  <a:pt x="456825" y="1232820"/>
                </a:lnTo>
                <a:lnTo>
                  <a:pt x="544736" y="1153737"/>
                </a:lnTo>
                <a:lnTo>
                  <a:pt x="643634" y="1080851"/>
                </a:lnTo>
                <a:lnTo>
                  <a:pt x="745673" y="1015721"/>
                </a:lnTo>
                <a:lnTo>
                  <a:pt x="2182078" y="196943"/>
                </a:lnTo>
                <a:lnTo>
                  <a:pt x="2290397" y="141118"/>
                </a:lnTo>
                <a:lnTo>
                  <a:pt x="2403425" y="93046"/>
                </a:lnTo>
                <a:lnTo>
                  <a:pt x="2443034" y="80717"/>
                </a:lnTo>
                <a:lnTo>
                  <a:pt x="2518023" y="57377"/>
                </a:lnTo>
                <a:lnTo>
                  <a:pt x="2576541" y="43122"/>
                </a:lnTo>
                <a:lnTo>
                  <a:pt x="2632624" y="29466"/>
                </a:lnTo>
                <a:lnTo>
                  <a:pt x="2751931" y="9305"/>
                </a:lnTo>
                <a:lnTo>
                  <a:pt x="2868036" y="250"/>
                </a:lnTo>
                <a:lnTo>
                  <a:pt x="2870921" y="28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4" name="TextBox 3">
            <a:hlinkClick r:id="rId2" action="ppaction://hlinksldjump"/>
            <a:extLst>
              <a:ext uri="{FF2B5EF4-FFF2-40B4-BE49-F238E27FC236}">
                <a16:creationId xmlns:a16="http://schemas.microsoft.com/office/drawing/2014/main" id="{6C7840B0-3466-90B5-8CC4-7030F9388038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3" action="ppaction://hlinksldjump"/>
            <a:extLst>
              <a:ext uri="{FF2B5EF4-FFF2-40B4-BE49-F238E27FC236}">
                <a16:creationId xmlns:a16="http://schemas.microsoft.com/office/drawing/2014/main" id="{BF8A7573-EDB9-5752-0D3C-6C1B693DE8FC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4" action="ppaction://hlinksldjump"/>
            <a:extLst>
              <a:ext uri="{FF2B5EF4-FFF2-40B4-BE49-F238E27FC236}">
                <a16:creationId xmlns:a16="http://schemas.microsoft.com/office/drawing/2014/main" id="{1E3AE9AA-BEF7-EF89-7D96-4EF3912D7F85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5" action="ppaction://hlinksldjump"/>
            <a:extLst>
              <a:ext uri="{FF2B5EF4-FFF2-40B4-BE49-F238E27FC236}">
                <a16:creationId xmlns:a16="http://schemas.microsoft.com/office/drawing/2014/main" id="{BC51801E-A973-FBB5-2D56-79D1E84E1663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6" action="ppaction://hlinksldjump"/>
            <a:extLst>
              <a:ext uri="{FF2B5EF4-FFF2-40B4-BE49-F238E27FC236}">
                <a16:creationId xmlns:a16="http://schemas.microsoft.com/office/drawing/2014/main" id="{4719446F-0E30-4BA3-5BD8-6A5EEB70457B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hlinkClick r:id="rId7" action="ppaction://hlinksldjump"/>
            <a:extLst>
              <a:ext uri="{FF2B5EF4-FFF2-40B4-BE49-F238E27FC236}">
                <a16:creationId xmlns:a16="http://schemas.microsoft.com/office/drawing/2014/main" id="{A55E07CB-1E11-D179-020D-98DB1C614E45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A96778D-EA70-2999-52F4-0C6744127F7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32" name="Google Shape;6560;p72">
            <a:extLst>
              <a:ext uri="{FF2B5EF4-FFF2-40B4-BE49-F238E27FC236}">
                <a16:creationId xmlns:a16="http://schemas.microsoft.com/office/drawing/2014/main" id="{460AD141-7CF2-3761-31C5-7B9CFF232684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33" name="Google Shape;6561;p72">
              <a:extLst>
                <a:ext uri="{FF2B5EF4-FFF2-40B4-BE49-F238E27FC236}">
                  <a16:creationId xmlns:a16="http://schemas.microsoft.com/office/drawing/2014/main" id="{AA78A849-D165-BD51-5756-DB79918CEDB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2;p72">
              <a:extLst>
                <a:ext uri="{FF2B5EF4-FFF2-40B4-BE49-F238E27FC236}">
                  <a16:creationId xmlns:a16="http://schemas.microsoft.com/office/drawing/2014/main" id="{5D56CB3D-72E9-65FB-4975-135756509495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3;p72">
              <a:extLst>
                <a:ext uri="{FF2B5EF4-FFF2-40B4-BE49-F238E27FC236}">
                  <a16:creationId xmlns:a16="http://schemas.microsoft.com/office/drawing/2014/main" id="{1FA6D9DA-5392-1AED-DD51-2868A38D7FED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4;p72">
              <a:extLst>
                <a:ext uri="{FF2B5EF4-FFF2-40B4-BE49-F238E27FC236}">
                  <a16:creationId xmlns:a16="http://schemas.microsoft.com/office/drawing/2014/main" id="{B2F551D4-9511-0F17-94F8-8DDAE6B50B5D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565;p72">
              <a:extLst>
                <a:ext uri="{FF2B5EF4-FFF2-40B4-BE49-F238E27FC236}">
                  <a16:creationId xmlns:a16="http://schemas.microsoft.com/office/drawing/2014/main" id="{02922614-ADAF-182B-7095-83072CE3F6E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" name="Google Shape;7008;p73">
            <a:extLst>
              <a:ext uri="{FF2B5EF4-FFF2-40B4-BE49-F238E27FC236}">
                <a16:creationId xmlns:a16="http://schemas.microsoft.com/office/drawing/2014/main" id="{DB4BD601-3DAF-A8E3-C7F6-1A02BCF080E9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68" name="Google Shape;7009;p73">
              <a:extLst>
                <a:ext uri="{FF2B5EF4-FFF2-40B4-BE49-F238E27FC236}">
                  <a16:creationId xmlns:a16="http://schemas.microsoft.com/office/drawing/2014/main" id="{006811E4-C10B-B7A9-AA59-2AF76BE36326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0;p73">
              <a:extLst>
                <a:ext uri="{FF2B5EF4-FFF2-40B4-BE49-F238E27FC236}">
                  <a16:creationId xmlns:a16="http://schemas.microsoft.com/office/drawing/2014/main" id="{6292A6D6-6080-EF1E-C99C-FC64AA4549F1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1;p73">
              <a:extLst>
                <a:ext uri="{FF2B5EF4-FFF2-40B4-BE49-F238E27FC236}">
                  <a16:creationId xmlns:a16="http://schemas.microsoft.com/office/drawing/2014/main" id="{206B645F-AD7D-192B-00EF-53BCAE912870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2;p73">
              <a:extLst>
                <a:ext uri="{FF2B5EF4-FFF2-40B4-BE49-F238E27FC236}">
                  <a16:creationId xmlns:a16="http://schemas.microsoft.com/office/drawing/2014/main" id="{591B8E53-9CA3-99AA-1EE9-58F853EEB1E9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3;p73">
              <a:extLst>
                <a:ext uri="{FF2B5EF4-FFF2-40B4-BE49-F238E27FC236}">
                  <a16:creationId xmlns:a16="http://schemas.microsoft.com/office/drawing/2014/main" id="{DBF869DA-1D6E-4EC0-76B5-A1A7AA4BF78D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4;p73">
              <a:extLst>
                <a:ext uri="{FF2B5EF4-FFF2-40B4-BE49-F238E27FC236}">
                  <a16:creationId xmlns:a16="http://schemas.microsoft.com/office/drawing/2014/main" id="{574F39DA-05D6-77F8-E274-A6CED7B19C4D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5;p73">
              <a:extLst>
                <a:ext uri="{FF2B5EF4-FFF2-40B4-BE49-F238E27FC236}">
                  <a16:creationId xmlns:a16="http://schemas.microsoft.com/office/drawing/2014/main" id="{D4069115-BC2A-BAF9-6285-3F3059AEBD3C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7016;p73">
              <a:extLst>
                <a:ext uri="{FF2B5EF4-FFF2-40B4-BE49-F238E27FC236}">
                  <a16:creationId xmlns:a16="http://schemas.microsoft.com/office/drawing/2014/main" id="{CF20C9A2-97FB-E965-45CF-4B743366C2BA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" name="Google Shape;6811;p73">
            <a:extLst>
              <a:ext uri="{FF2B5EF4-FFF2-40B4-BE49-F238E27FC236}">
                <a16:creationId xmlns:a16="http://schemas.microsoft.com/office/drawing/2014/main" id="{A5AB5FD2-291F-9B97-C8FC-C7D0DB4E1C40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1" name="Google Shape;6812;p73">
              <a:extLst>
                <a:ext uri="{FF2B5EF4-FFF2-40B4-BE49-F238E27FC236}">
                  <a16:creationId xmlns:a16="http://schemas.microsoft.com/office/drawing/2014/main" id="{5C3717B1-10C4-220A-323B-6CEAB6DD997C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3;p73">
              <a:extLst>
                <a:ext uri="{FF2B5EF4-FFF2-40B4-BE49-F238E27FC236}">
                  <a16:creationId xmlns:a16="http://schemas.microsoft.com/office/drawing/2014/main" id="{96BFE446-EDC3-F41C-8456-F54A08B5BAAF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4;p73">
              <a:extLst>
                <a:ext uri="{FF2B5EF4-FFF2-40B4-BE49-F238E27FC236}">
                  <a16:creationId xmlns:a16="http://schemas.microsoft.com/office/drawing/2014/main" id="{296140B9-D062-C06A-D654-C056303F108B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5;p73">
              <a:extLst>
                <a:ext uri="{FF2B5EF4-FFF2-40B4-BE49-F238E27FC236}">
                  <a16:creationId xmlns:a16="http://schemas.microsoft.com/office/drawing/2014/main" id="{80F0C58C-17E4-CD3F-EF6D-66BBEB53F7AB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6;p73">
              <a:extLst>
                <a:ext uri="{FF2B5EF4-FFF2-40B4-BE49-F238E27FC236}">
                  <a16:creationId xmlns:a16="http://schemas.microsoft.com/office/drawing/2014/main" id="{17D80D64-963E-9DDA-E061-6F63B0ACFC3A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7;p73">
              <a:extLst>
                <a:ext uri="{FF2B5EF4-FFF2-40B4-BE49-F238E27FC236}">
                  <a16:creationId xmlns:a16="http://schemas.microsoft.com/office/drawing/2014/main" id="{A8A2331B-8722-2C4D-758C-A5554A81225E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6818;p73">
              <a:extLst>
                <a:ext uri="{FF2B5EF4-FFF2-40B4-BE49-F238E27FC236}">
                  <a16:creationId xmlns:a16="http://schemas.microsoft.com/office/drawing/2014/main" id="{FB09942B-1528-9D50-33AA-ED2673246DD9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6943;p73">
            <a:extLst>
              <a:ext uri="{FF2B5EF4-FFF2-40B4-BE49-F238E27FC236}">
                <a16:creationId xmlns:a16="http://schemas.microsoft.com/office/drawing/2014/main" id="{337E2E3C-C111-FF4E-38C0-80E5333538CE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9" name="Google Shape;6944;p73">
              <a:extLst>
                <a:ext uri="{FF2B5EF4-FFF2-40B4-BE49-F238E27FC236}">
                  <a16:creationId xmlns:a16="http://schemas.microsoft.com/office/drawing/2014/main" id="{87000DCA-8991-1C4E-67F6-C1A51040F5C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5;p73">
              <a:extLst>
                <a:ext uri="{FF2B5EF4-FFF2-40B4-BE49-F238E27FC236}">
                  <a16:creationId xmlns:a16="http://schemas.microsoft.com/office/drawing/2014/main" id="{31CDC20C-205C-4BCE-406B-4969CE0E7B8F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6;p73">
              <a:extLst>
                <a:ext uri="{FF2B5EF4-FFF2-40B4-BE49-F238E27FC236}">
                  <a16:creationId xmlns:a16="http://schemas.microsoft.com/office/drawing/2014/main" id="{D5AD1B1E-C6BD-359B-8B59-0274590D088D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7;p73">
              <a:extLst>
                <a:ext uri="{FF2B5EF4-FFF2-40B4-BE49-F238E27FC236}">
                  <a16:creationId xmlns:a16="http://schemas.microsoft.com/office/drawing/2014/main" id="{263D9FF7-7500-8A1C-716A-20644D355CE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6948;p73">
              <a:extLst>
                <a:ext uri="{FF2B5EF4-FFF2-40B4-BE49-F238E27FC236}">
                  <a16:creationId xmlns:a16="http://schemas.microsoft.com/office/drawing/2014/main" id="{47701635-DFA4-F540-D1AB-DDDEF253CAEC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4" name="Freeform: Shape 9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4D90D6D-1ABC-1AE5-87AC-F951551CEA64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50F8F07-7F58-34E1-E4CB-E0E83886C729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B013704-1493-7E87-A677-6E4A1BB632A9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DEC92CF-8C98-18F8-0C44-9BCE2CFAC359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A4BD7C8-3DA6-B2B1-531B-B45FB48F59C7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9" name="Google Shape;6784;p72">
            <a:extLst>
              <a:ext uri="{FF2B5EF4-FFF2-40B4-BE49-F238E27FC236}">
                <a16:creationId xmlns:a16="http://schemas.microsoft.com/office/drawing/2014/main" id="{C92FE030-DE82-5F96-C201-181F55328EEF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00" name="Google Shape;6785;p72">
              <a:extLst>
                <a:ext uri="{FF2B5EF4-FFF2-40B4-BE49-F238E27FC236}">
                  <a16:creationId xmlns:a16="http://schemas.microsoft.com/office/drawing/2014/main" id="{BF512E0C-7622-1D6F-8B9B-3B6CAF59CC2E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" name="Google Shape;6786;p72">
              <a:extLst>
                <a:ext uri="{FF2B5EF4-FFF2-40B4-BE49-F238E27FC236}">
                  <a16:creationId xmlns:a16="http://schemas.microsoft.com/office/drawing/2014/main" id="{5E5A6AA6-1689-CD97-D6A5-FE3C4CFF630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" name="Google Shape;6787;p72">
              <a:extLst>
                <a:ext uri="{FF2B5EF4-FFF2-40B4-BE49-F238E27FC236}">
                  <a16:creationId xmlns:a16="http://schemas.microsoft.com/office/drawing/2014/main" id="{E887D002-A392-9D91-500E-1BA97EB92721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" name="Google Shape;6788;p72">
              <a:extLst>
                <a:ext uri="{FF2B5EF4-FFF2-40B4-BE49-F238E27FC236}">
                  <a16:creationId xmlns:a16="http://schemas.microsoft.com/office/drawing/2014/main" id="{0831A8E1-E565-2664-2943-BC11174F0471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" name="Google Shape;6789;p72">
              <a:extLst>
                <a:ext uri="{FF2B5EF4-FFF2-40B4-BE49-F238E27FC236}">
                  <a16:creationId xmlns:a16="http://schemas.microsoft.com/office/drawing/2014/main" id="{E1AE3331-9BA5-2B9E-8541-0A11111FADB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" name="Google Shape;6637;p72">
            <a:extLst>
              <a:ext uri="{FF2B5EF4-FFF2-40B4-BE49-F238E27FC236}">
                <a16:creationId xmlns:a16="http://schemas.microsoft.com/office/drawing/2014/main" id="{F4FAE198-AEE8-7D5E-AC87-B36F01F3F4AB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095667"/>
          </a:solidFill>
        </p:grpSpPr>
        <p:sp>
          <p:nvSpPr>
            <p:cNvPr id="106" name="Google Shape;6638;p72">
              <a:extLst>
                <a:ext uri="{FF2B5EF4-FFF2-40B4-BE49-F238E27FC236}">
                  <a16:creationId xmlns:a16="http://schemas.microsoft.com/office/drawing/2014/main" id="{146FF69A-FB29-2220-8AE4-E778123E7D25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" name="Google Shape;6639;p72">
              <a:extLst>
                <a:ext uri="{FF2B5EF4-FFF2-40B4-BE49-F238E27FC236}">
                  <a16:creationId xmlns:a16="http://schemas.microsoft.com/office/drawing/2014/main" id="{7B5304BD-FEFF-F058-88C5-7A1B90BF670D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" name="Google Shape;6640;p72">
              <a:extLst>
                <a:ext uri="{FF2B5EF4-FFF2-40B4-BE49-F238E27FC236}">
                  <a16:creationId xmlns:a16="http://schemas.microsoft.com/office/drawing/2014/main" id="{9FD95D89-F459-3638-1EB0-E5EE301903A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" name="Google Shape;6641;p72">
              <a:extLst>
                <a:ext uri="{FF2B5EF4-FFF2-40B4-BE49-F238E27FC236}">
                  <a16:creationId xmlns:a16="http://schemas.microsoft.com/office/drawing/2014/main" id="{4556F377-9579-D986-DF32-F6A891178137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079458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457800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460141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343E47C-DD1C-B76C-6CC4-33E17631253E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4B1D04-507B-96F1-378B-FD27BFDD3B38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F2CE7CB-1324-43D3-73D7-2B6036CC9ADC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B35E493-9D20-27E2-DF06-3E4FE036932A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18D009E-D0B4-3FDB-8810-A768D5154B2D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2DA60983-2D3B-5B6A-DB59-C724903A24B0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hlinkClick r:id="rId3" action="ppaction://hlinksldjump"/>
            <a:extLst>
              <a:ext uri="{FF2B5EF4-FFF2-40B4-BE49-F238E27FC236}">
                <a16:creationId xmlns:a16="http://schemas.microsoft.com/office/drawing/2014/main" id="{F40D4109-05C0-D881-552C-5BA4EFDF6B6A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4" action="ppaction://hlinksldjump"/>
            <a:extLst>
              <a:ext uri="{FF2B5EF4-FFF2-40B4-BE49-F238E27FC236}">
                <a16:creationId xmlns:a16="http://schemas.microsoft.com/office/drawing/2014/main" id="{C43E1B40-9047-442E-EE41-2BC84F84943C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5" action="ppaction://hlinksldjump"/>
            <a:extLst>
              <a:ext uri="{FF2B5EF4-FFF2-40B4-BE49-F238E27FC236}">
                <a16:creationId xmlns:a16="http://schemas.microsoft.com/office/drawing/2014/main" id="{EE026288-86E5-AB07-5BF1-D6BD135A014F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6" action="ppaction://hlinksldjump"/>
            <a:extLst>
              <a:ext uri="{FF2B5EF4-FFF2-40B4-BE49-F238E27FC236}">
                <a16:creationId xmlns:a16="http://schemas.microsoft.com/office/drawing/2014/main" id="{7F05C8A0-A24D-8369-AEF8-6BCBCA65D0FD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7" action="ppaction://hlinksldjump"/>
            <a:extLst>
              <a:ext uri="{FF2B5EF4-FFF2-40B4-BE49-F238E27FC236}">
                <a16:creationId xmlns:a16="http://schemas.microsoft.com/office/drawing/2014/main" id="{5478A023-12EE-91E6-767D-3F82F63B6BA3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CC1FFAF-814E-A1DD-3C9E-6CA55E735CD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9" name="Google Shape;6784;p72">
            <a:extLst>
              <a:ext uri="{FF2B5EF4-FFF2-40B4-BE49-F238E27FC236}">
                <a16:creationId xmlns:a16="http://schemas.microsoft.com/office/drawing/2014/main" id="{9AB1582E-9364-05D2-6767-FA30EFE304AB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22" name="Google Shape;6785;p72">
              <a:extLst>
                <a:ext uri="{FF2B5EF4-FFF2-40B4-BE49-F238E27FC236}">
                  <a16:creationId xmlns:a16="http://schemas.microsoft.com/office/drawing/2014/main" id="{F51909B9-2A02-B274-002D-15F2AA639036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786;p72">
              <a:extLst>
                <a:ext uri="{FF2B5EF4-FFF2-40B4-BE49-F238E27FC236}">
                  <a16:creationId xmlns:a16="http://schemas.microsoft.com/office/drawing/2014/main" id="{1280369F-5B64-3C29-5759-FEEA91C17FF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787;p72">
              <a:extLst>
                <a:ext uri="{FF2B5EF4-FFF2-40B4-BE49-F238E27FC236}">
                  <a16:creationId xmlns:a16="http://schemas.microsoft.com/office/drawing/2014/main" id="{B72F6337-FFEF-6A6E-1BB6-23C90B96AAD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788;p72">
              <a:extLst>
                <a:ext uri="{FF2B5EF4-FFF2-40B4-BE49-F238E27FC236}">
                  <a16:creationId xmlns:a16="http://schemas.microsoft.com/office/drawing/2014/main" id="{E41CFC55-F98B-5FF5-BA0F-EFA371C6CD5B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6789;p72">
              <a:extLst>
                <a:ext uri="{FF2B5EF4-FFF2-40B4-BE49-F238E27FC236}">
                  <a16:creationId xmlns:a16="http://schemas.microsoft.com/office/drawing/2014/main" id="{3E4B8B3D-2BA4-FA5D-EB63-901EA57308F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9" name="Google Shape;6560;p72">
            <a:extLst>
              <a:ext uri="{FF2B5EF4-FFF2-40B4-BE49-F238E27FC236}">
                <a16:creationId xmlns:a16="http://schemas.microsoft.com/office/drawing/2014/main" id="{C0FAB98C-AA63-E6FA-27B9-8D1C3F5899E2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32" name="Google Shape;6561;p72">
              <a:extLst>
                <a:ext uri="{FF2B5EF4-FFF2-40B4-BE49-F238E27FC236}">
                  <a16:creationId xmlns:a16="http://schemas.microsoft.com/office/drawing/2014/main" id="{1138C90F-1769-A84B-EF0E-7AEA5F601BAB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6562;p72">
              <a:extLst>
                <a:ext uri="{FF2B5EF4-FFF2-40B4-BE49-F238E27FC236}">
                  <a16:creationId xmlns:a16="http://schemas.microsoft.com/office/drawing/2014/main" id="{BF9AB85A-D106-6C33-7909-7431E1A96441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3;p72">
              <a:extLst>
                <a:ext uri="{FF2B5EF4-FFF2-40B4-BE49-F238E27FC236}">
                  <a16:creationId xmlns:a16="http://schemas.microsoft.com/office/drawing/2014/main" id="{10305F3B-967B-0F55-3F1A-F705B59D600C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4;p72">
              <a:extLst>
                <a:ext uri="{FF2B5EF4-FFF2-40B4-BE49-F238E27FC236}">
                  <a16:creationId xmlns:a16="http://schemas.microsoft.com/office/drawing/2014/main" id="{BFC8CEBD-A645-8A8C-0DA4-8F8E265F640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5;p72">
              <a:extLst>
                <a:ext uri="{FF2B5EF4-FFF2-40B4-BE49-F238E27FC236}">
                  <a16:creationId xmlns:a16="http://schemas.microsoft.com/office/drawing/2014/main" id="{D7408DC8-5E9D-AB26-9EA5-23AA08C70C97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9" name="Google Shape;6637;p72">
            <a:extLst>
              <a:ext uri="{FF2B5EF4-FFF2-40B4-BE49-F238E27FC236}">
                <a16:creationId xmlns:a16="http://schemas.microsoft.com/office/drawing/2014/main" id="{4EF53625-810C-C97B-99D9-43DCD55C4149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42" name="Google Shape;6638;p72">
              <a:extLst>
                <a:ext uri="{FF2B5EF4-FFF2-40B4-BE49-F238E27FC236}">
                  <a16:creationId xmlns:a16="http://schemas.microsoft.com/office/drawing/2014/main" id="{65827BDB-A8CD-34A0-00F0-2464BD11B0F5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639;p72">
              <a:extLst>
                <a:ext uri="{FF2B5EF4-FFF2-40B4-BE49-F238E27FC236}">
                  <a16:creationId xmlns:a16="http://schemas.microsoft.com/office/drawing/2014/main" id="{6CE44B2C-92A1-3092-1A7E-83DC3891BD1C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40;p72">
              <a:extLst>
                <a:ext uri="{FF2B5EF4-FFF2-40B4-BE49-F238E27FC236}">
                  <a16:creationId xmlns:a16="http://schemas.microsoft.com/office/drawing/2014/main" id="{FAEB81C0-8648-D529-F866-7749C691C827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41;p72">
              <a:extLst>
                <a:ext uri="{FF2B5EF4-FFF2-40B4-BE49-F238E27FC236}">
                  <a16:creationId xmlns:a16="http://schemas.microsoft.com/office/drawing/2014/main" id="{C4FCDD07-9642-123F-C991-7B59FAFC0048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" name="Google Shape;7008;p73">
            <a:extLst>
              <a:ext uri="{FF2B5EF4-FFF2-40B4-BE49-F238E27FC236}">
                <a16:creationId xmlns:a16="http://schemas.microsoft.com/office/drawing/2014/main" id="{7C02E9B7-D263-C777-DB12-8D39C2B5FDFF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49" name="Google Shape;7009;p73">
              <a:extLst>
                <a:ext uri="{FF2B5EF4-FFF2-40B4-BE49-F238E27FC236}">
                  <a16:creationId xmlns:a16="http://schemas.microsoft.com/office/drawing/2014/main" id="{E26BF49B-629B-3015-993E-6CA2D0CE5966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" name="Google Shape;7010;p73">
              <a:extLst>
                <a:ext uri="{FF2B5EF4-FFF2-40B4-BE49-F238E27FC236}">
                  <a16:creationId xmlns:a16="http://schemas.microsoft.com/office/drawing/2014/main" id="{8C094CDB-16AF-84F9-D609-9436178FE292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1;p73">
              <a:extLst>
                <a:ext uri="{FF2B5EF4-FFF2-40B4-BE49-F238E27FC236}">
                  <a16:creationId xmlns:a16="http://schemas.microsoft.com/office/drawing/2014/main" id="{73503E51-9F58-4128-A5C7-CC6C63072B53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2;p73">
              <a:extLst>
                <a:ext uri="{FF2B5EF4-FFF2-40B4-BE49-F238E27FC236}">
                  <a16:creationId xmlns:a16="http://schemas.microsoft.com/office/drawing/2014/main" id="{36AC21B7-E70F-81EC-D956-FAAA2FC436EE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3;p73">
              <a:extLst>
                <a:ext uri="{FF2B5EF4-FFF2-40B4-BE49-F238E27FC236}">
                  <a16:creationId xmlns:a16="http://schemas.microsoft.com/office/drawing/2014/main" id="{77B2DACA-B319-5EF5-142C-EF8BAE7028E0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4;p73">
              <a:extLst>
                <a:ext uri="{FF2B5EF4-FFF2-40B4-BE49-F238E27FC236}">
                  <a16:creationId xmlns:a16="http://schemas.microsoft.com/office/drawing/2014/main" id="{084ACF46-430F-E842-DB0D-D9DDE684C356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5;p73">
              <a:extLst>
                <a:ext uri="{FF2B5EF4-FFF2-40B4-BE49-F238E27FC236}">
                  <a16:creationId xmlns:a16="http://schemas.microsoft.com/office/drawing/2014/main" id="{A8AE181E-BA40-C0BB-311B-DEB0A4C057C0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6;p73">
              <a:extLst>
                <a:ext uri="{FF2B5EF4-FFF2-40B4-BE49-F238E27FC236}">
                  <a16:creationId xmlns:a16="http://schemas.microsoft.com/office/drawing/2014/main" id="{7625894B-53B1-D468-925E-378E2C261EE0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" name="Google Shape;6811;p73">
            <a:extLst>
              <a:ext uri="{FF2B5EF4-FFF2-40B4-BE49-F238E27FC236}">
                <a16:creationId xmlns:a16="http://schemas.microsoft.com/office/drawing/2014/main" id="{58C3ED21-62B2-05A0-84C8-D0A2520DA909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0" name="Google Shape;6812;p73">
              <a:extLst>
                <a:ext uri="{FF2B5EF4-FFF2-40B4-BE49-F238E27FC236}">
                  <a16:creationId xmlns:a16="http://schemas.microsoft.com/office/drawing/2014/main" id="{108EAB1B-5857-D765-DC60-9EC8054CC8FE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6813;p73">
              <a:extLst>
                <a:ext uri="{FF2B5EF4-FFF2-40B4-BE49-F238E27FC236}">
                  <a16:creationId xmlns:a16="http://schemas.microsoft.com/office/drawing/2014/main" id="{9BB843FE-C5FE-EA6A-F625-63ED9CCFE146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4;p73">
              <a:extLst>
                <a:ext uri="{FF2B5EF4-FFF2-40B4-BE49-F238E27FC236}">
                  <a16:creationId xmlns:a16="http://schemas.microsoft.com/office/drawing/2014/main" id="{487DB877-4FA6-D4B6-C297-1CE32E53E797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5;p73">
              <a:extLst>
                <a:ext uri="{FF2B5EF4-FFF2-40B4-BE49-F238E27FC236}">
                  <a16:creationId xmlns:a16="http://schemas.microsoft.com/office/drawing/2014/main" id="{422A5537-5526-CF8C-7C56-B91B60AE49D8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6;p73">
              <a:extLst>
                <a:ext uri="{FF2B5EF4-FFF2-40B4-BE49-F238E27FC236}">
                  <a16:creationId xmlns:a16="http://schemas.microsoft.com/office/drawing/2014/main" id="{14A8CD52-131D-AC55-EAE5-62EA66EA76F7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7;p73">
              <a:extLst>
                <a:ext uri="{FF2B5EF4-FFF2-40B4-BE49-F238E27FC236}">
                  <a16:creationId xmlns:a16="http://schemas.microsoft.com/office/drawing/2014/main" id="{9FF3FC2E-618C-E9D7-184A-B69E9E41B112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8;p73">
              <a:extLst>
                <a:ext uri="{FF2B5EF4-FFF2-40B4-BE49-F238E27FC236}">
                  <a16:creationId xmlns:a16="http://schemas.microsoft.com/office/drawing/2014/main" id="{BB4286FC-5CD4-80B5-3BE8-480CB947EFF9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" name="Google Shape;6943;p73">
            <a:extLst>
              <a:ext uri="{FF2B5EF4-FFF2-40B4-BE49-F238E27FC236}">
                <a16:creationId xmlns:a16="http://schemas.microsoft.com/office/drawing/2014/main" id="{E217FEFB-74DC-ABED-40B2-185052B78BC7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095667"/>
          </a:solidFill>
        </p:grpSpPr>
        <p:sp>
          <p:nvSpPr>
            <p:cNvPr id="88" name="Google Shape;6944;p73">
              <a:extLst>
                <a:ext uri="{FF2B5EF4-FFF2-40B4-BE49-F238E27FC236}">
                  <a16:creationId xmlns:a16="http://schemas.microsoft.com/office/drawing/2014/main" id="{514A5B90-6F79-FBEF-DBFC-1150BF1D87B7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6945;p73">
              <a:extLst>
                <a:ext uri="{FF2B5EF4-FFF2-40B4-BE49-F238E27FC236}">
                  <a16:creationId xmlns:a16="http://schemas.microsoft.com/office/drawing/2014/main" id="{E4C72C0E-91CB-076C-D12A-464B0C07B00F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6;p73">
              <a:extLst>
                <a:ext uri="{FF2B5EF4-FFF2-40B4-BE49-F238E27FC236}">
                  <a16:creationId xmlns:a16="http://schemas.microsoft.com/office/drawing/2014/main" id="{17CB26A1-8B44-E447-0B00-22F45C6E5BC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7;p73">
              <a:extLst>
                <a:ext uri="{FF2B5EF4-FFF2-40B4-BE49-F238E27FC236}">
                  <a16:creationId xmlns:a16="http://schemas.microsoft.com/office/drawing/2014/main" id="{772FE22C-EACF-F8CB-FE0D-7FBE7845ED93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8;p73">
              <a:extLst>
                <a:ext uri="{FF2B5EF4-FFF2-40B4-BE49-F238E27FC236}">
                  <a16:creationId xmlns:a16="http://schemas.microsoft.com/office/drawing/2014/main" id="{22E23350-1943-7F65-E128-83242380E76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3" name="Freeform: Shape 9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133A041-5DB5-A2DD-6DE7-84D7CCB3AA19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4" name="Freeform: Shape 9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D83FFFC-CFDB-9E35-1FC7-06FC031721B3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F5EFA1E-862B-ED2E-B05E-D7B573053427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E74240F-9843-3700-82FE-A967A037F50D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6872774-999C-8AEF-1E16-468F728F1F8E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64953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457800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460141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343E47C-DD1C-B76C-6CC4-33E17631253E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4B1D04-507B-96F1-378B-FD27BFDD3B38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F2CE7CB-1324-43D3-73D7-2B6036CC9ADC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B35E493-9D20-27E2-DF06-3E4FE036932A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18D009E-D0B4-3FDB-8810-A768D5154B2D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42">
            <a:extLst>
              <a:ext uri="{FF2B5EF4-FFF2-40B4-BE49-F238E27FC236}">
                <a16:creationId xmlns:a16="http://schemas.microsoft.com/office/drawing/2014/main" id="{5D20B1DF-15FD-15A8-5612-E2B2883B9F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6980" y="1211058"/>
            <a:ext cx="1971551" cy="2098330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4" name="Picture Placeholder 43">
            <a:extLst>
              <a:ext uri="{FF2B5EF4-FFF2-40B4-BE49-F238E27FC236}">
                <a16:creationId xmlns:a16="http://schemas.microsoft.com/office/drawing/2014/main" id="{EDB7A830-1553-B347-697B-3CFF776E58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50142" y="1211060"/>
            <a:ext cx="1971551" cy="2098330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12" name="TextBox 11">
            <a:hlinkClick r:id="rId2" action="ppaction://hlinksldjump"/>
            <a:extLst>
              <a:ext uri="{FF2B5EF4-FFF2-40B4-BE49-F238E27FC236}">
                <a16:creationId xmlns:a16="http://schemas.microsoft.com/office/drawing/2014/main" id="{143BDCD4-1925-659F-9BD9-AC131E86A718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3" action="ppaction://hlinksldjump"/>
            <a:extLst>
              <a:ext uri="{FF2B5EF4-FFF2-40B4-BE49-F238E27FC236}">
                <a16:creationId xmlns:a16="http://schemas.microsoft.com/office/drawing/2014/main" id="{02B7496F-6E89-3EBF-E2A7-6AFB52EF48EF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4" action="ppaction://hlinksldjump"/>
            <a:extLst>
              <a:ext uri="{FF2B5EF4-FFF2-40B4-BE49-F238E27FC236}">
                <a16:creationId xmlns:a16="http://schemas.microsoft.com/office/drawing/2014/main" id="{FD921123-CFC5-9295-7E1A-4C2CE02199C9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5" action="ppaction://hlinksldjump"/>
            <a:extLst>
              <a:ext uri="{FF2B5EF4-FFF2-40B4-BE49-F238E27FC236}">
                <a16:creationId xmlns:a16="http://schemas.microsoft.com/office/drawing/2014/main" id="{91299B5C-741A-F14F-2CC1-D3DE8024E704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id="{462389CE-FEF7-E07D-5FFF-04BDA352629A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hlinkClick r:id="rId7" action="ppaction://hlinksldjump"/>
            <a:extLst>
              <a:ext uri="{FF2B5EF4-FFF2-40B4-BE49-F238E27FC236}">
                <a16:creationId xmlns:a16="http://schemas.microsoft.com/office/drawing/2014/main" id="{CA4EDE0F-7B12-649F-79C8-9CEA3F549C33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B657217D-3BC9-9F54-F5A6-4A8B85A49CB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33" name="Google Shape;6560;p72">
            <a:extLst>
              <a:ext uri="{FF2B5EF4-FFF2-40B4-BE49-F238E27FC236}">
                <a16:creationId xmlns:a16="http://schemas.microsoft.com/office/drawing/2014/main" id="{48D44AB9-7546-547A-7890-52ACF06B4CF9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34" name="Google Shape;6561;p72">
              <a:extLst>
                <a:ext uri="{FF2B5EF4-FFF2-40B4-BE49-F238E27FC236}">
                  <a16:creationId xmlns:a16="http://schemas.microsoft.com/office/drawing/2014/main" id="{8D4E57C8-1712-001A-57F3-5F8D75AE7AB2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2;p72">
              <a:extLst>
                <a:ext uri="{FF2B5EF4-FFF2-40B4-BE49-F238E27FC236}">
                  <a16:creationId xmlns:a16="http://schemas.microsoft.com/office/drawing/2014/main" id="{25966165-60B6-0629-4E99-D6AE6B42F899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3;p72">
              <a:extLst>
                <a:ext uri="{FF2B5EF4-FFF2-40B4-BE49-F238E27FC236}">
                  <a16:creationId xmlns:a16="http://schemas.microsoft.com/office/drawing/2014/main" id="{74B61B91-6D52-C932-A936-2362629BEF4C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564;p72">
              <a:extLst>
                <a:ext uri="{FF2B5EF4-FFF2-40B4-BE49-F238E27FC236}">
                  <a16:creationId xmlns:a16="http://schemas.microsoft.com/office/drawing/2014/main" id="{50F043AE-D956-86F5-EE53-BA63C0B204BB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565;p72">
              <a:extLst>
                <a:ext uri="{FF2B5EF4-FFF2-40B4-BE49-F238E27FC236}">
                  <a16:creationId xmlns:a16="http://schemas.microsoft.com/office/drawing/2014/main" id="{B1A40235-CA3F-9E4B-1B55-7AFE271D5A74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3" name="Google Shape;6637;p72">
            <a:extLst>
              <a:ext uri="{FF2B5EF4-FFF2-40B4-BE49-F238E27FC236}">
                <a16:creationId xmlns:a16="http://schemas.microsoft.com/office/drawing/2014/main" id="{A4A5571B-A574-87EE-5479-3DC49C3013E8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46" name="Google Shape;6638;p72">
              <a:extLst>
                <a:ext uri="{FF2B5EF4-FFF2-40B4-BE49-F238E27FC236}">
                  <a16:creationId xmlns:a16="http://schemas.microsoft.com/office/drawing/2014/main" id="{79B3A097-8519-6894-C5AB-9DD16F9C1288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39;p72">
              <a:extLst>
                <a:ext uri="{FF2B5EF4-FFF2-40B4-BE49-F238E27FC236}">
                  <a16:creationId xmlns:a16="http://schemas.microsoft.com/office/drawing/2014/main" id="{434807CB-A050-DC05-DBD7-579E745132EC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640;p72">
              <a:extLst>
                <a:ext uri="{FF2B5EF4-FFF2-40B4-BE49-F238E27FC236}">
                  <a16:creationId xmlns:a16="http://schemas.microsoft.com/office/drawing/2014/main" id="{B3D4ED45-2058-9472-129B-FF125B6AAA5F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641;p72">
              <a:extLst>
                <a:ext uri="{FF2B5EF4-FFF2-40B4-BE49-F238E27FC236}">
                  <a16:creationId xmlns:a16="http://schemas.microsoft.com/office/drawing/2014/main" id="{6F5E67F1-0680-D6E3-044E-002A68F8612D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" name="Google Shape;7008;p73">
            <a:extLst>
              <a:ext uri="{FF2B5EF4-FFF2-40B4-BE49-F238E27FC236}">
                <a16:creationId xmlns:a16="http://schemas.microsoft.com/office/drawing/2014/main" id="{8B92A72A-E17C-332A-FEE5-4925D65489D6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69" name="Google Shape;7009;p73">
              <a:extLst>
                <a:ext uri="{FF2B5EF4-FFF2-40B4-BE49-F238E27FC236}">
                  <a16:creationId xmlns:a16="http://schemas.microsoft.com/office/drawing/2014/main" id="{1A3E24BD-82A3-E0CF-4EAF-C29CDD5E3C13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0;p73">
              <a:extLst>
                <a:ext uri="{FF2B5EF4-FFF2-40B4-BE49-F238E27FC236}">
                  <a16:creationId xmlns:a16="http://schemas.microsoft.com/office/drawing/2014/main" id="{C0CA774B-9702-D153-CD6B-39847D8AC2BA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1;p73">
              <a:extLst>
                <a:ext uri="{FF2B5EF4-FFF2-40B4-BE49-F238E27FC236}">
                  <a16:creationId xmlns:a16="http://schemas.microsoft.com/office/drawing/2014/main" id="{EF7D9A12-8AA8-A28D-9300-BE34BC7F1825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2;p73">
              <a:extLst>
                <a:ext uri="{FF2B5EF4-FFF2-40B4-BE49-F238E27FC236}">
                  <a16:creationId xmlns:a16="http://schemas.microsoft.com/office/drawing/2014/main" id="{AD9EA54A-33A0-994E-A01D-00ACC09D3D32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3;p73">
              <a:extLst>
                <a:ext uri="{FF2B5EF4-FFF2-40B4-BE49-F238E27FC236}">
                  <a16:creationId xmlns:a16="http://schemas.microsoft.com/office/drawing/2014/main" id="{7CF597EC-FB84-7C31-D11D-A1B518742493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4;p73">
              <a:extLst>
                <a:ext uri="{FF2B5EF4-FFF2-40B4-BE49-F238E27FC236}">
                  <a16:creationId xmlns:a16="http://schemas.microsoft.com/office/drawing/2014/main" id="{6B59B3B1-36AF-D506-D833-1A8335FE99E4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7015;p73">
              <a:extLst>
                <a:ext uri="{FF2B5EF4-FFF2-40B4-BE49-F238E27FC236}">
                  <a16:creationId xmlns:a16="http://schemas.microsoft.com/office/drawing/2014/main" id="{D93A1403-E330-4D79-4386-FFE9FDAC6CF9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7016;p73">
              <a:extLst>
                <a:ext uri="{FF2B5EF4-FFF2-40B4-BE49-F238E27FC236}">
                  <a16:creationId xmlns:a16="http://schemas.microsoft.com/office/drawing/2014/main" id="{2105CB0B-B6E2-A185-FED1-E514632303F1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1" name="Google Shape;6811;p73">
            <a:extLst>
              <a:ext uri="{FF2B5EF4-FFF2-40B4-BE49-F238E27FC236}">
                <a16:creationId xmlns:a16="http://schemas.microsoft.com/office/drawing/2014/main" id="{AE3DA099-525D-79C1-9A8C-AB915CF40009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2" name="Google Shape;6812;p73">
              <a:extLst>
                <a:ext uri="{FF2B5EF4-FFF2-40B4-BE49-F238E27FC236}">
                  <a16:creationId xmlns:a16="http://schemas.microsoft.com/office/drawing/2014/main" id="{41C43601-92FF-B98B-7CF9-780D5C2677EC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3;p73">
              <a:extLst>
                <a:ext uri="{FF2B5EF4-FFF2-40B4-BE49-F238E27FC236}">
                  <a16:creationId xmlns:a16="http://schemas.microsoft.com/office/drawing/2014/main" id="{6B9F24EA-4F85-AF05-7E90-03E483A08E5E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4;p73">
              <a:extLst>
                <a:ext uri="{FF2B5EF4-FFF2-40B4-BE49-F238E27FC236}">
                  <a16:creationId xmlns:a16="http://schemas.microsoft.com/office/drawing/2014/main" id="{16127EA4-6421-B905-C377-A1FE9E92A89E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5;p73">
              <a:extLst>
                <a:ext uri="{FF2B5EF4-FFF2-40B4-BE49-F238E27FC236}">
                  <a16:creationId xmlns:a16="http://schemas.microsoft.com/office/drawing/2014/main" id="{B1350D15-E626-AC39-CC36-9D81B2E03005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6;p73">
              <a:extLst>
                <a:ext uri="{FF2B5EF4-FFF2-40B4-BE49-F238E27FC236}">
                  <a16:creationId xmlns:a16="http://schemas.microsoft.com/office/drawing/2014/main" id="{A59F1068-B464-F37F-000F-709E3EB69DA5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6817;p73">
              <a:extLst>
                <a:ext uri="{FF2B5EF4-FFF2-40B4-BE49-F238E27FC236}">
                  <a16:creationId xmlns:a16="http://schemas.microsoft.com/office/drawing/2014/main" id="{A8CB5DB3-F75B-ACA8-8A15-AE9B5EC7BC97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" name="Google Shape;6818;p73">
              <a:extLst>
                <a:ext uri="{FF2B5EF4-FFF2-40B4-BE49-F238E27FC236}">
                  <a16:creationId xmlns:a16="http://schemas.microsoft.com/office/drawing/2014/main" id="{40929703-107C-8772-C31D-244E32F7589D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5" name="Freeform: Shape 9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99B030B-55AB-E650-23D0-D19DDA65F057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6" name="Freeform: Shape 9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4F6C0F4-B2A1-FC20-7F6C-84DBA1BF57BA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8024549-B7AA-7C34-E03D-83F45C0AA0A0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F0B046B-5CE4-A794-EE76-56C6B4CB9407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04708AF-2595-5A63-8EE8-562CED7B06CE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07" name="Google Shape;6784;p72">
            <a:extLst>
              <a:ext uri="{FF2B5EF4-FFF2-40B4-BE49-F238E27FC236}">
                <a16:creationId xmlns:a16="http://schemas.microsoft.com/office/drawing/2014/main" id="{361572FB-4546-7055-4BCB-DBC3C9E480AC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08" name="Google Shape;6785;p72">
              <a:extLst>
                <a:ext uri="{FF2B5EF4-FFF2-40B4-BE49-F238E27FC236}">
                  <a16:creationId xmlns:a16="http://schemas.microsoft.com/office/drawing/2014/main" id="{11EC7BAA-0C51-CB0A-1B96-71160FD1DD5F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" name="Google Shape;6786;p72">
              <a:extLst>
                <a:ext uri="{FF2B5EF4-FFF2-40B4-BE49-F238E27FC236}">
                  <a16:creationId xmlns:a16="http://schemas.microsoft.com/office/drawing/2014/main" id="{E11C15F1-7F55-7C72-5E93-2FDEAD1465F7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" name="Google Shape;6787;p72">
              <a:extLst>
                <a:ext uri="{FF2B5EF4-FFF2-40B4-BE49-F238E27FC236}">
                  <a16:creationId xmlns:a16="http://schemas.microsoft.com/office/drawing/2014/main" id="{31288EC9-BC10-3124-EEA6-258B77715FD2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" name="Google Shape;6788;p72">
              <a:extLst>
                <a:ext uri="{FF2B5EF4-FFF2-40B4-BE49-F238E27FC236}">
                  <a16:creationId xmlns:a16="http://schemas.microsoft.com/office/drawing/2014/main" id="{9876E343-8552-0F07-B8CF-7B1807B10A17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" name="Google Shape;6789;p72">
              <a:extLst>
                <a:ext uri="{FF2B5EF4-FFF2-40B4-BE49-F238E27FC236}">
                  <a16:creationId xmlns:a16="http://schemas.microsoft.com/office/drawing/2014/main" id="{E0CC9619-F7DF-A46A-706C-57CB60789D27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3" name="Google Shape;6943;p73">
            <a:extLst>
              <a:ext uri="{FF2B5EF4-FFF2-40B4-BE49-F238E27FC236}">
                <a16:creationId xmlns:a16="http://schemas.microsoft.com/office/drawing/2014/main" id="{63D97A68-9679-008F-65DF-24BEB6C96EC3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095667"/>
          </a:solidFill>
        </p:grpSpPr>
        <p:sp>
          <p:nvSpPr>
            <p:cNvPr id="114" name="Google Shape;6944;p73">
              <a:extLst>
                <a:ext uri="{FF2B5EF4-FFF2-40B4-BE49-F238E27FC236}">
                  <a16:creationId xmlns:a16="http://schemas.microsoft.com/office/drawing/2014/main" id="{5235834D-DD62-87E3-DC1E-604210F3D3C1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" name="Google Shape;6945;p73">
              <a:extLst>
                <a:ext uri="{FF2B5EF4-FFF2-40B4-BE49-F238E27FC236}">
                  <a16:creationId xmlns:a16="http://schemas.microsoft.com/office/drawing/2014/main" id="{0B5F9E83-571B-2216-D910-D28E07D33C21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" name="Google Shape;6946;p73">
              <a:extLst>
                <a:ext uri="{FF2B5EF4-FFF2-40B4-BE49-F238E27FC236}">
                  <a16:creationId xmlns:a16="http://schemas.microsoft.com/office/drawing/2014/main" id="{6D4E82C9-0507-FCE1-D98F-913EA9888679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" name="Google Shape;6947;p73">
              <a:extLst>
                <a:ext uri="{FF2B5EF4-FFF2-40B4-BE49-F238E27FC236}">
                  <a16:creationId xmlns:a16="http://schemas.microsoft.com/office/drawing/2014/main" id="{1F7EF945-6388-C5B6-B533-B4C8D4777CCA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" name="Google Shape;6948;p73">
              <a:extLst>
                <a:ext uri="{FF2B5EF4-FFF2-40B4-BE49-F238E27FC236}">
                  <a16:creationId xmlns:a16="http://schemas.microsoft.com/office/drawing/2014/main" id="{63CC3A70-0C21-79A0-3FA2-6B9EAE51CDCC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857975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540928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543269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C1991DE-5364-BDD9-CEFC-D75E5FE8E52B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673AD30-4AAE-9022-4D49-AA23A99AEF18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CFAE1F-ECFC-7D0C-9912-92F6898DDF4B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E1A599-5B7A-C035-399C-08EA348A0CE7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8D962B-66F0-49E9-44A6-A5950926D8F0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D476376E-7076-40EE-3112-B6D699DF2B72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hlinkClick r:id="rId3" action="ppaction://hlinksldjump"/>
            <a:extLst>
              <a:ext uri="{FF2B5EF4-FFF2-40B4-BE49-F238E27FC236}">
                <a16:creationId xmlns:a16="http://schemas.microsoft.com/office/drawing/2014/main" id="{B02B9CBC-7DE0-82A9-3F45-27CF60B63B7F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4" action="ppaction://hlinksldjump"/>
            <a:extLst>
              <a:ext uri="{FF2B5EF4-FFF2-40B4-BE49-F238E27FC236}">
                <a16:creationId xmlns:a16="http://schemas.microsoft.com/office/drawing/2014/main" id="{BF912A6E-E312-06FD-9A08-314FA290E090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5" action="ppaction://hlinksldjump"/>
            <a:extLst>
              <a:ext uri="{FF2B5EF4-FFF2-40B4-BE49-F238E27FC236}">
                <a16:creationId xmlns:a16="http://schemas.microsoft.com/office/drawing/2014/main" id="{68D7AD04-B9CE-BEF1-F3CC-8E454BAD22D5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6" action="ppaction://hlinksldjump"/>
            <a:extLst>
              <a:ext uri="{FF2B5EF4-FFF2-40B4-BE49-F238E27FC236}">
                <a16:creationId xmlns:a16="http://schemas.microsoft.com/office/drawing/2014/main" id="{7A2F8735-F05D-0937-2846-E526952EE18C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7" action="ppaction://hlinksldjump"/>
            <a:extLst>
              <a:ext uri="{FF2B5EF4-FFF2-40B4-BE49-F238E27FC236}">
                <a16:creationId xmlns:a16="http://schemas.microsoft.com/office/drawing/2014/main" id="{063BAD2A-9532-16AA-BB34-11D81ABB7BA0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352F46E-B05B-24EF-C5A3-4B9C36BEEB8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9" name="Google Shape;6784;p72">
            <a:extLst>
              <a:ext uri="{FF2B5EF4-FFF2-40B4-BE49-F238E27FC236}">
                <a16:creationId xmlns:a16="http://schemas.microsoft.com/office/drawing/2014/main" id="{33EB8EDA-FE72-6112-1C9C-698A405538A1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22" name="Google Shape;6785;p72">
              <a:extLst>
                <a:ext uri="{FF2B5EF4-FFF2-40B4-BE49-F238E27FC236}">
                  <a16:creationId xmlns:a16="http://schemas.microsoft.com/office/drawing/2014/main" id="{12D090F1-827D-5194-5DAD-60E4E35DF9F4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786;p72">
              <a:extLst>
                <a:ext uri="{FF2B5EF4-FFF2-40B4-BE49-F238E27FC236}">
                  <a16:creationId xmlns:a16="http://schemas.microsoft.com/office/drawing/2014/main" id="{7D69F48E-97E5-C2D5-5A0C-4FEE1AC2A6AC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787;p72">
              <a:extLst>
                <a:ext uri="{FF2B5EF4-FFF2-40B4-BE49-F238E27FC236}">
                  <a16:creationId xmlns:a16="http://schemas.microsoft.com/office/drawing/2014/main" id="{37076348-1724-219E-5839-6AA17357F847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788;p72">
              <a:extLst>
                <a:ext uri="{FF2B5EF4-FFF2-40B4-BE49-F238E27FC236}">
                  <a16:creationId xmlns:a16="http://schemas.microsoft.com/office/drawing/2014/main" id="{9400F1DC-3EE6-BDBC-C25C-4436532EE19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6789;p72">
              <a:extLst>
                <a:ext uri="{FF2B5EF4-FFF2-40B4-BE49-F238E27FC236}">
                  <a16:creationId xmlns:a16="http://schemas.microsoft.com/office/drawing/2014/main" id="{A3EDAAAD-3F0C-4039-4962-E73182D957FF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9" name="Google Shape;6560;p72">
            <a:extLst>
              <a:ext uri="{FF2B5EF4-FFF2-40B4-BE49-F238E27FC236}">
                <a16:creationId xmlns:a16="http://schemas.microsoft.com/office/drawing/2014/main" id="{3165D350-8F67-06D1-2203-40A76C2C97A9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32" name="Google Shape;6561;p72">
              <a:extLst>
                <a:ext uri="{FF2B5EF4-FFF2-40B4-BE49-F238E27FC236}">
                  <a16:creationId xmlns:a16="http://schemas.microsoft.com/office/drawing/2014/main" id="{A5A976FD-6AEA-2C6B-FCFB-726E91D32F0C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6562;p72">
              <a:extLst>
                <a:ext uri="{FF2B5EF4-FFF2-40B4-BE49-F238E27FC236}">
                  <a16:creationId xmlns:a16="http://schemas.microsoft.com/office/drawing/2014/main" id="{7592F6E2-F488-A68B-540E-EFAD21419E2C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3;p72">
              <a:extLst>
                <a:ext uri="{FF2B5EF4-FFF2-40B4-BE49-F238E27FC236}">
                  <a16:creationId xmlns:a16="http://schemas.microsoft.com/office/drawing/2014/main" id="{F800EB14-FE86-6E77-6EEB-C019F8F5C22A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4;p72">
              <a:extLst>
                <a:ext uri="{FF2B5EF4-FFF2-40B4-BE49-F238E27FC236}">
                  <a16:creationId xmlns:a16="http://schemas.microsoft.com/office/drawing/2014/main" id="{63B8E016-FD87-782B-F93B-D61727DA9DD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5;p72">
              <a:extLst>
                <a:ext uri="{FF2B5EF4-FFF2-40B4-BE49-F238E27FC236}">
                  <a16:creationId xmlns:a16="http://schemas.microsoft.com/office/drawing/2014/main" id="{2BE2277A-77EB-1E9E-7C82-D77257D82B34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9" name="Google Shape;6637;p72">
            <a:extLst>
              <a:ext uri="{FF2B5EF4-FFF2-40B4-BE49-F238E27FC236}">
                <a16:creationId xmlns:a16="http://schemas.microsoft.com/office/drawing/2014/main" id="{C456A06E-B5F7-E551-8C15-E1197A52A5BB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42" name="Google Shape;6638;p72">
              <a:extLst>
                <a:ext uri="{FF2B5EF4-FFF2-40B4-BE49-F238E27FC236}">
                  <a16:creationId xmlns:a16="http://schemas.microsoft.com/office/drawing/2014/main" id="{5C53886B-5122-C897-624A-9ECA2ACBBCD0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639;p72">
              <a:extLst>
                <a:ext uri="{FF2B5EF4-FFF2-40B4-BE49-F238E27FC236}">
                  <a16:creationId xmlns:a16="http://schemas.microsoft.com/office/drawing/2014/main" id="{68B225D8-E52C-DEA7-8474-5B0A669077F8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40;p72">
              <a:extLst>
                <a:ext uri="{FF2B5EF4-FFF2-40B4-BE49-F238E27FC236}">
                  <a16:creationId xmlns:a16="http://schemas.microsoft.com/office/drawing/2014/main" id="{BF5DB056-BE3D-CDA8-2E80-C95647E95C7D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41;p72">
              <a:extLst>
                <a:ext uri="{FF2B5EF4-FFF2-40B4-BE49-F238E27FC236}">
                  <a16:creationId xmlns:a16="http://schemas.microsoft.com/office/drawing/2014/main" id="{18A5EE81-5D0D-D57A-F75E-E2B5554291FE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" name="Google Shape;7008;p73">
            <a:extLst>
              <a:ext uri="{FF2B5EF4-FFF2-40B4-BE49-F238E27FC236}">
                <a16:creationId xmlns:a16="http://schemas.microsoft.com/office/drawing/2014/main" id="{2683BDA8-7561-83C2-FEFE-3327D9ED2BE7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49" name="Google Shape;7009;p73">
              <a:extLst>
                <a:ext uri="{FF2B5EF4-FFF2-40B4-BE49-F238E27FC236}">
                  <a16:creationId xmlns:a16="http://schemas.microsoft.com/office/drawing/2014/main" id="{494298F2-1C16-C528-D829-D69DC7D7FAAC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" name="Google Shape;7010;p73">
              <a:extLst>
                <a:ext uri="{FF2B5EF4-FFF2-40B4-BE49-F238E27FC236}">
                  <a16:creationId xmlns:a16="http://schemas.microsoft.com/office/drawing/2014/main" id="{AEACE50C-94EA-FD08-5193-C000EF93D415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1;p73">
              <a:extLst>
                <a:ext uri="{FF2B5EF4-FFF2-40B4-BE49-F238E27FC236}">
                  <a16:creationId xmlns:a16="http://schemas.microsoft.com/office/drawing/2014/main" id="{24288507-A5C2-7CAD-6EBC-61752449B865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2;p73">
              <a:extLst>
                <a:ext uri="{FF2B5EF4-FFF2-40B4-BE49-F238E27FC236}">
                  <a16:creationId xmlns:a16="http://schemas.microsoft.com/office/drawing/2014/main" id="{055D82D8-FF7C-2424-FC4C-9950E164F078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3;p73">
              <a:extLst>
                <a:ext uri="{FF2B5EF4-FFF2-40B4-BE49-F238E27FC236}">
                  <a16:creationId xmlns:a16="http://schemas.microsoft.com/office/drawing/2014/main" id="{160310AB-4416-61E8-34E4-1595F142A0F0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4;p73">
              <a:extLst>
                <a:ext uri="{FF2B5EF4-FFF2-40B4-BE49-F238E27FC236}">
                  <a16:creationId xmlns:a16="http://schemas.microsoft.com/office/drawing/2014/main" id="{18A81518-1530-79DF-1CD6-426A25A818AB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5;p73">
              <a:extLst>
                <a:ext uri="{FF2B5EF4-FFF2-40B4-BE49-F238E27FC236}">
                  <a16:creationId xmlns:a16="http://schemas.microsoft.com/office/drawing/2014/main" id="{235768DB-74F5-941F-E4E3-638D38FF62F6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6;p73">
              <a:extLst>
                <a:ext uri="{FF2B5EF4-FFF2-40B4-BE49-F238E27FC236}">
                  <a16:creationId xmlns:a16="http://schemas.microsoft.com/office/drawing/2014/main" id="{C3DFEED6-ED34-8F50-7C2E-9484DB728865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" name="Google Shape;6811;p73">
            <a:extLst>
              <a:ext uri="{FF2B5EF4-FFF2-40B4-BE49-F238E27FC236}">
                <a16:creationId xmlns:a16="http://schemas.microsoft.com/office/drawing/2014/main" id="{1F1FE6AE-EBCB-5403-7C8D-0F85049F19BB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80" name="Google Shape;6812;p73">
              <a:extLst>
                <a:ext uri="{FF2B5EF4-FFF2-40B4-BE49-F238E27FC236}">
                  <a16:creationId xmlns:a16="http://schemas.microsoft.com/office/drawing/2014/main" id="{CCF9ED0D-ACDB-6A4A-6104-21DBB7B9B998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6813;p73">
              <a:extLst>
                <a:ext uri="{FF2B5EF4-FFF2-40B4-BE49-F238E27FC236}">
                  <a16:creationId xmlns:a16="http://schemas.microsoft.com/office/drawing/2014/main" id="{12C81F47-2E38-3475-C124-988D46E925F1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4;p73">
              <a:extLst>
                <a:ext uri="{FF2B5EF4-FFF2-40B4-BE49-F238E27FC236}">
                  <a16:creationId xmlns:a16="http://schemas.microsoft.com/office/drawing/2014/main" id="{51B566E3-AE99-6806-8675-E7FA36FA1186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5;p73">
              <a:extLst>
                <a:ext uri="{FF2B5EF4-FFF2-40B4-BE49-F238E27FC236}">
                  <a16:creationId xmlns:a16="http://schemas.microsoft.com/office/drawing/2014/main" id="{6B01F13C-3807-5F05-6E73-18F75FCFEE72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6;p73">
              <a:extLst>
                <a:ext uri="{FF2B5EF4-FFF2-40B4-BE49-F238E27FC236}">
                  <a16:creationId xmlns:a16="http://schemas.microsoft.com/office/drawing/2014/main" id="{605CD0AA-05C8-53B5-54BB-9D46505C7B53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7;p73">
              <a:extLst>
                <a:ext uri="{FF2B5EF4-FFF2-40B4-BE49-F238E27FC236}">
                  <a16:creationId xmlns:a16="http://schemas.microsoft.com/office/drawing/2014/main" id="{46561165-EBA7-0EF8-ABC4-F0C6A03B22A3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8;p73">
              <a:extLst>
                <a:ext uri="{FF2B5EF4-FFF2-40B4-BE49-F238E27FC236}">
                  <a16:creationId xmlns:a16="http://schemas.microsoft.com/office/drawing/2014/main" id="{9DBA2A89-C08F-D86D-C095-ED2E3FBC5AC9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" name="Google Shape;6943;p73">
            <a:extLst>
              <a:ext uri="{FF2B5EF4-FFF2-40B4-BE49-F238E27FC236}">
                <a16:creationId xmlns:a16="http://schemas.microsoft.com/office/drawing/2014/main" id="{98ADDFC8-3FD3-2118-4700-E69EAE8043B4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8" name="Google Shape;6944;p73">
              <a:extLst>
                <a:ext uri="{FF2B5EF4-FFF2-40B4-BE49-F238E27FC236}">
                  <a16:creationId xmlns:a16="http://schemas.microsoft.com/office/drawing/2014/main" id="{D299919A-2351-F9CC-6BED-85FDA66CE310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6945;p73">
              <a:extLst>
                <a:ext uri="{FF2B5EF4-FFF2-40B4-BE49-F238E27FC236}">
                  <a16:creationId xmlns:a16="http://schemas.microsoft.com/office/drawing/2014/main" id="{8232556A-ECC3-FFE8-DD64-0CFFD80728F5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6;p73">
              <a:extLst>
                <a:ext uri="{FF2B5EF4-FFF2-40B4-BE49-F238E27FC236}">
                  <a16:creationId xmlns:a16="http://schemas.microsoft.com/office/drawing/2014/main" id="{37D3A577-D857-6511-BD71-96B0D51C767F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7;p73">
              <a:extLst>
                <a:ext uri="{FF2B5EF4-FFF2-40B4-BE49-F238E27FC236}">
                  <a16:creationId xmlns:a16="http://schemas.microsoft.com/office/drawing/2014/main" id="{C5BC6C7D-EC68-E23E-A56F-EB2057C5BE5C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8;p73">
              <a:extLst>
                <a:ext uri="{FF2B5EF4-FFF2-40B4-BE49-F238E27FC236}">
                  <a16:creationId xmlns:a16="http://schemas.microsoft.com/office/drawing/2014/main" id="{0B2F0CB5-8EC3-DE45-FBF4-C0D3D9A9D3F0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3" name="Freeform: Shape 9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5F85D2E-7A80-A629-2A00-69BBC8E19033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4" name="Freeform: Shape 9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70165A6-5187-9202-F883-FBA42F0265B2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B51D81A-0945-0BC1-EA99-A3FF84E13FC7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F18EA183-AA5A-43C9-A882-134173EEBCB0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9702311-F092-D213-A7F3-6DC53B5BEF12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8735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540928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543269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C1991DE-5364-BDD9-CEFC-D75E5FE8E52B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673AD30-4AAE-9022-4D49-AA23A99AEF18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CFAE1F-ECFC-7D0C-9912-92F6898DDF4B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E1A599-5B7A-C035-399C-08EA348A0CE7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8D962B-66F0-49E9-44A6-A5950926D8F0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50">
            <a:extLst>
              <a:ext uri="{FF2B5EF4-FFF2-40B4-BE49-F238E27FC236}">
                <a16:creationId xmlns:a16="http://schemas.microsoft.com/office/drawing/2014/main" id="{6791F855-1AFF-73E6-7702-943E8F09A0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53" y="730819"/>
            <a:ext cx="3929743" cy="4530458"/>
          </a:xfrm>
          <a:custGeom>
            <a:avLst/>
            <a:gdLst>
              <a:gd name="connsiteX0" fmla="*/ 0 w 5239657"/>
              <a:gd name="connsiteY0" fmla="*/ 0 h 6030039"/>
              <a:gd name="connsiteX1" fmla="*/ 4070631 w 5239657"/>
              <a:gd name="connsiteY1" fmla="*/ 0 h 6030039"/>
              <a:gd name="connsiteX2" fmla="*/ 4404141 w 5239657"/>
              <a:gd name="connsiteY2" fmla="*/ 190106 h 6030039"/>
              <a:gd name="connsiteX3" fmla="*/ 4518474 w 5239657"/>
              <a:gd name="connsiteY3" fmla="*/ 263085 h 6030039"/>
              <a:gd name="connsiteX4" fmla="*/ 4629288 w 5239657"/>
              <a:gd name="connsiteY4" fmla="*/ 344746 h 6030039"/>
              <a:gd name="connsiteX5" fmla="*/ 4727791 w 5239657"/>
              <a:gd name="connsiteY5" fmla="*/ 433363 h 6030039"/>
              <a:gd name="connsiteX6" fmla="*/ 4821018 w 5239657"/>
              <a:gd name="connsiteY6" fmla="*/ 528930 h 6030039"/>
              <a:gd name="connsiteX7" fmla="*/ 4835781 w 5239657"/>
              <a:gd name="connsiteY7" fmla="*/ 546855 h 6030039"/>
              <a:gd name="connsiteX8" fmla="*/ 4905450 w 5239657"/>
              <a:gd name="connsiteY8" fmla="*/ 631446 h 6030039"/>
              <a:gd name="connsiteX9" fmla="*/ 4942827 w 5239657"/>
              <a:gd name="connsiteY9" fmla="*/ 684682 h 6030039"/>
              <a:gd name="connsiteX10" fmla="*/ 4981086 w 5239657"/>
              <a:gd name="connsiteY10" fmla="*/ 739172 h 6030039"/>
              <a:gd name="connsiteX11" fmla="*/ 5013683 w 5239657"/>
              <a:gd name="connsiteY11" fmla="*/ 796616 h 6030039"/>
              <a:gd name="connsiteX12" fmla="*/ 5046166 w 5239657"/>
              <a:gd name="connsiteY12" fmla="*/ 853855 h 6030039"/>
              <a:gd name="connsiteX13" fmla="*/ 5105972 w 5239657"/>
              <a:gd name="connsiteY13" fmla="*/ 972007 h 6030039"/>
              <a:gd name="connsiteX14" fmla="*/ 5153465 w 5239657"/>
              <a:gd name="connsiteY14" fmla="*/ 1095373 h 6030039"/>
              <a:gd name="connsiteX15" fmla="*/ 5190403 w 5239657"/>
              <a:gd name="connsiteY15" fmla="*/ 1222215 h 6030039"/>
              <a:gd name="connsiteX16" fmla="*/ 5198338 w 5239657"/>
              <a:gd name="connsiteY16" fmla="*/ 1258955 h 6030039"/>
              <a:gd name="connsiteX17" fmla="*/ 5218550 w 5239657"/>
              <a:gd name="connsiteY17" fmla="*/ 1352530 h 6030039"/>
              <a:gd name="connsiteX18" fmla="*/ 5223484 w 5239657"/>
              <a:gd name="connsiteY18" fmla="*/ 1400087 h 6030039"/>
              <a:gd name="connsiteX19" fmla="*/ 5232621 w 5239657"/>
              <a:gd name="connsiteY19" fmla="*/ 1488061 h 6030039"/>
              <a:gd name="connsiteX20" fmla="*/ 5237355 w 5239657"/>
              <a:gd name="connsiteY20" fmla="*/ 1579252 h 6030039"/>
              <a:gd name="connsiteX21" fmla="*/ 5239657 w 5239657"/>
              <a:gd name="connsiteY21" fmla="*/ 1623591 h 6030039"/>
              <a:gd name="connsiteX22" fmla="*/ 5239657 w 5239657"/>
              <a:gd name="connsiteY22" fmla="*/ 1624689 h 6030039"/>
              <a:gd name="connsiteX23" fmla="*/ 5239657 w 5239657"/>
              <a:gd name="connsiteY23" fmla="*/ 3458453 h 6030039"/>
              <a:gd name="connsiteX24" fmla="*/ 5232621 w 5239657"/>
              <a:gd name="connsiteY24" fmla="*/ 3593983 h 6030039"/>
              <a:gd name="connsiteX25" fmla="*/ 5218550 w 5239657"/>
              <a:gd name="connsiteY25" fmla="*/ 3729509 h 6030039"/>
              <a:gd name="connsiteX26" fmla="*/ 5190403 w 5239657"/>
              <a:gd name="connsiteY26" fmla="*/ 3859831 h 6030039"/>
              <a:gd name="connsiteX27" fmla="*/ 5153465 w 5239657"/>
              <a:gd name="connsiteY27" fmla="*/ 3986672 h 6030039"/>
              <a:gd name="connsiteX28" fmla="*/ 5105972 w 5239657"/>
              <a:gd name="connsiteY28" fmla="*/ 4110037 h 6030039"/>
              <a:gd name="connsiteX29" fmla="*/ 5046166 w 5239657"/>
              <a:gd name="connsiteY29" fmla="*/ 4228191 h 6030039"/>
              <a:gd name="connsiteX30" fmla="*/ 5004179 w 5239657"/>
              <a:gd name="connsiteY30" fmla="*/ 4302171 h 6030039"/>
              <a:gd name="connsiteX31" fmla="*/ 4981086 w 5239657"/>
              <a:gd name="connsiteY31" fmla="*/ 4342869 h 6030039"/>
              <a:gd name="connsiteX32" fmla="*/ 4953981 w 5239657"/>
              <a:gd name="connsiteY32" fmla="*/ 4381473 h 6030039"/>
              <a:gd name="connsiteX33" fmla="*/ 4905450 w 5239657"/>
              <a:gd name="connsiteY33" fmla="*/ 4450599 h 6030039"/>
              <a:gd name="connsiteX34" fmla="*/ 4821018 w 5239657"/>
              <a:gd name="connsiteY34" fmla="*/ 4553113 h 6030039"/>
              <a:gd name="connsiteX35" fmla="*/ 4814328 w 5239657"/>
              <a:gd name="connsiteY35" fmla="*/ 4559972 h 6030039"/>
              <a:gd name="connsiteX36" fmla="*/ 4727791 w 5239657"/>
              <a:gd name="connsiteY36" fmla="*/ 4648681 h 6030039"/>
              <a:gd name="connsiteX37" fmla="*/ 4629288 w 5239657"/>
              <a:gd name="connsiteY37" fmla="*/ 4737293 h 6030039"/>
              <a:gd name="connsiteX38" fmla="*/ 4518474 w 5239657"/>
              <a:gd name="connsiteY38" fmla="*/ 4818960 h 6030039"/>
              <a:gd name="connsiteX39" fmla="*/ 4404141 w 5239657"/>
              <a:gd name="connsiteY39" fmla="*/ 4891938 h 6030039"/>
              <a:gd name="connsiteX40" fmla="*/ 2794668 w 5239657"/>
              <a:gd name="connsiteY40" fmla="*/ 5809367 h 6030039"/>
              <a:gd name="connsiteX41" fmla="*/ 2673298 w 5239657"/>
              <a:gd name="connsiteY41" fmla="*/ 5871918 h 6030039"/>
              <a:gd name="connsiteX42" fmla="*/ 2546652 w 5239657"/>
              <a:gd name="connsiteY42" fmla="*/ 5925782 h 6030039"/>
              <a:gd name="connsiteX43" fmla="*/ 2502271 w 5239657"/>
              <a:gd name="connsiteY43" fmla="*/ 5939597 h 6030039"/>
              <a:gd name="connsiteX44" fmla="*/ 2418247 w 5239657"/>
              <a:gd name="connsiteY44" fmla="*/ 5965749 h 6030039"/>
              <a:gd name="connsiteX45" fmla="*/ 2352678 w 5239657"/>
              <a:gd name="connsiteY45" fmla="*/ 5981722 h 6030039"/>
              <a:gd name="connsiteX46" fmla="*/ 2289838 w 5239657"/>
              <a:gd name="connsiteY46" fmla="*/ 5997023 h 6030039"/>
              <a:gd name="connsiteX47" fmla="*/ 2156156 w 5239657"/>
              <a:gd name="connsiteY47" fmla="*/ 6019613 h 6030039"/>
              <a:gd name="connsiteX48" fmla="*/ 2026062 w 5239657"/>
              <a:gd name="connsiteY48" fmla="*/ 6029759 h 6030039"/>
              <a:gd name="connsiteX49" fmla="*/ 2022829 w 5239657"/>
              <a:gd name="connsiteY49" fmla="*/ 6030008 h 6030039"/>
              <a:gd name="connsiteX50" fmla="*/ 2022475 w 5239657"/>
              <a:gd name="connsiteY50" fmla="*/ 6030039 h 6030039"/>
              <a:gd name="connsiteX51" fmla="*/ 1890550 w 5239657"/>
              <a:gd name="connsiteY51" fmla="*/ 6030039 h 6030039"/>
              <a:gd name="connsiteX52" fmla="*/ 1886962 w 5239657"/>
              <a:gd name="connsiteY52" fmla="*/ 6029759 h 6030039"/>
              <a:gd name="connsiteX53" fmla="*/ 1756869 w 5239657"/>
              <a:gd name="connsiteY53" fmla="*/ 6019613 h 6030039"/>
              <a:gd name="connsiteX54" fmla="*/ 1623184 w 5239657"/>
              <a:gd name="connsiteY54" fmla="*/ 5997023 h 6030039"/>
              <a:gd name="connsiteX55" fmla="*/ 1560347 w 5239657"/>
              <a:gd name="connsiteY55" fmla="*/ 5981722 h 6030039"/>
              <a:gd name="connsiteX56" fmla="*/ 1494778 w 5239657"/>
              <a:gd name="connsiteY56" fmla="*/ 5965749 h 6030039"/>
              <a:gd name="connsiteX57" fmla="*/ 1366373 w 5239657"/>
              <a:gd name="connsiteY57" fmla="*/ 5925782 h 6030039"/>
              <a:gd name="connsiteX58" fmla="*/ 1302082 w 5239657"/>
              <a:gd name="connsiteY58" fmla="*/ 5898059 h 6030039"/>
              <a:gd name="connsiteX59" fmla="*/ 1241483 w 5239657"/>
              <a:gd name="connsiteY59" fmla="*/ 5871918 h 6030039"/>
              <a:gd name="connsiteX60" fmla="*/ 1147524 w 5239657"/>
              <a:gd name="connsiteY60" fmla="*/ 5823497 h 6030039"/>
              <a:gd name="connsiteX61" fmla="*/ 1120113 w 5239657"/>
              <a:gd name="connsiteY61" fmla="*/ 5809367 h 6030039"/>
              <a:gd name="connsiteX62" fmla="*/ 684243 w 5239657"/>
              <a:gd name="connsiteY62" fmla="*/ 5561182 h 6030039"/>
              <a:gd name="connsiteX63" fmla="*/ 0 w 5239657"/>
              <a:gd name="connsiteY63" fmla="*/ 5171576 h 603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239657" h="6030039">
                <a:moveTo>
                  <a:pt x="0" y="0"/>
                </a:moveTo>
                <a:lnTo>
                  <a:pt x="4070631" y="0"/>
                </a:lnTo>
                <a:lnTo>
                  <a:pt x="4404141" y="190106"/>
                </a:lnTo>
                <a:lnTo>
                  <a:pt x="4518474" y="263085"/>
                </a:lnTo>
                <a:lnTo>
                  <a:pt x="4629288" y="344746"/>
                </a:lnTo>
                <a:lnTo>
                  <a:pt x="4727791" y="433363"/>
                </a:lnTo>
                <a:lnTo>
                  <a:pt x="4821018" y="528930"/>
                </a:lnTo>
                <a:lnTo>
                  <a:pt x="4835781" y="546855"/>
                </a:lnTo>
                <a:lnTo>
                  <a:pt x="4905450" y="631446"/>
                </a:lnTo>
                <a:lnTo>
                  <a:pt x="4942827" y="684682"/>
                </a:lnTo>
                <a:lnTo>
                  <a:pt x="4981086" y="739172"/>
                </a:lnTo>
                <a:lnTo>
                  <a:pt x="5013683" y="796616"/>
                </a:lnTo>
                <a:lnTo>
                  <a:pt x="5046166" y="853855"/>
                </a:lnTo>
                <a:lnTo>
                  <a:pt x="5105972" y="972007"/>
                </a:lnTo>
                <a:lnTo>
                  <a:pt x="5153465" y="1095373"/>
                </a:lnTo>
                <a:lnTo>
                  <a:pt x="5190403" y="1222215"/>
                </a:lnTo>
                <a:lnTo>
                  <a:pt x="5198338" y="1258955"/>
                </a:lnTo>
                <a:lnTo>
                  <a:pt x="5218550" y="1352530"/>
                </a:lnTo>
                <a:lnTo>
                  <a:pt x="5223484" y="1400087"/>
                </a:lnTo>
                <a:lnTo>
                  <a:pt x="5232621" y="1488061"/>
                </a:lnTo>
                <a:lnTo>
                  <a:pt x="5237355" y="1579252"/>
                </a:lnTo>
                <a:lnTo>
                  <a:pt x="5239657" y="1623591"/>
                </a:lnTo>
                <a:lnTo>
                  <a:pt x="5239657" y="1624689"/>
                </a:lnTo>
                <a:lnTo>
                  <a:pt x="5239657" y="3458453"/>
                </a:lnTo>
                <a:lnTo>
                  <a:pt x="5232621" y="3593983"/>
                </a:lnTo>
                <a:lnTo>
                  <a:pt x="5218550" y="3729509"/>
                </a:lnTo>
                <a:lnTo>
                  <a:pt x="5190403" y="3859831"/>
                </a:lnTo>
                <a:lnTo>
                  <a:pt x="5153465" y="3986672"/>
                </a:lnTo>
                <a:lnTo>
                  <a:pt x="5105972" y="4110037"/>
                </a:lnTo>
                <a:lnTo>
                  <a:pt x="5046166" y="4228191"/>
                </a:lnTo>
                <a:lnTo>
                  <a:pt x="5004179" y="4302171"/>
                </a:lnTo>
                <a:lnTo>
                  <a:pt x="4981086" y="4342869"/>
                </a:lnTo>
                <a:lnTo>
                  <a:pt x="4953981" y="4381473"/>
                </a:lnTo>
                <a:lnTo>
                  <a:pt x="4905450" y="4450599"/>
                </a:lnTo>
                <a:lnTo>
                  <a:pt x="4821018" y="4553113"/>
                </a:lnTo>
                <a:lnTo>
                  <a:pt x="4814328" y="4559972"/>
                </a:lnTo>
                <a:lnTo>
                  <a:pt x="4727791" y="4648681"/>
                </a:lnTo>
                <a:lnTo>
                  <a:pt x="4629288" y="4737293"/>
                </a:lnTo>
                <a:lnTo>
                  <a:pt x="4518474" y="4818960"/>
                </a:lnTo>
                <a:lnTo>
                  <a:pt x="4404141" y="4891938"/>
                </a:lnTo>
                <a:lnTo>
                  <a:pt x="2794668" y="5809367"/>
                </a:lnTo>
                <a:lnTo>
                  <a:pt x="2673298" y="5871918"/>
                </a:lnTo>
                <a:lnTo>
                  <a:pt x="2546652" y="5925782"/>
                </a:lnTo>
                <a:lnTo>
                  <a:pt x="2502271" y="5939597"/>
                </a:lnTo>
                <a:lnTo>
                  <a:pt x="2418247" y="5965749"/>
                </a:lnTo>
                <a:lnTo>
                  <a:pt x="2352678" y="5981722"/>
                </a:lnTo>
                <a:lnTo>
                  <a:pt x="2289838" y="5997023"/>
                </a:lnTo>
                <a:lnTo>
                  <a:pt x="2156156" y="6019613"/>
                </a:lnTo>
                <a:lnTo>
                  <a:pt x="2026062" y="6029759"/>
                </a:lnTo>
                <a:lnTo>
                  <a:pt x="2022829" y="6030008"/>
                </a:lnTo>
                <a:lnTo>
                  <a:pt x="2022475" y="6030039"/>
                </a:lnTo>
                <a:lnTo>
                  <a:pt x="1890550" y="6030039"/>
                </a:lnTo>
                <a:lnTo>
                  <a:pt x="1886962" y="6029759"/>
                </a:lnTo>
                <a:lnTo>
                  <a:pt x="1756869" y="6019613"/>
                </a:lnTo>
                <a:lnTo>
                  <a:pt x="1623184" y="5997023"/>
                </a:lnTo>
                <a:lnTo>
                  <a:pt x="1560347" y="5981722"/>
                </a:lnTo>
                <a:lnTo>
                  <a:pt x="1494778" y="5965749"/>
                </a:lnTo>
                <a:lnTo>
                  <a:pt x="1366373" y="5925782"/>
                </a:lnTo>
                <a:lnTo>
                  <a:pt x="1302082" y="5898059"/>
                </a:lnTo>
                <a:lnTo>
                  <a:pt x="1241483" y="5871918"/>
                </a:lnTo>
                <a:lnTo>
                  <a:pt x="1147524" y="5823497"/>
                </a:lnTo>
                <a:lnTo>
                  <a:pt x="1120113" y="5809367"/>
                </a:lnTo>
                <a:lnTo>
                  <a:pt x="684243" y="5561182"/>
                </a:lnTo>
                <a:lnTo>
                  <a:pt x="0" y="5171576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4" name="TextBox 3">
            <a:hlinkClick r:id="rId2" action="ppaction://hlinksldjump"/>
            <a:extLst>
              <a:ext uri="{FF2B5EF4-FFF2-40B4-BE49-F238E27FC236}">
                <a16:creationId xmlns:a16="http://schemas.microsoft.com/office/drawing/2014/main" id="{0EE61D8D-74BF-4756-733F-DFBD575CDC76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3" action="ppaction://hlinksldjump"/>
            <a:extLst>
              <a:ext uri="{FF2B5EF4-FFF2-40B4-BE49-F238E27FC236}">
                <a16:creationId xmlns:a16="http://schemas.microsoft.com/office/drawing/2014/main" id="{6F59C55B-EE06-7019-1DAF-43BBA00059C3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4" action="ppaction://hlinksldjump"/>
            <a:extLst>
              <a:ext uri="{FF2B5EF4-FFF2-40B4-BE49-F238E27FC236}">
                <a16:creationId xmlns:a16="http://schemas.microsoft.com/office/drawing/2014/main" id="{F6590B54-D234-64FD-B687-A4E3598D3D6F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5" action="ppaction://hlinksldjump"/>
            <a:extLst>
              <a:ext uri="{FF2B5EF4-FFF2-40B4-BE49-F238E27FC236}">
                <a16:creationId xmlns:a16="http://schemas.microsoft.com/office/drawing/2014/main" id="{381D7527-0F6B-7EC7-9519-3439ED727806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6" action="ppaction://hlinksldjump"/>
            <a:extLst>
              <a:ext uri="{FF2B5EF4-FFF2-40B4-BE49-F238E27FC236}">
                <a16:creationId xmlns:a16="http://schemas.microsoft.com/office/drawing/2014/main" id="{1661F99B-FACA-E127-367B-0862AFCB1E6C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hlinkClick r:id="rId7" action="ppaction://hlinksldjump"/>
            <a:extLst>
              <a:ext uri="{FF2B5EF4-FFF2-40B4-BE49-F238E27FC236}">
                <a16:creationId xmlns:a16="http://schemas.microsoft.com/office/drawing/2014/main" id="{81062369-C2DB-4BC1-2C4A-2FD474F4114D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4372A71A-9416-6D51-24E2-7E21F29F067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32" name="Google Shape;6560;p72">
            <a:extLst>
              <a:ext uri="{FF2B5EF4-FFF2-40B4-BE49-F238E27FC236}">
                <a16:creationId xmlns:a16="http://schemas.microsoft.com/office/drawing/2014/main" id="{CE24BD50-C493-F715-E6BA-703FDCCFB019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33" name="Google Shape;6561;p72">
              <a:extLst>
                <a:ext uri="{FF2B5EF4-FFF2-40B4-BE49-F238E27FC236}">
                  <a16:creationId xmlns:a16="http://schemas.microsoft.com/office/drawing/2014/main" id="{0E030AB0-1D8D-0D63-9C05-898CE1376C9D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2;p72">
              <a:extLst>
                <a:ext uri="{FF2B5EF4-FFF2-40B4-BE49-F238E27FC236}">
                  <a16:creationId xmlns:a16="http://schemas.microsoft.com/office/drawing/2014/main" id="{93DDE00A-B926-CA3E-E3B1-EC8A821A1E2B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3;p72">
              <a:extLst>
                <a:ext uri="{FF2B5EF4-FFF2-40B4-BE49-F238E27FC236}">
                  <a16:creationId xmlns:a16="http://schemas.microsoft.com/office/drawing/2014/main" id="{0EF830A3-0055-34C5-A59C-8020093A2178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4;p72">
              <a:extLst>
                <a:ext uri="{FF2B5EF4-FFF2-40B4-BE49-F238E27FC236}">
                  <a16:creationId xmlns:a16="http://schemas.microsoft.com/office/drawing/2014/main" id="{2322E2F6-3F96-7084-BE3C-1548575D32BB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565;p72">
              <a:extLst>
                <a:ext uri="{FF2B5EF4-FFF2-40B4-BE49-F238E27FC236}">
                  <a16:creationId xmlns:a16="http://schemas.microsoft.com/office/drawing/2014/main" id="{385E08AE-4A9A-0726-F796-AB366B59C05A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2" name="Google Shape;6637;p72">
            <a:extLst>
              <a:ext uri="{FF2B5EF4-FFF2-40B4-BE49-F238E27FC236}">
                <a16:creationId xmlns:a16="http://schemas.microsoft.com/office/drawing/2014/main" id="{276EB2AB-5803-17E2-128D-5ED99983415D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43" name="Google Shape;6638;p72">
              <a:extLst>
                <a:ext uri="{FF2B5EF4-FFF2-40B4-BE49-F238E27FC236}">
                  <a16:creationId xmlns:a16="http://schemas.microsoft.com/office/drawing/2014/main" id="{408DC2C8-737E-5BCF-0218-8C5AA579597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39;p72">
              <a:extLst>
                <a:ext uri="{FF2B5EF4-FFF2-40B4-BE49-F238E27FC236}">
                  <a16:creationId xmlns:a16="http://schemas.microsoft.com/office/drawing/2014/main" id="{47C1029E-AC8D-FD1D-CB67-4570A923C0ED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40;p72">
              <a:extLst>
                <a:ext uri="{FF2B5EF4-FFF2-40B4-BE49-F238E27FC236}">
                  <a16:creationId xmlns:a16="http://schemas.microsoft.com/office/drawing/2014/main" id="{034A9BBE-215A-9ADE-363C-434B502751DD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641;p72">
              <a:extLst>
                <a:ext uri="{FF2B5EF4-FFF2-40B4-BE49-F238E27FC236}">
                  <a16:creationId xmlns:a16="http://schemas.microsoft.com/office/drawing/2014/main" id="{7638E06B-B775-D485-9EE3-708150292C74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" name="Google Shape;7008;p73">
            <a:extLst>
              <a:ext uri="{FF2B5EF4-FFF2-40B4-BE49-F238E27FC236}">
                <a16:creationId xmlns:a16="http://schemas.microsoft.com/office/drawing/2014/main" id="{90C13A68-A9A1-064E-D50A-647B472ED073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68" name="Google Shape;7009;p73">
              <a:extLst>
                <a:ext uri="{FF2B5EF4-FFF2-40B4-BE49-F238E27FC236}">
                  <a16:creationId xmlns:a16="http://schemas.microsoft.com/office/drawing/2014/main" id="{6033FC3F-BDDB-5BA3-D87E-E4C19CA69484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0;p73">
              <a:extLst>
                <a:ext uri="{FF2B5EF4-FFF2-40B4-BE49-F238E27FC236}">
                  <a16:creationId xmlns:a16="http://schemas.microsoft.com/office/drawing/2014/main" id="{2E925722-EE70-B0FF-3DBF-1CF84FD48EB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1;p73">
              <a:extLst>
                <a:ext uri="{FF2B5EF4-FFF2-40B4-BE49-F238E27FC236}">
                  <a16:creationId xmlns:a16="http://schemas.microsoft.com/office/drawing/2014/main" id="{705877A9-D24A-D6C9-4FFA-7A685918281D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2;p73">
              <a:extLst>
                <a:ext uri="{FF2B5EF4-FFF2-40B4-BE49-F238E27FC236}">
                  <a16:creationId xmlns:a16="http://schemas.microsoft.com/office/drawing/2014/main" id="{262FDE07-6FED-924C-C3FA-533BE078679F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3;p73">
              <a:extLst>
                <a:ext uri="{FF2B5EF4-FFF2-40B4-BE49-F238E27FC236}">
                  <a16:creationId xmlns:a16="http://schemas.microsoft.com/office/drawing/2014/main" id="{D4A024EC-8C45-41CF-EF8A-D4C7710E2B02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4;p73">
              <a:extLst>
                <a:ext uri="{FF2B5EF4-FFF2-40B4-BE49-F238E27FC236}">
                  <a16:creationId xmlns:a16="http://schemas.microsoft.com/office/drawing/2014/main" id="{8ED9023D-485A-7782-3863-41D5838DE510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5;p73">
              <a:extLst>
                <a:ext uri="{FF2B5EF4-FFF2-40B4-BE49-F238E27FC236}">
                  <a16:creationId xmlns:a16="http://schemas.microsoft.com/office/drawing/2014/main" id="{F876BE7C-C3AA-8D43-6BCD-A45EA95541F3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7016;p73">
              <a:extLst>
                <a:ext uri="{FF2B5EF4-FFF2-40B4-BE49-F238E27FC236}">
                  <a16:creationId xmlns:a16="http://schemas.microsoft.com/office/drawing/2014/main" id="{6003A06D-1ADA-D14A-456E-D7FAEE467E3B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6943;p73">
            <a:extLst>
              <a:ext uri="{FF2B5EF4-FFF2-40B4-BE49-F238E27FC236}">
                <a16:creationId xmlns:a16="http://schemas.microsoft.com/office/drawing/2014/main" id="{F2F76D1C-9F88-09AD-6041-302D18E833F2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9" name="Google Shape;6944;p73">
              <a:extLst>
                <a:ext uri="{FF2B5EF4-FFF2-40B4-BE49-F238E27FC236}">
                  <a16:creationId xmlns:a16="http://schemas.microsoft.com/office/drawing/2014/main" id="{601FC493-BF5F-2E96-8E40-86A26B843B76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5;p73">
              <a:extLst>
                <a:ext uri="{FF2B5EF4-FFF2-40B4-BE49-F238E27FC236}">
                  <a16:creationId xmlns:a16="http://schemas.microsoft.com/office/drawing/2014/main" id="{5CD0BB24-4F88-F986-8D99-33BCFCDA39F5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6;p73">
              <a:extLst>
                <a:ext uri="{FF2B5EF4-FFF2-40B4-BE49-F238E27FC236}">
                  <a16:creationId xmlns:a16="http://schemas.microsoft.com/office/drawing/2014/main" id="{DC732695-6A9B-9C0B-CF23-7875F9BC3EFB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7;p73">
              <a:extLst>
                <a:ext uri="{FF2B5EF4-FFF2-40B4-BE49-F238E27FC236}">
                  <a16:creationId xmlns:a16="http://schemas.microsoft.com/office/drawing/2014/main" id="{271D3563-849E-2638-8669-8D837513B1E6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6948;p73">
              <a:extLst>
                <a:ext uri="{FF2B5EF4-FFF2-40B4-BE49-F238E27FC236}">
                  <a16:creationId xmlns:a16="http://schemas.microsoft.com/office/drawing/2014/main" id="{F30CF786-87D7-832E-3A93-6BC5EA73E443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4" name="Freeform: Shape 9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A5F3532-180E-CD02-A2DC-2B043EB5543B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F596F17-FE94-4AB0-4790-99E0CBFE927F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F1AFA30-36AD-5727-4E6E-DB3CA5E192A8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00D2EC8-09A1-A818-9A9A-1659BEF36322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EAC4C86-32C3-C637-CF8F-0CBA6F4435E6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9" name="Google Shape;6784;p72">
            <a:extLst>
              <a:ext uri="{FF2B5EF4-FFF2-40B4-BE49-F238E27FC236}">
                <a16:creationId xmlns:a16="http://schemas.microsoft.com/office/drawing/2014/main" id="{541B9B93-5163-E00F-1B1F-5F122EDC2696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00" name="Google Shape;6785;p72">
              <a:extLst>
                <a:ext uri="{FF2B5EF4-FFF2-40B4-BE49-F238E27FC236}">
                  <a16:creationId xmlns:a16="http://schemas.microsoft.com/office/drawing/2014/main" id="{032CA2C5-C016-7D00-5CF5-4368647017A0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" name="Google Shape;6786;p72">
              <a:extLst>
                <a:ext uri="{FF2B5EF4-FFF2-40B4-BE49-F238E27FC236}">
                  <a16:creationId xmlns:a16="http://schemas.microsoft.com/office/drawing/2014/main" id="{85CDA4C2-B567-720A-5AAB-78417679C782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" name="Google Shape;6787;p72">
              <a:extLst>
                <a:ext uri="{FF2B5EF4-FFF2-40B4-BE49-F238E27FC236}">
                  <a16:creationId xmlns:a16="http://schemas.microsoft.com/office/drawing/2014/main" id="{985B5C76-0524-7DB8-DDF4-DF038FDB6A25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" name="Google Shape;6788;p72">
              <a:extLst>
                <a:ext uri="{FF2B5EF4-FFF2-40B4-BE49-F238E27FC236}">
                  <a16:creationId xmlns:a16="http://schemas.microsoft.com/office/drawing/2014/main" id="{68E149EB-AAFE-5D68-1CEF-F65F9C2DDAA2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" name="Google Shape;6789;p72">
              <a:extLst>
                <a:ext uri="{FF2B5EF4-FFF2-40B4-BE49-F238E27FC236}">
                  <a16:creationId xmlns:a16="http://schemas.microsoft.com/office/drawing/2014/main" id="{B2B9A27C-0DFD-602C-08BA-CDC731F09FBD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" name="Google Shape;6811;p73">
            <a:extLst>
              <a:ext uri="{FF2B5EF4-FFF2-40B4-BE49-F238E27FC236}">
                <a16:creationId xmlns:a16="http://schemas.microsoft.com/office/drawing/2014/main" id="{817B5A6E-D907-A4B7-D089-8DE22B50958C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106" name="Google Shape;6812;p73">
              <a:extLst>
                <a:ext uri="{FF2B5EF4-FFF2-40B4-BE49-F238E27FC236}">
                  <a16:creationId xmlns:a16="http://schemas.microsoft.com/office/drawing/2014/main" id="{B1FBF294-4625-775F-BB21-FC5E030A95D4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" name="Google Shape;6813;p73">
              <a:extLst>
                <a:ext uri="{FF2B5EF4-FFF2-40B4-BE49-F238E27FC236}">
                  <a16:creationId xmlns:a16="http://schemas.microsoft.com/office/drawing/2014/main" id="{E7FA9D7A-1E37-0CDB-BAAC-6C11763D3824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" name="Google Shape;6814;p73">
              <a:extLst>
                <a:ext uri="{FF2B5EF4-FFF2-40B4-BE49-F238E27FC236}">
                  <a16:creationId xmlns:a16="http://schemas.microsoft.com/office/drawing/2014/main" id="{24F6FE5F-0CA8-20BD-66E5-28B04BB74B2C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" name="Google Shape;6815;p73">
              <a:extLst>
                <a:ext uri="{FF2B5EF4-FFF2-40B4-BE49-F238E27FC236}">
                  <a16:creationId xmlns:a16="http://schemas.microsoft.com/office/drawing/2014/main" id="{2C325AAD-94F0-5CCB-170F-F3FE4286F4CC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" name="Google Shape;6816;p73">
              <a:extLst>
                <a:ext uri="{FF2B5EF4-FFF2-40B4-BE49-F238E27FC236}">
                  <a16:creationId xmlns:a16="http://schemas.microsoft.com/office/drawing/2014/main" id="{F6584B16-D8CF-D951-B608-42BB01FCBA2D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" name="Google Shape;6817;p73">
              <a:extLst>
                <a:ext uri="{FF2B5EF4-FFF2-40B4-BE49-F238E27FC236}">
                  <a16:creationId xmlns:a16="http://schemas.microsoft.com/office/drawing/2014/main" id="{6C1857E0-F094-CA0F-AD05-DAC648471B33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" name="Google Shape;6818;p73">
              <a:extLst>
                <a:ext uri="{FF2B5EF4-FFF2-40B4-BE49-F238E27FC236}">
                  <a16:creationId xmlns:a16="http://schemas.microsoft.com/office/drawing/2014/main" id="{CA5C811A-AF61-7F04-CB4A-55911FD424A3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49705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A36FB9D-40B4-35D8-ABB9-80F27A156B34}"/>
              </a:ext>
            </a:extLst>
          </p:cNvPr>
          <p:cNvSpPr/>
          <p:nvPr userDrawn="1"/>
        </p:nvSpPr>
        <p:spPr>
          <a:xfrm>
            <a:off x="627875" y="2143516"/>
            <a:ext cx="10936249" cy="2570977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 w="19050">
            <a:solidFill>
              <a:srgbClr val="095667"/>
            </a:solidFill>
            <a:prstDash val="sysDot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5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64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838DF017-F94A-C875-9705-C03485173C86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228F565-2931-23D6-D8EC-00228DE284B2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1258633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1282045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EC49FA-2AB3-3A4C-2537-0D80339BD693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E983F4B-93FB-CD69-E9B5-0B44B88CAE0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52C8B25-F73F-ED15-B50D-9C195066DD01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hlinkClick r:id="rId2" action="ppaction://hlinksldjump"/>
            <a:extLst>
              <a:ext uri="{FF2B5EF4-FFF2-40B4-BE49-F238E27FC236}">
                <a16:creationId xmlns:a16="http://schemas.microsoft.com/office/drawing/2014/main" id="{AE99B5EE-F0AD-1E75-ACD4-6013E84A220C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hlinkClick r:id="rId3" action="ppaction://hlinksldjump"/>
            <a:extLst>
              <a:ext uri="{FF2B5EF4-FFF2-40B4-BE49-F238E27FC236}">
                <a16:creationId xmlns:a16="http://schemas.microsoft.com/office/drawing/2014/main" id="{8638F360-EC0B-D6F0-A84A-ABD3FEE9AC7F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hlinkClick r:id="rId4" action="ppaction://hlinksldjump"/>
            <a:extLst>
              <a:ext uri="{FF2B5EF4-FFF2-40B4-BE49-F238E27FC236}">
                <a16:creationId xmlns:a16="http://schemas.microsoft.com/office/drawing/2014/main" id="{D539AEA4-4395-C88D-1D5D-D155599DC0F6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hlinkClick r:id="rId5" action="ppaction://hlinksldjump"/>
            <a:extLst>
              <a:ext uri="{FF2B5EF4-FFF2-40B4-BE49-F238E27FC236}">
                <a16:creationId xmlns:a16="http://schemas.microsoft.com/office/drawing/2014/main" id="{32931073-6355-5C13-E59D-D28860A7998B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6" action="ppaction://hlinksldjump"/>
            <a:extLst>
              <a:ext uri="{FF2B5EF4-FFF2-40B4-BE49-F238E27FC236}">
                <a16:creationId xmlns:a16="http://schemas.microsoft.com/office/drawing/2014/main" id="{5DCF6D22-7268-42E2-084C-C7F375248535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7" action="ppaction://hlinksldjump"/>
            <a:extLst>
              <a:ext uri="{FF2B5EF4-FFF2-40B4-BE49-F238E27FC236}">
                <a16:creationId xmlns:a16="http://schemas.microsoft.com/office/drawing/2014/main" id="{1C5309F3-F595-C545-58FC-ABC70F2AC1ED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0991D60C-8D9B-22CA-B0E9-994187AEE5D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7" name="Google Shape;6784;p72">
            <a:extLst>
              <a:ext uri="{FF2B5EF4-FFF2-40B4-BE49-F238E27FC236}">
                <a16:creationId xmlns:a16="http://schemas.microsoft.com/office/drawing/2014/main" id="{DE2ED6A3-3ACB-DE9F-8E01-1FF01CB12F60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18" name="Google Shape;6785;p72">
              <a:extLst>
                <a:ext uri="{FF2B5EF4-FFF2-40B4-BE49-F238E27FC236}">
                  <a16:creationId xmlns:a16="http://schemas.microsoft.com/office/drawing/2014/main" id="{600B898D-7F0D-70C6-C7E6-704A419F6D59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786;p72">
              <a:extLst>
                <a:ext uri="{FF2B5EF4-FFF2-40B4-BE49-F238E27FC236}">
                  <a16:creationId xmlns:a16="http://schemas.microsoft.com/office/drawing/2014/main" id="{03DD615E-973C-6936-204B-746EACF591FA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787;p72">
              <a:extLst>
                <a:ext uri="{FF2B5EF4-FFF2-40B4-BE49-F238E27FC236}">
                  <a16:creationId xmlns:a16="http://schemas.microsoft.com/office/drawing/2014/main" id="{F5137979-0C19-B83C-422A-BC629DD8C70C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788;p72">
              <a:extLst>
                <a:ext uri="{FF2B5EF4-FFF2-40B4-BE49-F238E27FC236}">
                  <a16:creationId xmlns:a16="http://schemas.microsoft.com/office/drawing/2014/main" id="{991413A2-4B83-69D7-12B7-BAF5F86D3888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789;p72">
              <a:extLst>
                <a:ext uri="{FF2B5EF4-FFF2-40B4-BE49-F238E27FC236}">
                  <a16:creationId xmlns:a16="http://schemas.microsoft.com/office/drawing/2014/main" id="{EF4968ED-3FFB-0E80-1E3B-A2B272FEC161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6560;p72">
            <a:extLst>
              <a:ext uri="{FF2B5EF4-FFF2-40B4-BE49-F238E27FC236}">
                <a16:creationId xmlns:a16="http://schemas.microsoft.com/office/drawing/2014/main" id="{0A7DA278-04C4-1CAF-FE26-25065620A4DC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28" name="Google Shape;6561;p72">
              <a:extLst>
                <a:ext uri="{FF2B5EF4-FFF2-40B4-BE49-F238E27FC236}">
                  <a16:creationId xmlns:a16="http://schemas.microsoft.com/office/drawing/2014/main" id="{72CD1174-CF94-4B8F-C0BA-F517AFCDDEAB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6562;p72">
              <a:extLst>
                <a:ext uri="{FF2B5EF4-FFF2-40B4-BE49-F238E27FC236}">
                  <a16:creationId xmlns:a16="http://schemas.microsoft.com/office/drawing/2014/main" id="{0C9C53DB-D6F8-A020-927B-923D502990D8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6563;p72">
              <a:extLst>
                <a:ext uri="{FF2B5EF4-FFF2-40B4-BE49-F238E27FC236}">
                  <a16:creationId xmlns:a16="http://schemas.microsoft.com/office/drawing/2014/main" id="{9E88D16C-6314-4D74-8910-9E50BB9CCC80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6564;p72">
              <a:extLst>
                <a:ext uri="{FF2B5EF4-FFF2-40B4-BE49-F238E27FC236}">
                  <a16:creationId xmlns:a16="http://schemas.microsoft.com/office/drawing/2014/main" id="{6FC4954E-337F-77EC-6D93-089463126D58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5;p72">
              <a:extLst>
                <a:ext uri="{FF2B5EF4-FFF2-40B4-BE49-F238E27FC236}">
                  <a16:creationId xmlns:a16="http://schemas.microsoft.com/office/drawing/2014/main" id="{A020A152-D995-16D8-3CCC-12C6A5B2D021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7" name="Google Shape;6637;p72">
            <a:extLst>
              <a:ext uri="{FF2B5EF4-FFF2-40B4-BE49-F238E27FC236}">
                <a16:creationId xmlns:a16="http://schemas.microsoft.com/office/drawing/2014/main" id="{E796CE05-214C-78AF-C167-35928C5B67FE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38" name="Google Shape;6638;p72">
              <a:extLst>
                <a:ext uri="{FF2B5EF4-FFF2-40B4-BE49-F238E27FC236}">
                  <a16:creationId xmlns:a16="http://schemas.microsoft.com/office/drawing/2014/main" id="{1E69BE6E-EB27-EF4D-19E4-55842F3DB9F5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639;p72">
              <a:extLst>
                <a:ext uri="{FF2B5EF4-FFF2-40B4-BE49-F238E27FC236}">
                  <a16:creationId xmlns:a16="http://schemas.microsoft.com/office/drawing/2014/main" id="{E9A43883-6AE9-1101-A38C-2FA88015B9A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640;p72">
              <a:extLst>
                <a:ext uri="{FF2B5EF4-FFF2-40B4-BE49-F238E27FC236}">
                  <a16:creationId xmlns:a16="http://schemas.microsoft.com/office/drawing/2014/main" id="{F63CC79C-BE8B-1295-849A-B7BDD7A7CA50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641;p72">
              <a:extLst>
                <a:ext uri="{FF2B5EF4-FFF2-40B4-BE49-F238E27FC236}">
                  <a16:creationId xmlns:a16="http://schemas.microsoft.com/office/drawing/2014/main" id="{C8DFFABC-953E-968C-F0BE-1A1C3E09044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6" name="Google Shape;7008;p73">
            <a:extLst>
              <a:ext uri="{FF2B5EF4-FFF2-40B4-BE49-F238E27FC236}">
                <a16:creationId xmlns:a16="http://schemas.microsoft.com/office/drawing/2014/main" id="{D3B5732F-FDE5-3CCB-AC8A-272279E0E87F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47" name="Google Shape;7009;p73">
              <a:extLst>
                <a:ext uri="{FF2B5EF4-FFF2-40B4-BE49-F238E27FC236}">
                  <a16:creationId xmlns:a16="http://schemas.microsoft.com/office/drawing/2014/main" id="{39B0CBCA-2222-AD6C-2A7B-9FFC824F6B9C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" name="Google Shape;7010;p73">
              <a:extLst>
                <a:ext uri="{FF2B5EF4-FFF2-40B4-BE49-F238E27FC236}">
                  <a16:creationId xmlns:a16="http://schemas.microsoft.com/office/drawing/2014/main" id="{F59F695E-AC25-DD7F-8000-BEB2F5861F2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1;p73">
              <a:extLst>
                <a:ext uri="{FF2B5EF4-FFF2-40B4-BE49-F238E27FC236}">
                  <a16:creationId xmlns:a16="http://schemas.microsoft.com/office/drawing/2014/main" id="{F952E27C-126A-810C-9E31-C2867AAE0CC3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2;p73">
              <a:extLst>
                <a:ext uri="{FF2B5EF4-FFF2-40B4-BE49-F238E27FC236}">
                  <a16:creationId xmlns:a16="http://schemas.microsoft.com/office/drawing/2014/main" id="{3C5B6BD0-6EF7-B0B5-0264-C0B1BB2B37EA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3;p73">
              <a:extLst>
                <a:ext uri="{FF2B5EF4-FFF2-40B4-BE49-F238E27FC236}">
                  <a16:creationId xmlns:a16="http://schemas.microsoft.com/office/drawing/2014/main" id="{02930371-9D00-EC35-FBA4-9108C3ED4932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4;p73">
              <a:extLst>
                <a:ext uri="{FF2B5EF4-FFF2-40B4-BE49-F238E27FC236}">
                  <a16:creationId xmlns:a16="http://schemas.microsoft.com/office/drawing/2014/main" id="{571A50A9-68CA-24E8-23D6-EA132F28E903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5;p73">
              <a:extLst>
                <a:ext uri="{FF2B5EF4-FFF2-40B4-BE49-F238E27FC236}">
                  <a16:creationId xmlns:a16="http://schemas.microsoft.com/office/drawing/2014/main" id="{2CA2EC1E-04A7-07E1-05FA-A3608745B7ED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6;p73">
              <a:extLst>
                <a:ext uri="{FF2B5EF4-FFF2-40B4-BE49-F238E27FC236}">
                  <a16:creationId xmlns:a16="http://schemas.microsoft.com/office/drawing/2014/main" id="{D4B67291-7C0A-3A76-A716-6E9520E74FA7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" name="Google Shape;6811;p73">
            <a:extLst>
              <a:ext uri="{FF2B5EF4-FFF2-40B4-BE49-F238E27FC236}">
                <a16:creationId xmlns:a16="http://schemas.microsoft.com/office/drawing/2014/main" id="{BB5E225F-6F38-48B1-2BD8-73477766A2D3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0" name="Google Shape;6812;p73">
              <a:extLst>
                <a:ext uri="{FF2B5EF4-FFF2-40B4-BE49-F238E27FC236}">
                  <a16:creationId xmlns:a16="http://schemas.microsoft.com/office/drawing/2014/main" id="{CE508D79-A734-5A12-EAE7-E170BE2E199D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6813;p73">
              <a:extLst>
                <a:ext uri="{FF2B5EF4-FFF2-40B4-BE49-F238E27FC236}">
                  <a16:creationId xmlns:a16="http://schemas.microsoft.com/office/drawing/2014/main" id="{92A82FDC-E5D8-7937-38FA-5F628189D11F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4;p73">
              <a:extLst>
                <a:ext uri="{FF2B5EF4-FFF2-40B4-BE49-F238E27FC236}">
                  <a16:creationId xmlns:a16="http://schemas.microsoft.com/office/drawing/2014/main" id="{4AD055DE-9B1D-7D8E-2D07-BB431ADC14B2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5;p73">
              <a:extLst>
                <a:ext uri="{FF2B5EF4-FFF2-40B4-BE49-F238E27FC236}">
                  <a16:creationId xmlns:a16="http://schemas.microsoft.com/office/drawing/2014/main" id="{DD224BBE-9B9C-794C-0A5D-8CB2CF79D25B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6;p73">
              <a:extLst>
                <a:ext uri="{FF2B5EF4-FFF2-40B4-BE49-F238E27FC236}">
                  <a16:creationId xmlns:a16="http://schemas.microsoft.com/office/drawing/2014/main" id="{C946E7B0-8318-7433-8C4E-CD9104CBA161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7;p73">
              <a:extLst>
                <a:ext uri="{FF2B5EF4-FFF2-40B4-BE49-F238E27FC236}">
                  <a16:creationId xmlns:a16="http://schemas.microsoft.com/office/drawing/2014/main" id="{DC3FE7D6-B7D4-F11D-1A98-A5697912A0C2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8;p73">
              <a:extLst>
                <a:ext uri="{FF2B5EF4-FFF2-40B4-BE49-F238E27FC236}">
                  <a16:creationId xmlns:a16="http://schemas.microsoft.com/office/drawing/2014/main" id="{BF91A922-E14D-3E71-FA23-99ABF198EC45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" name="Google Shape;6943;p73">
            <a:extLst>
              <a:ext uri="{FF2B5EF4-FFF2-40B4-BE49-F238E27FC236}">
                <a16:creationId xmlns:a16="http://schemas.microsoft.com/office/drawing/2014/main" id="{F26FBFB8-BF7C-B43A-922D-3DA9FA5ACFFA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8" name="Google Shape;6944;p73">
              <a:extLst>
                <a:ext uri="{FF2B5EF4-FFF2-40B4-BE49-F238E27FC236}">
                  <a16:creationId xmlns:a16="http://schemas.microsoft.com/office/drawing/2014/main" id="{DC55BC42-1009-B9D4-8EB9-CDC1B4BF8AFC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6945;p73">
              <a:extLst>
                <a:ext uri="{FF2B5EF4-FFF2-40B4-BE49-F238E27FC236}">
                  <a16:creationId xmlns:a16="http://schemas.microsoft.com/office/drawing/2014/main" id="{344FD6D3-7D32-74E2-7F31-1DE8A14954E6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6;p73">
              <a:extLst>
                <a:ext uri="{FF2B5EF4-FFF2-40B4-BE49-F238E27FC236}">
                  <a16:creationId xmlns:a16="http://schemas.microsoft.com/office/drawing/2014/main" id="{A16BB3D7-F6DD-46ED-60AD-DC0C043E07A2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7;p73">
              <a:extLst>
                <a:ext uri="{FF2B5EF4-FFF2-40B4-BE49-F238E27FC236}">
                  <a16:creationId xmlns:a16="http://schemas.microsoft.com/office/drawing/2014/main" id="{5103CABD-2672-F501-01FC-A1FDDD943B9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8;p73">
              <a:extLst>
                <a:ext uri="{FF2B5EF4-FFF2-40B4-BE49-F238E27FC236}">
                  <a16:creationId xmlns:a16="http://schemas.microsoft.com/office/drawing/2014/main" id="{D658D671-E02A-E688-B57A-DE4AD14C9EFC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0" name="Freeform: Shape 9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FDCA937-8B50-7DCD-1EC0-F158FEBA00E6}"/>
              </a:ext>
            </a:extLst>
          </p:cNvPr>
          <p:cNvSpPr/>
          <p:nvPr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6" name="Freeform: Shape 9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404DE87-C51E-90EB-3CD8-38B4571E18E2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2D1F56E-9262-13EA-84EC-7355A7279CBF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40FD5C6-6AC7-A5B3-89C2-397486C317EE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804B2DC-A984-ED53-0EAD-1CB6481C92D4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25151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838DF017-F94A-C875-9705-C03485173C86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228F565-2931-23D6-D8EC-00228DE284B2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1258633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1282045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EC49FA-2AB3-3A4C-2537-0D80339BD693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E983F4B-93FB-CD69-E9B5-0B44B88CAE0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52C8B25-F73F-ED15-B50D-9C195066DD01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8">
            <a:extLst>
              <a:ext uri="{FF2B5EF4-FFF2-40B4-BE49-F238E27FC236}">
                <a16:creationId xmlns:a16="http://schemas.microsoft.com/office/drawing/2014/main" id="{143F10C7-03CB-B1D4-5B7E-D0BE206A0A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7407" y="809073"/>
            <a:ext cx="2795324" cy="2975074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5" name="Picture Placeholder 40">
            <a:extLst>
              <a:ext uri="{FF2B5EF4-FFF2-40B4-BE49-F238E27FC236}">
                <a16:creationId xmlns:a16="http://schemas.microsoft.com/office/drawing/2014/main" id="{BE5C1D28-D41B-8537-2733-EE8E549F65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62430" y="3444910"/>
            <a:ext cx="2168707" cy="2308163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6" name="TextBox 5">
            <a:hlinkClick r:id="rId2" action="ppaction://hlinksldjump"/>
            <a:extLst>
              <a:ext uri="{FF2B5EF4-FFF2-40B4-BE49-F238E27FC236}">
                <a16:creationId xmlns:a16="http://schemas.microsoft.com/office/drawing/2014/main" id="{E0FDD1AD-5D91-E2DC-6743-2B659EDA1411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hlinkClick r:id="rId3" action="ppaction://hlinksldjump"/>
            <a:extLst>
              <a:ext uri="{FF2B5EF4-FFF2-40B4-BE49-F238E27FC236}">
                <a16:creationId xmlns:a16="http://schemas.microsoft.com/office/drawing/2014/main" id="{77CC76A3-DA21-C20F-F6AA-13FAFDD15FF8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4" action="ppaction://hlinksldjump"/>
            <a:extLst>
              <a:ext uri="{FF2B5EF4-FFF2-40B4-BE49-F238E27FC236}">
                <a16:creationId xmlns:a16="http://schemas.microsoft.com/office/drawing/2014/main" id="{2F3FA260-1072-38EC-78F5-7D7F90580EA9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5" action="ppaction://hlinksldjump"/>
            <a:extLst>
              <a:ext uri="{FF2B5EF4-FFF2-40B4-BE49-F238E27FC236}">
                <a16:creationId xmlns:a16="http://schemas.microsoft.com/office/drawing/2014/main" id="{7EE00359-8A71-A248-B268-A3AE7E9ADA9B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6" action="ppaction://hlinksldjump"/>
            <a:extLst>
              <a:ext uri="{FF2B5EF4-FFF2-40B4-BE49-F238E27FC236}">
                <a16:creationId xmlns:a16="http://schemas.microsoft.com/office/drawing/2014/main" id="{8703DFEB-B4DD-C4A3-E60D-C982022F5B5B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7" action="ppaction://hlinksldjump"/>
            <a:extLst>
              <a:ext uri="{FF2B5EF4-FFF2-40B4-BE49-F238E27FC236}">
                <a16:creationId xmlns:a16="http://schemas.microsoft.com/office/drawing/2014/main" id="{3A2C0CC9-D5A3-8C6A-65F8-34FFE481CDBA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E246BAA-369E-FE63-0B3F-15B8E89B91F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9" name="Google Shape;6784;p72">
            <a:extLst>
              <a:ext uri="{FF2B5EF4-FFF2-40B4-BE49-F238E27FC236}">
                <a16:creationId xmlns:a16="http://schemas.microsoft.com/office/drawing/2014/main" id="{BAB4A25F-76BF-A0CF-D2FD-523BE3C511E2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22" name="Google Shape;6785;p72">
              <a:extLst>
                <a:ext uri="{FF2B5EF4-FFF2-40B4-BE49-F238E27FC236}">
                  <a16:creationId xmlns:a16="http://schemas.microsoft.com/office/drawing/2014/main" id="{593330FB-6517-11A6-4FF1-8F58A1D2EA40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786;p72">
              <a:extLst>
                <a:ext uri="{FF2B5EF4-FFF2-40B4-BE49-F238E27FC236}">
                  <a16:creationId xmlns:a16="http://schemas.microsoft.com/office/drawing/2014/main" id="{5F638B52-C9EB-ED6C-83C8-3CBED7F8027A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787;p72">
              <a:extLst>
                <a:ext uri="{FF2B5EF4-FFF2-40B4-BE49-F238E27FC236}">
                  <a16:creationId xmlns:a16="http://schemas.microsoft.com/office/drawing/2014/main" id="{77B91760-B1E4-6DD1-B47B-A92B47B86802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788;p72">
              <a:extLst>
                <a:ext uri="{FF2B5EF4-FFF2-40B4-BE49-F238E27FC236}">
                  <a16:creationId xmlns:a16="http://schemas.microsoft.com/office/drawing/2014/main" id="{9F6C5FAB-39B5-F1C0-4775-A769ADA07311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6789;p72">
              <a:extLst>
                <a:ext uri="{FF2B5EF4-FFF2-40B4-BE49-F238E27FC236}">
                  <a16:creationId xmlns:a16="http://schemas.microsoft.com/office/drawing/2014/main" id="{970A197B-2BAA-4AA3-DECB-F0D1670AA18E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9" name="Google Shape;6560;p72">
            <a:extLst>
              <a:ext uri="{FF2B5EF4-FFF2-40B4-BE49-F238E27FC236}">
                <a16:creationId xmlns:a16="http://schemas.microsoft.com/office/drawing/2014/main" id="{C1CF10CC-1273-F358-E691-9AC30258E29D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32" name="Google Shape;6561;p72">
              <a:extLst>
                <a:ext uri="{FF2B5EF4-FFF2-40B4-BE49-F238E27FC236}">
                  <a16:creationId xmlns:a16="http://schemas.microsoft.com/office/drawing/2014/main" id="{B6C49571-8FC0-FA83-831F-D15820DC8BC0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6562;p72">
              <a:extLst>
                <a:ext uri="{FF2B5EF4-FFF2-40B4-BE49-F238E27FC236}">
                  <a16:creationId xmlns:a16="http://schemas.microsoft.com/office/drawing/2014/main" id="{5D2F1A0E-2A9B-5C76-5C76-2F9766A27D70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3;p72">
              <a:extLst>
                <a:ext uri="{FF2B5EF4-FFF2-40B4-BE49-F238E27FC236}">
                  <a16:creationId xmlns:a16="http://schemas.microsoft.com/office/drawing/2014/main" id="{9803913D-C21C-D360-C101-97006D091BE9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4;p72">
              <a:extLst>
                <a:ext uri="{FF2B5EF4-FFF2-40B4-BE49-F238E27FC236}">
                  <a16:creationId xmlns:a16="http://schemas.microsoft.com/office/drawing/2014/main" id="{86A4390C-D002-423A-7B80-26A22FE812A6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5;p72">
              <a:extLst>
                <a:ext uri="{FF2B5EF4-FFF2-40B4-BE49-F238E27FC236}">
                  <a16:creationId xmlns:a16="http://schemas.microsoft.com/office/drawing/2014/main" id="{F9552D9C-9898-1977-6562-09C59CA1833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9" name="Google Shape;6637;p72">
            <a:extLst>
              <a:ext uri="{FF2B5EF4-FFF2-40B4-BE49-F238E27FC236}">
                <a16:creationId xmlns:a16="http://schemas.microsoft.com/office/drawing/2014/main" id="{CC8357D4-3C30-940C-A70D-2E5CADD28D2B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42" name="Google Shape;6638;p72">
              <a:extLst>
                <a:ext uri="{FF2B5EF4-FFF2-40B4-BE49-F238E27FC236}">
                  <a16:creationId xmlns:a16="http://schemas.microsoft.com/office/drawing/2014/main" id="{A302A3A6-9575-39F8-3237-55561438CD3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639;p72">
              <a:extLst>
                <a:ext uri="{FF2B5EF4-FFF2-40B4-BE49-F238E27FC236}">
                  <a16:creationId xmlns:a16="http://schemas.microsoft.com/office/drawing/2014/main" id="{5762ED56-17D8-EAE8-B4BF-E9F331DBFE5E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40;p72">
              <a:extLst>
                <a:ext uri="{FF2B5EF4-FFF2-40B4-BE49-F238E27FC236}">
                  <a16:creationId xmlns:a16="http://schemas.microsoft.com/office/drawing/2014/main" id="{6412105F-C35A-1CE6-BD67-0189EF1D769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41;p72">
              <a:extLst>
                <a:ext uri="{FF2B5EF4-FFF2-40B4-BE49-F238E27FC236}">
                  <a16:creationId xmlns:a16="http://schemas.microsoft.com/office/drawing/2014/main" id="{1119DC0E-CF30-937B-4692-E7520A6B88C9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" name="Google Shape;7008;p73">
            <a:extLst>
              <a:ext uri="{FF2B5EF4-FFF2-40B4-BE49-F238E27FC236}">
                <a16:creationId xmlns:a16="http://schemas.microsoft.com/office/drawing/2014/main" id="{B94D9941-0947-C13E-4EA6-FD682D083AC7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69" name="Google Shape;7009;p73">
              <a:extLst>
                <a:ext uri="{FF2B5EF4-FFF2-40B4-BE49-F238E27FC236}">
                  <a16:creationId xmlns:a16="http://schemas.microsoft.com/office/drawing/2014/main" id="{91AE152B-F31D-D9FB-C704-DCB10E412017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0;p73">
              <a:extLst>
                <a:ext uri="{FF2B5EF4-FFF2-40B4-BE49-F238E27FC236}">
                  <a16:creationId xmlns:a16="http://schemas.microsoft.com/office/drawing/2014/main" id="{A1352F63-EF8B-C495-E2F1-610A0164AB26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1;p73">
              <a:extLst>
                <a:ext uri="{FF2B5EF4-FFF2-40B4-BE49-F238E27FC236}">
                  <a16:creationId xmlns:a16="http://schemas.microsoft.com/office/drawing/2014/main" id="{6D1DD3E1-E284-8E16-207B-897DAA3E9521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2;p73">
              <a:extLst>
                <a:ext uri="{FF2B5EF4-FFF2-40B4-BE49-F238E27FC236}">
                  <a16:creationId xmlns:a16="http://schemas.microsoft.com/office/drawing/2014/main" id="{1C84B113-C4B9-CB45-BBCF-F515D772697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3;p73">
              <a:extLst>
                <a:ext uri="{FF2B5EF4-FFF2-40B4-BE49-F238E27FC236}">
                  <a16:creationId xmlns:a16="http://schemas.microsoft.com/office/drawing/2014/main" id="{347EB8E2-F56F-9FCF-FC69-EA97F5BE25AD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4;p73">
              <a:extLst>
                <a:ext uri="{FF2B5EF4-FFF2-40B4-BE49-F238E27FC236}">
                  <a16:creationId xmlns:a16="http://schemas.microsoft.com/office/drawing/2014/main" id="{7A80E9CD-3DE5-88D5-A1FE-A9E34E4872EB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7015;p73">
              <a:extLst>
                <a:ext uri="{FF2B5EF4-FFF2-40B4-BE49-F238E27FC236}">
                  <a16:creationId xmlns:a16="http://schemas.microsoft.com/office/drawing/2014/main" id="{006CD6A1-AAC8-7687-FB94-E29709DA88AF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7016;p73">
              <a:extLst>
                <a:ext uri="{FF2B5EF4-FFF2-40B4-BE49-F238E27FC236}">
                  <a16:creationId xmlns:a16="http://schemas.microsoft.com/office/drawing/2014/main" id="{166075D7-D95B-B020-F852-F58561F7C7EE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1" name="Google Shape;6811;p73">
            <a:extLst>
              <a:ext uri="{FF2B5EF4-FFF2-40B4-BE49-F238E27FC236}">
                <a16:creationId xmlns:a16="http://schemas.microsoft.com/office/drawing/2014/main" id="{BE84F3AB-6212-75F4-D6CB-A1B1FE5746D9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2" name="Google Shape;6812;p73">
              <a:extLst>
                <a:ext uri="{FF2B5EF4-FFF2-40B4-BE49-F238E27FC236}">
                  <a16:creationId xmlns:a16="http://schemas.microsoft.com/office/drawing/2014/main" id="{44FA69CD-4C3E-68B0-162B-E401935A65FA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3;p73">
              <a:extLst>
                <a:ext uri="{FF2B5EF4-FFF2-40B4-BE49-F238E27FC236}">
                  <a16:creationId xmlns:a16="http://schemas.microsoft.com/office/drawing/2014/main" id="{3628B6CC-1251-A8C2-FFE1-7244E68B7260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4;p73">
              <a:extLst>
                <a:ext uri="{FF2B5EF4-FFF2-40B4-BE49-F238E27FC236}">
                  <a16:creationId xmlns:a16="http://schemas.microsoft.com/office/drawing/2014/main" id="{B0851CAF-5FB7-5D89-6BE7-613F79B9B47D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5;p73">
              <a:extLst>
                <a:ext uri="{FF2B5EF4-FFF2-40B4-BE49-F238E27FC236}">
                  <a16:creationId xmlns:a16="http://schemas.microsoft.com/office/drawing/2014/main" id="{D0DCC4B2-03F2-213E-FF1F-BAAADD61A461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6;p73">
              <a:extLst>
                <a:ext uri="{FF2B5EF4-FFF2-40B4-BE49-F238E27FC236}">
                  <a16:creationId xmlns:a16="http://schemas.microsoft.com/office/drawing/2014/main" id="{D2704FB0-07E5-D587-FC46-F884F3A6704B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6817;p73">
              <a:extLst>
                <a:ext uri="{FF2B5EF4-FFF2-40B4-BE49-F238E27FC236}">
                  <a16:creationId xmlns:a16="http://schemas.microsoft.com/office/drawing/2014/main" id="{F31FAE1D-DD60-D24F-FACD-7A09B9920B33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" name="Google Shape;6818;p73">
              <a:extLst>
                <a:ext uri="{FF2B5EF4-FFF2-40B4-BE49-F238E27FC236}">
                  <a16:creationId xmlns:a16="http://schemas.microsoft.com/office/drawing/2014/main" id="{D6B3C398-7639-5AE0-4FC1-6092FCFFC12D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9" name="Google Shape;6943;p73">
            <a:extLst>
              <a:ext uri="{FF2B5EF4-FFF2-40B4-BE49-F238E27FC236}">
                <a16:creationId xmlns:a16="http://schemas.microsoft.com/office/drawing/2014/main" id="{258CC4E1-BCCA-452F-E2C3-AB296E4E7230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90" name="Google Shape;6944;p73">
              <a:extLst>
                <a:ext uri="{FF2B5EF4-FFF2-40B4-BE49-F238E27FC236}">
                  <a16:creationId xmlns:a16="http://schemas.microsoft.com/office/drawing/2014/main" id="{90AB805F-D69E-EB70-2133-EE281D0E58D8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5;p73">
              <a:extLst>
                <a:ext uri="{FF2B5EF4-FFF2-40B4-BE49-F238E27FC236}">
                  <a16:creationId xmlns:a16="http://schemas.microsoft.com/office/drawing/2014/main" id="{D63DDFF4-255A-CC30-A87E-5131DA148C87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6;p73">
              <a:extLst>
                <a:ext uri="{FF2B5EF4-FFF2-40B4-BE49-F238E27FC236}">
                  <a16:creationId xmlns:a16="http://schemas.microsoft.com/office/drawing/2014/main" id="{0E419814-6AD5-E000-9E28-FB2224B06740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6947;p73">
              <a:extLst>
                <a:ext uri="{FF2B5EF4-FFF2-40B4-BE49-F238E27FC236}">
                  <a16:creationId xmlns:a16="http://schemas.microsoft.com/office/drawing/2014/main" id="{F9C79F84-AE84-B366-9D23-006566DEC16C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6948;p73">
              <a:extLst>
                <a:ext uri="{FF2B5EF4-FFF2-40B4-BE49-F238E27FC236}">
                  <a16:creationId xmlns:a16="http://schemas.microsoft.com/office/drawing/2014/main" id="{9255F56D-B479-CE76-2CBA-6C8AECB7E11C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5" name="Freeform: Shape 9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617817D-3E96-315E-E38A-70AF5A561684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6" name="Freeform: Shape 9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C7F3527-5F07-4E69-2BC4-731503FA7B98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BB068CE-B6AE-F07B-F07D-42D11BA0BC43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43037A2-5521-5C23-FC44-646FFD7BCA37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3E6707B-D7FF-215B-A9BC-1E965A919E71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82069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838DF017-F94A-C875-9705-C03485173C86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228F565-2931-23D6-D8EC-00228DE284B2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1258633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1282045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EC49FA-2AB3-3A4C-2537-0D80339BD693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E983F4B-93FB-CD69-E9B5-0B44B88CAE0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52C8B25-F73F-ED15-B50D-9C195066DD01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1054081-0F79-C010-D324-96D11EB03A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4394" y="1779123"/>
            <a:ext cx="3100388" cy="3299755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350"/>
            </a:lvl1pPr>
          </a:lstStyle>
          <a:p>
            <a:endParaRPr lang="en-US"/>
          </a:p>
        </p:txBody>
      </p:sp>
      <p:sp>
        <p:nvSpPr>
          <p:cNvPr id="5" name="TextBox 4">
            <a:hlinkClick r:id="rId2" action="ppaction://hlinksldjump"/>
            <a:extLst>
              <a:ext uri="{FF2B5EF4-FFF2-40B4-BE49-F238E27FC236}">
                <a16:creationId xmlns:a16="http://schemas.microsoft.com/office/drawing/2014/main" id="{603DCADE-CAE0-E3BB-8DAB-109BE175F55E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hlinkClick r:id="rId3" action="ppaction://hlinksldjump"/>
            <a:extLst>
              <a:ext uri="{FF2B5EF4-FFF2-40B4-BE49-F238E27FC236}">
                <a16:creationId xmlns:a16="http://schemas.microsoft.com/office/drawing/2014/main" id="{A85638F7-3CA2-CA07-1681-51A44ED19520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hlinkClick r:id="rId4" action="ppaction://hlinksldjump"/>
            <a:extLst>
              <a:ext uri="{FF2B5EF4-FFF2-40B4-BE49-F238E27FC236}">
                <a16:creationId xmlns:a16="http://schemas.microsoft.com/office/drawing/2014/main" id="{BD1FD51F-D2F7-4EE5-8982-D81205484433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5" action="ppaction://hlinksldjump"/>
            <a:extLst>
              <a:ext uri="{FF2B5EF4-FFF2-40B4-BE49-F238E27FC236}">
                <a16:creationId xmlns:a16="http://schemas.microsoft.com/office/drawing/2014/main" id="{7139A806-A339-49B8-7564-025796503043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6" action="ppaction://hlinksldjump"/>
            <a:extLst>
              <a:ext uri="{FF2B5EF4-FFF2-40B4-BE49-F238E27FC236}">
                <a16:creationId xmlns:a16="http://schemas.microsoft.com/office/drawing/2014/main" id="{83E4FCD8-CB18-A765-9208-84DB98C2FA8A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7" action="ppaction://hlinksldjump"/>
            <a:extLst>
              <a:ext uri="{FF2B5EF4-FFF2-40B4-BE49-F238E27FC236}">
                <a16:creationId xmlns:a16="http://schemas.microsoft.com/office/drawing/2014/main" id="{D2C1CE7F-BDB8-A2EE-9987-40B6F2B962E1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65F08083-06B5-DF10-ED07-C45C630AC2E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8" name="Google Shape;6784;p72">
            <a:extLst>
              <a:ext uri="{FF2B5EF4-FFF2-40B4-BE49-F238E27FC236}">
                <a16:creationId xmlns:a16="http://schemas.microsoft.com/office/drawing/2014/main" id="{047BBB35-2493-F788-6D74-285081DE6C0B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19" name="Google Shape;6785;p72">
              <a:extLst>
                <a:ext uri="{FF2B5EF4-FFF2-40B4-BE49-F238E27FC236}">
                  <a16:creationId xmlns:a16="http://schemas.microsoft.com/office/drawing/2014/main" id="{BC3D25A1-4341-673C-3750-09989661E8FF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786;p72">
              <a:extLst>
                <a:ext uri="{FF2B5EF4-FFF2-40B4-BE49-F238E27FC236}">
                  <a16:creationId xmlns:a16="http://schemas.microsoft.com/office/drawing/2014/main" id="{C38EB94C-8F85-5541-14EB-68201E748EB2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787;p72">
              <a:extLst>
                <a:ext uri="{FF2B5EF4-FFF2-40B4-BE49-F238E27FC236}">
                  <a16:creationId xmlns:a16="http://schemas.microsoft.com/office/drawing/2014/main" id="{036341FF-B350-FCF1-9B11-13C348FBC5BB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788;p72">
              <a:extLst>
                <a:ext uri="{FF2B5EF4-FFF2-40B4-BE49-F238E27FC236}">
                  <a16:creationId xmlns:a16="http://schemas.microsoft.com/office/drawing/2014/main" id="{E1E7F509-2E13-B6E4-C5B4-1AB5305B7CD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789;p72">
              <a:extLst>
                <a:ext uri="{FF2B5EF4-FFF2-40B4-BE49-F238E27FC236}">
                  <a16:creationId xmlns:a16="http://schemas.microsoft.com/office/drawing/2014/main" id="{AA3852EE-F4EC-892D-3A68-BA72AE47BE6A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" name="Google Shape;6560;p72">
            <a:extLst>
              <a:ext uri="{FF2B5EF4-FFF2-40B4-BE49-F238E27FC236}">
                <a16:creationId xmlns:a16="http://schemas.microsoft.com/office/drawing/2014/main" id="{97E36C45-9D7C-8C1B-9536-CB8BB5B42F1B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29" name="Google Shape;6561;p72">
              <a:extLst>
                <a:ext uri="{FF2B5EF4-FFF2-40B4-BE49-F238E27FC236}">
                  <a16:creationId xmlns:a16="http://schemas.microsoft.com/office/drawing/2014/main" id="{D2EA8AEC-6701-CF30-2B87-C955C03E73E4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6562;p72">
              <a:extLst>
                <a:ext uri="{FF2B5EF4-FFF2-40B4-BE49-F238E27FC236}">
                  <a16:creationId xmlns:a16="http://schemas.microsoft.com/office/drawing/2014/main" id="{EFAA9E0E-F9C9-0861-5E7F-87FF7535A760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6563;p72">
              <a:extLst>
                <a:ext uri="{FF2B5EF4-FFF2-40B4-BE49-F238E27FC236}">
                  <a16:creationId xmlns:a16="http://schemas.microsoft.com/office/drawing/2014/main" id="{0246D219-CBE5-3443-7A0A-987B90659CB8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4;p72">
              <a:extLst>
                <a:ext uri="{FF2B5EF4-FFF2-40B4-BE49-F238E27FC236}">
                  <a16:creationId xmlns:a16="http://schemas.microsoft.com/office/drawing/2014/main" id="{C7FBFBE8-D68B-BB65-5BAC-9EC1DA454E36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5;p72">
              <a:extLst>
                <a:ext uri="{FF2B5EF4-FFF2-40B4-BE49-F238E27FC236}">
                  <a16:creationId xmlns:a16="http://schemas.microsoft.com/office/drawing/2014/main" id="{14BE3102-A4DF-3E5C-C8C9-EAAA2B649E06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8" name="Google Shape;6637;p72">
            <a:extLst>
              <a:ext uri="{FF2B5EF4-FFF2-40B4-BE49-F238E27FC236}">
                <a16:creationId xmlns:a16="http://schemas.microsoft.com/office/drawing/2014/main" id="{55085930-1E37-0803-D521-8813C6DF6731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39" name="Google Shape;6638;p72">
              <a:extLst>
                <a:ext uri="{FF2B5EF4-FFF2-40B4-BE49-F238E27FC236}">
                  <a16:creationId xmlns:a16="http://schemas.microsoft.com/office/drawing/2014/main" id="{412C18BC-8546-3944-E699-5B40DC0C37EA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639;p72">
              <a:extLst>
                <a:ext uri="{FF2B5EF4-FFF2-40B4-BE49-F238E27FC236}">
                  <a16:creationId xmlns:a16="http://schemas.microsoft.com/office/drawing/2014/main" id="{C266147B-C4FC-244A-3C7E-C5D227CA178B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640;p72">
              <a:extLst>
                <a:ext uri="{FF2B5EF4-FFF2-40B4-BE49-F238E27FC236}">
                  <a16:creationId xmlns:a16="http://schemas.microsoft.com/office/drawing/2014/main" id="{82968325-0035-D5C2-84EC-B725358E3B26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41;p72">
              <a:extLst>
                <a:ext uri="{FF2B5EF4-FFF2-40B4-BE49-F238E27FC236}">
                  <a16:creationId xmlns:a16="http://schemas.microsoft.com/office/drawing/2014/main" id="{1F51F9D2-CCCC-575C-5902-F5FB6FEE7E6A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7" name="Google Shape;7008;p73">
            <a:extLst>
              <a:ext uri="{FF2B5EF4-FFF2-40B4-BE49-F238E27FC236}">
                <a16:creationId xmlns:a16="http://schemas.microsoft.com/office/drawing/2014/main" id="{1CC6B06F-A500-2DE9-9E6E-5BCBCC0BF91F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68" name="Google Shape;7009;p73">
              <a:extLst>
                <a:ext uri="{FF2B5EF4-FFF2-40B4-BE49-F238E27FC236}">
                  <a16:creationId xmlns:a16="http://schemas.microsoft.com/office/drawing/2014/main" id="{4490590C-C9EE-CF5B-23A9-28622194690A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0;p73">
              <a:extLst>
                <a:ext uri="{FF2B5EF4-FFF2-40B4-BE49-F238E27FC236}">
                  <a16:creationId xmlns:a16="http://schemas.microsoft.com/office/drawing/2014/main" id="{26B51CC2-4791-C5E4-DC2E-48326953D4D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1;p73">
              <a:extLst>
                <a:ext uri="{FF2B5EF4-FFF2-40B4-BE49-F238E27FC236}">
                  <a16:creationId xmlns:a16="http://schemas.microsoft.com/office/drawing/2014/main" id="{365945D5-F123-93CF-AC44-AE24679E6B4C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2;p73">
              <a:extLst>
                <a:ext uri="{FF2B5EF4-FFF2-40B4-BE49-F238E27FC236}">
                  <a16:creationId xmlns:a16="http://schemas.microsoft.com/office/drawing/2014/main" id="{B1A1FC6F-37D4-1B4F-2180-F23876B3CADE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3;p73">
              <a:extLst>
                <a:ext uri="{FF2B5EF4-FFF2-40B4-BE49-F238E27FC236}">
                  <a16:creationId xmlns:a16="http://schemas.microsoft.com/office/drawing/2014/main" id="{6FE2884D-FCCB-EFC7-F42F-DD1E0195DEF2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4;p73">
              <a:extLst>
                <a:ext uri="{FF2B5EF4-FFF2-40B4-BE49-F238E27FC236}">
                  <a16:creationId xmlns:a16="http://schemas.microsoft.com/office/drawing/2014/main" id="{CCA50990-9B8E-152A-40CD-9F2A39A94449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5;p73">
              <a:extLst>
                <a:ext uri="{FF2B5EF4-FFF2-40B4-BE49-F238E27FC236}">
                  <a16:creationId xmlns:a16="http://schemas.microsoft.com/office/drawing/2014/main" id="{22FF3C74-B74C-A51C-213D-80DF5AB02311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7016;p73">
              <a:extLst>
                <a:ext uri="{FF2B5EF4-FFF2-40B4-BE49-F238E27FC236}">
                  <a16:creationId xmlns:a16="http://schemas.microsoft.com/office/drawing/2014/main" id="{3847C526-EE28-4DE7-CA19-0F28F7FD61C9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" name="Google Shape;6811;p73">
            <a:extLst>
              <a:ext uri="{FF2B5EF4-FFF2-40B4-BE49-F238E27FC236}">
                <a16:creationId xmlns:a16="http://schemas.microsoft.com/office/drawing/2014/main" id="{7D469738-B697-4D0B-0437-EC956F69BBCB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1" name="Google Shape;6812;p73">
              <a:extLst>
                <a:ext uri="{FF2B5EF4-FFF2-40B4-BE49-F238E27FC236}">
                  <a16:creationId xmlns:a16="http://schemas.microsoft.com/office/drawing/2014/main" id="{7C9FCEEB-2433-B38A-F5FE-B46F5FDAD95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3;p73">
              <a:extLst>
                <a:ext uri="{FF2B5EF4-FFF2-40B4-BE49-F238E27FC236}">
                  <a16:creationId xmlns:a16="http://schemas.microsoft.com/office/drawing/2014/main" id="{B7B375BD-ECEF-0BEC-CCB2-3D8A49F89B85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4;p73">
              <a:extLst>
                <a:ext uri="{FF2B5EF4-FFF2-40B4-BE49-F238E27FC236}">
                  <a16:creationId xmlns:a16="http://schemas.microsoft.com/office/drawing/2014/main" id="{7C1767DA-1BF3-8268-DC0B-3AE48C8F0576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5;p73">
              <a:extLst>
                <a:ext uri="{FF2B5EF4-FFF2-40B4-BE49-F238E27FC236}">
                  <a16:creationId xmlns:a16="http://schemas.microsoft.com/office/drawing/2014/main" id="{085B8F95-0AB6-9366-1B5C-AD0AC7BB862A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6;p73">
              <a:extLst>
                <a:ext uri="{FF2B5EF4-FFF2-40B4-BE49-F238E27FC236}">
                  <a16:creationId xmlns:a16="http://schemas.microsoft.com/office/drawing/2014/main" id="{E254EB9E-90AD-CD5B-A23A-C179DD5AA4DC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7;p73">
              <a:extLst>
                <a:ext uri="{FF2B5EF4-FFF2-40B4-BE49-F238E27FC236}">
                  <a16:creationId xmlns:a16="http://schemas.microsoft.com/office/drawing/2014/main" id="{1E37231B-1A06-04E6-587E-093E1E76230B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6818;p73">
              <a:extLst>
                <a:ext uri="{FF2B5EF4-FFF2-40B4-BE49-F238E27FC236}">
                  <a16:creationId xmlns:a16="http://schemas.microsoft.com/office/drawing/2014/main" id="{7139DCE1-DE70-8FDA-1408-56912F60716E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6943;p73">
            <a:extLst>
              <a:ext uri="{FF2B5EF4-FFF2-40B4-BE49-F238E27FC236}">
                <a16:creationId xmlns:a16="http://schemas.microsoft.com/office/drawing/2014/main" id="{590E914E-EC91-2391-D167-E60D02832152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9" name="Google Shape;6944;p73">
              <a:extLst>
                <a:ext uri="{FF2B5EF4-FFF2-40B4-BE49-F238E27FC236}">
                  <a16:creationId xmlns:a16="http://schemas.microsoft.com/office/drawing/2014/main" id="{644F9E70-9BA8-295F-1994-0C21FB614DA7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5;p73">
              <a:extLst>
                <a:ext uri="{FF2B5EF4-FFF2-40B4-BE49-F238E27FC236}">
                  <a16:creationId xmlns:a16="http://schemas.microsoft.com/office/drawing/2014/main" id="{2899420A-9E84-4C59-372A-CAC1A9C5F820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6;p73">
              <a:extLst>
                <a:ext uri="{FF2B5EF4-FFF2-40B4-BE49-F238E27FC236}">
                  <a16:creationId xmlns:a16="http://schemas.microsoft.com/office/drawing/2014/main" id="{72317F7D-F5D8-8296-B6D4-276E56549383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7;p73">
              <a:extLst>
                <a:ext uri="{FF2B5EF4-FFF2-40B4-BE49-F238E27FC236}">
                  <a16:creationId xmlns:a16="http://schemas.microsoft.com/office/drawing/2014/main" id="{3797BFED-E31C-6A24-D8F2-81DC7E207F56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6948;p73">
              <a:extLst>
                <a:ext uri="{FF2B5EF4-FFF2-40B4-BE49-F238E27FC236}">
                  <a16:creationId xmlns:a16="http://schemas.microsoft.com/office/drawing/2014/main" id="{BF2832FB-CE56-3C8E-FF63-8F115CB9C323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4" name="Freeform: Shape 9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DA6C269-F00D-6DB7-3800-981BEFE6E626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218830F-9FB6-9619-BB9B-9E64CB439C91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E8A5FB5-7B01-077D-AE41-A4EC02F75763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2A83D72-5EDE-AB40-AB66-C7669509B363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FACD1A4-B8F5-C46F-97C2-A90E416BCDA3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0655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2089908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2113320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202E7B9-6B37-7D4E-7B39-BDB8EC21463A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5009BA-E68A-DE1E-BE56-DDFBAE0A50B5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9E2672-3AF3-AF2B-97C8-D30A652D8D85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24FCE1E-5107-7878-A281-99C67BB83EE4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2C4785-68F0-C73A-74D9-9CAAE959D046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2B4ACED5-FB94-1A04-9DED-85E8D744F042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hlinkClick r:id="rId3" action="ppaction://hlinksldjump"/>
            <a:extLst>
              <a:ext uri="{FF2B5EF4-FFF2-40B4-BE49-F238E27FC236}">
                <a16:creationId xmlns:a16="http://schemas.microsoft.com/office/drawing/2014/main" id="{D01A7471-4673-E771-FB22-A852C8449CAD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4" action="ppaction://hlinksldjump"/>
            <a:extLst>
              <a:ext uri="{FF2B5EF4-FFF2-40B4-BE49-F238E27FC236}">
                <a16:creationId xmlns:a16="http://schemas.microsoft.com/office/drawing/2014/main" id="{C03E13ED-266C-03A1-746A-A0030CB72E08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5" action="ppaction://hlinksldjump"/>
            <a:extLst>
              <a:ext uri="{FF2B5EF4-FFF2-40B4-BE49-F238E27FC236}">
                <a16:creationId xmlns:a16="http://schemas.microsoft.com/office/drawing/2014/main" id="{345D9EB6-38C8-8211-C1F3-0ABCE9A42891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6" action="ppaction://hlinksldjump"/>
            <a:extLst>
              <a:ext uri="{FF2B5EF4-FFF2-40B4-BE49-F238E27FC236}">
                <a16:creationId xmlns:a16="http://schemas.microsoft.com/office/drawing/2014/main" id="{90C5B579-A7BF-10BD-3C13-05D719DE2015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7" action="ppaction://hlinksldjump"/>
            <a:extLst>
              <a:ext uri="{FF2B5EF4-FFF2-40B4-BE49-F238E27FC236}">
                <a16:creationId xmlns:a16="http://schemas.microsoft.com/office/drawing/2014/main" id="{CC89DD5A-D7C5-85A9-497A-8940326B39DD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15AB9DB1-5382-5C87-4D29-13219E8B870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9" name="Google Shape;6784;p72">
            <a:extLst>
              <a:ext uri="{FF2B5EF4-FFF2-40B4-BE49-F238E27FC236}">
                <a16:creationId xmlns:a16="http://schemas.microsoft.com/office/drawing/2014/main" id="{946250A0-498C-60CE-3143-8F62DAB6FB1A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22" name="Google Shape;6785;p72">
              <a:extLst>
                <a:ext uri="{FF2B5EF4-FFF2-40B4-BE49-F238E27FC236}">
                  <a16:creationId xmlns:a16="http://schemas.microsoft.com/office/drawing/2014/main" id="{D24D59DB-8671-6FDE-5493-9EAACF55A55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786;p72">
              <a:extLst>
                <a:ext uri="{FF2B5EF4-FFF2-40B4-BE49-F238E27FC236}">
                  <a16:creationId xmlns:a16="http://schemas.microsoft.com/office/drawing/2014/main" id="{2858EB99-6615-252E-6447-A589A4C7D8A6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787;p72">
              <a:extLst>
                <a:ext uri="{FF2B5EF4-FFF2-40B4-BE49-F238E27FC236}">
                  <a16:creationId xmlns:a16="http://schemas.microsoft.com/office/drawing/2014/main" id="{6F4A45C8-4B93-714A-3FF5-EBD5EFD3D164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788;p72">
              <a:extLst>
                <a:ext uri="{FF2B5EF4-FFF2-40B4-BE49-F238E27FC236}">
                  <a16:creationId xmlns:a16="http://schemas.microsoft.com/office/drawing/2014/main" id="{2D596D9E-5C2D-D66A-C5D7-91428E728CB6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6789;p72">
              <a:extLst>
                <a:ext uri="{FF2B5EF4-FFF2-40B4-BE49-F238E27FC236}">
                  <a16:creationId xmlns:a16="http://schemas.microsoft.com/office/drawing/2014/main" id="{A9403265-535B-5F43-359D-01533821F18E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9" name="Google Shape;6560;p72">
            <a:extLst>
              <a:ext uri="{FF2B5EF4-FFF2-40B4-BE49-F238E27FC236}">
                <a16:creationId xmlns:a16="http://schemas.microsoft.com/office/drawing/2014/main" id="{C109DACD-9DCB-5992-7DA0-FE0F1270BFDF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32" name="Google Shape;6561;p72">
              <a:extLst>
                <a:ext uri="{FF2B5EF4-FFF2-40B4-BE49-F238E27FC236}">
                  <a16:creationId xmlns:a16="http://schemas.microsoft.com/office/drawing/2014/main" id="{E0F8FBCC-C36D-6C27-25BA-3E221FA1F921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6562;p72">
              <a:extLst>
                <a:ext uri="{FF2B5EF4-FFF2-40B4-BE49-F238E27FC236}">
                  <a16:creationId xmlns:a16="http://schemas.microsoft.com/office/drawing/2014/main" id="{964363C0-8AD3-2FB9-57D3-19C9A1668AFD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3;p72">
              <a:extLst>
                <a:ext uri="{FF2B5EF4-FFF2-40B4-BE49-F238E27FC236}">
                  <a16:creationId xmlns:a16="http://schemas.microsoft.com/office/drawing/2014/main" id="{2CC6F6B9-A15C-AF4B-64FB-946747808D5E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4;p72">
              <a:extLst>
                <a:ext uri="{FF2B5EF4-FFF2-40B4-BE49-F238E27FC236}">
                  <a16:creationId xmlns:a16="http://schemas.microsoft.com/office/drawing/2014/main" id="{E0101BDA-4D6C-52AB-161C-088A7E54BC86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5;p72">
              <a:extLst>
                <a:ext uri="{FF2B5EF4-FFF2-40B4-BE49-F238E27FC236}">
                  <a16:creationId xmlns:a16="http://schemas.microsoft.com/office/drawing/2014/main" id="{9E3C4D14-A007-CBC6-D367-0B5378C8C551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9" name="Google Shape;6637;p72">
            <a:extLst>
              <a:ext uri="{FF2B5EF4-FFF2-40B4-BE49-F238E27FC236}">
                <a16:creationId xmlns:a16="http://schemas.microsoft.com/office/drawing/2014/main" id="{C1AA1210-34B1-C7D1-8BBF-F9C5EF305AE1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42" name="Google Shape;6638;p72">
              <a:extLst>
                <a:ext uri="{FF2B5EF4-FFF2-40B4-BE49-F238E27FC236}">
                  <a16:creationId xmlns:a16="http://schemas.microsoft.com/office/drawing/2014/main" id="{ACCED554-65A9-44B5-72C8-70C71AB525B3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639;p72">
              <a:extLst>
                <a:ext uri="{FF2B5EF4-FFF2-40B4-BE49-F238E27FC236}">
                  <a16:creationId xmlns:a16="http://schemas.microsoft.com/office/drawing/2014/main" id="{76459143-6569-670A-177A-DC70326FAF57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40;p72">
              <a:extLst>
                <a:ext uri="{FF2B5EF4-FFF2-40B4-BE49-F238E27FC236}">
                  <a16:creationId xmlns:a16="http://schemas.microsoft.com/office/drawing/2014/main" id="{F56DA99F-B37A-1BAF-EF7F-B071B660BEC8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41;p72">
              <a:extLst>
                <a:ext uri="{FF2B5EF4-FFF2-40B4-BE49-F238E27FC236}">
                  <a16:creationId xmlns:a16="http://schemas.microsoft.com/office/drawing/2014/main" id="{2DD7D425-7181-BE95-752C-4518C8322A8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" name="Google Shape;7008;p73">
            <a:extLst>
              <a:ext uri="{FF2B5EF4-FFF2-40B4-BE49-F238E27FC236}">
                <a16:creationId xmlns:a16="http://schemas.microsoft.com/office/drawing/2014/main" id="{C1F49AE4-8655-5A04-B771-EB8AEC371F9C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095667"/>
          </a:solidFill>
        </p:grpSpPr>
        <p:sp>
          <p:nvSpPr>
            <p:cNvPr id="49" name="Google Shape;7009;p73">
              <a:extLst>
                <a:ext uri="{FF2B5EF4-FFF2-40B4-BE49-F238E27FC236}">
                  <a16:creationId xmlns:a16="http://schemas.microsoft.com/office/drawing/2014/main" id="{B739CE79-A7E7-1668-D6F9-6C9806F340C6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" name="Google Shape;7010;p73">
              <a:extLst>
                <a:ext uri="{FF2B5EF4-FFF2-40B4-BE49-F238E27FC236}">
                  <a16:creationId xmlns:a16="http://schemas.microsoft.com/office/drawing/2014/main" id="{9833245D-3F0F-8B9D-681A-3A3778C22C23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1;p73">
              <a:extLst>
                <a:ext uri="{FF2B5EF4-FFF2-40B4-BE49-F238E27FC236}">
                  <a16:creationId xmlns:a16="http://schemas.microsoft.com/office/drawing/2014/main" id="{9F0B4888-6A50-3D5D-A3D2-958D61DB7304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2;p73">
              <a:extLst>
                <a:ext uri="{FF2B5EF4-FFF2-40B4-BE49-F238E27FC236}">
                  <a16:creationId xmlns:a16="http://schemas.microsoft.com/office/drawing/2014/main" id="{24BE0BA5-5CF6-757C-A64D-9EA35254FE18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3;p73">
              <a:extLst>
                <a:ext uri="{FF2B5EF4-FFF2-40B4-BE49-F238E27FC236}">
                  <a16:creationId xmlns:a16="http://schemas.microsoft.com/office/drawing/2014/main" id="{F29F7ECA-B89C-ED16-F7D6-92ACDD64934F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4;p73">
              <a:extLst>
                <a:ext uri="{FF2B5EF4-FFF2-40B4-BE49-F238E27FC236}">
                  <a16:creationId xmlns:a16="http://schemas.microsoft.com/office/drawing/2014/main" id="{F6CEFC22-778B-3F21-5E14-FCE17D95C906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5;p73">
              <a:extLst>
                <a:ext uri="{FF2B5EF4-FFF2-40B4-BE49-F238E27FC236}">
                  <a16:creationId xmlns:a16="http://schemas.microsoft.com/office/drawing/2014/main" id="{21F225E4-9491-81F2-D872-C19C9F90CD33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6;p73">
              <a:extLst>
                <a:ext uri="{FF2B5EF4-FFF2-40B4-BE49-F238E27FC236}">
                  <a16:creationId xmlns:a16="http://schemas.microsoft.com/office/drawing/2014/main" id="{6AAB034B-FED0-057D-6611-373673E5008A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" name="Google Shape;6811;p73">
            <a:extLst>
              <a:ext uri="{FF2B5EF4-FFF2-40B4-BE49-F238E27FC236}">
                <a16:creationId xmlns:a16="http://schemas.microsoft.com/office/drawing/2014/main" id="{1740CD9C-25E6-B8A9-D5E4-388F8735F245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0" name="Google Shape;6812;p73">
              <a:extLst>
                <a:ext uri="{FF2B5EF4-FFF2-40B4-BE49-F238E27FC236}">
                  <a16:creationId xmlns:a16="http://schemas.microsoft.com/office/drawing/2014/main" id="{83363F6A-FCCA-5DF4-3E21-408463D1D192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6813;p73">
              <a:extLst>
                <a:ext uri="{FF2B5EF4-FFF2-40B4-BE49-F238E27FC236}">
                  <a16:creationId xmlns:a16="http://schemas.microsoft.com/office/drawing/2014/main" id="{3CE3323B-9E4B-5CB7-406E-D542862F0D06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4;p73">
              <a:extLst>
                <a:ext uri="{FF2B5EF4-FFF2-40B4-BE49-F238E27FC236}">
                  <a16:creationId xmlns:a16="http://schemas.microsoft.com/office/drawing/2014/main" id="{6BF56971-7975-AB1D-FB8D-254E9030EB6E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5;p73">
              <a:extLst>
                <a:ext uri="{FF2B5EF4-FFF2-40B4-BE49-F238E27FC236}">
                  <a16:creationId xmlns:a16="http://schemas.microsoft.com/office/drawing/2014/main" id="{17193A52-214E-7624-85F7-3D79FA681143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6;p73">
              <a:extLst>
                <a:ext uri="{FF2B5EF4-FFF2-40B4-BE49-F238E27FC236}">
                  <a16:creationId xmlns:a16="http://schemas.microsoft.com/office/drawing/2014/main" id="{7922A8D7-8B41-2338-558C-6E4ACB406C6C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7;p73">
              <a:extLst>
                <a:ext uri="{FF2B5EF4-FFF2-40B4-BE49-F238E27FC236}">
                  <a16:creationId xmlns:a16="http://schemas.microsoft.com/office/drawing/2014/main" id="{0E742FD8-9824-CB23-0C2A-5CFE9E9CFD8C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8;p73">
              <a:extLst>
                <a:ext uri="{FF2B5EF4-FFF2-40B4-BE49-F238E27FC236}">
                  <a16:creationId xmlns:a16="http://schemas.microsoft.com/office/drawing/2014/main" id="{FAF33345-1EB8-AB99-8B9D-D1FBF1A14E11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" name="Google Shape;6943;p73">
            <a:extLst>
              <a:ext uri="{FF2B5EF4-FFF2-40B4-BE49-F238E27FC236}">
                <a16:creationId xmlns:a16="http://schemas.microsoft.com/office/drawing/2014/main" id="{1374C897-222B-2D0C-D88E-8757EE88D486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8" name="Google Shape;6944;p73">
              <a:extLst>
                <a:ext uri="{FF2B5EF4-FFF2-40B4-BE49-F238E27FC236}">
                  <a16:creationId xmlns:a16="http://schemas.microsoft.com/office/drawing/2014/main" id="{3F9705B6-2A72-5969-4988-6510B7368FCC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6945;p73">
              <a:extLst>
                <a:ext uri="{FF2B5EF4-FFF2-40B4-BE49-F238E27FC236}">
                  <a16:creationId xmlns:a16="http://schemas.microsoft.com/office/drawing/2014/main" id="{013272D4-3BC7-04D7-4BA1-CDAEC288B81A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6;p73">
              <a:extLst>
                <a:ext uri="{FF2B5EF4-FFF2-40B4-BE49-F238E27FC236}">
                  <a16:creationId xmlns:a16="http://schemas.microsoft.com/office/drawing/2014/main" id="{8F3281D9-DC25-0DEF-2746-5C67B8116FEA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7;p73">
              <a:extLst>
                <a:ext uri="{FF2B5EF4-FFF2-40B4-BE49-F238E27FC236}">
                  <a16:creationId xmlns:a16="http://schemas.microsoft.com/office/drawing/2014/main" id="{B4F5D78D-CE9E-9933-4126-6DEC926B3C5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8;p73">
              <a:extLst>
                <a:ext uri="{FF2B5EF4-FFF2-40B4-BE49-F238E27FC236}">
                  <a16:creationId xmlns:a16="http://schemas.microsoft.com/office/drawing/2014/main" id="{9331F140-A760-661D-CB2E-68955AF4911F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3" name="Freeform: Shape 9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1CC4D63-1381-025F-99B2-A4918F833981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4" name="Freeform: Shape 9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FFDFF03-F5DF-FD61-B429-4FA26AA52663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0E211F5-B23F-8E93-F6BD-1EC62B112200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722B044-670E-B518-E4D8-FE7F8DDA80BC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5DCA06F-5EEC-EDC3-B99C-407681F74CC7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3682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2089908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2113320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202E7B9-6B37-7D4E-7B39-BDB8EC21463A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5009BA-E68A-DE1E-BE56-DDFBAE0A50B5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9E2672-3AF3-AF2B-97C8-D30A652D8D85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24FCE1E-5107-7878-A281-99C67BB83EE4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2C4785-68F0-C73A-74D9-9CAAE959D046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6">
            <a:extLst>
              <a:ext uri="{FF2B5EF4-FFF2-40B4-BE49-F238E27FC236}">
                <a16:creationId xmlns:a16="http://schemas.microsoft.com/office/drawing/2014/main" id="{E178375A-EA70-F23D-EE1E-1678B4C804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76817" y="1947775"/>
            <a:ext cx="3100388" cy="3299755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4" name="TextBox 3">
            <a:hlinkClick r:id="rId2" action="ppaction://hlinksldjump"/>
            <a:extLst>
              <a:ext uri="{FF2B5EF4-FFF2-40B4-BE49-F238E27FC236}">
                <a16:creationId xmlns:a16="http://schemas.microsoft.com/office/drawing/2014/main" id="{CEB03C31-F61F-B304-D4F0-30FFDB32F2FC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3" action="ppaction://hlinksldjump"/>
            <a:extLst>
              <a:ext uri="{FF2B5EF4-FFF2-40B4-BE49-F238E27FC236}">
                <a16:creationId xmlns:a16="http://schemas.microsoft.com/office/drawing/2014/main" id="{D0953425-6E62-23AA-AFE5-C975B4D8466B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4" action="ppaction://hlinksldjump"/>
            <a:extLst>
              <a:ext uri="{FF2B5EF4-FFF2-40B4-BE49-F238E27FC236}">
                <a16:creationId xmlns:a16="http://schemas.microsoft.com/office/drawing/2014/main" id="{F75E50CB-3C30-5AB6-31AD-91A61F63D393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5" action="ppaction://hlinksldjump"/>
            <a:extLst>
              <a:ext uri="{FF2B5EF4-FFF2-40B4-BE49-F238E27FC236}">
                <a16:creationId xmlns:a16="http://schemas.microsoft.com/office/drawing/2014/main" id="{6500DBBC-BCFA-7250-1FBC-D1616CE4F8BA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6" action="ppaction://hlinksldjump"/>
            <a:extLst>
              <a:ext uri="{FF2B5EF4-FFF2-40B4-BE49-F238E27FC236}">
                <a16:creationId xmlns:a16="http://schemas.microsoft.com/office/drawing/2014/main" id="{A67435FE-FAA5-937D-5F64-32C284B57BBE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hlinkClick r:id="rId7" action="ppaction://hlinksldjump"/>
            <a:extLst>
              <a:ext uri="{FF2B5EF4-FFF2-40B4-BE49-F238E27FC236}">
                <a16:creationId xmlns:a16="http://schemas.microsoft.com/office/drawing/2014/main" id="{A07934BB-FAEA-6E48-B638-E9AD57C8DE11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15ED6BD9-8587-2413-0182-62C21A90793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22" name="Google Shape;6784;p72">
            <a:extLst>
              <a:ext uri="{FF2B5EF4-FFF2-40B4-BE49-F238E27FC236}">
                <a16:creationId xmlns:a16="http://schemas.microsoft.com/office/drawing/2014/main" id="{FB84AC2E-AB7F-D5FE-35D4-D07F899C3358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23" name="Google Shape;6785;p72">
              <a:extLst>
                <a:ext uri="{FF2B5EF4-FFF2-40B4-BE49-F238E27FC236}">
                  <a16:creationId xmlns:a16="http://schemas.microsoft.com/office/drawing/2014/main" id="{11738E4B-35F7-8CE0-9408-C0194F35299F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786;p72">
              <a:extLst>
                <a:ext uri="{FF2B5EF4-FFF2-40B4-BE49-F238E27FC236}">
                  <a16:creationId xmlns:a16="http://schemas.microsoft.com/office/drawing/2014/main" id="{A84F139E-CC19-AA51-6F56-CD4E593841CA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787;p72">
              <a:extLst>
                <a:ext uri="{FF2B5EF4-FFF2-40B4-BE49-F238E27FC236}">
                  <a16:creationId xmlns:a16="http://schemas.microsoft.com/office/drawing/2014/main" id="{CCC8C0DD-CD26-5EBD-66D8-15168801EDE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6788;p72">
              <a:extLst>
                <a:ext uri="{FF2B5EF4-FFF2-40B4-BE49-F238E27FC236}">
                  <a16:creationId xmlns:a16="http://schemas.microsoft.com/office/drawing/2014/main" id="{EACD7B3B-4454-3A51-4180-E100BB24B3E9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6789;p72">
              <a:extLst>
                <a:ext uri="{FF2B5EF4-FFF2-40B4-BE49-F238E27FC236}">
                  <a16:creationId xmlns:a16="http://schemas.microsoft.com/office/drawing/2014/main" id="{42F2CC0B-FC00-E149-640C-23D47A06E2A4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2" name="Google Shape;6560;p72">
            <a:extLst>
              <a:ext uri="{FF2B5EF4-FFF2-40B4-BE49-F238E27FC236}">
                <a16:creationId xmlns:a16="http://schemas.microsoft.com/office/drawing/2014/main" id="{1123CD32-DFA8-72FF-97EB-0B01F89E18A8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33" name="Google Shape;6561;p72">
              <a:extLst>
                <a:ext uri="{FF2B5EF4-FFF2-40B4-BE49-F238E27FC236}">
                  <a16:creationId xmlns:a16="http://schemas.microsoft.com/office/drawing/2014/main" id="{F71787F3-7B00-A018-3BCE-1CC6C1B97530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2;p72">
              <a:extLst>
                <a:ext uri="{FF2B5EF4-FFF2-40B4-BE49-F238E27FC236}">
                  <a16:creationId xmlns:a16="http://schemas.microsoft.com/office/drawing/2014/main" id="{50ABB947-67D8-A66B-F2C8-C22755E21084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3;p72">
              <a:extLst>
                <a:ext uri="{FF2B5EF4-FFF2-40B4-BE49-F238E27FC236}">
                  <a16:creationId xmlns:a16="http://schemas.microsoft.com/office/drawing/2014/main" id="{5E6544C6-74D7-1143-8247-22BB51205CBC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4;p72">
              <a:extLst>
                <a:ext uri="{FF2B5EF4-FFF2-40B4-BE49-F238E27FC236}">
                  <a16:creationId xmlns:a16="http://schemas.microsoft.com/office/drawing/2014/main" id="{863988B3-0790-E50B-89AD-CEC4D3DC9C3C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565;p72">
              <a:extLst>
                <a:ext uri="{FF2B5EF4-FFF2-40B4-BE49-F238E27FC236}">
                  <a16:creationId xmlns:a16="http://schemas.microsoft.com/office/drawing/2014/main" id="{23192804-4835-DCE2-5541-948E9CFFBE5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2" name="Google Shape;6637;p72">
            <a:extLst>
              <a:ext uri="{FF2B5EF4-FFF2-40B4-BE49-F238E27FC236}">
                <a16:creationId xmlns:a16="http://schemas.microsoft.com/office/drawing/2014/main" id="{FB4B3276-33E6-571F-5DB5-B151F7508353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43" name="Google Shape;6638;p72">
              <a:extLst>
                <a:ext uri="{FF2B5EF4-FFF2-40B4-BE49-F238E27FC236}">
                  <a16:creationId xmlns:a16="http://schemas.microsoft.com/office/drawing/2014/main" id="{A0B2B00D-198B-D668-A9CC-375245AF6F0A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39;p72">
              <a:extLst>
                <a:ext uri="{FF2B5EF4-FFF2-40B4-BE49-F238E27FC236}">
                  <a16:creationId xmlns:a16="http://schemas.microsoft.com/office/drawing/2014/main" id="{0B56C8F4-A433-3E07-8312-ECC708A5D6C5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40;p72">
              <a:extLst>
                <a:ext uri="{FF2B5EF4-FFF2-40B4-BE49-F238E27FC236}">
                  <a16:creationId xmlns:a16="http://schemas.microsoft.com/office/drawing/2014/main" id="{00836B75-8FDB-F408-37D2-47C995946DE5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641;p72">
              <a:extLst>
                <a:ext uri="{FF2B5EF4-FFF2-40B4-BE49-F238E27FC236}">
                  <a16:creationId xmlns:a16="http://schemas.microsoft.com/office/drawing/2014/main" id="{BE325679-01C3-1E78-2391-6A509BDA591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" name="Google Shape;7008;p73">
            <a:extLst>
              <a:ext uri="{FF2B5EF4-FFF2-40B4-BE49-F238E27FC236}">
                <a16:creationId xmlns:a16="http://schemas.microsoft.com/office/drawing/2014/main" id="{4F9FBEE3-393C-0BDC-D1F5-FF35ED2EC377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095667"/>
          </a:solidFill>
        </p:grpSpPr>
        <p:sp>
          <p:nvSpPr>
            <p:cNvPr id="68" name="Google Shape;7009;p73">
              <a:extLst>
                <a:ext uri="{FF2B5EF4-FFF2-40B4-BE49-F238E27FC236}">
                  <a16:creationId xmlns:a16="http://schemas.microsoft.com/office/drawing/2014/main" id="{BA1F96B3-BB4E-6D87-9DA4-F54579FA5B0E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0;p73">
              <a:extLst>
                <a:ext uri="{FF2B5EF4-FFF2-40B4-BE49-F238E27FC236}">
                  <a16:creationId xmlns:a16="http://schemas.microsoft.com/office/drawing/2014/main" id="{F12BC2E4-1AD1-A540-277C-C3F1F950BEB7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1;p73">
              <a:extLst>
                <a:ext uri="{FF2B5EF4-FFF2-40B4-BE49-F238E27FC236}">
                  <a16:creationId xmlns:a16="http://schemas.microsoft.com/office/drawing/2014/main" id="{01A0ED81-FF5A-7325-9A06-4C0340537CE9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2;p73">
              <a:extLst>
                <a:ext uri="{FF2B5EF4-FFF2-40B4-BE49-F238E27FC236}">
                  <a16:creationId xmlns:a16="http://schemas.microsoft.com/office/drawing/2014/main" id="{C4BC94CC-2AD9-B98B-1E8C-EAB411C8B661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3;p73">
              <a:extLst>
                <a:ext uri="{FF2B5EF4-FFF2-40B4-BE49-F238E27FC236}">
                  <a16:creationId xmlns:a16="http://schemas.microsoft.com/office/drawing/2014/main" id="{36E06272-082B-C258-3949-9CFA985ADCED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4;p73">
              <a:extLst>
                <a:ext uri="{FF2B5EF4-FFF2-40B4-BE49-F238E27FC236}">
                  <a16:creationId xmlns:a16="http://schemas.microsoft.com/office/drawing/2014/main" id="{3D75F71C-DC28-8618-FBAE-E21674EC5D28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5;p73">
              <a:extLst>
                <a:ext uri="{FF2B5EF4-FFF2-40B4-BE49-F238E27FC236}">
                  <a16:creationId xmlns:a16="http://schemas.microsoft.com/office/drawing/2014/main" id="{C05DE48A-116E-446B-F773-7725D451523E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7016;p73">
              <a:extLst>
                <a:ext uri="{FF2B5EF4-FFF2-40B4-BE49-F238E27FC236}">
                  <a16:creationId xmlns:a16="http://schemas.microsoft.com/office/drawing/2014/main" id="{3602D386-B596-1BEA-40A8-0718AFB3460A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" name="Google Shape;6811;p73">
            <a:extLst>
              <a:ext uri="{FF2B5EF4-FFF2-40B4-BE49-F238E27FC236}">
                <a16:creationId xmlns:a16="http://schemas.microsoft.com/office/drawing/2014/main" id="{7C991E27-631E-2A54-5520-9130CFB580AF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1" name="Google Shape;6812;p73">
              <a:extLst>
                <a:ext uri="{FF2B5EF4-FFF2-40B4-BE49-F238E27FC236}">
                  <a16:creationId xmlns:a16="http://schemas.microsoft.com/office/drawing/2014/main" id="{B0BA3140-55C2-4F63-2C1B-88D686DC9C7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3;p73">
              <a:extLst>
                <a:ext uri="{FF2B5EF4-FFF2-40B4-BE49-F238E27FC236}">
                  <a16:creationId xmlns:a16="http://schemas.microsoft.com/office/drawing/2014/main" id="{72D4A259-33FA-2384-C4A6-D95632261DF3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4;p73">
              <a:extLst>
                <a:ext uri="{FF2B5EF4-FFF2-40B4-BE49-F238E27FC236}">
                  <a16:creationId xmlns:a16="http://schemas.microsoft.com/office/drawing/2014/main" id="{EE77ED33-F8A1-7784-BF37-801C70BEE3AF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5;p73">
              <a:extLst>
                <a:ext uri="{FF2B5EF4-FFF2-40B4-BE49-F238E27FC236}">
                  <a16:creationId xmlns:a16="http://schemas.microsoft.com/office/drawing/2014/main" id="{AAAD200F-4CCC-3E89-AF8D-4ADAE69A2F50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6;p73">
              <a:extLst>
                <a:ext uri="{FF2B5EF4-FFF2-40B4-BE49-F238E27FC236}">
                  <a16:creationId xmlns:a16="http://schemas.microsoft.com/office/drawing/2014/main" id="{60974D8F-C7B8-2F11-6908-F13141E5FA8F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7;p73">
              <a:extLst>
                <a:ext uri="{FF2B5EF4-FFF2-40B4-BE49-F238E27FC236}">
                  <a16:creationId xmlns:a16="http://schemas.microsoft.com/office/drawing/2014/main" id="{431BF762-0D57-2AA0-0943-38C4BFD54F95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6818;p73">
              <a:extLst>
                <a:ext uri="{FF2B5EF4-FFF2-40B4-BE49-F238E27FC236}">
                  <a16:creationId xmlns:a16="http://schemas.microsoft.com/office/drawing/2014/main" id="{79573AA3-B408-651A-20AE-DCA8FA34E9B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6943;p73">
            <a:extLst>
              <a:ext uri="{FF2B5EF4-FFF2-40B4-BE49-F238E27FC236}">
                <a16:creationId xmlns:a16="http://schemas.microsoft.com/office/drawing/2014/main" id="{602BA283-10B3-AE6B-2288-FEF168B4B753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9" name="Google Shape;6944;p73">
              <a:extLst>
                <a:ext uri="{FF2B5EF4-FFF2-40B4-BE49-F238E27FC236}">
                  <a16:creationId xmlns:a16="http://schemas.microsoft.com/office/drawing/2014/main" id="{DF1CE660-B3E7-691C-954D-76F1672D5307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5;p73">
              <a:extLst>
                <a:ext uri="{FF2B5EF4-FFF2-40B4-BE49-F238E27FC236}">
                  <a16:creationId xmlns:a16="http://schemas.microsoft.com/office/drawing/2014/main" id="{E1A59CAC-CE1A-346E-9ADA-9C0151655ACB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6;p73">
              <a:extLst>
                <a:ext uri="{FF2B5EF4-FFF2-40B4-BE49-F238E27FC236}">
                  <a16:creationId xmlns:a16="http://schemas.microsoft.com/office/drawing/2014/main" id="{07918CBB-03BA-652B-0569-C7CE0DEFE9AF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7;p73">
              <a:extLst>
                <a:ext uri="{FF2B5EF4-FFF2-40B4-BE49-F238E27FC236}">
                  <a16:creationId xmlns:a16="http://schemas.microsoft.com/office/drawing/2014/main" id="{E4E7196A-2E04-AE13-F051-7E3F980B4AF6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6948;p73">
              <a:extLst>
                <a:ext uri="{FF2B5EF4-FFF2-40B4-BE49-F238E27FC236}">
                  <a16:creationId xmlns:a16="http://schemas.microsoft.com/office/drawing/2014/main" id="{AFB25FF0-7B0D-8C01-FFFD-2AB039EA512C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4" name="Freeform: Shape 9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147CF1B-5497-E5D2-E483-E2C441786619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002C516-A50F-0D68-CF9F-57CA8F4D6A5A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CA61D96-1318-550A-21BD-64DB0637C1AD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70AF9C8-AE16-52BD-81FB-F280719386C7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6DBD057-C1A3-EF53-CE01-C985041EA83E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1594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2918322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2941734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A4072EB-AB03-89A9-A1E0-3ADFBF5B6362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2451AF0-331D-EB15-A192-C137B86BCD8E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0BEB74F-A80B-988C-7D4C-78F7AC21B6DD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6FBE0A8-8FA4-BDA7-77D1-ED3A418EB4F2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05B837D-EB0D-247A-62AD-7F52C8F5986D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26294DF4-B95E-D85A-65E6-5246F0A7194A}"/>
              </a:ext>
            </a:extLst>
          </p:cNvPr>
          <p:cNvSpPr txBox="1"/>
          <p:nvPr userDrawn="1"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hlinkClick r:id="rId3" action="ppaction://hlinksldjump"/>
            <a:extLst>
              <a:ext uri="{FF2B5EF4-FFF2-40B4-BE49-F238E27FC236}">
                <a16:creationId xmlns:a16="http://schemas.microsoft.com/office/drawing/2014/main" id="{31C956F9-9687-FC5F-3E48-D9E07FCE5702}"/>
              </a:ext>
            </a:extLst>
          </p:cNvPr>
          <p:cNvSpPr txBox="1"/>
          <p:nvPr userDrawn="1"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hlinkClick r:id="rId4" action="ppaction://hlinksldjump"/>
            <a:extLst>
              <a:ext uri="{FF2B5EF4-FFF2-40B4-BE49-F238E27FC236}">
                <a16:creationId xmlns:a16="http://schemas.microsoft.com/office/drawing/2014/main" id="{E1F693EE-2A2A-4243-0C37-02C218ED50F9}"/>
              </a:ext>
            </a:extLst>
          </p:cNvPr>
          <p:cNvSpPr txBox="1"/>
          <p:nvPr userDrawn="1"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hlinkClick r:id="rId5" action="ppaction://hlinksldjump"/>
            <a:extLst>
              <a:ext uri="{FF2B5EF4-FFF2-40B4-BE49-F238E27FC236}">
                <a16:creationId xmlns:a16="http://schemas.microsoft.com/office/drawing/2014/main" id="{A1169AC6-9A49-B189-9656-AB8853C24EDE}"/>
              </a:ext>
            </a:extLst>
          </p:cNvPr>
          <p:cNvSpPr txBox="1"/>
          <p:nvPr userDrawn="1"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hlinkClick r:id="rId6" action="ppaction://hlinksldjump"/>
            <a:extLst>
              <a:ext uri="{FF2B5EF4-FFF2-40B4-BE49-F238E27FC236}">
                <a16:creationId xmlns:a16="http://schemas.microsoft.com/office/drawing/2014/main" id="{54FD849F-52EE-9D49-5611-64EE983EE5FA}"/>
              </a:ext>
            </a:extLst>
          </p:cNvPr>
          <p:cNvSpPr txBox="1"/>
          <p:nvPr userDrawn="1"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hlinkClick r:id="rId7" action="ppaction://hlinksldjump"/>
            <a:extLst>
              <a:ext uri="{FF2B5EF4-FFF2-40B4-BE49-F238E27FC236}">
                <a16:creationId xmlns:a16="http://schemas.microsoft.com/office/drawing/2014/main" id="{7FD2D588-0987-7DBC-03D2-D5D6DE82458B}"/>
              </a:ext>
            </a:extLst>
          </p:cNvPr>
          <p:cNvSpPr txBox="1"/>
          <p:nvPr userDrawn="1"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8A291758-20E6-EDA7-188A-083A46E8FEA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9" name="Google Shape;6784;p72">
            <a:extLst>
              <a:ext uri="{FF2B5EF4-FFF2-40B4-BE49-F238E27FC236}">
                <a16:creationId xmlns:a16="http://schemas.microsoft.com/office/drawing/2014/main" id="{3F046F60-66C3-0BEC-B607-64CC54234A3B}"/>
              </a:ext>
            </a:extLst>
          </p:cNvPr>
          <p:cNvGrpSpPr/>
          <p:nvPr userDrawn="1"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22" name="Google Shape;6785;p72">
              <a:extLst>
                <a:ext uri="{FF2B5EF4-FFF2-40B4-BE49-F238E27FC236}">
                  <a16:creationId xmlns:a16="http://schemas.microsoft.com/office/drawing/2014/main" id="{631D60F9-CE41-2C9A-2BF3-E74E82CFF3C4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786;p72">
              <a:extLst>
                <a:ext uri="{FF2B5EF4-FFF2-40B4-BE49-F238E27FC236}">
                  <a16:creationId xmlns:a16="http://schemas.microsoft.com/office/drawing/2014/main" id="{A920B6B3-21CF-6293-D3C0-65CE041F68BE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787;p72">
              <a:extLst>
                <a:ext uri="{FF2B5EF4-FFF2-40B4-BE49-F238E27FC236}">
                  <a16:creationId xmlns:a16="http://schemas.microsoft.com/office/drawing/2014/main" id="{4DFC6CB2-7553-3A45-BEA2-9BEBCB8A2F0F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788;p72">
              <a:extLst>
                <a:ext uri="{FF2B5EF4-FFF2-40B4-BE49-F238E27FC236}">
                  <a16:creationId xmlns:a16="http://schemas.microsoft.com/office/drawing/2014/main" id="{2EE16831-E4C5-760B-4E24-32916E950D03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6789;p72">
              <a:extLst>
                <a:ext uri="{FF2B5EF4-FFF2-40B4-BE49-F238E27FC236}">
                  <a16:creationId xmlns:a16="http://schemas.microsoft.com/office/drawing/2014/main" id="{7AC1C975-0582-0821-6BC0-0AEE15903FD3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9" name="Google Shape;6560;p72">
            <a:extLst>
              <a:ext uri="{FF2B5EF4-FFF2-40B4-BE49-F238E27FC236}">
                <a16:creationId xmlns:a16="http://schemas.microsoft.com/office/drawing/2014/main" id="{ED8AB02F-9C1C-FAF9-3D14-EBF66970919B}"/>
              </a:ext>
            </a:extLst>
          </p:cNvPr>
          <p:cNvGrpSpPr/>
          <p:nvPr userDrawn="1"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095667"/>
          </a:solidFill>
        </p:grpSpPr>
        <p:sp>
          <p:nvSpPr>
            <p:cNvPr id="32" name="Google Shape;6561;p72">
              <a:extLst>
                <a:ext uri="{FF2B5EF4-FFF2-40B4-BE49-F238E27FC236}">
                  <a16:creationId xmlns:a16="http://schemas.microsoft.com/office/drawing/2014/main" id="{78BE1AB4-52A3-DE1D-F654-E126259E5CF5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6562;p72">
              <a:extLst>
                <a:ext uri="{FF2B5EF4-FFF2-40B4-BE49-F238E27FC236}">
                  <a16:creationId xmlns:a16="http://schemas.microsoft.com/office/drawing/2014/main" id="{5B678C95-E45A-D04F-899E-F48BF55BDD8D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6563;p72">
              <a:extLst>
                <a:ext uri="{FF2B5EF4-FFF2-40B4-BE49-F238E27FC236}">
                  <a16:creationId xmlns:a16="http://schemas.microsoft.com/office/drawing/2014/main" id="{2859EA4B-BAC9-71C3-A3D1-D31CCD8D0A26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6564;p72">
              <a:extLst>
                <a:ext uri="{FF2B5EF4-FFF2-40B4-BE49-F238E27FC236}">
                  <a16:creationId xmlns:a16="http://schemas.microsoft.com/office/drawing/2014/main" id="{02C3904A-BAE3-CA45-9B8D-EC39F5E6B346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565;p72">
              <a:extLst>
                <a:ext uri="{FF2B5EF4-FFF2-40B4-BE49-F238E27FC236}">
                  <a16:creationId xmlns:a16="http://schemas.microsoft.com/office/drawing/2014/main" id="{E10A5498-9EE6-0A7F-D16B-06B995226CB7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9" name="Google Shape;6637;p72">
            <a:extLst>
              <a:ext uri="{FF2B5EF4-FFF2-40B4-BE49-F238E27FC236}">
                <a16:creationId xmlns:a16="http://schemas.microsoft.com/office/drawing/2014/main" id="{29C2238F-F07F-7BB7-8F73-DF8D753152BD}"/>
              </a:ext>
            </a:extLst>
          </p:cNvPr>
          <p:cNvGrpSpPr/>
          <p:nvPr userDrawn="1"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42" name="Google Shape;6638;p72">
              <a:extLst>
                <a:ext uri="{FF2B5EF4-FFF2-40B4-BE49-F238E27FC236}">
                  <a16:creationId xmlns:a16="http://schemas.microsoft.com/office/drawing/2014/main" id="{AE328B1B-094F-33FC-6D92-01882F8F5EA5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639;p72">
              <a:extLst>
                <a:ext uri="{FF2B5EF4-FFF2-40B4-BE49-F238E27FC236}">
                  <a16:creationId xmlns:a16="http://schemas.microsoft.com/office/drawing/2014/main" id="{75A02886-676D-599A-5D87-CB0EAA4289E6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40;p72">
              <a:extLst>
                <a:ext uri="{FF2B5EF4-FFF2-40B4-BE49-F238E27FC236}">
                  <a16:creationId xmlns:a16="http://schemas.microsoft.com/office/drawing/2014/main" id="{BEBAB73A-E63F-D16F-9CF3-340005C1A530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641;p72">
              <a:extLst>
                <a:ext uri="{FF2B5EF4-FFF2-40B4-BE49-F238E27FC236}">
                  <a16:creationId xmlns:a16="http://schemas.microsoft.com/office/drawing/2014/main" id="{980F5B68-F976-F769-EB7E-147E63F0DDA1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" name="Google Shape;7008;p73">
            <a:extLst>
              <a:ext uri="{FF2B5EF4-FFF2-40B4-BE49-F238E27FC236}">
                <a16:creationId xmlns:a16="http://schemas.microsoft.com/office/drawing/2014/main" id="{4F81D303-57D8-18CA-A5C6-49902A7C0103}"/>
              </a:ext>
            </a:extLst>
          </p:cNvPr>
          <p:cNvGrpSpPr/>
          <p:nvPr userDrawn="1"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49" name="Google Shape;7009;p73">
              <a:extLst>
                <a:ext uri="{FF2B5EF4-FFF2-40B4-BE49-F238E27FC236}">
                  <a16:creationId xmlns:a16="http://schemas.microsoft.com/office/drawing/2014/main" id="{5D23BC07-F98F-82D0-B609-03BABC2B1C02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" name="Google Shape;7010;p73">
              <a:extLst>
                <a:ext uri="{FF2B5EF4-FFF2-40B4-BE49-F238E27FC236}">
                  <a16:creationId xmlns:a16="http://schemas.microsoft.com/office/drawing/2014/main" id="{9B48C731-A53A-AAEE-E7E2-7414DC2C8D0B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7011;p73">
              <a:extLst>
                <a:ext uri="{FF2B5EF4-FFF2-40B4-BE49-F238E27FC236}">
                  <a16:creationId xmlns:a16="http://schemas.microsoft.com/office/drawing/2014/main" id="{E48E5FE0-1226-B3D1-AA8B-E64E340F2988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012;p73">
              <a:extLst>
                <a:ext uri="{FF2B5EF4-FFF2-40B4-BE49-F238E27FC236}">
                  <a16:creationId xmlns:a16="http://schemas.microsoft.com/office/drawing/2014/main" id="{709EB196-01AC-BA8C-857A-9CAFCDA76136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013;p73">
              <a:extLst>
                <a:ext uri="{FF2B5EF4-FFF2-40B4-BE49-F238E27FC236}">
                  <a16:creationId xmlns:a16="http://schemas.microsoft.com/office/drawing/2014/main" id="{FA863BC6-9199-9DE8-B33D-7E146CB41E38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014;p73">
              <a:extLst>
                <a:ext uri="{FF2B5EF4-FFF2-40B4-BE49-F238E27FC236}">
                  <a16:creationId xmlns:a16="http://schemas.microsoft.com/office/drawing/2014/main" id="{204E193B-903E-8A88-D748-1A2290B21F12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015;p73">
              <a:extLst>
                <a:ext uri="{FF2B5EF4-FFF2-40B4-BE49-F238E27FC236}">
                  <a16:creationId xmlns:a16="http://schemas.microsoft.com/office/drawing/2014/main" id="{D8412099-7A02-161C-A474-DC9AB9CE93D6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016;p73">
              <a:extLst>
                <a:ext uri="{FF2B5EF4-FFF2-40B4-BE49-F238E27FC236}">
                  <a16:creationId xmlns:a16="http://schemas.microsoft.com/office/drawing/2014/main" id="{2AFD519C-F390-794F-2B56-B949CEFFCF1C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" name="Google Shape;6811;p73">
            <a:extLst>
              <a:ext uri="{FF2B5EF4-FFF2-40B4-BE49-F238E27FC236}">
                <a16:creationId xmlns:a16="http://schemas.microsoft.com/office/drawing/2014/main" id="{69A25B2D-76C4-DFE5-094E-60FA7B1768F9}"/>
              </a:ext>
            </a:extLst>
          </p:cNvPr>
          <p:cNvGrpSpPr/>
          <p:nvPr userDrawn="1"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80" name="Google Shape;6812;p73">
              <a:extLst>
                <a:ext uri="{FF2B5EF4-FFF2-40B4-BE49-F238E27FC236}">
                  <a16:creationId xmlns:a16="http://schemas.microsoft.com/office/drawing/2014/main" id="{4C671C1D-FE78-D34C-46BD-C7E365EE6E98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6813;p73">
              <a:extLst>
                <a:ext uri="{FF2B5EF4-FFF2-40B4-BE49-F238E27FC236}">
                  <a16:creationId xmlns:a16="http://schemas.microsoft.com/office/drawing/2014/main" id="{D8C26F36-CAE1-6649-9A92-15AAC2BCFB50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6814;p73">
              <a:extLst>
                <a:ext uri="{FF2B5EF4-FFF2-40B4-BE49-F238E27FC236}">
                  <a16:creationId xmlns:a16="http://schemas.microsoft.com/office/drawing/2014/main" id="{35667938-AF94-2D9B-D858-04B9F849073F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6815;p73">
              <a:extLst>
                <a:ext uri="{FF2B5EF4-FFF2-40B4-BE49-F238E27FC236}">
                  <a16:creationId xmlns:a16="http://schemas.microsoft.com/office/drawing/2014/main" id="{555B0A1C-E79B-F4A3-4BB1-1FC592A03BE3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6816;p73">
              <a:extLst>
                <a:ext uri="{FF2B5EF4-FFF2-40B4-BE49-F238E27FC236}">
                  <a16:creationId xmlns:a16="http://schemas.microsoft.com/office/drawing/2014/main" id="{133AC793-2D63-D41C-743F-8FDE37E52B8B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6817;p73">
              <a:extLst>
                <a:ext uri="{FF2B5EF4-FFF2-40B4-BE49-F238E27FC236}">
                  <a16:creationId xmlns:a16="http://schemas.microsoft.com/office/drawing/2014/main" id="{783E0744-28EE-96A8-D6F8-2BEA9648904E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6818;p73">
              <a:extLst>
                <a:ext uri="{FF2B5EF4-FFF2-40B4-BE49-F238E27FC236}">
                  <a16:creationId xmlns:a16="http://schemas.microsoft.com/office/drawing/2014/main" id="{D70CF140-FFAD-9E9B-7AF8-3C162D47D99D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" name="Google Shape;6943;p73">
            <a:extLst>
              <a:ext uri="{FF2B5EF4-FFF2-40B4-BE49-F238E27FC236}">
                <a16:creationId xmlns:a16="http://schemas.microsoft.com/office/drawing/2014/main" id="{88888E8D-7CB6-6961-28E6-6A0ED1850DB2}"/>
              </a:ext>
            </a:extLst>
          </p:cNvPr>
          <p:cNvGrpSpPr/>
          <p:nvPr userDrawn="1"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88" name="Google Shape;6944;p73">
              <a:extLst>
                <a:ext uri="{FF2B5EF4-FFF2-40B4-BE49-F238E27FC236}">
                  <a16:creationId xmlns:a16="http://schemas.microsoft.com/office/drawing/2014/main" id="{49C37CF1-1019-4531-3757-026C36CF754B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6945;p73">
              <a:extLst>
                <a:ext uri="{FF2B5EF4-FFF2-40B4-BE49-F238E27FC236}">
                  <a16:creationId xmlns:a16="http://schemas.microsoft.com/office/drawing/2014/main" id="{07BC209B-0B4F-4180-8632-FC3B92985884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6946;p73">
              <a:extLst>
                <a:ext uri="{FF2B5EF4-FFF2-40B4-BE49-F238E27FC236}">
                  <a16:creationId xmlns:a16="http://schemas.microsoft.com/office/drawing/2014/main" id="{F123BD5D-C2BA-D87D-649A-6CD1069451C7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6947;p73">
              <a:extLst>
                <a:ext uri="{FF2B5EF4-FFF2-40B4-BE49-F238E27FC236}">
                  <a16:creationId xmlns:a16="http://schemas.microsoft.com/office/drawing/2014/main" id="{C131BD0C-4DB8-26FC-EFFB-827EB3AADC1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6948;p73">
              <a:extLst>
                <a:ext uri="{FF2B5EF4-FFF2-40B4-BE49-F238E27FC236}">
                  <a16:creationId xmlns:a16="http://schemas.microsoft.com/office/drawing/2014/main" id="{8B002D6C-BAB3-217B-31B3-1F13C233CC67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3" name="Freeform: Shape 9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76A41BD-F718-2E6D-46A2-282A3E636A21}"/>
              </a:ext>
            </a:extLst>
          </p:cNvPr>
          <p:cNvSpPr/>
          <p:nvPr userDrawn="1"/>
        </p:nvSpPr>
        <p:spPr>
          <a:xfrm>
            <a:off x="10572904" y="6228577"/>
            <a:ext cx="271540" cy="271541"/>
          </a:xfrm>
          <a:custGeom>
            <a:avLst/>
            <a:gdLst>
              <a:gd name="connsiteX0" fmla="*/ 135771 w 271540"/>
              <a:gd name="connsiteY0" fmla="*/ 74080 h 271541"/>
              <a:gd name="connsiteX1" fmla="*/ 229961 w 271540"/>
              <a:gd name="connsiteY1" fmla="*/ 168186 h 271541"/>
              <a:gd name="connsiteX2" fmla="*/ 229961 w 271540"/>
              <a:gd name="connsiteY2" fmla="*/ 271541 h 271541"/>
              <a:gd name="connsiteX3" fmla="*/ 166998 w 271540"/>
              <a:gd name="connsiteY3" fmla="*/ 271541 h 271541"/>
              <a:gd name="connsiteX4" fmla="*/ 166998 w 271540"/>
              <a:gd name="connsiteY4" fmla="*/ 188297 h 271541"/>
              <a:gd name="connsiteX5" fmla="*/ 104543 w 271540"/>
              <a:gd name="connsiteY5" fmla="*/ 188297 h 271541"/>
              <a:gd name="connsiteX6" fmla="*/ 104543 w 271540"/>
              <a:gd name="connsiteY6" fmla="*/ 271541 h 271541"/>
              <a:gd name="connsiteX7" fmla="*/ 41580 w 271540"/>
              <a:gd name="connsiteY7" fmla="*/ 271541 h 271541"/>
              <a:gd name="connsiteX8" fmla="*/ 41580 w 271540"/>
              <a:gd name="connsiteY8" fmla="*/ 168186 h 271541"/>
              <a:gd name="connsiteX9" fmla="*/ 135855 w 271540"/>
              <a:gd name="connsiteY9" fmla="*/ 0 h 271541"/>
              <a:gd name="connsiteX10" fmla="*/ 139758 w 271540"/>
              <a:gd name="connsiteY10" fmla="*/ 3818 h 271541"/>
              <a:gd name="connsiteX11" fmla="*/ 199158 w 271540"/>
              <a:gd name="connsiteY11" fmla="*/ 63218 h 271541"/>
              <a:gd name="connsiteX12" fmla="*/ 199158 w 271540"/>
              <a:gd name="connsiteY12" fmla="*/ 33179 h 271541"/>
              <a:gd name="connsiteX13" fmla="*/ 229960 w 271540"/>
              <a:gd name="connsiteY13" fmla="*/ 33179 h 271541"/>
              <a:gd name="connsiteX14" fmla="*/ 229960 w 271540"/>
              <a:gd name="connsiteY14" fmla="*/ 94021 h 271541"/>
              <a:gd name="connsiteX15" fmla="*/ 271540 w 271540"/>
              <a:gd name="connsiteY15" fmla="*/ 135601 h 271541"/>
              <a:gd name="connsiteX16" fmla="*/ 249138 w 271540"/>
              <a:gd name="connsiteY16" fmla="*/ 158003 h 271541"/>
              <a:gd name="connsiteX17" fmla="*/ 135855 w 271540"/>
              <a:gd name="connsiteY17" fmla="*/ 44804 h 271541"/>
              <a:gd name="connsiteX18" fmla="*/ 22402 w 271540"/>
              <a:gd name="connsiteY18" fmla="*/ 158173 h 271541"/>
              <a:gd name="connsiteX19" fmla="*/ 0 w 271540"/>
              <a:gd name="connsiteY19" fmla="*/ 135771 h 271541"/>
              <a:gd name="connsiteX20" fmla="*/ 131952 w 271540"/>
              <a:gd name="connsiteY20" fmla="*/ 3818 h 27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1540" h="271541">
                <a:moveTo>
                  <a:pt x="135771" y="74080"/>
                </a:moveTo>
                <a:lnTo>
                  <a:pt x="229961" y="168186"/>
                </a:lnTo>
                <a:lnTo>
                  <a:pt x="229961" y="271541"/>
                </a:lnTo>
                <a:lnTo>
                  <a:pt x="166998" y="271541"/>
                </a:lnTo>
                <a:lnTo>
                  <a:pt x="166998" y="188297"/>
                </a:lnTo>
                <a:lnTo>
                  <a:pt x="104543" y="188297"/>
                </a:lnTo>
                <a:lnTo>
                  <a:pt x="104543" y="271541"/>
                </a:lnTo>
                <a:lnTo>
                  <a:pt x="41580" y="271541"/>
                </a:lnTo>
                <a:lnTo>
                  <a:pt x="41580" y="168186"/>
                </a:lnTo>
                <a:close/>
                <a:moveTo>
                  <a:pt x="135855" y="0"/>
                </a:moveTo>
                <a:lnTo>
                  <a:pt x="139758" y="3818"/>
                </a:lnTo>
                <a:lnTo>
                  <a:pt x="199158" y="63218"/>
                </a:lnTo>
                <a:lnTo>
                  <a:pt x="199158" y="33179"/>
                </a:lnTo>
                <a:lnTo>
                  <a:pt x="229960" y="33179"/>
                </a:lnTo>
                <a:lnTo>
                  <a:pt x="229960" y="94021"/>
                </a:lnTo>
                <a:lnTo>
                  <a:pt x="271540" y="135601"/>
                </a:lnTo>
                <a:lnTo>
                  <a:pt x="249138" y="158003"/>
                </a:lnTo>
                <a:lnTo>
                  <a:pt x="135855" y="44804"/>
                </a:lnTo>
                <a:lnTo>
                  <a:pt x="22402" y="158173"/>
                </a:lnTo>
                <a:lnTo>
                  <a:pt x="0" y="135771"/>
                </a:lnTo>
                <a:lnTo>
                  <a:pt x="131952" y="381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4" name="Freeform: Shape 9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BC424D6-6BF8-98F7-ECBE-553D143C23F5}"/>
              </a:ext>
            </a:extLst>
          </p:cNvPr>
          <p:cNvSpPr/>
          <p:nvPr userDrawn="1"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10F195C-B20D-A32C-EDFF-A2F95FC12D43}"/>
              </a:ext>
            </a:extLst>
          </p:cNvPr>
          <p:cNvSpPr/>
          <p:nvPr userDrawn="1"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FE903D3-9DC5-EB4F-7DCD-253AF3C0A034}"/>
              </a:ext>
            </a:extLst>
          </p:cNvPr>
          <p:cNvSpPr txBox="1"/>
          <p:nvPr userDrawn="1"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DD7185E-D952-0C6B-9C3D-F23770BF7E39}"/>
              </a:ext>
            </a:extLst>
          </p:cNvPr>
          <p:cNvSpPr txBox="1"/>
          <p:nvPr userDrawn="1"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834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563FD-2BDE-5197-6935-72255F1C3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28116-5FFF-4DCB-812F-ACD314486E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0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4" r:id="rId2"/>
    <p:sldLayoutId id="2147483656" r:id="rId3"/>
    <p:sldLayoutId id="2147483649" r:id="rId4"/>
    <p:sldLayoutId id="2147483663" r:id="rId5"/>
    <p:sldLayoutId id="2147483657" r:id="rId6"/>
    <p:sldLayoutId id="2147483650" r:id="rId7"/>
    <p:sldLayoutId id="2147483658" r:id="rId8"/>
    <p:sldLayoutId id="2147483651" r:id="rId9"/>
    <p:sldLayoutId id="2147483659" r:id="rId10"/>
    <p:sldLayoutId id="2147483652" r:id="rId11"/>
    <p:sldLayoutId id="2147483660" r:id="rId12"/>
    <p:sldLayoutId id="2147483653" r:id="rId13"/>
    <p:sldLayoutId id="2147483661" r:id="rId14"/>
    <p:sldLayoutId id="2147483654" r:id="rId15"/>
    <p:sldLayoutId id="2147483662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7.png"/><Relationship Id="rId18" Type="http://schemas.openxmlformats.org/officeDocument/2006/relationships/slide" Target="slide39.xml"/><Relationship Id="rId3" Type="http://schemas.openxmlformats.org/officeDocument/2006/relationships/slide" Target="slide3.xml"/><Relationship Id="rId7" Type="http://schemas.openxmlformats.org/officeDocument/2006/relationships/image" Target="../media/image5.png"/><Relationship Id="rId12" Type="http://schemas.openxmlformats.org/officeDocument/2006/relationships/slide" Target="slide25.xml"/><Relationship Id="rId17" Type="http://schemas.openxmlformats.org/officeDocument/2006/relationships/image" Target="../media/image9.png"/><Relationship Id="rId2" Type="http://schemas.openxmlformats.org/officeDocument/2006/relationships/image" Target="../media/image4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slide" Target="slide11.xml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5" Type="http://schemas.openxmlformats.org/officeDocument/2006/relationships/slide" Target="slide32.xml"/><Relationship Id="rId10" Type="http://schemas.openxmlformats.org/officeDocument/2006/relationships/image" Target="../media/image6.png"/><Relationship Id="rId19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slide" Target="slide18.xml"/><Relationship Id="rId1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7" Type="http://schemas.openxmlformats.org/officeDocument/2006/relationships/image" Target="../media/image28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Relationship Id="rId9" Type="http://schemas.openxmlformats.org/officeDocument/2006/relationships/image" Target="../media/image42.sv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svg"/><Relationship Id="rId7" Type="http://schemas.openxmlformats.org/officeDocument/2006/relationships/image" Target="../media/image49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png"/><Relationship Id="rId5" Type="http://schemas.openxmlformats.org/officeDocument/2006/relationships/image" Target="../media/image47.svg"/><Relationship Id="rId4" Type="http://schemas.openxmlformats.org/officeDocument/2006/relationships/image" Target="../media/image46.png"/><Relationship Id="rId9" Type="http://schemas.openxmlformats.org/officeDocument/2006/relationships/image" Target="../media/image51.sv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7" Type="http://schemas.openxmlformats.org/officeDocument/2006/relationships/image" Target="../media/image57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6.png"/><Relationship Id="rId5" Type="http://schemas.openxmlformats.org/officeDocument/2006/relationships/image" Target="../media/image55.svg"/><Relationship Id="rId4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E9C5F7C-69A2-202A-A089-09EA86434EC7}"/>
              </a:ext>
            </a:extLst>
          </p:cNvPr>
          <p:cNvGrpSpPr/>
          <p:nvPr/>
        </p:nvGrpSpPr>
        <p:grpSpPr>
          <a:xfrm>
            <a:off x="608419" y="170269"/>
            <a:ext cx="6735893" cy="6517461"/>
            <a:chOff x="608419" y="170269"/>
            <a:chExt cx="6735893" cy="6517461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DEB99EDA-702D-3BCC-EEF7-6961477E464F}"/>
                </a:ext>
              </a:extLst>
            </p:cNvPr>
            <p:cNvSpPr/>
            <p:nvPr/>
          </p:nvSpPr>
          <p:spPr>
            <a:xfrm>
              <a:off x="2687832" y="254109"/>
              <a:ext cx="4210699" cy="4210699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848C794A-A593-DBEC-5311-A273AFCA961A}"/>
                </a:ext>
              </a:extLst>
            </p:cNvPr>
            <p:cNvSpPr/>
            <p:nvPr/>
          </p:nvSpPr>
          <p:spPr>
            <a:xfrm>
              <a:off x="608419" y="2143516"/>
              <a:ext cx="5208721" cy="2570977"/>
            </a:xfrm>
            <a:prstGeom prst="roundRect">
              <a:avLst>
                <a:gd name="adj" fmla="val 22637"/>
              </a:avLst>
            </a:prstGeom>
            <a:solidFill>
              <a:srgbClr val="FFC000"/>
            </a:solidFill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75A8FBB-2A54-E348-2DEE-7F70B385ED85}"/>
                </a:ext>
              </a:extLst>
            </p:cNvPr>
            <p:cNvGrpSpPr/>
            <p:nvPr/>
          </p:nvGrpSpPr>
          <p:grpSpPr>
            <a:xfrm>
              <a:off x="826851" y="170269"/>
              <a:ext cx="6517461" cy="6517461"/>
              <a:chOff x="7681048" y="1826934"/>
              <a:chExt cx="3204132" cy="3204132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B760CF35-DD7E-6415-E15D-59E2D9A62531}"/>
                  </a:ext>
                </a:extLst>
              </p:cNvPr>
              <p:cNvSpPr/>
              <p:nvPr/>
            </p:nvSpPr>
            <p:spPr>
              <a:xfrm>
                <a:off x="7681048" y="1826934"/>
                <a:ext cx="3204132" cy="3204132"/>
              </a:xfrm>
              <a:prstGeom prst="ellipse">
                <a:avLst/>
              </a:prstGeom>
              <a:solidFill>
                <a:srgbClr val="095667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124435C-7E6E-8B53-1C43-80C632549224}"/>
                  </a:ext>
                </a:extLst>
              </p:cNvPr>
              <p:cNvSpPr/>
              <p:nvPr/>
            </p:nvSpPr>
            <p:spPr>
              <a:xfrm>
                <a:off x="7796651" y="1942537"/>
                <a:ext cx="2972926" cy="29729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8253A7-6D13-2874-0FB3-BCA656EEB791}"/>
              </a:ext>
            </a:extLst>
          </p:cNvPr>
          <p:cNvGrpSpPr/>
          <p:nvPr/>
        </p:nvGrpSpPr>
        <p:grpSpPr>
          <a:xfrm>
            <a:off x="9048655" y="362399"/>
            <a:ext cx="1456222" cy="1456222"/>
            <a:chOff x="9048655" y="362399"/>
            <a:chExt cx="1456222" cy="145622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74BC47E-DA85-023F-D862-2EC7D443E973}"/>
                </a:ext>
              </a:extLst>
            </p:cNvPr>
            <p:cNvGrpSpPr/>
            <p:nvPr/>
          </p:nvGrpSpPr>
          <p:grpSpPr>
            <a:xfrm>
              <a:off x="9048655" y="362399"/>
              <a:ext cx="1456222" cy="1456222"/>
              <a:chOff x="7681048" y="1826934"/>
              <a:chExt cx="3204132" cy="3204132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ECD494CF-C583-E2B4-4961-158DDFDE66F8}"/>
                  </a:ext>
                </a:extLst>
              </p:cNvPr>
              <p:cNvSpPr/>
              <p:nvPr/>
            </p:nvSpPr>
            <p:spPr>
              <a:xfrm>
                <a:off x="7681048" y="1826934"/>
                <a:ext cx="3204132" cy="3204132"/>
              </a:xfrm>
              <a:prstGeom prst="ellipse">
                <a:avLst/>
              </a:prstGeom>
              <a:solidFill>
                <a:srgbClr val="095667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ED319A8-DB92-2B41-218E-1F1419338A5D}"/>
                  </a:ext>
                </a:extLst>
              </p:cNvPr>
              <p:cNvSpPr/>
              <p:nvPr/>
            </p:nvSpPr>
            <p:spPr>
              <a:xfrm>
                <a:off x="7796651" y="1942537"/>
                <a:ext cx="2972926" cy="29729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D62ABB13-097D-5E86-1C54-DCB6DFF58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33025" y="446769"/>
              <a:ext cx="1287482" cy="1287482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864FEB-FDF3-5788-566D-151741C00D51}"/>
              </a:ext>
            </a:extLst>
          </p:cNvPr>
          <p:cNvGrpSpPr/>
          <p:nvPr/>
        </p:nvGrpSpPr>
        <p:grpSpPr>
          <a:xfrm>
            <a:off x="7824037" y="2252260"/>
            <a:ext cx="3905460" cy="589965"/>
            <a:chOff x="7824037" y="2252260"/>
            <a:chExt cx="3905460" cy="589965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09241AC-E086-4AD6-7121-47A93282462F}"/>
                </a:ext>
              </a:extLst>
            </p:cNvPr>
            <p:cNvSpPr/>
            <p:nvPr/>
          </p:nvSpPr>
          <p:spPr>
            <a:xfrm>
              <a:off x="8044219" y="2286937"/>
              <a:ext cx="3643384" cy="520610"/>
            </a:xfrm>
            <a:prstGeom prst="roundRect">
              <a:avLst>
                <a:gd name="adj" fmla="val 22637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C8C8C8">
                    <a:alpha val="65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F2E9CE8-B42C-61D3-40DE-3246F6BA4C1F}"/>
                </a:ext>
              </a:extLst>
            </p:cNvPr>
            <p:cNvSpPr/>
            <p:nvPr/>
          </p:nvSpPr>
          <p:spPr>
            <a:xfrm>
              <a:off x="7824037" y="2252260"/>
              <a:ext cx="3905460" cy="589965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502E41-8A03-A8A1-F2EB-2FE9F09856F1}"/>
                </a:ext>
              </a:extLst>
            </p:cNvPr>
            <p:cNvSpPr txBox="1"/>
            <p:nvPr/>
          </p:nvSpPr>
          <p:spPr>
            <a:xfrm>
              <a:off x="7824037" y="2347187"/>
              <a:ext cx="39054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قالب پاورپوینت پایان نامه و مقاله</a:t>
              </a:r>
              <a:endParaRPr lang="en-US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D9E11AE-FB7D-D162-8B5F-2C9F1933E103}"/>
              </a:ext>
            </a:extLst>
          </p:cNvPr>
          <p:cNvGrpSpPr/>
          <p:nvPr/>
        </p:nvGrpSpPr>
        <p:grpSpPr>
          <a:xfrm>
            <a:off x="7824037" y="3114515"/>
            <a:ext cx="3905460" cy="589965"/>
            <a:chOff x="7824037" y="3114515"/>
            <a:chExt cx="3905460" cy="589965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CA7E0178-CABC-71EE-0F1D-D5922A5964AC}"/>
                </a:ext>
              </a:extLst>
            </p:cNvPr>
            <p:cNvSpPr/>
            <p:nvPr/>
          </p:nvSpPr>
          <p:spPr>
            <a:xfrm>
              <a:off x="8044219" y="3154963"/>
              <a:ext cx="3643384" cy="520610"/>
            </a:xfrm>
            <a:prstGeom prst="roundRect">
              <a:avLst>
                <a:gd name="adj" fmla="val 22637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C8C8C8">
                    <a:alpha val="65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8333D49-BB5E-CBB7-4B76-ABF0E065ACD6}"/>
                </a:ext>
              </a:extLst>
            </p:cNvPr>
            <p:cNvSpPr/>
            <p:nvPr/>
          </p:nvSpPr>
          <p:spPr>
            <a:xfrm>
              <a:off x="7824037" y="3114515"/>
              <a:ext cx="3905460" cy="589965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9367C14-BDA7-548E-DEC6-CC9D78E4C72F}"/>
                </a:ext>
              </a:extLst>
            </p:cNvPr>
            <p:cNvSpPr txBox="1"/>
            <p:nvPr/>
          </p:nvSpPr>
          <p:spPr>
            <a:xfrm>
              <a:off x="7824037" y="3210860"/>
              <a:ext cx="39054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استاد راهنما: دکتر علیرضا عزیزی</a:t>
              </a:r>
              <a:endParaRPr lang="en-US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7B26A22-3E4C-5711-0686-15F1790EC4DF}"/>
              </a:ext>
            </a:extLst>
          </p:cNvPr>
          <p:cNvGrpSpPr/>
          <p:nvPr/>
        </p:nvGrpSpPr>
        <p:grpSpPr>
          <a:xfrm>
            <a:off x="7824037" y="4014177"/>
            <a:ext cx="3905460" cy="589965"/>
            <a:chOff x="7824037" y="4014177"/>
            <a:chExt cx="3905460" cy="589965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320C29C0-B300-B678-262C-8F53C90A5FAE}"/>
                </a:ext>
              </a:extLst>
            </p:cNvPr>
            <p:cNvSpPr/>
            <p:nvPr/>
          </p:nvSpPr>
          <p:spPr>
            <a:xfrm>
              <a:off x="8057189" y="4045813"/>
              <a:ext cx="3643384" cy="520610"/>
            </a:xfrm>
            <a:prstGeom prst="roundRect">
              <a:avLst>
                <a:gd name="adj" fmla="val 22637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C8C8C8">
                    <a:alpha val="65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C6FCA421-5772-BA25-198E-5CEBD9673D62}"/>
                </a:ext>
              </a:extLst>
            </p:cNvPr>
            <p:cNvSpPr/>
            <p:nvPr/>
          </p:nvSpPr>
          <p:spPr>
            <a:xfrm>
              <a:off x="7824037" y="4014177"/>
              <a:ext cx="3905460" cy="589965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5A4C58A-7EB7-A04B-663A-E55B4EDD3B7E}"/>
                </a:ext>
              </a:extLst>
            </p:cNvPr>
            <p:cNvSpPr txBox="1"/>
            <p:nvPr/>
          </p:nvSpPr>
          <p:spPr>
            <a:xfrm>
              <a:off x="7824037" y="4110095"/>
              <a:ext cx="39054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مشاور دانشجو: دکتر مهدوی فر</a:t>
              </a:r>
              <a:endParaRPr lang="en-US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875EBF5-4ED9-7788-2DD9-55C92ABAD69C}"/>
              </a:ext>
            </a:extLst>
          </p:cNvPr>
          <p:cNvGrpSpPr/>
          <p:nvPr/>
        </p:nvGrpSpPr>
        <p:grpSpPr>
          <a:xfrm>
            <a:off x="7824037" y="4876432"/>
            <a:ext cx="3905460" cy="589965"/>
            <a:chOff x="7824037" y="4876432"/>
            <a:chExt cx="3905460" cy="589965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A7CAA1A2-2143-6794-C2B9-3F5EC8880C1B}"/>
                </a:ext>
              </a:extLst>
            </p:cNvPr>
            <p:cNvSpPr/>
            <p:nvPr/>
          </p:nvSpPr>
          <p:spPr>
            <a:xfrm>
              <a:off x="8057189" y="4913839"/>
              <a:ext cx="3643384" cy="520610"/>
            </a:xfrm>
            <a:prstGeom prst="roundRect">
              <a:avLst>
                <a:gd name="adj" fmla="val 22637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C8C8C8">
                    <a:alpha val="65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A071AF8-1B33-3226-A1E9-111D4ADAAFAC}"/>
                </a:ext>
              </a:extLst>
            </p:cNvPr>
            <p:cNvSpPr/>
            <p:nvPr/>
          </p:nvSpPr>
          <p:spPr>
            <a:xfrm>
              <a:off x="7824037" y="4876432"/>
              <a:ext cx="3905460" cy="589965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6F96697-3347-F02B-4C62-004D289967D1}"/>
                </a:ext>
              </a:extLst>
            </p:cNvPr>
            <p:cNvSpPr txBox="1"/>
            <p:nvPr/>
          </p:nvSpPr>
          <p:spPr>
            <a:xfrm>
              <a:off x="7824037" y="4973768"/>
              <a:ext cx="39054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پژوهشگر: محمد جواد عزیزی</a:t>
              </a:r>
              <a:endParaRPr lang="en-US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3E70F46-C143-E9F6-0C6D-CCF2F9C7CFEE}"/>
              </a:ext>
            </a:extLst>
          </p:cNvPr>
          <p:cNvGrpSpPr/>
          <p:nvPr/>
        </p:nvGrpSpPr>
        <p:grpSpPr>
          <a:xfrm>
            <a:off x="7824037" y="5908029"/>
            <a:ext cx="3905459" cy="476331"/>
            <a:chOff x="7824037" y="5908029"/>
            <a:chExt cx="3905459" cy="47633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015AA547-F637-AAE4-963F-3FF6EC7078BD}"/>
                </a:ext>
              </a:extLst>
            </p:cNvPr>
            <p:cNvSpPr/>
            <p:nvPr/>
          </p:nvSpPr>
          <p:spPr>
            <a:xfrm>
              <a:off x="9902757" y="5924139"/>
              <a:ext cx="1826739" cy="460221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D0B23C3-8A0B-E130-8DEF-8E7D6C8A5BB1}"/>
                </a:ext>
              </a:extLst>
            </p:cNvPr>
            <p:cNvSpPr/>
            <p:nvPr/>
          </p:nvSpPr>
          <p:spPr>
            <a:xfrm>
              <a:off x="7824037" y="5908029"/>
              <a:ext cx="1826739" cy="460221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8EFE015-A00F-296A-D98E-833307F0FD28}"/>
                </a:ext>
              </a:extLst>
            </p:cNvPr>
            <p:cNvSpPr txBox="1"/>
            <p:nvPr/>
          </p:nvSpPr>
          <p:spPr>
            <a:xfrm>
              <a:off x="9902757" y="5964922"/>
              <a:ext cx="18267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6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سال تحصیلی: .......</a:t>
              </a:r>
              <a:endParaRPr lang="en-US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6DB57DA-438A-08EA-298F-69D6BCD740F1}"/>
                </a:ext>
              </a:extLst>
            </p:cNvPr>
            <p:cNvSpPr txBox="1"/>
            <p:nvPr/>
          </p:nvSpPr>
          <p:spPr>
            <a:xfrm>
              <a:off x="7840872" y="5962488"/>
              <a:ext cx="18267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دانشگاه تهران</a:t>
              </a:r>
              <a:endParaRPr lang="en-US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7EC25B0-446C-1D09-FECF-46930C795B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34"/>
          <a:stretch/>
        </p:blipFill>
        <p:spPr>
          <a:xfrm>
            <a:off x="1785204" y="254109"/>
            <a:ext cx="4402123" cy="636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27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89E74FD-F640-D6C7-F90C-CCA1877E99C0}"/>
              </a:ext>
            </a:extLst>
          </p:cNvPr>
          <p:cNvGrpSpPr/>
          <p:nvPr/>
        </p:nvGrpSpPr>
        <p:grpSpPr>
          <a:xfrm>
            <a:off x="467151" y="2772997"/>
            <a:ext cx="1777683" cy="2721121"/>
            <a:chOff x="1109626" y="1864178"/>
            <a:chExt cx="2157697" cy="3302813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A9A4B53-0833-3699-12EE-8959CF217300}"/>
                </a:ext>
              </a:extLst>
            </p:cNvPr>
            <p:cNvGrpSpPr/>
            <p:nvPr/>
          </p:nvGrpSpPr>
          <p:grpSpPr>
            <a:xfrm>
              <a:off x="1109626" y="1864178"/>
              <a:ext cx="2157697" cy="3302813"/>
              <a:chOff x="2136775" y="1347788"/>
              <a:chExt cx="2868613" cy="4391025"/>
            </a:xfrm>
          </p:grpSpPr>
          <p:sp>
            <p:nvSpPr>
              <p:cNvPr id="65" name="Freeform 5">
                <a:extLst>
                  <a:ext uri="{FF2B5EF4-FFF2-40B4-BE49-F238E27FC236}">
                    <a16:creationId xmlns:a16="http://schemas.microsoft.com/office/drawing/2014/main" id="{F70B0481-F352-8F0C-5C98-A6E6161AD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09566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66" name="Rectangle 6">
                <a:extLst>
                  <a:ext uri="{FF2B5EF4-FFF2-40B4-BE49-F238E27FC236}">
                    <a16:creationId xmlns:a16="http://schemas.microsoft.com/office/drawing/2014/main" id="{7BD12119-EA54-B163-DB0C-B1676D7502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67" name="Rectangle 7">
                <a:extLst>
                  <a:ext uri="{FF2B5EF4-FFF2-40B4-BE49-F238E27FC236}">
                    <a16:creationId xmlns:a16="http://schemas.microsoft.com/office/drawing/2014/main" id="{73931011-B0C2-CC3F-786F-F8B995DAB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00C2E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68" name="Rectangle 8">
                <a:extLst>
                  <a:ext uri="{FF2B5EF4-FFF2-40B4-BE49-F238E27FC236}">
                    <a16:creationId xmlns:a16="http://schemas.microsoft.com/office/drawing/2014/main" id="{F8E97079-84DD-025E-F0F2-50103F628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69" name="Freeform 9">
                <a:extLst>
                  <a:ext uri="{FF2B5EF4-FFF2-40B4-BE49-F238E27FC236}">
                    <a16:creationId xmlns:a16="http://schemas.microsoft.com/office/drawing/2014/main" id="{DF294970-9524-D0EA-C79B-657851E5B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70" name="Freeform 10">
                <a:extLst>
                  <a:ext uri="{FF2B5EF4-FFF2-40B4-BE49-F238E27FC236}">
                    <a16:creationId xmlns:a16="http://schemas.microsoft.com/office/drawing/2014/main" id="{C956AC55-4273-83C4-CDBD-3030B3A95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FF2050B-1955-F43A-B67E-3A2BE7E8888B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Freeform 124">
              <a:extLst>
                <a:ext uri="{FF2B5EF4-FFF2-40B4-BE49-F238E27FC236}">
                  <a16:creationId xmlns:a16="http://schemas.microsoft.com/office/drawing/2014/main" id="{717158B0-D7CA-858F-36AD-02B6DD1C41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9274" y="2164254"/>
              <a:ext cx="618675" cy="545790"/>
            </a:xfrm>
            <a:custGeom>
              <a:avLst/>
              <a:gdLst>
                <a:gd name="T0" fmla="*/ 1495 w 3650"/>
                <a:gd name="T1" fmla="*/ 3047 h 3224"/>
                <a:gd name="T2" fmla="*/ 1498 w 3650"/>
                <a:gd name="T3" fmla="*/ 3044 h 3224"/>
                <a:gd name="T4" fmla="*/ 198 w 3650"/>
                <a:gd name="T5" fmla="*/ 981 h 3224"/>
                <a:gd name="T6" fmla="*/ 179 w 3650"/>
                <a:gd name="T7" fmla="*/ 1543 h 3224"/>
                <a:gd name="T8" fmla="*/ 342 w 3650"/>
                <a:gd name="T9" fmla="*/ 1579 h 3224"/>
                <a:gd name="T10" fmla="*/ 3250 w 3650"/>
                <a:gd name="T11" fmla="*/ 1591 h 3224"/>
                <a:gd name="T12" fmla="*/ 3423 w 3650"/>
                <a:gd name="T13" fmla="*/ 1451 h 3224"/>
                <a:gd name="T14" fmla="*/ 3470 w 3650"/>
                <a:gd name="T15" fmla="*/ 1227 h 3224"/>
                <a:gd name="T16" fmla="*/ 3366 w 3650"/>
                <a:gd name="T17" fmla="*/ 1029 h 3224"/>
                <a:gd name="T18" fmla="*/ 617 w 3650"/>
                <a:gd name="T19" fmla="*/ 728 h 3224"/>
                <a:gd name="T20" fmla="*/ 529 w 3650"/>
                <a:gd name="T21" fmla="*/ 784 h 3224"/>
                <a:gd name="T22" fmla="*/ 521 w 3650"/>
                <a:gd name="T23" fmla="*/ 1746 h 3224"/>
                <a:gd name="T24" fmla="*/ 585 w 3650"/>
                <a:gd name="T25" fmla="*/ 1816 h 3224"/>
                <a:gd name="T26" fmla="*/ 627 w 3650"/>
                <a:gd name="T27" fmla="*/ 1821 h 3224"/>
                <a:gd name="T28" fmla="*/ 761 w 3650"/>
                <a:gd name="T29" fmla="*/ 1822 h 3224"/>
                <a:gd name="T30" fmla="*/ 949 w 3650"/>
                <a:gd name="T31" fmla="*/ 1822 h 3224"/>
                <a:gd name="T32" fmla="*/ 1083 w 3650"/>
                <a:gd name="T33" fmla="*/ 1822 h 3224"/>
                <a:gd name="T34" fmla="*/ 3024 w 3650"/>
                <a:gd name="T35" fmla="*/ 175 h 3224"/>
                <a:gd name="T36" fmla="*/ 2568 w 3650"/>
                <a:gd name="T37" fmla="*/ 398 h 3224"/>
                <a:gd name="T38" fmla="*/ 1772 w 3650"/>
                <a:gd name="T39" fmla="*/ 645 h 3224"/>
                <a:gd name="T40" fmla="*/ 1441 w 3650"/>
                <a:gd name="T41" fmla="*/ 1850 h 3224"/>
                <a:gd name="T42" fmla="*/ 2255 w 3650"/>
                <a:gd name="T43" fmla="*/ 2034 h 3224"/>
                <a:gd name="T44" fmla="*/ 3022 w 3650"/>
                <a:gd name="T45" fmla="*/ 2373 h 3224"/>
                <a:gd name="T46" fmla="*/ 3028 w 3650"/>
                <a:gd name="T47" fmla="*/ 2371 h 3224"/>
                <a:gd name="T48" fmla="*/ 3026 w 3650"/>
                <a:gd name="T49" fmla="*/ 177 h 3224"/>
                <a:gd name="T50" fmla="*/ 3116 w 3650"/>
                <a:gd name="T51" fmla="*/ 24 h 3224"/>
                <a:gd name="T52" fmla="*/ 3202 w 3650"/>
                <a:gd name="T53" fmla="*/ 148 h 3224"/>
                <a:gd name="T54" fmla="*/ 3368 w 3650"/>
                <a:gd name="T55" fmla="*/ 817 h 3224"/>
                <a:gd name="T56" fmla="*/ 3571 w 3650"/>
                <a:gd name="T57" fmla="*/ 1003 h 3224"/>
                <a:gd name="T58" fmla="*/ 3650 w 3650"/>
                <a:gd name="T59" fmla="*/ 1274 h 3224"/>
                <a:gd name="T60" fmla="*/ 3571 w 3650"/>
                <a:gd name="T61" fmla="*/ 1546 h 3224"/>
                <a:gd name="T62" fmla="*/ 3368 w 3650"/>
                <a:gd name="T63" fmla="*/ 1732 h 3224"/>
                <a:gd name="T64" fmla="*/ 3202 w 3650"/>
                <a:gd name="T65" fmla="*/ 2402 h 3224"/>
                <a:gd name="T66" fmla="*/ 3116 w 3650"/>
                <a:gd name="T67" fmla="*/ 2525 h 3224"/>
                <a:gd name="T68" fmla="*/ 2964 w 3650"/>
                <a:gd name="T69" fmla="*/ 2540 h 3224"/>
                <a:gd name="T70" fmla="*/ 2369 w 3650"/>
                <a:gd name="T71" fmla="*/ 2262 h 3224"/>
                <a:gd name="T72" fmla="*/ 1621 w 3650"/>
                <a:gd name="T73" fmla="*/ 2055 h 3224"/>
                <a:gd name="T74" fmla="*/ 1675 w 3650"/>
                <a:gd name="T75" fmla="*/ 3040 h 3224"/>
                <a:gd name="T76" fmla="*/ 1624 w 3650"/>
                <a:gd name="T77" fmla="*/ 3170 h 3224"/>
                <a:gd name="T78" fmla="*/ 1495 w 3650"/>
                <a:gd name="T79" fmla="*/ 3224 h 3224"/>
                <a:gd name="T80" fmla="*/ 969 w 3650"/>
                <a:gd name="T81" fmla="*/ 3182 h 3224"/>
                <a:gd name="T82" fmla="*/ 470 w 3650"/>
                <a:gd name="T83" fmla="*/ 1956 h 3224"/>
                <a:gd name="T84" fmla="*/ 352 w 3650"/>
                <a:gd name="T85" fmla="*/ 1797 h 3224"/>
                <a:gd name="T86" fmla="*/ 124 w 3650"/>
                <a:gd name="T87" fmla="*/ 1729 h 3224"/>
                <a:gd name="T88" fmla="*/ 12 w 3650"/>
                <a:gd name="T89" fmla="*/ 1598 h 3224"/>
                <a:gd name="T90" fmla="*/ 12 w 3650"/>
                <a:gd name="T91" fmla="*/ 951 h 3224"/>
                <a:gd name="T92" fmla="*/ 124 w 3650"/>
                <a:gd name="T93" fmla="*/ 821 h 3224"/>
                <a:gd name="T94" fmla="*/ 352 w 3650"/>
                <a:gd name="T95" fmla="*/ 755 h 3224"/>
                <a:gd name="T96" fmla="*/ 465 w 3650"/>
                <a:gd name="T97" fmla="*/ 598 h 3224"/>
                <a:gd name="T98" fmla="*/ 622 w 3650"/>
                <a:gd name="T99" fmla="*/ 552 h 3224"/>
                <a:gd name="T100" fmla="*/ 739 w 3650"/>
                <a:gd name="T101" fmla="*/ 552 h 3224"/>
                <a:gd name="T102" fmla="*/ 940 w 3650"/>
                <a:gd name="T103" fmla="*/ 551 h 3224"/>
                <a:gd name="T104" fmla="*/ 1123 w 3650"/>
                <a:gd name="T105" fmla="*/ 549 h 3224"/>
                <a:gd name="T106" fmla="*/ 1352 w 3650"/>
                <a:gd name="T107" fmla="*/ 533 h 3224"/>
                <a:gd name="T108" fmla="*/ 2169 w 3650"/>
                <a:gd name="T109" fmla="*/ 357 h 3224"/>
                <a:gd name="T110" fmla="*/ 2935 w 3650"/>
                <a:gd name="T111" fmla="*/ 23 h 3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50" h="3224">
                  <a:moveTo>
                    <a:pt x="702" y="1998"/>
                  </a:moveTo>
                  <a:lnTo>
                    <a:pt x="1082" y="3046"/>
                  </a:lnTo>
                  <a:lnTo>
                    <a:pt x="1083" y="3047"/>
                  </a:lnTo>
                  <a:lnTo>
                    <a:pt x="1084" y="3047"/>
                  </a:lnTo>
                  <a:lnTo>
                    <a:pt x="1495" y="3047"/>
                  </a:lnTo>
                  <a:lnTo>
                    <a:pt x="1497" y="3047"/>
                  </a:lnTo>
                  <a:lnTo>
                    <a:pt x="1498" y="3046"/>
                  </a:lnTo>
                  <a:lnTo>
                    <a:pt x="1498" y="3046"/>
                  </a:lnTo>
                  <a:lnTo>
                    <a:pt x="1498" y="3045"/>
                  </a:lnTo>
                  <a:lnTo>
                    <a:pt x="1498" y="3044"/>
                  </a:lnTo>
                  <a:lnTo>
                    <a:pt x="1118" y="1998"/>
                  </a:lnTo>
                  <a:lnTo>
                    <a:pt x="702" y="1998"/>
                  </a:lnTo>
                  <a:close/>
                  <a:moveTo>
                    <a:pt x="229" y="971"/>
                  </a:moveTo>
                  <a:lnTo>
                    <a:pt x="212" y="974"/>
                  </a:lnTo>
                  <a:lnTo>
                    <a:pt x="198" y="981"/>
                  </a:lnTo>
                  <a:lnTo>
                    <a:pt x="187" y="993"/>
                  </a:lnTo>
                  <a:lnTo>
                    <a:pt x="179" y="1008"/>
                  </a:lnTo>
                  <a:lnTo>
                    <a:pt x="176" y="1023"/>
                  </a:lnTo>
                  <a:lnTo>
                    <a:pt x="176" y="1527"/>
                  </a:lnTo>
                  <a:lnTo>
                    <a:pt x="179" y="1543"/>
                  </a:lnTo>
                  <a:lnTo>
                    <a:pt x="187" y="1558"/>
                  </a:lnTo>
                  <a:lnTo>
                    <a:pt x="198" y="1569"/>
                  </a:lnTo>
                  <a:lnTo>
                    <a:pt x="212" y="1576"/>
                  </a:lnTo>
                  <a:lnTo>
                    <a:pt x="229" y="1579"/>
                  </a:lnTo>
                  <a:lnTo>
                    <a:pt x="342" y="1579"/>
                  </a:lnTo>
                  <a:lnTo>
                    <a:pt x="342" y="971"/>
                  </a:lnTo>
                  <a:lnTo>
                    <a:pt x="229" y="971"/>
                  </a:lnTo>
                  <a:close/>
                  <a:moveTo>
                    <a:pt x="3204" y="946"/>
                  </a:moveTo>
                  <a:lnTo>
                    <a:pt x="3204" y="1604"/>
                  </a:lnTo>
                  <a:lnTo>
                    <a:pt x="3250" y="1591"/>
                  </a:lnTo>
                  <a:lnTo>
                    <a:pt x="3292" y="1573"/>
                  </a:lnTo>
                  <a:lnTo>
                    <a:pt x="3330" y="1550"/>
                  </a:lnTo>
                  <a:lnTo>
                    <a:pt x="3366" y="1521"/>
                  </a:lnTo>
                  <a:lnTo>
                    <a:pt x="3397" y="1489"/>
                  </a:lnTo>
                  <a:lnTo>
                    <a:pt x="3423" y="1451"/>
                  </a:lnTo>
                  <a:lnTo>
                    <a:pt x="3444" y="1411"/>
                  </a:lnTo>
                  <a:lnTo>
                    <a:pt x="3461" y="1368"/>
                  </a:lnTo>
                  <a:lnTo>
                    <a:pt x="3470" y="1323"/>
                  </a:lnTo>
                  <a:lnTo>
                    <a:pt x="3474" y="1274"/>
                  </a:lnTo>
                  <a:lnTo>
                    <a:pt x="3470" y="1227"/>
                  </a:lnTo>
                  <a:lnTo>
                    <a:pt x="3461" y="1181"/>
                  </a:lnTo>
                  <a:lnTo>
                    <a:pt x="3444" y="1138"/>
                  </a:lnTo>
                  <a:lnTo>
                    <a:pt x="3423" y="1098"/>
                  </a:lnTo>
                  <a:lnTo>
                    <a:pt x="3397" y="1061"/>
                  </a:lnTo>
                  <a:lnTo>
                    <a:pt x="3366" y="1029"/>
                  </a:lnTo>
                  <a:lnTo>
                    <a:pt x="3330" y="1000"/>
                  </a:lnTo>
                  <a:lnTo>
                    <a:pt x="3292" y="977"/>
                  </a:lnTo>
                  <a:lnTo>
                    <a:pt x="3250" y="958"/>
                  </a:lnTo>
                  <a:lnTo>
                    <a:pt x="3204" y="946"/>
                  </a:lnTo>
                  <a:close/>
                  <a:moveTo>
                    <a:pt x="617" y="728"/>
                  </a:moveTo>
                  <a:lnTo>
                    <a:pt x="595" y="731"/>
                  </a:lnTo>
                  <a:lnTo>
                    <a:pt x="574" y="739"/>
                  </a:lnTo>
                  <a:lnTo>
                    <a:pt x="555" y="750"/>
                  </a:lnTo>
                  <a:lnTo>
                    <a:pt x="540" y="765"/>
                  </a:lnTo>
                  <a:lnTo>
                    <a:pt x="529" y="784"/>
                  </a:lnTo>
                  <a:lnTo>
                    <a:pt x="521" y="805"/>
                  </a:lnTo>
                  <a:lnTo>
                    <a:pt x="518" y="827"/>
                  </a:lnTo>
                  <a:lnTo>
                    <a:pt x="518" y="827"/>
                  </a:lnTo>
                  <a:lnTo>
                    <a:pt x="518" y="1722"/>
                  </a:lnTo>
                  <a:lnTo>
                    <a:pt x="521" y="1746"/>
                  </a:lnTo>
                  <a:lnTo>
                    <a:pt x="529" y="1768"/>
                  </a:lnTo>
                  <a:lnTo>
                    <a:pt x="541" y="1785"/>
                  </a:lnTo>
                  <a:lnTo>
                    <a:pt x="557" y="1801"/>
                  </a:lnTo>
                  <a:lnTo>
                    <a:pt x="577" y="1813"/>
                  </a:lnTo>
                  <a:lnTo>
                    <a:pt x="585" y="1816"/>
                  </a:lnTo>
                  <a:lnTo>
                    <a:pt x="592" y="1819"/>
                  </a:lnTo>
                  <a:lnTo>
                    <a:pt x="601" y="1820"/>
                  </a:lnTo>
                  <a:lnTo>
                    <a:pt x="611" y="1821"/>
                  </a:lnTo>
                  <a:lnTo>
                    <a:pt x="615" y="1821"/>
                  </a:lnTo>
                  <a:lnTo>
                    <a:pt x="627" y="1821"/>
                  </a:lnTo>
                  <a:lnTo>
                    <a:pt x="645" y="1821"/>
                  </a:lnTo>
                  <a:lnTo>
                    <a:pt x="667" y="1821"/>
                  </a:lnTo>
                  <a:lnTo>
                    <a:pt x="696" y="1822"/>
                  </a:lnTo>
                  <a:lnTo>
                    <a:pt x="727" y="1822"/>
                  </a:lnTo>
                  <a:lnTo>
                    <a:pt x="761" y="1822"/>
                  </a:lnTo>
                  <a:lnTo>
                    <a:pt x="797" y="1822"/>
                  </a:lnTo>
                  <a:lnTo>
                    <a:pt x="836" y="1822"/>
                  </a:lnTo>
                  <a:lnTo>
                    <a:pt x="874" y="1822"/>
                  </a:lnTo>
                  <a:lnTo>
                    <a:pt x="911" y="1822"/>
                  </a:lnTo>
                  <a:lnTo>
                    <a:pt x="949" y="1822"/>
                  </a:lnTo>
                  <a:lnTo>
                    <a:pt x="983" y="1822"/>
                  </a:lnTo>
                  <a:lnTo>
                    <a:pt x="1014" y="1822"/>
                  </a:lnTo>
                  <a:lnTo>
                    <a:pt x="1042" y="1822"/>
                  </a:lnTo>
                  <a:lnTo>
                    <a:pt x="1065" y="1822"/>
                  </a:lnTo>
                  <a:lnTo>
                    <a:pt x="1083" y="1822"/>
                  </a:lnTo>
                  <a:lnTo>
                    <a:pt x="1094" y="1822"/>
                  </a:lnTo>
                  <a:lnTo>
                    <a:pt x="1097" y="1822"/>
                  </a:lnTo>
                  <a:lnTo>
                    <a:pt x="1097" y="728"/>
                  </a:lnTo>
                  <a:lnTo>
                    <a:pt x="617" y="728"/>
                  </a:lnTo>
                  <a:close/>
                  <a:moveTo>
                    <a:pt x="3024" y="175"/>
                  </a:moveTo>
                  <a:lnTo>
                    <a:pt x="3023" y="175"/>
                  </a:lnTo>
                  <a:lnTo>
                    <a:pt x="3022" y="177"/>
                  </a:lnTo>
                  <a:lnTo>
                    <a:pt x="2872" y="256"/>
                  </a:lnTo>
                  <a:lnTo>
                    <a:pt x="2722" y="330"/>
                  </a:lnTo>
                  <a:lnTo>
                    <a:pt x="2568" y="398"/>
                  </a:lnTo>
                  <a:lnTo>
                    <a:pt x="2413" y="459"/>
                  </a:lnTo>
                  <a:lnTo>
                    <a:pt x="2255" y="514"/>
                  </a:lnTo>
                  <a:lnTo>
                    <a:pt x="2096" y="564"/>
                  </a:lnTo>
                  <a:lnTo>
                    <a:pt x="1936" y="607"/>
                  </a:lnTo>
                  <a:lnTo>
                    <a:pt x="1772" y="645"/>
                  </a:lnTo>
                  <a:lnTo>
                    <a:pt x="1608" y="676"/>
                  </a:lnTo>
                  <a:lnTo>
                    <a:pt x="1441" y="700"/>
                  </a:lnTo>
                  <a:lnTo>
                    <a:pt x="1274" y="719"/>
                  </a:lnTo>
                  <a:lnTo>
                    <a:pt x="1274" y="1831"/>
                  </a:lnTo>
                  <a:lnTo>
                    <a:pt x="1441" y="1850"/>
                  </a:lnTo>
                  <a:lnTo>
                    <a:pt x="1608" y="1874"/>
                  </a:lnTo>
                  <a:lnTo>
                    <a:pt x="1772" y="1905"/>
                  </a:lnTo>
                  <a:lnTo>
                    <a:pt x="1936" y="1943"/>
                  </a:lnTo>
                  <a:lnTo>
                    <a:pt x="2096" y="1986"/>
                  </a:lnTo>
                  <a:lnTo>
                    <a:pt x="2255" y="2034"/>
                  </a:lnTo>
                  <a:lnTo>
                    <a:pt x="2412" y="2091"/>
                  </a:lnTo>
                  <a:lnTo>
                    <a:pt x="2568" y="2152"/>
                  </a:lnTo>
                  <a:lnTo>
                    <a:pt x="2722" y="2219"/>
                  </a:lnTo>
                  <a:lnTo>
                    <a:pt x="2872" y="2293"/>
                  </a:lnTo>
                  <a:lnTo>
                    <a:pt x="3022" y="2373"/>
                  </a:lnTo>
                  <a:lnTo>
                    <a:pt x="3023" y="2373"/>
                  </a:lnTo>
                  <a:lnTo>
                    <a:pt x="3024" y="2374"/>
                  </a:lnTo>
                  <a:lnTo>
                    <a:pt x="3026" y="2373"/>
                  </a:lnTo>
                  <a:lnTo>
                    <a:pt x="3027" y="2372"/>
                  </a:lnTo>
                  <a:lnTo>
                    <a:pt x="3028" y="2371"/>
                  </a:lnTo>
                  <a:lnTo>
                    <a:pt x="3028" y="2370"/>
                  </a:lnTo>
                  <a:lnTo>
                    <a:pt x="3028" y="180"/>
                  </a:lnTo>
                  <a:lnTo>
                    <a:pt x="3028" y="179"/>
                  </a:lnTo>
                  <a:lnTo>
                    <a:pt x="3027" y="178"/>
                  </a:lnTo>
                  <a:lnTo>
                    <a:pt x="3026" y="177"/>
                  </a:lnTo>
                  <a:lnTo>
                    <a:pt x="3024" y="175"/>
                  </a:lnTo>
                  <a:close/>
                  <a:moveTo>
                    <a:pt x="3026" y="0"/>
                  </a:moveTo>
                  <a:lnTo>
                    <a:pt x="3056" y="2"/>
                  </a:lnTo>
                  <a:lnTo>
                    <a:pt x="3087" y="11"/>
                  </a:lnTo>
                  <a:lnTo>
                    <a:pt x="3116" y="24"/>
                  </a:lnTo>
                  <a:lnTo>
                    <a:pt x="3141" y="43"/>
                  </a:lnTo>
                  <a:lnTo>
                    <a:pt x="3163" y="65"/>
                  </a:lnTo>
                  <a:lnTo>
                    <a:pt x="3181" y="90"/>
                  </a:lnTo>
                  <a:lnTo>
                    <a:pt x="3194" y="118"/>
                  </a:lnTo>
                  <a:lnTo>
                    <a:pt x="3202" y="148"/>
                  </a:lnTo>
                  <a:lnTo>
                    <a:pt x="3204" y="180"/>
                  </a:lnTo>
                  <a:lnTo>
                    <a:pt x="3204" y="767"/>
                  </a:lnTo>
                  <a:lnTo>
                    <a:pt x="3262" y="779"/>
                  </a:lnTo>
                  <a:lnTo>
                    <a:pt x="3316" y="795"/>
                  </a:lnTo>
                  <a:lnTo>
                    <a:pt x="3368" y="817"/>
                  </a:lnTo>
                  <a:lnTo>
                    <a:pt x="3417" y="845"/>
                  </a:lnTo>
                  <a:lnTo>
                    <a:pt x="3461" y="878"/>
                  </a:lnTo>
                  <a:lnTo>
                    <a:pt x="3503" y="916"/>
                  </a:lnTo>
                  <a:lnTo>
                    <a:pt x="3539" y="957"/>
                  </a:lnTo>
                  <a:lnTo>
                    <a:pt x="3571" y="1003"/>
                  </a:lnTo>
                  <a:lnTo>
                    <a:pt x="3599" y="1052"/>
                  </a:lnTo>
                  <a:lnTo>
                    <a:pt x="3620" y="1104"/>
                  </a:lnTo>
                  <a:lnTo>
                    <a:pt x="3637" y="1158"/>
                  </a:lnTo>
                  <a:lnTo>
                    <a:pt x="3647" y="1216"/>
                  </a:lnTo>
                  <a:lnTo>
                    <a:pt x="3650" y="1274"/>
                  </a:lnTo>
                  <a:lnTo>
                    <a:pt x="3647" y="1334"/>
                  </a:lnTo>
                  <a:lnTo>
                    <a:pt x="3637" y="1390"/>
                  </a:lnTo>
                  <a:lnTo>
                    <a:pt x="3620" y="1446"/>
                  </a:lnTo>
                  <a:lnTo>
                    <a:pt x="3599" y="1498"/>
                  </a:lnTo>
                  <a:lnTo>
                    <a:pt x="3571" y="1546"/>
                  </a:lnTo>
                  <a:lnTo>
                    <a:pt x="3539" y="1592"/>
                  </a:lnTo>
                  <a:lnTo>
                    <a:pt x="3503" y="1634"/>
                  </a:lnTo>
                  <a:lnTo>
                    <a:pt x="3461" y="1672"/>
                  </a:lnTo>
                  <a:lnTo>
                    <a:pt x="3417" y="1705"/>
                  </a:lnTo>
                  <a:lnTo>
                    <a:pt x="3368" y="1732"/>
                  </a:lnTo>
                  <a:lnTo>
                    <a:pt x="3316" y="1755"/>
                  </a:lnTo>
                  <a:lnTo>
                    <a:pt x="3262" y="1771"/>
                  </a:lnTo>
                  <a:lnTo>
                    <a:pt x="3204" y="1782"/>
                  </a:lnTo>
                  <a:lnTo>
                    <a:pt x="3204" y="2370"/>
                  </a:lnTo>
                  <a:lnTo>
                    <a:pt x="3202" y="2402"/>
                  </a:lnTo>
                  <a:lnTo>
                    <a:pt x="3194" y="2432"/>
                  </a:lnTo>
                  <a:lnTo>
                    <a:pt x="3181" y="2459"/>
                  </a:lnTo>
                  <a:lnTo>
                    <a:pt x="3163" y="2485"/>
                  </a:lnTo>
                  <a:lnTo>
                    <a:pt x="3141" y="2507"/>
                  </a:lnTo>
                  <a:lnTo>
                    <a:pt x="3116" y="2525"/>
                  </a:lnTo>
                  <a:lnTo>
                    <a:pt x="3086" y="2539"/>
                  </a:lnTo>
                  <a:lnTo>
                    <a:pt x="3055" y="2548"/>
                  </a:lnTo>
                  <a:lnTo>
                    <a:pt x="3024" y="2550"/>
                  </a:lnTo>
                  <a:lnTo>
                    <a:pt x="2994" y="2548"/>
                  </a:lnTo>
                  <a:lnTo>
                    <a:pt x="2964" y="2540"/>
                  </a:lnTo>
                  <a:lnTo>
                    <a:pt x="2935" y="2527"/>
                  </a:lnTo>
                  <a:lnTo>
                    <a:pt x="2797" y="2453"/>
                  </a:lnTo>
                  <a:lnTo>
                    <a:pt x="2657" y="2384"/>
                  </a:lnTo>
                  <a:lnTo>
                    <a:pt x="2514" y="2320"/>
                  </a:lnTo>
                  <a:lnTo>
                    <a:pt x="2369" y="2262"/>
                  </a:lnTo>
                  <a:lnTo>
                    <a:pt x="2223" y="2210"/>
                  </a:lnTo>
                  <a:lnTo>
                    <a:pt x="2075" y="2163"/>
                  </a:lnTo>
                  <a:lnTo>
                    <a:pt x="1926" y="2122"/>
                  </a:lnTo>
                  <a:lnTo>
                    <a:pt x="1774" y="2086"/>
                  </a:lnTo>
                  <a:lnTo>
                    <a:pt x="1621" y="2055"/>
                  </a:lnTo>
                  <a:lnTo>
                    <a:pt x="1467" y="2031"/>
                  </a:lnTo>
                  <a:lnTo>
                    <a:pt x="1312" y="2012"/>
                  </a:lnTo>
                  <a:lnTo>
                    <a:pt x="1664" y="2984"/>
                  </a:lnTo>
                  <a:lnTo>
                    <a:pt x="1671" y="3012"/>
                  </a:lnTo>
                  <a:lnTo>
                    <a:pt x="1675" y="3040"/>
                  </a:lnTo>
                  <a:lnTo>
                    <a:pt x="1672" y="3068"/>
                  </a:lnTo>
                  <a:lnTo>
                    <a:pt x="1667" y="3096"/>
                  </a:lnTo>
                  <a:lnTo>
                    <a:pt x="1657" y="3122"/>
                  </a:lnTo>
                  <a:lnTo>
                    <a:pt x="1641" y="3148"/>
                  </a:lnTo>
                  <a:lnTo>
                    <a:pt x="1624" y="3170"/>
                  </a:lnTo>
                  <a:lnTo>
                    <a:pt x="1602" y="3189"/>
                  </a:lnTo>
                  <a:lnTo>
                    <a:pt x="1578" y="3204"/>
                  </a:lnTo>
                  <a:lnTo>
                    <a:pt x="1552" y="3215"/>
                  </a:lnTo>
                  <a:lnTo>
                    <a:pt x="1524" y="3222"/>
                  </a:lnTo>
                  <a:lnTo>
                    <a:pt x="1495" y="3224"/>
                  </a:lnTo>
                  <a:lnTo>
                    <a:pt x="1084" y="3224"/>
                  </a:lnTo>
                  <a:lnTo>
                    <a:pt x="1053" y="3221"/>
                  </a:lnTo>
                  <a:lnTo>
                    <a:pt x="1022" y="3213"/>
                  </a:lnTo>
                  <a:lnTo>
                    <a:pt x="994" y="3200"/>
                  </a:lnTo>
                  <a:lnTo>
                    <a:pt x="969" y="3182"/>
                  </a:lnTo>
                  <a:lnTo>
                    <a:pt x="948" y="3160"/>
                  </a:lnTo>
                  <a:lnTo>
                    <a:pt x="929" y="3134"/>
                  </a:lnTo>
                  <a:lnTo>
                    <a:pt x="916" y="3106"/>
                  </a:lnTo>
                  <a:lnTo>
                    <a:pt x="507" y="1975"/>
                  </a:lnTo>
                  <a:lnTo>
                    <a:pt x="470" y="1956"/>
                  </a:lnTo>
                  <a:lnTo>
                    <a:pt x="438" y="1932"/>
                  </a:lnTo>
                  <a:lnTo>
                    <a:pt x="409" y="1903"/>
                  </a:lnTo>
                  <a:lnTo>
                    <a:pt x="385" y="1871"/>
                  </a:lnTo>
                  <a:lnTo>
                    <a:pt x="366" y="1835"/>
                  </a:lnTo>
                  <a:lnTo>
                    <a:pt x="352" y="1797"/>
                  </a:lnTo>
                  <a:lnTo>
                    <a:pt x="344" y="1755"/>
                  </a:lnTo>
                  <a:lnTo>
                    <a:pt x="229" y="1755"/>
                  </a:lnTo>
                  <a:lnTo>
                    <a:pt x="191" y="1752"/>
                  </a:lnTo>
                  <a:lnTo>
                    <a:pt x="156" y="1743"/>
                  </a:lnTo>
                  <a:lnTo>
                    <a:pt x="124" y="1729"/>
                  </a:lnTo>
                  <a:lnTo>
                    <a:pt x="94" y="1710"/>
                  </a:lnTo>
                  <a:lnTo>
                    <a:pt x="67" y="1688"/>
                  </a:lnTo>
                  <a:lnTo>
                    <a:pt x="44" y="1662"/>
                  </a:lnTo>
                  <a:lnTo>
                    <a:pt x="25" y="1632"/>
                  </a:lnTo>
                  <a:lnTo>
                    <a:pt x="12" y="1598"/>
                  </a:lnTo>
                  <a:lnTo>
                    <a:pt x="3" y="1563"/>
                  </a:lnTo>
                  <a:lnTo>
                    <a:pt x="0" y="1527"/>
                  </a:lnTo>
                  <a:lnTo>
                    <a:pt x="0" y="1023"/>
                  </a:lnTo>
                  <a:lnTo>
                    <a:pt x="3" y="987"/>
                  </a:lnTo>
                  <a:lnTo>
                    <a:pt x="12" y="951"/>
                  </a:lnTo>
                  <a:lnTo>
                    <a:pt x="25" y="919"/>
                  </a:lnTo>
                  <a:lnTo>
                    <a:pt x="44" y="888"/>
                  </a:lnTo>
                  <a:lnTo>
                    <a:pt x="67" y="862"/>
                  </a:lnTo>
                  <a:lnTo>
                    <a:pt x="94" y="839"/>
                  </a:lnTo>
                  <a:lnTo>
                    <a:pt x="124" y="821"/>
                  </a:lnTo>
                  <a:lnTo>
                    <a:pt x="156" y="806"/>
                  </a:lnTo>
                  <a:lnTo>
                    <a:pt x="191" y="797"/>
                  </a:lnTo>
                  <a:lnTo>
                    <a:pt x="229" y="795"/>
                  </a:lnTo>
                  <a:lnTo>
                    <a:pt x="344" y="795"/>
                  </a:lnTo>
                  <a:lnTo>
                    <a:pt x="352" y="755"/>
                  </a:lnTo>
                  <a:lnTo>
                    <a:pt x="365" y="717"/>
                  </a:lnTo>
                  <a:lnTo>
                    <a:pt x="384" y="682"/>
                  </a:lnTo>
                  <a:lnTo>
                    <a:pt x="406" y="650"/>
                  </a:lnTo>
                  <a:lnTo>
                    <a:pt x="434" y="623"/>
                  </a:lnTo>
                  <a:lnTo>
                    <a:pt x="465" y="598"/>
                  </a:lnTo>
                  <a:lnTo>
                    <a:pt x="499" y="578"/>
                  </a:lnTo>
                  <a:lnTo>
                    <a:pt x="536" y="564"/>
                  </a:lnTo>
                  <a:lnTo>
                    <a:pt x="576" y="555"/>
                  </a:lnTo>
                  <a:lnTo>
                    <a:pt x="617" y="552"/>
                  </a:lnTo>
                  <a:lnTo>
                    <a:pt x="622" y="552"/>
                  </a:lnTo>
                  <a:lnTo>
                    <a:pt x="633" y="552"/>
                  </a:lnTo>
                  <a:lnTo>
                    <a:pt x="651" y="552"/>
                  </a:lnTo>
                  <a:lnTo>
                    <a:pt x="676" y="552"/>
                  </a:lnTo>
                  <a:lnTo>
                    <a:pt x="705" y="552"/>
                  </a:lnTo>
                  <a:lnTo>
                    <a:pt x="739" y="552"/>
                  </a:lnTo>
                  <a:lnTo>
                    <a:pt x="775" y="551"/>
                  </a:lnTo>
                  <a:lnTo>
                    <a:pt x="815" y="551"/>
                  </a:lnTo>
                  <a:lnTo>
                    <a:pt x="856" y="551"/>
                  </a:lnTo>
                  <a:lnTo>
                    <a:pt x="898" y="551"/>
                  </a:lnTo>
                  <a:lnTo>
                    <a:pt x="940" y="551"/>
                  </a:lnTo>
                  <a:lnTo>
                    <a:pt x="982" y="551"/>
                  </a:lnTo>
                  <a:lnTo>
                    <a:pt x="1022" y="549"/>
                  </a:lnTo>
                  <a:lnTo>
                    <a:pt x="1059" y="549"/>
                  </a:lnTo>
                  <a:lnTo>
                    <a:pt x="1093" y="549"/>
                  </a:lnTo>
                  <a:lnTo>
                    <a:pt x="1123" y="549"/>
                  </a:lnTo>
                  <a:lnTo>
                    <a:pt x="1147" y="549"/>
                  </a:lnTo>
                  <a:lnTo>
                    <a:pt x="1166" y="549"/>
                  </a:lnTo>
                  <a:lnTo>
                    <a:pt x="1178" y="549"/>
                  </a:lnTo>
                  <a:lnTo>
                    <a:pt x="1183" y="548"/>
                  </a:lnTo>
                  <a:lnTo>
                    <a:pt x="1352" y="533"/>
                  </a:lnTo>
                  <a:lnTo>
                    <a:pt x="1519" y="511"/>
                  </a:lnTo>
                  <a:lnTo>
                    <a:pt x="1683" y="482"/>
                  </a:lnTo>
                  <a:lnTo>
                    <a:pt x="1847" y="447"/>
                  </a:lnTo>
                  <a:lnTo>
                    <a:pt x="2009" y="406"/>
                  </a:lnTo>
                  <a:lnTo>
                    <a:pt x="2169" y="357"/>
                  </a:lnTo>
                  <a:lnTo>
                    <a:pt x="2326" y="303"/>
                  </a:lnTo>
                  <a:lnTo>
                    <a:pt x="2482" y="242"/>
                  </a:lnTo>
                  <a:lnTo>
                    <a:pt x="2636" y="175"/>
                  </a:lnTo>
                  <a:lnTo>
                    <a:pt x="2786" y="102"/>
                  </a:lnTo>
                  <a:lnTo>
                    <a:pt x="2935" y="23"/>
                  </a:lnTo>
                  <a:lnTo>
                    <a:pt x="2964" y="9"/>
                  </a:lnTo>
                  <a:lnTo>
                    <a:pt x="2995" y="2"/>
                  </a:lnTo>
                  <a:lnTo>
                    <a:pt x="30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61" name="Inhaltsplatzhalter 4">
              <a:extLst>
                <a:ext uri="{FF2B5EF4-FFF2-40B4-BE49-F238E27FC236}">
                  <a16:creationId xmlns:a16="http://schemas.microsoft.com/office/drawing/2014/main" id="{EE6ABCBF-5256-1D4F-4034-2DB9E5202DAD}"/>
                </a:ext>
              </a:extLst>
            </p:cNvPr>
            <p:cNvSpPr txBox="1">
              <a:spLocks/>
            </p:cNvSpPr>
            <p:nvPr/>
          </p:nvSpPr>
          <p:spPr>
            <a:xfrm>
              <a:off x="2411162" y="2232213"/>
              <a:ext cx="529503" cy="52299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800" dirty="0">
                  <a:latin typeface="Shabnam" panose="020B0603030804020204" pitchFamily="34" charset="-78"/>
                  <a:cs typeface="Shabnam" panose="020B0603030804020204" pitchFamily="34" charset="-78"/>
                </a:rPr>
                <a:t>01</a:t>
              </a:r>
              <a:endParaRPr 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9CF492A-29C0-DBCC-A755-6032BFCF08E2}"/>
                </a:ext>
              </a:extLst>
            </p:cNvPr>
            <p:cNvSpPr txBox="1"/>
            <p:nvPr/>
          </p:nvSpPr>
          <p:spPr>
            <a:xfrm>
              <a:off x="1181906" y="3044814"/>
              <a:ext cx="2033116" cy="125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D579349-D530-D48E-5F74-B7EBEE7A0089}"/>
              </a:ext>
            </a:extLst>
          </p:cNvPr>
          <p:cNvGrpSpPr/>
          <p:nvPr/>
        </p:nvGrpSpPr>
        <p:grpSpPr>
          <a:xfrm>
            <a:off x="2586073" y="2772997"/>
            <a:ext cx="1777685" cy="2721121"/>
            <a:chOff x="3681508" y="1864178"/>
            <a:chExt cx="2157699" cy="3302813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887EB54-3444-0716-32C7-2F0FD2AC83AC}"/>
                </a:ext>
              </a:extLst>
            </p:cNvPr>
            <p:cNvGrpSpPr/>
            <p:nvPr/>
          </p:nvGrpSpPr>
          <p:grpSpPr>
            <a:xfrm>
              <a:off x="3681510" y="1864178"/>
              <a:ext cx="2157697" cy="3302813"/>
              <a:chOff x="2136775" y="1347788"/>
              <a:chExt cx="2868613" cy="4391025"/>
            </a:xfrm>
          </p:grpSpPr>
          <p:sp>
            <p:nvSpPr>
              <p:cNvPr id="77" name="Freeform 5">
                <a:extLst>
                  <a:ext uri="{FF2B5EF4-FFF2-40B4-BE49-F238E27FC236}">
                    <a16:creationId xmlns:a16="http://schemas.microsoft.com/office/drawing/2014/main" id="{A080B0CA-835D-E1BB-B2FD-E74556F41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C8C8C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78" name="Rectangle 6">
                <a:extLst>
                  <a:ext uri="{FF2B5EF4-FFF2-40B4-BE49-F238E27FC236}">
                    <a16:creationId xmlns:a16="http://schemas.microsoft.com/office/drawing/2014/main" id="{F0A3AFFA-BCCB-5A9D-9CFD-5650A4AE1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79" name="Rectangle 7">
                <a:extLst>
                  <a:ext uri="{FF2B5EF4-FFF2-40B4-BE49-F238E27FC236}">
                    <a16:creationId xmlns:a16="http://schemas.microsoft.com/office/drawing/2014/main" id="{F1CD044D-46E8-F7C9-C78D-79E3F900B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11354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80" name="Rectangle 8">
                <a:extLst>
                  <a:ext uri="{FF2B5EF4-FFF2-40B4-BE49-F238E27FC236}">
                    <a16:creationId xmlns:a16="http://schemas.microsoft.com/office/drawing/2014/main" id="{F6CB67F1-CA2E-CCD3-8540-C5A2E8F07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81" name="Freeform 9">
                <a:extLst>
                  <a:ext uri="{FF2B5EF4-FFF2-40B4-BE49-F238E27FC236}">
                    <a16:creationId xmlns:a16="http://schemas.microsoft.com/office/drawing/2014/main" id="{226BD351-7185-A16F-C921-BF9172208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82" name="Freeform 10">
                <a:extLst>
                  <a:ext uri="{FF2B5EF4-FFF2-40B4-BE49-F238E27FC236}">
                    <a16:creationId xmlns:a16="http://schemas.microsoft.com/office/drawing/2014/main" id="{86E94F43-F9D8-1B0E-3C21-68F7B6063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3420D413-B6D2-816C-FA78-8F4418C1F0FD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Freeform 164">
              <a:extLst>
                <a:ext uri="{FF2B5EF4-FFF2-40B4-BE49-F238E27FC236}">
                  <a16:creationId xmlns:a16="http://schemas.microsoft.com/office/drawing/2014/main" id="{2EB49D1B-B5EB-F19B-F4C7-9869C52C28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0410" y="2155981"/>
              <a:ext cx="631545" cy="562335"/>
            </a:xfrm>
            <a:custGeom>
              <a:avLst/>
              <a:gdLst>
                <a:gd name="T0" fmla="*/ 171 w 3653"/>
                <a:gd name="T1" fmla="*/ 2242 h 3248"/>
                <a:gd name="T2" fmla="*/ 171 w 3653"/>
                <a:gd name="T3" fmla="*/ 2273 h 3248"/>
                <a:gd name="T4" fmla="*/ 1756 w 3653"/>
                <a:gd name="T5" fmla="*/ 3070 h 3248"/>
                <a:gd name="T6" fmla="*/ 1897 w 3653"/>
                <a:gd name="T7" fmla="*/ 3070 h 3248"/>
                <a:gd name="T8" fmla="*/ 3481 w 3653"/>
                <a:gd name="T9" fmla="*/ 2273 h 3248"/>
                <a:gd name="T10" fmla="*/ 3481 w 3653"/>
                <a:gd name="T11" fmla="*/ 2242 h 3248"/>
                <a:gd name="T12" fmla="*/ 2005 w 3653"/>
                <a:gd name="T13" fmla="*/ 2572 h 3248"/>
                <a:gd name="T14" fmla="*/ 1827 w 3653"/>
                <a:gd name="T15" fmla="*/ 2614 h 3248"/>
                <a:gd name="T16" fmla="*/ 1647 w 3653"/>
                <a:gd name="T17" fmla="*/ 2572 h 3248"/>
                <a:gd name="T18" fmla="*/ 1962 w 3653"/>
                <a:gd name="T19" fmla="*/ 1956 h 3248"/>
                <a:gd name="T20" fmla="*/ 1780 w 3653"/>
                <a:gd name="T21" fmla="*/ 1977 h 3248"/>
                <a:gd name="T22" fmla="*/ 571 w 3653"/>
                <a:gd name="T23" fmla="*/ 1401 h 3248"/>
                <a:gd name="T24" fmla="*/ 169 w 3653"/>
                <a:gd name="T25" fmla="*/ 1617 h 3248"/>
                <a:gd name="T26" fmla="*/ 177 w 3653"/>
                <a:gd name="T27" fmla="*/ 1648 h 3248"/>
                <a:gd name="T28" fmla="*/ 1791 w 3653"/>
                <a:gd name="T29" fmla="*/ 2444 h 3248"/>
                <a:gd name="T30" fmla="*/ 1931 w 3653"/>
                <a:gd name="T31" fmla="*/ 2421 h 3248"/>
                <a:gd name="T32" fmla="*/ 3485 w 3653"/>
                <a:gd name="T33" fmla="*/ 1631 h 3248"/>
                <a:gd name="T34" fmla="*/ 3476 w 3653"/>
                <a:gd name="T35" fmla="*/ 1600 h 3248"/>
                <a:gd name="T36" fmla="*/ 1791 w 3653"/>
                <a:gd name="T37" fmla="*/ 171 h 3248"/>
                <a:gd name="T38" fmla="*/ 177 w 3653"/>
                <a:gd name="T39" fmla="*/ 966 h 3248"/>
                <a:gd name="T40" fmla="*/ 169 w 3653"/>
                <a:gd name="T41" fmla="*/ 997 h 3248"/>
                <a:gd name="T42" fmla="*/ 1722 w 3653"/>
                <a:gd name="T43" fmla="*/ 1788 h 3248"/>
                <a:gd name="T44" fmla="*/ 1862 w 3653"/>
                <a:gd name="T45" fmla="*/ 1810 h 3248"/>
                <a:gd name="T46" fmla="*/ 3476 w 3653"/>
                <a:gd name="T47" fmla="*/ 1014 h 3248"/>
                <a:gd name="T48" fmla="*/ 3485 w 3653"/>
                <a:gd name="T49" fmla="*/ 983 h 3248"/>
                <a:gd name="T50" fmla="*/ 1930 w 3653"/>
                <a:gd name="T51" fmla="*/ 192 h 3248"/>
                <a:gd name="T52" fmla="*/ 1827 w 3653"/>
                <a:gd name="T53" fmla="*/ 0 h 3248"/>
                <a:gd name="T54" fmla="*/ 2005 w 3653"/>
                <a:gd name="T55" fmla="*/ 42 h 3248"/>
                <a:gd name="T56" fmla="*/ 3613 w 3653"/>
                <a:gd name="T57" fmla="*/ 870 h 3248"/>
                <a:gd name="T58" fmla="*/ 3653 w 3653"/>
                <a:gd name="T59" fmla="*/ 990 h 3248"/>
                <a:gd name="T60" fmla="*/ 3615 w 3653"/>
                <a:gd name="T61" fmla="*/ 1109 h 3248"/>
                <a:gd name="T62" fmla="*/ 3541 w 3653"/>
                <a:gd name="T63" fmla="*/ 1171 h 3248"/>
                <a:gd name="T64" fmla="*/ 3593 w 3653"/>
                <a:gd name="T65" fmla="*/ 1481 h 3248"/>
                <a:gd name="T66" fmla="*/ 3650 w 3653"/>
                <a:gd name="T67" fmla="*/ 1591 h 3248"/>
                <a:gd name="T68" fmla="*/ 3630 w 3653"/>
                <a:gd name="T69" fmla="*/ 1717 h 3248"/>
                <a:gd name="T70" fmla="*/ 3541 w 3653"/>
                <a:gd name="T71" fmla="*/ 1805 h 3248"/>
                <a:gd name="T72" fmla="*/ 3593 w 3653"/>
                <a:gd name="T73" fmla="*/ 2114 h 3248"/>
                <a:gd name="T74" fmla="*/ 3650 w 3653"/>
                <a:gd name="T75" fmla="*/ 2225 h 3248"/>
                <a:gd name="T76" fmla="*/ 3630 w 3653"/>
                <a:gd name="T77" fmla="*/ 2350 h 3248"/>
                <a:gd name="T78" fmla="*/ 3541 w 3653"/>
                <a:gd name="T79" fmla="*/ 2439 h 3248"/>
                <a:gd name="T80" fmla="*/ 1872 w 3653"/>
                <a:gd name="T81" fmla="*/ 3245 h 3248"/>
                <a:gd name="T82" fmla="*/ 1690 w 3653"/>
                <a:gd name="T83" fmla="*/ 3224 h 3248"/>
                <a:gd name="T84" fmla="*/ 60 w 3653"/>
                <a:gd name="T85" fmla="*/ 2401 h 3248"/>
                <a:gd name="T86" fmla="*/ 2 w 3653"/>
                <a:gd name="T87" fmla="*/ 2290 h 3248"/>
                <a:gd name="T88" fmla="*/ 22 w 3653"/>
                <a:gd name="T89" fmla="*/ 2164 h 3248"/>
                <a:gd name="T90" fmla="*/ 112 w 3653"/>
                <a:gd name="T91" fmla="*/ 2077 h 3248"/>
                <a:gd name="T92" fmla="*/ 60 w 3653"/>
                <a:gd name="T93" fmla="*/ 1768 h 3248"/>
                <a:gd name="T94" fmla="*/ 2 w 3653"/>
                <a:gd name="T95" fmla="*/ 1657 h 3248"/>
                <a:gd name="T96" fmla="*/ 22 w 3653"/>
                <a:gd name="T97" fmla="*/ 1532 h 3248"/>
                <a:gd name="T98" fmla="*/ 112 w 3653"/>
                <a:gd name="T99" fmla="*/ 1443 h 3248"/>
                <a:gd name="T100" fmla="*/ 60 w 3653"/>
                <a:gd name="T101" fmla="*/ 1134 h 3248"/>
                <a:gd name="T102" fmla="*/ 2 w 3653"/>
                <a:gd name="T103" fmla="*/ 1023 h 3248"/>
                <a:gd name="T104" fmla="*/ 22 w 3653"/>
                <a:gd name="T105" fmla="*/ 898 h 3248"/>
                <a:gd name="T106" fmla="*/ 112 w 3653"/>
                <a:gd name="T107" fmla="*/ 809 h 3248"/>
                <a:gd name="T108" fmla="*/ 1780 w 3653"/>
                <a:gd name="T109" fmla="*/ 2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53" h="3248">
                  <a:moveTo>
                    <a:pt x="571" y="2035"/>
                  </a:moveTo>
                  <a:lnTo>
                    <a:pt x="187" y="2226"/>
                  </a:lnTo>
                  <a:lnTo>
                    <a:pt x="177" y="2234"/>
                  </a:lnTo>
                  <a:lnTo>
                    <a:pt x="171" y="2242"/>
                  </a:lnTo>
                  <a:lnTo>
                    <a:pt x="169" y="2251"/>
                  </a:lnTo>
                  <a:lnTo>
                    <a:pt x="167" y="2257"/>
                  </a:lnTo>
                  <a:lnTo>
                    <a:pt x="169" y="2265"/>
                  </a:lnTo>
                  <a:lnTo>
                    <a:pt x="171" y="2273"/>
                  </a:lnTo>
                  <a:lnTo>
                    <a:pt x="177" y="2282"/>
                  </a:lnTo>
                  <a:lnTo>
                    <a:pt x="187" y="2288"/>
                  </a:lnTo>
                  <a:lnTo>
                    <a:pt x="1722" y="3055"/>
                  </a:lnTo>
                  <a:lnTo>
                    <a:pt x="1756" y="3070"/>
                  </a:lnTo>
                  <a:lnTo>
                    <a:pt x="1791" y="3077"/>
                  </a:lnTo>
                  <a:lnTo>
                    <a:pt x="1827" y="3080"/>
                  </a:lnTo>
                  <a:lnTo>
                    <a:pt x="1862" y="3077"/>
                  </a:lnTo>
                  <a:lnTo>
                    <a:pt x="1897" y="3070"/>
                  </a:lnTo>
                  <a:lnTo>
                    <a:pt x="1931" y="3055"/>
                  </a:lnTo>
                  <a:lnTo>
                    <a:pt x="3466" y="2288"/>
                  </a:lnTo>
                  <a:lnTo>
                    <a:pt x="3476" y="2282"/>
                  </a:lnTo>
                  <a:lnTo>
                    <a:pt x="3481" y="2273"/>
                  </a:lnTo>
                  <a:lnTo>
                    <a:pt x="3485" y="2265"/>
                  </a:lnTo>
                  <a:lnTo>
                    <a:pt x="3485" y="2257"/>
                  </a:lnTo>
                  <a:lnTo>
                    <a:pt x="3485" y="2251"/>
                  </a:lnTo>
                  <a:lnTo>
                    <a:pt x="3481" y="2242"/>
                  </a:lnTo>
                  <a:lnTo>
                    <a:pt x="3476" y="2234"/>
                  </a:lnTo>
                  <a:lnTo>
                    <a:pt x="3466" y="2226"/>
                  </a:lnTo>
                  <a:lnTo>
                    <a:pt x="3081" y="2035"/>
                  </a:lnTo>
                  <a:lnTo>
                    <a:pt x="2005" y="2572"/>
                  </a:lnTo>
                  <a:lnTo>
                    <a:pt x="1962" y="2590"/>
                  </a:lnTo>
                  <a:lnTo>
                    <a:pt x="1918" y="2603"/>
                  </a:lnTo>
                  <a:lnTo>
                    <a:pt x="1872" y="2611"/>
                  </a:lnTo>
                  <a:lnTo>
                    <a:pt x="1827" y="2614"/>
                  </a:lnTo>
                  <a:lnTo>
                    <a:pt x="1780" y="2611"/>
                  </a:lnTo>
                  <a:lnTo>
                    <a:pt x="1735" y="2603"/>
                  </a:lnTo>
                  <a:lnTo>
                    <a:pt x="1690" y="2590"/>
                  </a:lnTo>
                  <a:lnTo>
                    <a:pt x="1647" y="2572"/>
                  </a:lnTo>
                  <a:lnTo>
                    <a:pt x="571" y="2035"/>
                  </a:lnTo>
                  <a:close/>
                  <a:moveTo>
                    <a:pt x="3081" y="1401"/>
                  </a:moveTo>
                  <a:lnTo>
                    <a:pt x="2005" y="1938"/>
                  </a:lnTo>
                  <a:lnTo>
                    <a:pt x="1962" y="1956"/>
                  </a:lnTo>
                  <a:lnTo>
                    <a:pt x="1918" y="1969"/>
                  </a:lnTo>
                  <a:lnTo>
                    <a:pt x="1872" y="1977"/>
                  </a:lnTo>
                  <a:lnTo>
                    <a:pt x="1827" y="1980"/>
                  </a:lnTo>
                  <a:lnTo>
                    <a:pt x="1780" y="1977"/>
                  </a:lnTo>
                  <a:lnTo>
                    <a:pt x="1735" y="1969"/>
                  </a:lnTo>
                  <a:lnTo>
                    <a:pt x="1690" y="1956"/>
                  </a:lnTo>
                  <a:lnTo>
                    <a:pt x="1647" y="1938"/>
                  </a:lnTo>
                  <a:lnTo>
                    <a:pt x="571" y="1401"/>
                  </a:lnTo>
                  <a:lnTo>
                    <a:pt x="187" y="1593"/>
                  </a:lnTo>
                  <a:lnTo>
                    <a:pt x="177" y="1600"/>
                  </a:lnTo>
                  <a:lnTo>
                    <a:pt x="171" y="1608"/>
                  </a:lnTo>
                  <a:lnTo>
                    <a:pt x="169" y="1617"/>
                  </a:lnTo>
                  <a:lnTo>
                    <a:pt x="167" y="1624"/>
                  </a:lnTo>
                  <a:lnTo>
                    <a:pt x="169" y="1631"/>
                  </a:lnTo>
                  <a:lnTo>
                    <a:pt x="171" y="1639"/>
                  </a:lnTo>
                  <a:lnTo>
                    <a:pt x="177" y="1648"/>
                  </a:lnTo>
                  <a:lnTo>
                    <a:pt x="187" y="1655"/>
                  </a:lnTo>
                  <a:lnTo>
                    <a:pt x="1722" y="2421"/>
                  </a:lnTo>
                  <a:lnTo>
                    <a:pt x="1756" y="2436"/>
                  </a:lnTo>
                  <a:lnTo>
                    <a:pt x="1791" y="2444"/>
                  </a:lnTo>
                  <a:lnTo>
                    <a:pt x="1827" y="2446"/>
                  </a:lnTo>
                  <a:lnTo>
                    <a:pt x="1862" y="2444"/>
                  </a:lnTo>
                  <a:lnTo>
                    <a:pt x="1897" y="2436"/>
                  </a:lnTo>
                  <a:lnTo>
                    <a:pt x="1931" y="2421"/>
                  </a:lnTo>
                  <a:lnTo>
                    <a:pt x="3466" y="1655"/>
                  </a:lnTo>
                  <a:lnTo>
                    <a:pt x="3476" y="1648"/>
                  </a:lnTo>
                  <a:lnTo>
                    <a:pt x="3481" y="1639"/>
                  </a:lnTo>
                  <a:lnTo>
                    <a:pt x="3485" y="1631"/>
                  </a:lnTo>
                  <a:lnTo>
                    <a:pt x="3485" y="1624"/>
                  </a:lnTo>
                  <a:lnTo>
                    <a:pt x="3485" y="1617"/>
                  </a:lnTo>
                  <a:lnTo>
                    <a:pt x="3481" y="1608"/>
                  </a:lnTo>
                  <a:lnTo>
                    <a:pt x="3476" y="1600"/>
                  </a:lnTo>
                  <a:lnTo>
                    <a:pt x="3466" y="1593"/>
                  </a:lnTo>
                  <a:lnTo>
                    <a:pt x="3081" y="1401"/>
                  </a:lnTo>
                  <a:close/>
                  <a:moveTo>
                    <a:pt x="1827" y="168"/>
                  </a:moveTo>
                  <a:lnTo>
                    <a:pt x="1791" y="171"/>
                  </a:lnTo>
                  <a:lnTo>
                    <a:pt x="1756" y="179"/>
                  </a:lnTo>
                  <a:lnTo>
                    <a:pt x="1722" y="192"/>
                  </a:lnTo>
                  <a:lnTo>
                    <a:pt x="187" y="959"/>
                  </a:lnTo>
                  <a:lnTo>
                    <a:pt x="177" y="966"/>
                  </a:lnTo>
                  <a:lnTo>
                    <a:pt x="171" y="974"/>
                  </a:lnTo>
                  <a:lnTo>
                    <a:pt x="169" y="983"/>
                  </a:lnTo>
                  <a:lnTo>
                    <a:pt x="167" y="990"/>
                  </a:lnTo>
                  <a:lnTo>
                    <a:pt x="169" y="997"/>
                  </a:lnTo>
                  <a:lnTo>
                    <a:pt x="171" y="1005"/>
                  </a:lnTo>
                  <a:lnTo>
                    <a:pt x="177" y="1014"/>
                  </a:lnTo>
                  <a:lnTo>
                    <a:pt x="187" y="1021"/>
                  </a:lnTo>
                  <a:lnTo>
                    <a:pt x="1722" y="1788"/>
                  </a:lnTo>
                  <a:lnTo>
                    <a:pt x="1756" y="1802"/>
                  </a:lnTo>
                  <a:lnTo>
                    <a:pt x="1791" y="1810"/>
                  </a:lnTo>
                  <a:lnTo>
                    <a:pt x="1827" y="1812"/>
                  </a:lnTo>
                  <a:lnTo>
                    <a:pt x="1862" y="1810"/>
                  </a:lnTo>
                  <a:lnTo>
                    <a:pt x="1897" y="1802"/>
                  </a:lnTo>
                  <a:lnTo>
                    <a:pt x="1931" y="1788"/>
                  </a:lnTo>
                  <a:lnTo>
                    <a:pt x="3466" y="1021"/>
                  </a:lnTo>
                  <a:lnTo>
                    <a:pt x="3476" y="1014"/>
                  </a:lnTo>
                  <a:lnTo>
                    <a:pt x="3481" y="1005"/>
                  </a:lnTo>
                  <a:lnTo>
                    <a:pt x="3485" y="997"/>
                  </a:lnTo>
                  <a:lnTo>
                    <a:pt x="3485" y="990"/>
                  </a:lnTo>
                  <a:lnTo>
                    <a:pt x="3485" y="983"/>
                  </a:lnTo>
                  <a:lnTo>
                    <a:pt x="3481" y="974"/>
                  </a:lnTo>
                  <a:lnTo>
                    <a:pt x="3476" y="966"/>
                  </a:lnTo>
                  <a:lnTo>
                    <a:pt x="3466" y="959"/>
                  </a:lnTo>
                  <a:lnTo>
                    <a:pt x="1930" y="192"/>
                  </a:lnTo>
                  <a:lnTo>
                    <a:pt x="1897" y="179"/>
                  </a:lnTo>
                  <a:lnTo>
                    <a:pt x="1862" y="171"/>
                  </a:lnTo>
                  <a:lnTo>
                    <a:pt x="1827" y="168"/>
                  </a:lnTo>
                  <a:close/>
                  <a:moveTo>
                    <a:pt x="1827" y="0"/>
                  </a:moveTo>
                  <a:lnTo>
                    <a:pt x="1872" y="2"/>
                  </a:lnTo>
                  <a:lnTo>
                    <a:pt x="1918" y="10"/>
                  </a:lnTo>
                  <a:lnTo>
                    <a:pt x="1962" y="23"/>
                  </a:lnTo>
                  <a:lnTo>
                    <a:pt x="2005" y="42"/>
                  </a:lnTo>
                  <a:lnTo>
                    <a:pt x="3541" y="809"/>
                  </a:lnTo>
                  <a:lnTo>
                    <a:pt x="3569" y="826"/>
                  </a:lnTo>
                  <a:lnTo>
                    <a:pt x="3593" y="847"/>
                  </a:lnTo>
                  <a:lnTo>
                    <a:pt x="3613" y="870"/>
                  </a:lnTo>
                  <a:lnTo>
                    <a:pt x="3630" y="898"/>
                  </a:lnTo>
                  <a:lnTo>
                    <a:pt x="3642" y="927"/>
                  </a:lnTo>
                  <a:lnTo>
                    <a:pt x="3650" y="958"/>
                  </a:lnTo>
                  <a:lnTo>
                    <a:pt x="3653" y="990"/>
                  </a:lnTo>
                  <a:lnTo>
                    <a:pt x="3650" y="1023"/>
                  </a:lnTo>
                  <a:lnTo>
                    <a:pt x="3642" y="1054"/>
                  </a:lnTo>
                  <a:lnTo>
                    <a:pt x="3630" y="1083"/>
                  </a:lnTo>
                  <a:lnTo>
                    <a:pt x="3615" y="1109"/>
                  </a:lnTo>
                  <a:lnTo>
                    <a:pt x="3593" y="1134"/>
                  </a:lnTo>
                  <a:lnTo>
                    <a:pt x="3569" y="1154"/>
                  </a:lnTo>
                  <a:lnTo>
                    <a:pt x="3541" y="1171"/>
                  </a:lnTo>
                  <a:lnTo>
                    <a:pt x="3541" y="1171"/>
                  </a:lnTo>
                  <a:lnTo>
                    <a:pt x="3268" y="1307"/>
                  </a:lnTo>
                  <a:lnTo>
                    <a:pt x="3541" y="1443"/>
                  </a:lnTo>
                  <a:lnTo>
                    <a:pt x="3569" y="1460"/>
                  </a:lnTo>
                  <a:lnTo>
                    <a:pt x="3593" y="1481"/>
                  </a:lnTo>
                  <a:lnTo>
                    <a:pt x="3613" y="1504"/>
                  </a:lnTo>
                  <a:lnTo>
                    <a:pt x="3630" y="1532"/>
                  </a:lnTo>
                  <a:lnTo>
                    <a:pt x="3642" y="1560"/>
                  </a:lnTo>
                  <a:lnTo>
                    <a:pt x="3650" y="1591"/>
                  </a:lnTo>
                  <a:lnTo>
                    <a:pt x="3653" y="1624"/>
                  </a:lnTo>
                  <a:lnTo>
                    <a:pt x="3650" y="1657"/>
                  </a:lnTo>
                  <a:lnTo>
                    <a:pt x="3642" y="1688"/>
                  </a:lnTo>
                  <a:lnTo>
                    <a:pt x="3630" y="1717"/>
                  </a:lnTo>
                  <a:lnTo>
                    <a:pt x="3613" y="1743"/>
                  </a:lnTo>
                  <a:lnTo>
                    <a:pt x="3593" y="1768"/>
                  </a:lnTo>
                  <a:lnTo>
                    <a:pt x="3569" y="1788"/>
                  </a:lnTo>
                  <a:lnTo>
                    <a:pt x="3541" y="1805"/>
                  </a:lnTo>
                  <a:lnTo>
                    <a:pt x="3268" y="1940"/>
                  </a:lnTo>
                  <a:lnTo>
                    <a:pt x="3541" y="2077"/>
                  </a:lnTo>
                  <a:lnTo>
                    <a:pt x="3569" y="2093"/>
                  </a:lnTo>
                  <a:lnTo>
                    <a:pt x="3593" y="2114"/>
                  </a:lnTo>
                  <a:lnTo>
                    <a:pt x="3613" y="2138"/>
                  </a:lnTo>
                  <a:lnTo>
                    <a:pt x="3630" y="2164"/>
                  </a:lnTo>
                  <a:lnTo>
                    <a:pt x="3642" y="2194"/>
                  </a:lnTo>
                  <a:lnTo>
                    <a:pt x="3650" y="2225"/>
                  </a:lnTo>
                  <a:lnTo>
                    <a:pt x="3653" y="2257"/>
                  </a:lnTo>
                  <a:lnTo>
                    <a:pt x="3650" y="2290"/>
                  </a:lnTo>
                  <a:lnTo>
                    <a:pt x="3642" y="2322"/>
                  </a:lnTo>
                  <a:lnTo>
                    <a:pt x="3630" y="2350"/>
                  </a:lnTo>
                  <a:lnTo>
                    <a:pt x="3615" y="2377"/>
                  </a:lnTo>
                  <a:lnTo>
                    <a:pt x="3593" y="2401"/>
                  </a:lnTo>
                  <a:lnTo>
                    <a:pt x="3569" y="2421"/>
                  </a:lnTo>
                  <a:lnTo>
                    <a:pt x="3541" y="2439"/>
                  </a:lnTo>
                  <a:lnTo>
                    <a:pt x="2005" y="3206"/>
                  </a:lnTo>
                  <a:lnTo>
                    <a:pt x="1962" y="3224"/>
                  </a:lnTo>
                  <a:lnTo>
                    <a:pt x="1918" y="3237"/>
                  </a:lnTo>
                  <a:lnTo>
                    <a:pt x="1872" y="3245"/>
                  </a:lnTo>
                  <a:lnTo>
                    <a:pt x="1827" y="3248"/>
                  </a:lnTo>
                  <a:lnTo>
                    <a:pt x="1780" y="3245"/>
                  </a:lnTo>
                  <a:lnTo>
                    <a:pt x="1735" y="3237"/>
                  </a:lnTo>
                  <a:lnTo>
                    <a:pt x="1690" y="3224"/>
                  </a:lnTo>
                  <a:lnTo>
                    <a:pt x="1647" y="3206"/>
                  </a:lnTo>
                  <a:lnTo>
                    <a:pt x="112" y="2439"/>
                  </a:lnTo>
                  <a:lnTo>
                    <a:pt x="84" y="2421"/>
                  </a:lnTo>
                  <a:lnTo>
                    <a:pt x="60" y="2401"/>
                  </a:lnTo>
                  <a:lnTo>
                    <a:pt x="39" y="2377"/>
                  </a:lnTo>
                  <a:lnTo>
                    <a:pt x="22" y="2350"/>
                  </a:lnTo>
                  <a:lnTo>
                    <a:pt x="10" y="2322"/>
                  </a:lnTo>
                  <a:lnTo>
                    <a:pt x="2" y="2290"/>
                  </a:lnTo>
                  <a:lnTo>
                    <a:pt x="0" y="2257"/>
                  </a:lnTo>
                  <a:lnTo>
                    <a:pt x="2" y="2225"/>
                  </a:lnTo>
                  <a:lnTo>
                    <a:pt x="10" y="2194"/>
                  </a:lnTo>
                  <a:lnTo>
                    <a:pt x="22" y="2164"/>
                  </a:lnTo>
                  <a:lnTo>
                    <a:pt x="39" y="2138"/>
                  </a:lnTo>
                  <a:lnTo>
                    <a:pt x="60" y="2114"/>
                  </a:lnTo>
                  <a:lnTo>
                    <a:pt x="84" y="2093"/>
                  </a:lnTo>
                  <a:lnTo>
                    <a:pt x="112" y="2077"/>
                  </a:lnTo>
                  <a:lnTo>
                    <a:pt x="384" y="1940"/>
                  </a:lnTo>
                  <a:lnTo>
                    <a:pt x="112" y="1805"/>
                  </a:lnTo>
                  <a:lnTo>
                    <a:pt x="84" y="1788"/>
                  </a:lnTo>
                  <a:lnTo>
                    <a:pt x="60" y="1768"/>
                  </a:lnTo>
                  <a:lnTo>
                    <a:pt x="39" y="1743"/>
                  </a:lnTo>
                  <a:lnTo>
                    <a:pt x="22" y="1717"/>
                  </a:lnTo>
                  <a:lnTo>
                    <a:pt x="10" y="1688"/>
                  </a:lnTo>
                  <a:lnTo>
                    <a:pt x="2" y="1657"/>
                  </a:lnTo>
                  <a:lnTo>
                    <a:pt x="0" y="1624"/>
                  </a:lnTo>
                  <a:lnTo>
                    <a:pt x="2" y="1591"/>
                  </a:lnTo>
                  <a:lnTo>
                    <a:pt x="10" y="1560"/>
                  </a:lnTo>
                  <a:lnTo>
                    <a:pt x="22" y="1532"/>
                  </a:lnTo>
                  <a:lnTo>
                    <a:pt x="39" y="1504"/>
                  </a:lnTo>
                  <a:lnTo>
                    <a:pt x="60" y="1481"/>
                  </a:lnTo>
                  <a:lnTo>
                    <a:pt x="84" y="1460"/>
                  </a:lnTo>
                  <a:lnTo>
                    <a:pt x="112" y="1443"/>
                  </a:lnTo>
                  <a:lnTo>
                    <a:pt x="384" y="1307"/>
                  </a:lnTo>
                  <a:lnTo>
                    <a:pt x="112" y="1171"/>
                  </a:lnTo>
                  <a:lnTo>
                    <a:pt x="84" y="1154"/>
                  </a:lnTo>
                  <a:lnTo>
                    <a:pt x="60" y="1134"/>
                  </a:lnTo>
                  <a:lnTo>
                    <a:pt x="39" y="1109"/>
                  </a:lnTo>
                  <a:lnTo>
                    <a:pt x="22" y="1083"/>
                  </a:lnTo>
                  <a:lnTo>
                    <a:pt x="10" y="1054"/>
                  </a:lnTo>
                  <a:lnTo>
                    <a:pt x="2" y="1023"/>
                  </a:lnTo>
                  <a:lnTo>
                    <a:pt x="0" y="990"/>
                  </a:lnTo>
                  <a:lnTo>
                    <a:pt x="2" y="958"/>
                  </a:lnTo>
                  <a:lnTo>
                    <a:pt x="10" y="927"/>
                  </a:lnTo>
                  <a:lnTo>
                    <a:pt x="22" y="898"/>
                  </a:lnTo>
                  <a:lnTo>
                    <a:pt x="39" y="870"/>
                  </a:lnTo>
                  <a:lnTo>
                    <a:pt x="60" y="847"/>
                  </a:lnTo>
                  <a:lnTo>
                    <a:pt x="84" y="826"/>
                  </a:lnTo>
                  <a:lnTo>
                    <a:pt x="112" y="809"/>
                  </a:lnTo>
                  <a:lnTo>
                    <a:pt x="1647" y="42"/>
                  </a:lnTo>
                  <a:lnTo>
                    <a:pt x="1690" y="23"/>
                  </a:lnTo>
                  <a:lnTo>
                    <a:pt x="1735" y="10"/>
                  </a:lnTo>
                  <a:lnTo>
                    <a:pt x="1780" y="2"/>
                  </a:lnTo>
                  <a:lnTo>
                    <a:pt x="18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75" name="Inhaltsplatzhalter 4">
              <a:extLst>
                <a:ext uri="{FF2B5EF4-FFF2-40B4-BE49-F238E27FC236}">
                  <a16:creationId xmlns:a16="http://schemas.microsoft.com/office/drawing/2014/main" id="{31BB9E7D-9D24-2D7B-1541-78FE9BBB6967}"/>
                </a:ext>
              </a:extLst>
            </p:cNvPr>
            <p:cNvSpPr txBox="1">
              <a:spLocks/>
            </p:cNvSpPr>
            <p:nvPr/>
          </p:nvSpPr>
          <p:spPr>
            <a:xfrm>
              <a:off x="4988804" y="2232213"/>
              <a:ext cx="529503" cy="52299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800" dirty="0">
                  <a:latin typeface="Shabnam" panose="020B0603030804020204" pitchFamily="34" charset="-78"/>
                  <a:cs typeface="Shabnam" panose="020B0603030804020204" pitchFamily="34" charset="-78"/>
                </a:rPr>
                <a:t>02</a:t>
              </a:r>
              <a:endParaRPr 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B29F2C7-BF2E-437D-3C16-61F6A5DBA12B}"/>
                </a:ext>
              </a:extLst>
            </p:cNvPr>
            <p:cNvSpPr txBox="1"/>
            <p:nvPr/>
          </p:nvSpPr>
          <p:spPr>
            <a:xfrm>
              <a:off x="3681508" y="3059134"/>
              <a:ext cx="2033117" cy="125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D6A7447-D057-F394-A456-BA6CA54420E2}"/>
              </a:ext>
            </a:extLst>
          </p:cNvPr>
          <p:cNvGrpSpPr/>
          <p:nvPr/>
        </p:nvGrpSpPr>
        <p:grpSpPr>
          <a:xfrm>
            <a:off x="4704997" y="2772997"/>
            <a:ext cx="1777683" cy="2721121"/>
            <a:chOff x="6253393" y="1864178"/>
            <a:chExt cx="2157697" cy="3302813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75BFBAC-B4A8-A709-7675-E5FEA0EA56D8}"/>
                </a:ext>
              </a:extLst>
            </p:cNvPr>
            <p:cNvGrpSpPr/>
            <p:nvPr/>
          </p:nvGrpSpPr>
          <p:grpSpPr>
            <a:xfrm>
              <a:off x="6253393" y="1864178"/>
              <a:ext cx="2157697" cy="3302813"/>
              <a:chOff x="2136775" y="1347788"/>
              <a:chExt cx="2868613" cy="4391025"/>
            </a:xfrm>
          </p:grpSpPr>
          <p:sp>
            <p:nvSpPr>
              <p:cNvPr id="92" name="Freeform 5">
                <a:extLst>
                  <a:ext uri="{FF2B5EF4-FFF2-40B4-BE49-F238E27FC236}">
                    <a16:creationId xmlns:a16="http://schemas.microsoft.com/office/drawing/2014/main" id="{DB94089C-09A1-2196-822F-5F426F905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09566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3" name="Rectangle 6">
                <a:extLst>
                  <a:ext uri="{FF2B5EF4-FFF2-40B4-BE49-F238E27FC236}">
                    <a16:creationId xmlns:a16="http://schemas.microsoft.com/office/drawing/2014/main" id="{499BFCDC-8A30-F300-0B9F-239284B36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4" name="Rectangle 7">
                <a:extLst>
                  <a:ext uri="{FF2B5EF4-FFF2-40B4-BE49-F238E27FC236}">
                    <a16:creationId xmlns:a16="http://schemas.microsoft.com/office/drawing/2014/main" id="{0E83B5A1-3C3E-2AEC-0DE5-F1FC71977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00C2E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5" name="Rectangle 8">
                <a:extLst>
                  <a:ext uri="{FF2B5EF4-FFF2-40B4-BE49-F238E27FC236}">
                    <a16:creationId xmlns:a16="http://schemas.microsoft.com/office/drawing/2014/main" id="{6197231B-DFF2-14CB-253E-66C5EBD8D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6" name="Freeform 9">
                <a:extLst>
                  <a:ext uri="{FF2B5EF4-FFF2-40B4-BE49-F238E27FC236}">
                    <a16:creationId xmlns:a16="http://schemas.microsoft.com/office/drawing/2014/main" id="{463FC93F-2377-AA87-C7BF-637DF5096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7" name="Freeform 10">
                <a:extLst>
                  <a:ext uri="{FF2B5EF4-FFF2-40B4-BE49-F238E27FC236}">
                    <a16:creationId xmlns:a16="http://schemas.microsoft.com/office/drawing/2014/main" id="{132D9151-FB63-7C55-1DD4-1ABA84C18A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D6637CA-A709-E9F2-542C-29556F8BCA7B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90C54808-4ED7-B488-4180-364AA35E9034}"/>
                </a:ext>
              </a:extLst>
            </p:cNvPr>
            <p:cNvGrpSpPr/>
            <p:nvPr/>
          </p:nvGrpSpPr>
          <p:grpSpPr>
            <a:xfrm>
              <a:off x="6419150" y="2257037"/>
              <a:ext cx="757930" cy="360224"/>
              <a:chOff x="10028238" y="2828925"/>
              <a:chExt cx="577850" cy="274638"/>
            </a:xfrm>
            <a:solidFill>
              <a:schemeClr val="bg1"/>
            </a:solidFill>
          </p:grpSpPr>
          <p:sp>
            <p:nvSpPr>
              <p:cNvPr id="89" name="Freeform 91">
                <a:extLst>
                  <a:ext uri="{FF2B5EF4-FFF2-40B4-BE49-F238E27FC236}">
                    <a16:creationId xmlns:a16="http://schemas.microsoft.com/office/drawing/2014/main" id="{D1F99F77-889C-9236-3940-98A4FA086F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28238" y="2828925"/>
                <a:ext cx="577850" cy="274638"/>
              </a:xfrm>
              <a:custGeom>
                <a:avLst/>
                <a:gdLst>
                  <a:gd name="T0" fmla="*/ 227 w 3643"/>
                  <a:gd name="T1" fmla="*/ 1180 h 1728"/>
                  <a:gd name="T2" fmla="*/ 163 w 3643"/>
                  <a:gd name="T3" fmla="*/ 1377 h 1728"/>
                  <a:gd name="T4" fmla="*/ 282 w 3643"/>
                  <a:gd name="T5" fmla="*/ 1542 h 1728"/>
                  <a:gd name="T6" fmla="*/ 491 w 3643"/>
                  <a:gd name="T7" fmla="*/ 1542 h 1728"/>
                  <a:gd name="T8" fmla="*/ 611 w 3643"/>
                  <a:gd name="T9" fmla="*/ 1377 h 1728"/>
                  <a:gd name="T10" fmla="*/ 548 w 3643"/>
                  <a:gd name="T11" fmla="*/ 1180 h 1728"/>
                  <a:gd name="T12" fmla="*/ 2303 w 3643"/>
                  <a:gd name="T13" fmla="*/ 1114 h 1728"/>
                  <a:gd name="T14" fmla="*/ 2120 w 3643"/>
                  <a:gd name="T15" fmla="*/ 1207 h 1728"/>
                  <a:gd name="T16" fmla="*/ 2088 w 3643"/>
                  <a:gd name="T17" fmla="*/ 1413 h 1728"/>
                  <a:gd name="T18" fmla="*/ 2232 w 3643"/>
                  <a:gd name="T19" fmla="*/ 1556 h 1728"/>
                  <a:gd name="T20" fmla="*/ 2438 w 3643"/>
                  <a:gd name="T21" fmla="*/ 1523 h 1728"/>
                  <a:gd name="T22" fmla="*/ 2531 w 3643"/>
                  <a:gd name="T23" fmla="*/ 1341 h 1728"/>
                  <a:gd name="T24" fmla="*/ 2438 w 3643"/>
                  <a:gd name="T25" fmla="*/ 1157 h 1728"/>
                  <a:gd name="T26" fmla="*/ 3220 w 3643"/>
                  <a:gd name="T27" fmla="*/ 163 h 1728"/>
                  <a:gd name="T28" fmla="*/ 3055 w 3643"/>
                  <a:gd name="T29" fmla="*/ 282 h 1728"/>
                  <a:gd name="T30" fmla="*/ 3055 w 3643"/>
                  <a:gd name="T31" fmla="*/ 492 h 1728"/>
                  <a:gd name="T32" fmla="*/ 3220 w 3643"/>
                  <a:gd name="T33" fmla="*/ 611 h 1728"/>
                  <a:gd name="T34" fmla="*/ 3417 w 3643"/>
                  <a:gd name="T35" fmla="*/ 547 h 1728"/>
                  <a:gd name="T36" fmla="*/ 3480 w 3643"/>
                  <a:gd name="T37" fmla="*/ 350 h 1728"/>
                  <a:gd name="T38" fmla="*/ 3360 w 3643"/>
                  <a:gd name="T39" fmla="*/ 185 h 1728"/>
                  <a:gd name="T40" fmla="*/ 1268 w 3643"/>
                  <a:gd name="T41" fmla="*/ 172 h 1728"/>
                  <a:gd name="T42" fmla="*/ 1124 w 3643"/>
                  <a:gd name="T43" fmla="*/ 316 h 1728"/>
                  <a:gd name="T44" fmla="*/ 1157 w 3643"/>
                  <a:gd name="T45" fmla="*/ 522 h 1728"/>
                  <a:gd name="T46" fmla="*/ 1339 w 3643"/>
                  <a:gd name="T47" fmla="*/ 615 h 1728"/>
                  <a:gd name="T48" fmla="*/ 1523 w 3643"/>
                  <a:gd name="T49" fmla="*/ 522 h 1728"/>
                  <a:gd name="T50" fmla="*/ 1555 w 3643"/>
                  <a:gd name="T51" fmla="*/ 316 h 1728"/>
                  <a:gd name="T52" fmla="*/ 1411 w 3643"/>
                  <a:gd name="T53" fmla="*/ 172 h 1728"/>
                  <a:gd name="T54" fmla="*/ 3396 w 3643"/>
                  <a:gd name="T55" fmla="*/ 26 h 1728"/>
                  <a:gd name="T56" fmla="*/ 3598 w 3643"/>
                  <a:gd name="T57" fmla="*/ 205 h 1728"/>
                  <a:gd name="T58" fmla="*/ 3631 w 3643"/>
                  <a:gd name="T59" fmla="*/ 482 h 1728"/>
                  <a:gd name="T60" fmla="*/ 3477 w 3643"/>
                  <a:gd name="T61" fmla="*/ 704 h 1728"/>
                  <a:gd name="T62" fmla="*/ 3210 w 3643"/>
                  <a:gd name="T63" fmla="*/ 772 h 1728"/>
                  <a:gd name="T64" fmla="*/ 2649 w 3643"/>
                  <a:gd name="T65" fmla="*/ 1167 h 1728"/>
                  <a:gd name="T66" fmla="*/ 2678 w 3643"/>
                  <a:gd name="T67" fmla="*/ 1436 h 1728"/>
                  <a:gd name="T68" fmla="*/ 2524 w 3643"/>
                  <a:gd name="T69" fmla="*/ 1658 h 1728"/>
                  <a:gd name="T70" fmla="*/ 2255 w 3643"/>
                  <a:gd name="T71" fmla="*/ 1725 h 1728"/>
                  <a:gd name="T72" fmla="*/ 2014 w 3643"/>
                  <a:gd name="T73" fmla="*/ 1597 h 1728"/>
                  <a:gd name="T74" fmla="*/ 1917 w 3643"/>
                  <a:gd name="T75" fmla="*/ 1341 h 1728"/>
                  <a:gd name="T76" fmla="*/ 1551 w 3643"/>
                  <a:gd name="T77" fmla="*/ 711 h 1728"/>
                  <a:gd name="T78" fmla="*/ 1294 w 3643"/>
                  <a:gd name="T79" fmla="*/ 772 h 1728"/>
                  <a:gd name="T80" fmla="*/ 732 w 3643"/>
                  <a:gd name="T81" fmla="*/ 1167 h 1728"/>
                  <a:gd name="T82" fmla="*/ 762 w 3643"/>
                  <a:gd name="T83" fmla="*/ 1436 h 1728"/>
                  <a:gd name="T84" fmla="*/ 607 w 3643"/>
                  <a:gd name="T85" fmla="*/ 1658 h 1728"/>
                  <a:gd name="T86" fmla="*/ 338 w 3643"/>
                  <a:gd name="T87" fmla="*/ 1725 h 1728"/>
                  <a:gd name="T88" fmla="*/ 97 w 3643"/>
                  <a:gd name="T89" fmla="*/ 1597 h 1728"/>
                  <a:gd name="T90" fmla="*/ 0 w 3643"/>
                  <a:gd name="T91" fmla="*/ 1341 h 1728"/>
                  <a:gd name="T92" fmla="*/ 97 w 3643"/>
                  <a:gd name="T93" fmla="*/ 1084 h 1728"/>
                  <a:gd name="T94" fmla="*/ 338 w 3643"/>
                  <a:gd name="T95" fmla="*/ 957 h 1728"/>
                  <a:gd name="T96" fmla="*/ 597 w 3643"/>
                  <a:gd name="T97" fmla="*/ 1016 h 1728"/>
                  <a:gd name="T98" fmla="*/ 952 w 3643"/>
                  <a:gd name="T99" fmla="*/ 387 h 1728"/>
                  <a:gd name="T100" fmla="*/ 1051 w 3643"/>
                  <a:gd name="T101" fmla="*/ 130 h 1728"/>
                  <a:gd name="T102" fmla="*/ 1291 w 3643"/>
                  <a:gd name="T103" fmla="*/ 2 h 1728"/>
                  <a:gd name="T104" fmla="*/ 1561 w 3643"/>
                  <a:gd name="T105" fmla="*/ 69 h 1728"/>
                  <a:gd name="T106" fmla="*/ 1714 w 3643"/>
                  <a:gd name="T107" fmla="*/ 291 h 1728"/>
                  <a:gd name="T108" fmla="*/ 1686 w 3643"/>
                  <a:gd name="T109" fmla="*/ 560 h 1728"/>
                  <a:gd name="T110" fmla="*/ 2255 w 3643"/>
                  <a:gd name="T111" fmla="*/ 957 h 1728"/>
                  <a:gd name="T112" fmla="*/ 2514 w 3643"/>
                  <a:gd name="T113" fmla="*/ 1016 h 1728"/>
                  <a:gd name="T114" fmla="*/ 2869 w 3643"/>
                  <a:gd name="T115" fmla="*/ 387 h 1728"/>
                  <a:gd name="T116" fmla="*/ 2968 w 3643"/>
                  <a:gd name="T117" fmla="*/ 130 h 1728"/>
                  <a:gd name="T118" fmla="*/ 3208 w 3643"/>
                  <a:gd name="T119" fmla="*/ 2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43" h="1728">
                    <a:moveTo>
                      <a:pt x="387" y="1114"/>
                    </a:moveTo>
                    <a:lnTo>
                      <a:pt x="350" y="1116"/>
                    </a:lnTo>
                    <a:lnTo>
                      <a:pt x="315" y="1125"/>
                    </a:lnTo>
                    <a:lnTo>
                      <a:pt x="282" y="1139"/>
                    </a:lnTo>
                    <a:lnTo>
                      <a:pt x="253" y="1157"/>
                    </a:lnTo>
                    <a:lnTo>
                      <a:pt x="227" y="1180"/>
                    </a:lnTo>
                    <a:lnTo>
                      <a:pt x="204" y="1207"/>
                    </a:lnTo>
                    <a:lnTo>
                      <a:pt x="185" y="1237"/>
                    </a:lnTo>
                    <a:lnTo>
                      <a:pt x="171" y="1269"/>
                    </a:lnTo>
                    <a:lnTo>
                      <a:pt x="163" y="1304"/>
                    </a:lnTo>
                    <a:lnTo>
                      <a:pt x="160" y="1341"/>
                    </a:lnTo>
                    <a:lnTo>
                      <a:pt x="163" y="1377"/>
                    </a:lnTo>
                    <a:lnTo>
                      <a:pt x="171" y="1413"/>
                    </a:lnTo>
                    <a:lnTo>
                      <a:pt x="185" y="1445"/>
                    </a:lnTo>
                    <a:lnTo>
                      <a:pt x="204" y="1475"/>
                    </a:lnTo>
                    <a:lnTo>
                      <a:pt x="227" y="1501"/>
                    </a:lnTo>
                    <a:lnTo>
                      <a:pt x="253" y="1523"/>
                    </a:lnTo>
                    <a:lnTo>
                      <a:pt x="282" y="1542"/>
                    </a:lnTo>
                    <a:lnTo>
                      <a:pt x="315" y="1556"/>
                    </a:lnTo>
                    <a:lnTo>
                      <a:pt x="350" y="1564"/>
                    </a:lnTo>
                    <a:lnTo>
                      <a:pt x="387" y="1568"/>
                    </a:lnTo>
                    <a:lnTo>
                      <a:pt x="424" y="1564"/>
                    </a:lnTo>
                    <a:lnTo>
                      <a:pt x="458" y="1556"/>
                    </a:lnTo>
                    <a:lnTo>
                      <a:pt x="491" y="1542"/>
                    </a:lnTo>
                    <a:lnTo>
                      <a:pt x="521" y="1523"/>
                    </a:lnTo>
                    <a:lnTo>
                      <a:pt x="548" y="1501"/>
                    </a:lnTo>
                    <a:lnTo>
                      <a:pt x="570" y="1475"/>
                    </a:lnTo>
                    <a:lnTo>
                      <a:pt x="588" y="1445"/>
                    </a:lnTo>
                    <a:lnTo>
                      <a:pt x="602" y="1413"/>
                    </a:lnTo>
                    <a:lnTo>
                      <a:pt x="611" y="1377"/>
                    </a:lnTo>
                    <a:lnTo>
                      <a:pt x="614" y="1341"/>
                    </a:lnTo>
                    <a:lnTo>
                      <a:pt x="611" y="1304"/>
                    </a:lnTo>
                    <a:lnTo>
                      <a:pt x="602" y="1269"/>
                    </a:lnTo>
                    <a:lnTo>
                      <a:pt x="588" y="1237"/>
                    </a:lnTo>
                    <a:lnTo>
                      <a:pt x="570" y="1207"/>
                    </a:lnTo>
                    <a:lnTo>
                      <a:pt x="548" y="1180"/>
                    </a:lnTo>
                    <a:lnTo>
                      <a:pt x="521" y="1157"/>
                    </a:lnTo>
                    <a:lnTo>
                      <a:pt x="491" y="1139"/>
                    </a:lnTo>
                    <a:lnTo>
                      <a:pt x="458" y="1125"/>
                    </a:lnTo>
                    <a:lnTo>
                      <a:pt x="424" y="1116"/>
                    </a:lnTo>
                    <a:lnTo>
                      <a:pt x="387" y="1114"/>
                    </a:lnTo>
                    <a:close/>
                    <a:moveTo>
                      <a:pt x="2303" y="1114"/>
                    </a:moveTo>
                    <a:lnTo>
                      <a:pt x="2266" y="1116"/>
                    </a:lnTo>
                    <a:lnTo>
                      <a:pt x="2232" y="1125"/>
                    </a:lnTo>
                    <a:lnTo>
                      <a:pt x="2199" y="1139"/>
                    </a:lnTo>
                    <a:lnTo>
                      <a:pt x="2169" y="1157"/>
                    </a:lnTo>
                    <a:lnTo>
                      <a:pt x="2142" y="1180"/>
                    </a:lnTo>
                    <a:lnTo>
                      <a:pt x="2120" y="1207"/>
                    </a:lnTo>
                    <a:lnTo>
                      <a:pt x="2102" y="1237"/>
                    </a:lnTo>
                    <a:lnTo>
                      <a:pt x="2088" y="1269"/>
                    </a:lnTo>
                    <a:lnTo>
                      <a:pt x="2079" y="1304"/>
                    </a:lnTo>
                    <a:lnTo>
                      <a:pt x="2076" y="1341"/>
                    </a:lnTo>
                    <a:lnTo>
                      <a:pt x="2079" y="1377"/>
                    </a:lnTo>
                    <a:lnTo>
                      <a:pt x="2088" y="1413"/>
                    </a:lnTo>
                    <a:lnTo>
                      <a:pt x="2102" y="1445"/>
                    </a:lnTo>
                    <a:lnTo>
                      <a:pt x="2120" y="1475"/>
                    </a:lnTo>
                    <a:lnTo>
                      <a:pt x="2142" y="1501"/>
                    </a:lnTo>
                    <a:lnTo>
                      <a:pt x="2169" y="1523"/>
                    </a:lnTo>
                    <a:lnTo>
                      <a:pt x="2199" y="1542"/>
                    </a:lnTo>
                    <a:lnTo>
                      <a:pt x="2232" y="1556"/>
                    </a:lnTo>
                    <a:lnTo>
                      <a:pt x="2266" y="1564"/>
                    </a:lnTo>
                    <a:lnTo>
                      <a:pt x="2303" y="1568"/>
                    </a:lnTo>
                    <a:lnTo>
                      <a:pt x="2340" y="1564"/>
                    </a:lnTo>
                    <a:lnTo>
                      <a:pt x="2375" y="1556"/>
                    </a:lnTo>
                    <a:lnTo>
                      <a:pt x="2408" y="1542"/>
                    </a:lnTo>
                    <a:lnTo>
                      <a:pt x="2438" y="1523"/>
                    </a:lnTo>
                    <a:lnTo>
                      <a:pt x="2463" y="1501"/>
                    </a:lnTo>
                    <a:lnTo>
                      <a:pt x="2486" y="1475"/>
                    </a:lnTo>
                    <a:lnTo>
                      <a:pt x="2505" y="1445"/>
                    </a:lnTo>
                    <a:lnTo>
                      <a:pt x="2519" y="1413"/>
                    </a:lnTo>
                    <a:lnTo>
                      <a:pt x="2527" y="1377"/>
                    </a:lnTo>
                    <a:lnTo>
                      <a:pt x="2531" y="1341"/>
                    </a:lnTo>
                    <a:lnTo>
                      <a:pt x="2527" y="1304"/>
                    </a:lnTo>
                    <a:lnTo>
                      <a:pt x="2519" y="1269"/>
                    </a:lnTo>
                    <a:lnTo>
                      <a:pt x="2505" y="1237"/>
                    </a:lnTo>
                    <a:lnTo>
                      <a:pt x="2486" y="1207"/>
                    </a:lnTo>
                    <a:lnTo>
                      <a:pt x="2463" y="1180"/>
                    </a:lnTo>
                    <a:lnTo>
                      <a:pt x="2438" y="1157"/>
                    </a:lnTo>
                    <a:lnTo>
                      <a:pt x="2408" y="1139"/>
                    </a:lnTo>
                    <a:lnTo>
                      <a:pt x="2375" y="1125"/>
                    </a:lnTo>
                    <a:lnTo>
                      <a:pt x="2340" y="1116"/>
                    </a:lnTo>
                    <a:lnTo>
                      <a:pt x="2303" y="1114"/>
                    </a:lnTo>
                    <a:close/>
                    <a:moveTo>
                      <a:pt x="3256" y="160"/>
                    </a:moveTo>
                    <a:lnTo>
                      <a:pt x="3220" y="163"/>
                    </a:lnTo>
                    <a:lnTo>
                      <a:pt x="3184" y="172"/>
                    </a:lnTo>
                    <a:lnTo>
                      <a:pt x="3152" y="185"/>
                    </a:lnTo>
                    <a:lnTo>
                      <a:pt x="3122" y="204"/>
                    </a:lnTo>
                    <a:lnTo>
                      <a:pt x="3096" y="226"/>
                    </a:lnTo>
                    <a:lnTo>
                      <a:pt x="3073" y="253"/>
                    </a:lnTo>
                    <a:lnTo>
                      <a:pt x="3055" y="282"/>
                    </a:lnTo>
                    <a:lnTo>
                      <a:pt x="3041" y="316"/>
                    </a:lnTo>
                    <a:lnTo>
                      <a:pt x="3032" y="350"/>
                    </a:lnTo>
                    <a:lnTo>
                      <a:pt x="3030" y="387"/>
                    </a:lnTo>
                    <a:lnTo>
                      <a:pt x="3032" y="424"/>
                    </a:lnTo>
                    <a:lnTo>
                      <a:pt x="3041" y="458"/>
                    </a:lnTo>
                    <a:lnTo>
                      <a:pt x="3055" y="492"/>
                    </a:lnTo>
                    <a:lnTo>
                      <a:pt x="3073" y="522"/>
                    </a:lnTo>
                    <a:lnTo>
                      <a:pt x="3096" y="547"/>
                    </a:lnTo>
                    <a:lnTo>
                      <a:pt x="3122" y="570"/>
                    </a:lnTo>
                    <a:lnTo>
                      <a:pt x="3152" y="589"/>
                    </a:lnTo>
                    <a:lnTo>
                      <a:pt x="3184" y="602"/>
                    </a:lnTo>
                    <a:lnTo>
                      <a:pt x="3220" y="611"/>
                    </a:lnTo>
                    <a:lnTo>
                      <a:pt x="3256" y="615"/>
                    </a:lnTo>
                    <a:lnTo>
                      <a:pt x="3293" y="611"/>
                    </a:lnTo>
                    <a:lnTo>
                      <a:pt x="3328" y="602"/>
                    </a:lnTo>
                    <a:lnTo>
                      <a:pt x="3360" y="589"/>
                    </a:lnTo>
                    <a:lnTo>
                      <a:pt x="3390" y="570"/>
                    </a:lnTo>
                    <a:lnTo>
                      <a:pt x="3417" y="547"/>
                    </a:lnTo>
                    <a:lnTo>
                      <a:pt x="3439" y="522"/>
                    </a:lnTo>
                    <a:lnTo>
                      <a:pt x="3458" y="492"/>
                    </a:lnTo>
                    <a:lnTo>
                      <a:pt x="3472" y="458"/>
                    </a:lnTo>
                    <a:lnTo>
                      <a:pt x="3480" y="424"/>
                    </a:lnTo>
                    <a:lnTo>
                      <a:pt x="3483" y="387"/>
                    </a:lnTo>
                    <a:lnTo>
                      <a:pt x="3480" y="350"/>
                    </a:lnTo>
                    <a:lnTo>
                      <a:pt x="3472" y="316"/>
                    </a:lnTo>
                    <a:lnTo>
                      <a:pt x="3458" y="282"/>
                    </a:lnTo>
                    <a:lnTo>
                      <a:pt x="3439" y="253"/>
                    </a:lnTo>
                    <a:lnTo>
                      <a:pt x="3417" y="226"/>
                    </a:lnTo>
                    <a:lnTo>
                      <a:pt x="3390" y="204"/>
                    </a:lnTo>
                    <a:lnTo>
                      <a:pt x="3360" y="185"/>
                    </a:lnTo>
                    <a:lnTo>
                      <a:pt x="3328" y="172"/>
                    </a:lnTo>
                    <a:lnTo>
                      <a:pt x="3293" y="163"/>
                    </a:lnTo>
                    <a:lnTo>
                      <a:pt x="3256" y="160"/>
                    </a:lnTo>
                    <a:close/>
                    <a:moveTo>
                      <a:pt x="1339" y="160"/>
                    </a:moveTo>
                    <a:lnTo>
                      <a:pt x="1303" y="163"/>
                    </a:lnTo>
                    <a:lnTo>
                      <a:pt x="1268" y="172"/>
                    </a:lnTo>
                    <a:lnTo>
                      <a:pt x="1235" y="185"/>
                    </a:lnTo>
                    <a:lnTo>
                      <a:pt x="1206" y="204"/>
                    </a:lnTo>
                    <a:lnTo>
                      <a:pt x="1179" y="226"/>
                    </a:lnTo>
                    <a:lnTo>
                      <a:pt x="1157" y="253"/>
                    </a:lnTo>
                    <a:lnTo>
                      <a:pt x="1138" y="282"/>
                    </a:lnTo>
                    <a:lnTo>
                      <a:pt x="1124" y="316"/>
                    </a:lnTo>
                    <a:lnTo>
                      <a:pt x="1116" y="350"/>
                    </a:lnTo>
                    <a:lnTo>
                      <a:pt x="1113" y="387"/>
                    </a:lnTo>
                    <a:lnTo>
                      <a:pt x="1116" y="424"/>
                    </a:lnTo>
                    <a:lnTo>
                      <a:pt x="1124" y="458"/>
                    </a:lnTo>
                    <a:lnTo>
                      <a:pt x="1138" y="492"/>
                    </a:lnTo>
                    <a:lnTo>
                      <a:pt x="1157" y="522"/>
                    </a:lnTo>
                    <a:lnTo>
                      <a:pt x="1179" y="547"/>
                    </a:lnTo>
                    <a:lnTo>
                      <a:pt x="1206" y="570"/>
                    </a:lnTo>
                    <a:lnTo>
                      <a:pt x="1235" y="589"/>
                    </a:lnTo>
                    <a:lnTo>
                      <a:pt x="1268" y="602"/>
                    </a:lnTo>
                    <a:lnTo>
                      <a:pt x="1303" y="611"/>
                    </a:lnTo>
                    <a:lnTo>
                      <a:pt x="1339" y="615"/>
                    </a:lnTo>
                    <a:lnTo>
                      <a:pt x="1376" y="611"/>
                    </a:lnTo>
                    <a:lnTo>
                      <a:pt x="1411" y="602"/>
                    </a:lnTo>
                    <a:lnTo>
                      <a:pt x="1443" y="589"/>
                    </a:lnTo>
                    <a:lnTo>
                      <a:pt x="1473" y="570"/>
                    </a:lnTo>
                    <a:lnTo>
                      <a:pt x="1500" y="547"/>
                    </a:lnTo>
                    <a:lnTo>
                      <a:pt x="1523" y="522"/>
                    </a:lnTo>
                    <a:lnTo>
                      <a:pt x="1541" y="492"/>
                    </a:lnTo>
                    <a:lnTo>
                      <a:pt x="1555" y="458"/>
                    </a:lnTo>
                    <a:lnTo>
                      <a:pt x="1564" y="424"/>
                    </a:lnTo>
                    <a:lnTo>
                      <a:pt x="1566" y="387"/>
                    </a:lnTo>
                    <a:lnTo>
                      <a:pt x="1564" y="350"/>
                    </a:lnTo>
                    <a:lnTo>
                      <a:pt x="1555" y="316"/>
                    </a:lnTo>
                    <a:lnTo>
                      <a:pt x="1541" y="282"/>
                    </a:lnTo>
                    <a:lnTo>
                      <a:pt x="1523" y="253"/>
                    </a:lnTo>
                    <a:lnTo>
                      <a:pt x="1500" y="226"/>
                    </a:lnTo>
                    <a:lnTo>
                      <a:pt x="1473" y="204"/>
                    </a:lnTo>
                    <a:lnTo>
                      <a:pt x="1443" y="185"/>
                    </a:lnTo>
                    <a:lnTo>
                      <a:pt x="1411" y="172"/>
                    </a:lnTo>
                    <a:lnTo>
                      <a:pt x="1376" y="163"/>
                    </a:lnTo>
                    <a:lnTo>
                      <a:pt x="1339" y="160"/>
                    </a:lnTo>
                    <a:close/>
                    <a:moveTo>
                      <a:pt x="3256" y="0"/>
                    </a:moveTo>
                    <a:lnTo>
                      <a:pt x="3305" y="2"/>
                    </a:lnTo>
                    <a:lnTo>
                      <a:pt x="3351" y="11"/>
                    </a:lnTo>
                    <a:lnTo>
                      <a:pt x="3396" y="26"/>
                    </a:lnTo>
                    <a:lnTo>
                      <a:pt x="3438" y="46"/>
                    </a:lnTo>
                    <a:lnTo>
                      <a:pt x="3477" y="69"/>
                    </a:lnTo>
                    <a:lnTo>
                      <a:pt x="3513" y="98"/>
                    </a:lnTo>
                    <a:lnTo>
                      <a:pt x="3545" y="130"/>
                    </a:lnTo>
                    <a:lnTo>
                      <a:pt x="3574" y="166"/>
                    </a:lnTo>
                    <a:lnTo>
                      <a:pt x="3598" y="205"/>
                    </a:lnTo>
                    <a:lnTo>
                      <a:pt x="3617" y="247"/>
                    </a:lnTo>
                    <a:lnTo>
                      <a:pt x="3631" y="291"/>
                    </a:lnTo>
                    <a:lnTo>
                      <a:pt x="3640" y="339"/>
                    </a:lnTo>
                    <a:lnTo>
                      <a:pt x="3643" y="387"/>
                    </a:lnTo>
                    <a:lnTo>
                      <a:pt x="3640" y="435"/>
                    </a:lnTo>
                    <a:lnTo>
                      <a:pt x="3631" y="482"/>
                    </a:lnTo>
                    <a:lnTo>
                      <a:pt x="3617" y="527"/>
                    </a:lnTo>
                    <a:lnTo>
                      <a:pt x="3598" y="569"/>
                    </a:lnTo>
                    <a:lnTo>
                      <a:pt x="3574" y="608"/>
                    </a:lnTo>
                    <a:lnTo>
                      <a:pt x="3545" y="644"/>
                    </a:lnTo>
                    <a:lnTo>
                      <a:pt x="3513" y="676"/>
                    </a:lnTo>
                    <a:lnTo>
                      <a:pt x="3477" y="704"/>
                    </a:lnTo>
                    <a:lnTo>
                      <a:pt x="3438" y="729"/>
                    </a:lnTo>
                    <a:lnTo>
                      <a:pt x="3396" y="748"/>
                    </a:lnTo>
                    <a:lnTo>
                      <a:pt x="3351" y="762"/>
                    </a:lnTo>
                    <a:lnTo>
                      <a:pt x="3305" y="771"/>
                    </a:lnTo>
                    <a:lnTo>
                      <a:pt x="3256" y="774"/>
                    </a:lnTo>
                    <a:lnTo>
                      <a:pt x="3210" y="772"/>
                    </a:lnTo>
                    <a:lnTo>
                      <a:pt x="3166" y="763"/>
                    </a:lnTo>
                    <a:lnTo>
                      <a:pt x="3124" y="751"/>
                    </a:lnTo>
                    <a:lnTo>
                      <a:pt x="3083" y="733"/>
                    </a:lnTo>
                    <a:lnTo>
                      <a:pt x="3045" y="711"/>
                    </a:lnTo>
                    <a:lnTo>
                      <a:pt x="2627" y="1129"/>
                    </a:lnTo>
                    <a:lnTo>
                      <a:pt x="2649" y="1167"/>
                    </a:lnTo>
                    <a:lnTo>
                      <a:pt x="2667" y="1208"/>
                    </a:lnTo>
                    <a:lnTo>
                      <a:pt x="2679" y="1250"/>
                    </a:lnTo>
                    <a:lnTo>
                      <a:pt x="2688" y="1294"/>
                    </a:lnTo>
                    <a:lnTo>
                      <a:pt x="2690" y="1341"/>
                    </a:lnTo>
                    <a:lnTo>
                      <a:pt x="2687" y="1389"/>
                    </a:lnTo>
                    <a:lnTo>
                      <a:pt x="2678" y="1436"/>
                    </a:lnTo>
                    <a:lnTo>
                      <a:pt x="2665" y="1480"/>
                    </a:lnTo>
                    <a:lnTo>
                      <a:pt x="2645" y="1522"/>
                    </a:lnTo>
                    <a:lnTo>
                      <a:pt x="2620" y="1562"/>
                    </a:lnTo>
                    <a:lnTo>
                      <a:pt x="2593" y="1597"/>
                    </a:lnTo>
                    <a:lnTo>
                      <a:pt x="2561" y="1629"/>
                    </a:lnTo>
                    <a:lnTo>
                      <a:pt x="2524" y="1658"/>
                    </a:lnTo>
                    <a:lnTo>
                      <a:pt x="2485" y="1683"/>
                    </a:lnTo>
                    <a:lnTo>
                      <a:pt x="2443" y="1701"/>
                    </a:lnTo>
                    <a:lnTo>
                      <a:pt x="2398" y="1716"/>
                    </a:lnTo>
                    <a:lnTo>
                      <a:pt x="2351" y="1725"/>
                    </a:lnTo>
                    <a:lnTo>
                      <a:pt x="2303" y="1728"/>
                    </a:lnTo>
                    <a:lnTo>
                      <a:pt x="2255" y="1725"/>
                    </a:lnTo>
                    <a:lnTo>
                      <a:pt x="2208" y="1716"/>
                    </a:lnTo>
                    <a:lnTo>
                      <a:pt x="2163" y="1701"/>
                    </a:lnTo>
                    <a:lnTo>
                      <a:pt x="2121" y="1683"/>
                    </a:lnTo>
                    <a:lnTo>
                      <a:pt x="2083" y="1658"/>
                    </a:lnTo>
                    <a:lnTo>
                      <a:pt x="2046" y="1629"/>
                    </a:lnTo>
                    <a:lnTo>
                      <a:pt x="2014" y="1597"/>
                    </a:lnTo>
                    <a:lnTo>
                      <a:pt x="1985" y="1562"/>
                    </a:lnTo>
                    <a:lnTo>
                      <a:pt x="1962" y="1522"/>
                    </a:lnTo>
                    <a:lnTo>
                      <a:pt x="1942" y="1480"/>
                    </a:lnTo>
                    <a:lnTo>
                      <a:pt x="1928" y="1436"/>
                    </a:lnTo>
                    <a:lnTo>
                      <a:pt x="1919" y="1389"/>
                    </a:lnTo>
                    <a:lnTo>
                      <a:pt x="1917" y="1341"/>
                    </a:lnTo>
                    <a:lnTo>
                      <a:pt x="1919" y="1296"/>
                    </a:lnTo>
                    <a:lnTo>
                      <a:pt x="1927" y="1253"/>
                    </a:lnTo>
                    <a:lnTo>
                      <a:pt x="1939" y="1212"/>
                    </a:lnTo>
                    <a:lnTo>
                      <a:pt x="1954" y="1172"/>
                    </a:lnTo>
                    <a:lnTo>
                      <a:pt x="1975" y="1136"/>
                    </a:lnTo>
                    <a:lnTo>
                      <a:pt x="1551" y="711"/>
                    </a:lnTo>
                    <a:lnTo>
                      <a:pt x="1513" y="733"/>
                    </a:lnTo>
                    <a:lnTo>
                      <a:pt x="1472" y="751"/>
                    </a:lnTo>
                    <a:lnTo>
                      <a:pt x="1430" y="763"/>
                    </a:lnTo>
                    <a:lnTo>
                      <a:pt x="1386" y="772"/>
                    </a:lnTo>
                    <a:lnTo>
                      <a:pt x="1339" y="774"/>
                    </a:lnTo>
                    <a:lnTo>
                      <a:pt x="1294" y="772"/>
                    </a:lnTo>
                    <a:lnTo>
                      <a:pt x="1249" y="763"/>
                    </a:lnTo>
                    <a:lnTo>
                      <a:pt x="1207" y="751"/>
                    </a:lnTo>
                    <a:lnTo>
                      <a:pt x="1167" y="733"/>
                    </a:lnTo>
                    <a:lnTo>
                      <a:pt x="1128" y="711"/>
                    </a:lnTo>
                    <a:lnTo>
                      <a:pt x="711" y="1129"/>
                    </a:lnTo>
                    <a:lnTo>
                      <a:pt x="732" y="1167"/>
                    </a:lnTo>
                    <a:lnTo>
                      <a:pt x="750" y="1208"/>
                    </a:lnTo>
                    <a:lnTo>
                      <a:pt x="763" y="1250"/>
                    </a:lnTo>
                    <a:lnTo>
                      <a:pt x="771" y="1294"/>
                    </a:lnTo>
                    <a:lnTo>
                      <a:pt x="773" y="1341"/>
                    </a:lnTo>
                    <a:lnTo>
                      <a:pt x="771" y="1389"/>
                    </a:lnTo>
                    <a:lnTo>
                      <a:pt x="762" y="1436"/>
                    </a:lnTo>
                    <a:lnTo>
                      <a:pt x="748" y="1480"/>
                    </a:lnTo>
                    <a:lnTo>
                      <a:pt x="728" y="1522"/>
                    </a:lnTo>
                    <a:lnTo>
                      <a:pt x="705" y="1562"/>
                    </a:lnTo>
                    <a:lnTo>
                      <a:pt x="676" y="1597"/>
                    </a:lnTo>
                    <a:lnTo>
                      <a:pt x="644" y="1629"/>
                    </a:lnTo>
                    <a:lnTo>
                      <a:pt x="607" y="1658"/>
                    </a:lnTo>
                    <a:lnTo>
                      <a:pt x="569" y="1683"/>
                    </a:lnTo>
                    <a:lnTo>
                      <a:pt x="526" y="1701"/>
                    </a:lnTo>
                    <a:lnTo>
                      <a:pt x="482" y="1716"/>
                    </a:lnTo>
                    <a:lnTo>
                      <a:pt x="436" y="1725"/>
                    </a:lnTo>
                    <a:lnTo>
                      <a:pt x="387" y="1728"/>
                    </a:lnTo>
                    <a:lnTo>
                      <a:pt x="338" y="1725"/>
                    </a:lnTo>
                    <a:lnTo>
                      <a:pt x="292" y="1716"/>
                    </a:lnTo>
                    <a:lnTo>
                      <a:pt x="247" y="1701"/>
                    </a:lnTo>
                    <a:lnTo>
                      <a:pt x="205" y="1683"/>
                    </a:lnTo>
                    <a:lnTo>
                      <a:pt x="166" y="1658"/>
                    </a:lnTo>
                    <a:lnTo>
                      <a:pt x="131" y="1629"/>
                    </a:lnTo>
                    <a:lnTo>
                      <a:pt x="97" y="1597"/>
                    </a:lnTo>
                    <a:lnTo>
                      <a:pt x="70" y="1562"/>
                    </a:lnTo>
                    <a:lnTo>
                      <a:pt x="45" y="1522"/>
                    </a:lnTo>
                    <a:lnTo>
                      <a:pt x="27" y="1480"/>
                    </a:lnTo>
                    <a:lnTo>
                      <a:pt x="12" y="1436"/>
                    </a:lnTo>
                    <a:lnTo>
                      <a:pt x="3" y="1389"/>
                    </a:lnTo>
                    <a:lnTo>
                      <a:pt x="0" y="1341"/>
                    </a:lnTo>
                    <a:lnTo>
                      <a:pt x="3" y="1292"/>
                    </a:lnTo>
                    <a:lnTo>
                      <a:pt x="12" y="1245"/>
                    </a:lnTo>
                    <a:lnTo>
                      <a:pt x="27" y="1201"/>
                    </a:lnTo>
                    <a:lnTo>
                      <a:pt x="45" y="1159"/>
                    </a:lnTo>
                    <a:lnTo>
                      <a:pt x="70" y="1119"/>
                    </a:lnTo>
                    <a:lnTo>
                      <a:pt x="97" y="1084"/>
                    </a:lnTo>
                    <a:lnTo>
                      <a:pt x="131" y="1052"/>
                    </a:lnTo>
                    <a:lnTo>
                      <a:pt x="166" y="1023"/>
                    </a:lnTo>
                    <a:lnTo>
                      <a:pt x="205" y="999"/>
                    </a:lnTo>
                    <a:lnTo>
                      <a:pt x="247" y="980"/>
                    </a:lnTo>
                    <a:lnTo>
                      <a:pt x="292" y="965"/>
                    </a:lnTo>
                    <a:lnTo>
                      <a:pt x="338" y="957"/>
                    </a:lnTo>
                    <a:lnTo>
                      <a:pt x="387" y="953"/>
                    </a:lnTo>
                    <a:lnTo>
                      <a:pt x="432" y="957"/>
                    </a:lnTo>
                    <a:lnTo>
                      <a:pt x="477" y="964"/>
                    </a:lnTo>
                    <a:lnTo>
                      <a:pt x="520" y="976"/>
                    </a:lnTo>
                    <a:lnTo>
                      <a:pt x="560" y="994"/>
                    </a:lnTo>
                    <a:lnTo>
                      <a:pt x="597" y="1016"/>
                    </a:lnTo>
                    <a:lnTo>
                      <a:pt x="1015" y="598"/>
                    </a:lnTo>
                    <a:lnTo>
                      <a:pt x="994" y="560"/>
                    </a:lnTo>
                    <a:lnTo>
                      <a:pt x="977" y="520"/>
                    </a:lnTo>
                    <a:lnTo>
                      <a:pt x="963" y="477"/>
                    </a:lnTo>
                    <a:lnTo>
                      <a:pt x="956" y="433"/>
                    </a:lnTo>
                    <a:lnTo>
                      <a:pt x="952" y="387"/>
                    </a:lnTo>
                    <a:lnTo>
                      <a:pt x="956" y="339"/>
                    </a:lnTo>
                    <a:lnTo>
                      <a:pt x="964" y="291"/>
                    </a:lnTo>
                    <a:lnTo>
                      <a:pt x="979" y="247"/>
                    </a:lnTo>
                    <a:lnTo>
                      <a:pt x="998" y="205"/>
                    </a:lnTo>
                    <a:lnTo>
                      <a:pt x="1022" y="166"/>
                    </a:lnTo>
                    <a:lnTo>
                      <a:pt x="1051" y="130"/>
                    </a:lnTo>
                    <a:lnTo>
                      <a:pt x="1083" y="98"/>
                    </a:lnTo>
                    <a:lnTo>
                      <a:pt x="1118" y="69"/>
                    </a:lnTo>
                    <a:lnTo>
                      <a:pt x="1158" y="46"/>
                    </a:lnTo>
                    <a:lnTo>
                      <a:pt x="1200" y="26"/>
                    </a:lnTo>
                    <a:lnTo>
                      <a:pt x="1244" y="11"/>
                    </a:lnTo>
                    <a:lnTo>
                      <a:pt x="1291" y="2"/>
                    </a:lnTo>
                    <a:lnTo>
                      <a:pt x="1339" y="0"/>
                    </a:lnTo>
                    <a:lnTo>
                      <a:pt x="1388" y="2"/>
                    </a:lnTo>
                    <a:lnTo>
                      <a:pt x="1435" y="11"/>
                    </a:lnTo>
                    <a:lnTo>
                      <a:pt x="1479" y="26"/>
                    </a:lnTo>
                    <a:lnTo>
                      <a:pt x="1521" y="46"/>
                    </a:lnTo>
                    <a:lnTo>
                      <a:pt x="1561" y="69"/>
                    </a:lnTo>
                    <a:lnTo>
                      <a:pt x="1596" y="98"/>
                    </a:lnTo>
                    <a:lnTo>
                      <a:pt x="1628" y="130"/>
                    </a:lnTo>
                    <a:lnTo>
                      <a:pt x="1657" y="166"/>
                    </a:lnTo>
                    <a:lnTo>
                      <a:pt x="1681" y="205"/>
                    </a:lnTo>
                    <a:lnTo>
                      <a:pt x="1700" y="247"/>
                    </a:lnTo>
                    <a:lnTo>
                      <a:pt x="1714" y="291"/>
                    </a:lnTo>
                    <a:lnTo>
                      <a:pt x="1723" y="339"/>
                    </a:lnTo>
                    <a:lnTo>
                      <a:pt x="1727" y="387"/>
                    </a:lnTo>
                    <a:lnTo>
                      <a:pt x="1723" y="433"/>
                    </a:lnTo>
                    <a:lnTo>
                      <a:pt x="1716" y="477"/>
                    </a:lnTo>
                    <a:lnTo>
                      <a:pt x="1703" y="520"/>
                    </a:lnTo>
                    <a:lnTo>
                      <a:pt x="1686" y="560"/>
                    </a:lnTo>
                    <a:lnTo>
                      <a:pt x="1664" y="598"/>
                    </a:lnTo>
                    <a:lnTo>
                      <a:pt x="2086" y="1021"/>
                    </a:lnTo>
                    <a:lnTo>
                      <a:pt x="2125" y="997"/>
                    </a:lnTo>
                    <a:lnTo>
                      <a:pt x="2166" y="979"/>
                    </a:lnTo>
                    <a:lnTo>
                      <a:pt x="2210" y="965"/>
                    </a:lnTo>
                    <a:lnTo>
                      <a:pt x="2255" y="957"/>
                    </a:lnTo>
                    <a:lnTo>
                      <a:pt x="2303" y="953"/>
                    </a:lnTo>
                    <a:lnTo>
                      <a:pt x="2349" y="957"/>
                    </a:lnTo>
                    <a:lnTo>
                      <a:pt x="2394" y="964"/>
                    </a:lnTo>
                    <a:lnTo>
                      <a:pt x="2437" y="976"/>
                    </a:lnTo>
                    <a:lnTo>
                      <a:pt x="2476" y="994"/>
                    </a:lnTo>
                    <a:lnTo>
                      <a:pt x="2514" y="1016"/>
                    </a:lnTo>
                    <a:lnTo>
                      <a:pt x="2932" y="598"/>
                    </a:lnTo>
                    <a:lnTo>
                      <a:pt x="2910" y="560"/>
                    </a:lnTo>
                    <a:lnTo>
                      <a:pt x="2892" y="520"/>
                    </a:lnTo>
                    <a:lnTo>
                      <a:pt x="2880" y="477"/>
                    </a:lnTo>
                    <a:lnTo>
                      <a:pt x="2872" y="433"/>
                    </a:lnTo>
                    <a:lnTo>
                      <a:pt x="2869" y="387"/>
                    </a:lnTo>
                    <a:lnTo>
                      <a:pt x="2872" y="339"/>
                    </a:lnTo>
                    <a:lnTo>
                      <a:pt x="2881" y="291"/>
                    </a:lnTo>
                    <a:lnTo>
                      <a:pt x="2896" y="247"/>
                    </a:lnTo>
                    <a:lnTo>
                      <a:pt x="2914" y="205"/>
                    </a:lnTo>
                    <a:lnTo>
                      <a:pt x="2939" y="166"/>
                    </a:lnTo>
                    <a:lnTo>
                      <a:pt x="2968" y="130"/>
                    </a:lnTo>
                    <a:lnTo>
                      <a:pt x="3000" y="98"/>
                    </a:lnTo>
                    <a:lnTo>
                      <a:pt x="3035" y="69"/>
                    </a:lnTo>
                    <a:lnTo>
                      <a:pt x="3075" y="46"/>
                    </a:lnTo>
                    <a:lnTo>
                      <a:pt x="3117" y="26"/>
                    </a:lnTo>
                    <a:lnTo>
                      <a:pt x="3161" y="11"/>
                    </a:lnTo>
                    <a:lnTo>
                      <a:pt x="3208" y="2"/>
                    </a:lnTo>
                    <a:lnTo>
                      <a:pt x="32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0" name="Freeform 92">
                <a:extLst>
                  <a:ext uri="{FF2B5EF4-FFF2-40B4-BE49-F238E27FC236}">
                    <a16:creationId xmlns:a16="http://schemas.microsoft.com/office/drawing/2014/main" id="{D2DA9C6F-21AC-1CE2-A9C9-544D3A1C7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0638" y="2981325"/>
                <a:ext cx="50800" cy="50800"/>
              </a:xfrm>
              <a:custGeom>
                <a:avLst/>
                <a:gdLst>
                  <a:gd name="T0" fmla="*/ 242 w 322"/>
                  <a:gd name="T1" fmla="*/ 0 h 322"/>
                  <a:gd name="T2" fmla="*/ 262 w 322"/>
                  <a:gd name="T3" fmla="*/ 2 h 322"/>
                  <a:gd name="T4" fmla="*/ 282 w 322"/>
                  <a:gd name="T5" fmla="*/ 10 h 322"/>
                  <a:gd name="T6" fmla="*/ 299 w 322"/>
                  <a:gd name="T7" fmla="*/ 23 h 322"/>
                  <a:gd name="T8" fmla="*/ 312 w 322"/>
                  <a:gd name="T9" fmla="*/ 40 h 322"/>
                  <a:gd name="T10" fmla="*/ 320 w 322"/>
                  <a:gd name="T11" fmla="*/ 59 h 322"/>
                  <a:gd name="T12" fmla="*/ 322 w 322"/>
                  <a:gd name="T13" fmla="*/ 80 h 322"/>
                  <a:gd name="T14" fmla="*/ 320 w 322"/>
                  <a:gd name="T15" fmla="*/ 99 h 322"/>
                  <a:gd name="T16" fmla="*/ 312 w 322"/>
                  <a:gd name="T17" fmla="*/ 118 h 322"/>
                  <a:gd name="T18" fmla="*/ 299 w 322"/>
                  <a:gd name="T19" fmla="*/ 136 h 322"/>
                  <a:gd name="T20" fmla="*/ 136 w 322"/>
                  <a:gd name="T21" fmla="*/ 299 h 322"/>
                  <a:gd name="T22" fmla="*/ 119 w 322"/>
                  <a:gd name="T23" fmla="*/ 312 h 322"/>
                  <a:gd name="T24" fmla="*/ 100 w 322"/>
                  <a:gd name="T25" fmla="*/ 320 h 322"/>
                  <a:gd name="T26" fmla="*/ 80 w 322"/>
                  <a:gd name="T27" fmla="*/ 322 h 322"/>
                  <a:gd name="T28" fmla="*/ 60 w 322"/>
                  <a:gd name="T29" fmla="*/ 320 h 322"/>
                  <a:gd name="T30" fmla="*/ 40 w 322"/>
                  <a:gd name="T31" fmla="*/ 312 h 322"/>
                  <a:gd name="T32" fmla="*/ 23 w 322"/>
                  <a:gd name="T33" fmla="*/ 299 h 322"/>
                  <a:gd name="T34" fmla="*/ 10 w 322"/>
                  <a:gd name="T35" fmla="*/ 282 h 322"/>
                  <a:gd name="T36" fmla="*/ 2 w 322"/>
                  <a:gd name="T37" fmla="*/ 262 h 322"/>
                  <a:gd name="T38" fmla="*/ 0 w 322"/>
                  <a:gd name="T39" fmla="*/ 242 h 322"/>
                  <a:gd name="T40" fmla="*/ 2 w 322"/>
                  <a:gd name="T41" fmla="*/ 221 h 322"/>
                  <a:gd name="T42" fmla="*/ 10 w 322"/>
                  <a:gd name="T43" fmla="*/ 202 h 322"/>
                  <a:gd name="T44" fmla="*/ 23 w 322"/>
                  <a:gd name="T45" fmla="*/ 186 h 322"/>
                  <a:gd name="T46" fmla="*/ 186 w 322"/>
                  <a:gd name="T47" fmla="*/ 23 h 322"/>
                  <a:gd name="T48" fmla="*/ 202 w 322"/>
                  <a:gd name="T49" fmla="*/ 10 h 322"/>
                  <a:gd name="T50" fmla="*/ 222 w 322"/>
                  <a:gd name="T51" fmla="*/ 2 h 322"/>
                  <a:gd name="T52" fmla="*/ 242 w 322"/>
                  <a:gd name="T53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2" h="322">
                    <a:moveTo>
                      <a:pt x="242" y="0"/>
                    </a:moveTo>
                    <a:lnTo>
                      <a:pt x="262" y="2"/>
                    </a:lnTo>
                    <a:lnTo>
                      <a:pt x="282" y="10"/>
                    </a:lnTo>
                    <a:lnTo>
                      <a:pt x="299" y="23"/>
                    </a:lnTo>
                    <a:lnTo>
                      <a:pt x="312" y="40"/>
                    </a:lnTo>
                    <a:lnTo>
                      <a:pt x="320" y="59"/>
                    </a:lnTo>
                    <a:lnTo>
                      <a:pt x="322" y="80"/>
                    </a:lnTo>
                    <a:lnTo>
                      <a:pt x="320" y="99"/>
                    </a:lnTo>
                    <a:lnTo>
                      <a:pt x="312" y="118"/>
                    </a:lnTo>
                    <a:lnTo>
                      <a:pt x="299" y="136"/>
                    </a:lnTo>
                    <a:lnTo>
                      <a:pt x="136" y="299"/>
                    </a:lnTo>
                    <a:lnTo>
                      <a:pt x="119" y="312"/>
                    </a:lnTo>
                    <a:lnTo>
                      <a:pt x="100" y="320"/>
                    </a:lnTo>
                    <a:lnTo>
                      <a:pt x="80" y="322"/>
                    </a:lnTo>
                    <a:lnTo>
                      <a:pt x="60" y="320"/>
                    </a:lnTo>
                    <a:lnTo>
                      <a:pt x="40" y="312"/>
                    </a:lnTo>
                    <a:lnTo>
                      <a:pt x="23" y="299"/>
                    </a:lnTo>
                    <a:lnTo>
                      <a:pt x="10" y="282"/>
                    </a:lnTo>
                    <a:lnTo>
                      <a:pt x="2" y="262"/>
                    </a:lnTo>
                    <a:lnTo>
                      <a:pt x="0" y="242"/>
                    </a:lnTo>
                    <a:lnTo>
                      <a:pt x="2" y="221"/>
                    </a:lnTo>
                    <a:lnTo>
                      <a:pt x="10" y="202"/>
                    </a:lnTo>
                    <a:lnTo>
                      <a:pt x="23" y="186"/>
                    </a:lnTo>
                    <a:lnTo>
                      <a:pt x="186" y="23"/>
                    </a:lnTo>
                    <a:lnTo>
                      <a:pt x="202" y="10"/>
                    </a:lnTo>
                    <a:lnTo>
                      <a:pt x="222" y="2"/>
                    </a:lnTo>
                    <a:lnTo>
                      <a:pt x="2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1" name="Freeform 93">
                <a:extLst>
                  <a:ext uri="{FF2B5EF4-FFF2-40B4-BE49-F238E27FC236}">
                    <a16:creationId xmlns:a16="http://schemas.microsoft.com/office/drawing/2014/main" id="{EE1E401F-DC4D-09EB-A824-A6F117D89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2888" y="2900363"/>
                <a:ext cx="50800" cy="50800"/>
              </a:xfrm>
              <a:custGeom>
                <a:avLst/>
                <a:gdLst>
                  <a:gd name="T0" fmla="*/ 243 w 323"/>
                  <a:gd name="T1" fmla="*/ 0 h 323"/>
                  <a:gd name="T2" fmla="*/ 264 w 323"/>
                  <a:gd name="T3" fmla="*/ 3 h 323"/>
                  <a:gd name="T4" fmla="*/ 282 w 323"/>
                  <a:gd name="T5" fmla="*/ 10 h 323"/>
                  <a:gd name="T6" fmla="*/ 300 w 323"/>
                  <a:gd name="T7" fmla="*/ 24 h 323"/>
                  <a:gd name="T8" fmla="*/ 312 w 323"/>
                  <a:gd name="T9" fmla="*/ 40 h 323"/>
                  <a:gd name="T10" fmla="*/ 320 w 323"/>
                  <a:gd name="T11" fmla="*/ 60 h 323"/>
                  <a:gd name="T12" fmla="*/ 323 w 323"/>
                  <a:gd name="T13" fmla="*/ 80 h 323"/>
                  <a:gd name="T14" fmla="*/ 320 w 323"/>
                  <a:gd name="T15" fmla="*/ 100 h 323"/>
                  <a:gd name="T16" fmla="*/ 312 w 323"/>
                  <a:gd name="T17" fmla="*/ 120 h 323"/>
                  <a:gd name="T18" fmla="*/ 300 w 323"/>
                  <a:gd name="T19" fmla="*/ 137 h 323"/>
                  <a:gd name="T20" fmla="*/ 138 w 323"/>
                  <a:gd name="T21" fmla="*/ 299 h 323"/>
                  <a:gd name="T22" fmla="*/ 120 w 323"/>
                  <a:gd name="T23" fmla="*/ 313 h 323"/>
                  <a:gd name="T24" fmla="*/ 101 w 323"/>
                  <a:gd name="T25" fmla="*/ 320 h 323"/>
                  <a:gd name="T26" fmla="*/ 80 w 323"/>
                  <a:gd name="T27" fmla="*/ 323 h 323"/>
                  <a:gd name="T28" fmla="*/ 60 w 323"/>
                  <a:gd name="T29" fmla="*/ 320 h 323"/>
                  <a:gd name="T30" fmla="*/ 41 w 323"/>
                  <a:gd name="T31" fmla="*/ 313 h 323"/>
                  <a:gd name="T32" fmla="*/ 24 w 323"/>
                  <a:gd name="T33" fmla="*/ 299 h 323"/>
                  <a:gd name="T34" fmla="*/ 12 w 323"/>
                  <a:gd name="T35" fmla="*/ 283 h 323"/>
                  <a:gd name="T36" fmla="*/ 4 w 323"/>
                  <a:gd name="T37" fmla="*/ 263 h 323"/>
                  <a:gd name="T38" fmla="*/ 0 w 323"/>
                  <a:gd name="T39" fmla="*/ 243 h 323"/>
                  <a:gd name="T40" fmla="*/ 4 w 323"/>
                  <a:gd name="T41" fmla="*/ 223 h 323"/>
                  <a:gd name="T42" fmla="*/ 12 w 323"/>
                  <a:gd name="T43" fmla="*/ 203 h 323"/>
                  <a:gd name="T44" fmla="*/ 24 w 323"/>
                  <a:gd name="T45" fmla="*/ 186 h 323"/>
                  <a:gd name="T46" fmla="*/ 186 w 323"/>
                  <a:gd name="T47" fmla="*/ 24 h 323"/>
                  <a:gd name="T48" fmla="*/ 204 w 323"/>
                  <a:gd name="T49" fmla="*/ 10 h 323"/>
                  <a:gd name="T50" fmla="*/ 223 w 323"/>
                  <a:gd name="T51" fmla="*/ 3 h 323"/>
                  <a:gd name="T52" fmla="*/ 243 w 323"/>
                  <a:gd name="T5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3" h="323">
                    <a:moveTo>
                      <a:pt x="243" y="0"/>
                    </a:moveTo>
                    <a:lnTo>
                      <a:pt x="264" y="3"/>
                    </a:lnTo>
                    <a:lnTo>
                      <a:pt x="282" y="10"/>
                    </a:lnTo>
                    <a:lnTo>
                      <a:pt x="300" y="24"/>
                    </a:lnTo>
                    <a:lnTo>
                      <a:pt x="312" y="40"/>
                    </a:lnTo>
                    <a:lnTo>
                      <a:pt x="320" y="60"/>
                    </a:lnTo>
                    <a:lnTo>
                      <a:pt x="323" y="80"/>
                    </a:lnTo>
                    <a:lnTo>
                      <a:pt x="320" y="100"/>
                    </a:lnTo>
                    <a:lnTo>
                      <a:pt x="312" y="120"/>
                    </a:lnTo>
                    <a:lnTo>
                      <a:pt x="300" y="137"/>
                    </a:lnTo>
                    <a:lnTo>
                      <a:pt x="138" y="299"/>
                    </a:lnTo>
                    <a:lnTo>
                      <a:pt x="120" y="313"/>
                    </a:lnTo>
                    <a:lnTo>
                      <a:pt x="101" y="320"/>
                    </a:lnTo>
                    <a:lnTo>
                      <a:pt x="80" y="323"/>
                    </a:lnTo>
                    <a:lnTo>
                      <a:pt x="60" y="320"/>
                    </a:lnTo>
                    <a:lnTo>
                      <a:pt x="41" y="313"/>
                    </a:lnTo>
                    <a:lnTo>
                      <a:pt x="24" y="299"/>
                    </a:lnTo>
                    <a:lnTo>
                      <a:pt x="12" y="283"/>
                    </a:lnTo>
                    <a:lnTo>
                      <a:pt x="4" y="263"/>
                    </a:lnTo>
                    <a:lnTo>
                      <a:pt x="0" y="243"/>
                    </a:lnTo>
                    <a:lnTo>
                      <a:pt x="4" y="223"/>
                    </a:lnTo>
                    <a:lnTo>
                      <a:pt x="12" y="203"/>
                    </a:lnTo>
                    <a:lnTo>
                      <a:pt x="24" y="186"/>
                    </a:lnTo>
                    <a:lnTo>
                      <a:pt x="186" y="24"/>
                    </a:lnTo>
                    <a:lnTo>
                      <a:pt x="204" y="10"/>
                    </a:lnTo>
                    <a:lnTo>
                      <a:pt x="223" y="3"/>
                    </a:lnTo>
                    <a:lnTo>
                      <a:pt x="2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87" name="Inhaltsplatzhalter 4">
              <a:extLst>
                <a:ext uri="{FF2B5EF4-FFF2-40B4-BE49-F238E27FC236}">
                  <a16:creationId xmlns:a16="http://schemas.microsoft.com/office/drawing/2014/main" id="{6DE10A5C-5BC2-E0EC-70DF-02ADC768056B}"/>
                </a:ext>
              </a:extLst>
            </p:cNvPr>
            <p:cNvSpPr txBox="1">
              <a:spLocks/>
            </p:cNvSpPr>
            <p:nvPr/>
          </p:nvSpPr>
          <p:spPr>
            <a:xfrm>
              <a:off x="7540783" y="2232213"/>
              <a:ext cx="529503" cy="52299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800" dirty="0">
                  <a:latin typeface="Shabnam" panose="020B0603030804020204" pitchFamily="34" charset="-78"/>
                  <a:cs typeface="Shabnam" panose="020B0603030804020204" pitchFamily="34" charset="-78"/>
                </a:rPr>
                <a:t>03</a:t>
              </a:r>
              <a:endParaRPr 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B7D8EA9-1E4C-D14E-B247-3678731BFE50}"/>
                </a:ext>
              </a:extLst>
            </p:cNvPr>
            <p:cNvSpPr txBox="1"/>
            <p:nvPr/>
          </p:nvSpPr>
          <p:spPr>
            <a:xfrm>
              <a:off x="6289842" y="3027785"/>
              <a:ext cx="2033116" cy="125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0D56B38-0B41-1526-F06D-A08C69685913}"/>
              </a:ext>
            </a:extLst>
          </p:cNvPr>
          <p:cNvGrpSpPr/>
          <p:nvPr/>
        </p:nvGrpSpPr>
        <p:grpSpPr>
          <a:xfrm>
            <a:off x="6823919" y="2772997"/>
            <a:ext cx="1777683" cy="2721121"/>
            <a:chOff x="8825275" y="1864178"/>
            <a:chExt cx="2157697" cy="3302813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02B66AAA-DDA9-B071-0E72-A92E52AFA6F9}"/>
                </a:ext>
              </a:extLst>
            </p:cNvPr>
            <p:cNvGrpSpPr/>
            <p:nvPr/>
          </p:nvGrpSpPr>
          <p:grpSpPr>
            <a:xfrm>
              <a:off x="8825275" y="1864178"/>
              <a:ext cx="2157697" cy="3302813"/>
              <a:chOff x="2136775" y="1347788"/>
              <a:chExt cx="2868613" cy="4391025"/>
            </a:xfrm>
          </p:grpSpPr>
          <p:sp>
            <p:nvSpPr>
              <p:cNvPr id="107" name="Freeform 5">
                <a:extLst>
                  <a:ext uri="{FF2B5EF4-FFF2-40B4-BE49-F238E27FC236}">
                    <a16:creationId xmlns:a16="http://schemas.microsoft.com/office/drawing/2014/main" id="{C381E914-7FBA-51EB-62B8-839505041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C8C8C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08" name="Rectangle 6">
                <a:extLst>
                  <a:ext uri="{FF2B5EF4-FFF2-40B4-BE49-F238E27FC236}">
                    <a16:creationId xmlns:a16="http://schemas.microsoft.com/office/drawing/2014/main" id="{D1BDC8A0-0F2A-C485-F609-5472659D75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09" name="Rectangle 7">
                <a:extLst>
                  <a:ext uri="{FF2B5EF4-FFF2-40B4-BE49-F238E27FC236}">
                    <a16:creationId xmlns:a16="http://schemas.microsoft.com/office/drawing/2014/main" id="{2DAAFFA7-2308-A3AE-302D-298871EC0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11354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0" name="Rectangle 8">
                <a:extLst>
                  <a:ext uri="{FF2B5EF4-FFF2-40B4-BE49-F238E27FC236}">
                    <a16:creationId xmlns:a16="http://schemas.microsoft.com/office/drawing/2014/main" id="{F4AFA584-9ED7-9CEA-B4B9-0224F1E53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1" name="Freeform 9">
                <a:extLst>
                  <a:ext uri="{FF2B5EF4-FFF2-40B4-BE49-F238E27FC236}">
                    <a16:creationId xmlns:a16="http://schemas.microsoft.com/office/drawing/2014/main" id="{3D0B85BA-C9A0-D019-7E6C-AFF5C37A8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2" name="Freeform 10">
                <a:extLst>
                  <a:ext uri="{FF2B5EF4-FFF2-40B4-BE49-F238E27FC236}">
                    <a16:creationId xmlns:a16="http://schemas.microsoft.com/office/drawing/2014/main" id="{C284EE00-EC4C-415F-F0DB-9869310FC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8C9C412-A189-3A0D-93C0-CA6A05153EA6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FFA2B371-5B5A-942E-76AF-46F1AB9E1E25}"/>
                </a:ext>
              </a:extLst>
            </p:cNvPr>
            <p:cNvGrpSpPr/>
            <p:nvPr/>
          </p:nvGrpSpPr>
          <p:grpSpPr>
            <a:xfrm>
              <a:off x="9079402" y="2128334"/>
              <a:ext cx="617629" cy="617629"/>
              <a:chOff x="9085263" y="2676525"/>
              <a:chExt cx="579437" cy="579438"/>
            </a:xfrm>
            <a:solidFill>
              <a:schemeClr val="bg1"/>
            </a:solidFill>
          </p:grpSpPr>
          <p:sp>
            <p:nvSpPr>
              <p:cNvPr id="104" name="Freeform 98">
                <a:extLst>
                  <a:ext uri="{FF2B5EF4-FFF2-40B4-BE49-F238E27FC236}">
                    <a16:creationId xmlns:a16="http://schemas.microsoft.com/office/drawing/2014/main" id="{F0DDD480-88AE-B03C-21F9-49C32992C4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85263" y="2676525"/>
                <a:ext cx="579437" cy="579438"/>
              </a:xfrm>
              <a:custGeom>
                <a:avLst/>
                <a:gdLst>
                  <a:gd name="T0" fmla="*/ 199 w 3650"/>
                  <a:gd name="T1" fmla="*/ 3163 h 3649"/>
                  <a:gd name="T2" fmla="*/ 212 w 3650"/>
                  <a:gd name="T3" fmla="*/ 3337 h 3649"/>
                  <a:gd name="T4" fmla="*/ 345 w 3650"/>
                  <a:gd name="T5" fmla="*/ 3450 h 3649"/>
                  <a:gd name="T6" fmla="*/ 518 w 3650"/>
                  <a:gd name="T7" fmla="*/ 3437 h 3649"/>
                  <a:gd name="T8" fmla="*/ 941 w 3650"/>
                  <a:gd name="T9" fmla="*/ 2387 h 3649"/>
                  <a:gd name="T10" fmla="*/ 2326 w 3650"/>
                  <a:gd name="T11" fmla="*/ 187 h 3649"/>
                  <a:gd name="T12" fmla="*/ 1968 w 3650"/>
                  <a:gd name="T13" fmla="*/ 245 h 3649"/>
                  <a:gd name="T14" fmla="*/ 1639 w 3650"/>
                  <a:gd name="T15" fmla="*/ 418 h 3649"/>
                  <a:gd name="T16" fmla="*/ 1369 w 3650"/>
                  <a:gd name="T17" fmla="*/ 710 h 3649"/>
                  <a:gd name="T18" fmla="*/ 1216 w 3650"/>
                  <a:gd name="T19" fmla="*/ 1080 h 3649"/>
                  <a:gd name="T20" fmla="*/ 1201 w 3650"/>
                  <a:gd name="T21" fmla="*/ 1487 h 3649"/>
                  <a:gd name="T22" fmla="*/ 1327 w 3650"/>
                  <a:gd name="T23" fmla="*/ 1867 h 3649"/>
                  <a:gd name="T24" fmla="*/ 1582 w 3650"/>
                  <a:gd name="T25" fmla="*/ 2181 h 3649"/>
                  <a:gd name="T26" fmla="*/ 1916 w 3650"/>
                  <a:gd name="T27" fmla="*/ 2383 h 3649"/>
                  <a:gd name="T28" fmla="*/ 2288 w 3650"/>
                  <a:gd name="T29" fmla="*/ 2458 h 3649"/>
                  <a:gd name="T30" fmla="*/ 2663 w 3650"/>
                  <a:gd name="T31" fmla="*/ 2408 h 3649"/>
                  <a:gd name="T32" fmla="*/ 3007 w 3650"/>
                  <a:gd name="T33" fmla="*/ 2232 h 3649"/>
                  <a:gd name="T34" fmla="*/ 3283 w 3650"/>
                  <a:gd name="T35" fmla="*/ 1936 h 3649"/>
                  <a:gd name="T36" fmla="*/ 3437 w 3650"/>
                  <a:gd name="T37" fmla="*/ 1566 h 3649"/>
                  <a:gd name="T38" fmla="*/ 3451 w 3650"/>
                  <a:gd name="T39" fmla="*/ 1159 h 3649"/>
                  <a:gd name="T40" fmla="*/ 3324 w 3650"/>
                  <a:gd name="T41" fmla="*/ 779 h 3649"/>
                  <a:gd name="T42" fmla="*/ 3073 w 3650"/>
                  <a:gd name="T43" fmla="*/ 467 h 3649"/>
                  <a:gd name="T44" fmla="*/ 2754 w 3650"/>
                  <a:gd name="T45" fmla="*/ 270 h 3649"/>
                  <a:gd name="T46" fmla="*/ 2399 w 3650"/>
                  <a:gd name="T47" fmla="*/ 189 h 3649"/>
                  <a:gd name="T48" fmla="*/ 2579 w 3650"/>
                  <a:gd name="T49" fmla="*/ 23 h 3649"/>
                  <a:gd name="T50" fmla="*/ 2980 w 3650"/>
                  <a:gd name="T51" fmla="*/ 172 h 3649"/>
                  <a:gd name="T52" fmla="*/ 3323 w 3650"/>
                  <a:gd name="T53" fmla="*/ 451 h 3649"/>
                  <a:gd name="T54" fmla="*/ 3549 w 3650"/>
                  <a:gd name="T55" fmla="*/ 816 h 3649"/>
                  <a:gd name="T56" fmla="*/ 3647 w 3650"/>
                  <a:gd name="T57" fmla="*/ 1236 h 3649"/>
                  <a:gd name="T58" fmla="*/ 3605 w 3650"/>
                  <a:gd name="T59" fmla="*/ 1667 h 3649"/>
                  <a:gd name="T60" fmla="*/ 3429 w 3650"/>
                  <a:gd name="T61" fmla="*/ 2057 h 3649"/>
                  <a:gd name="T62" fmla="*/ 3127 w 3650"/>
                  <a:gd name="T63" fmla="*/ 2378 h 3649"/>
                  <a:gd name="T64" fmla="*/ 2744 w 3650"/>
                  <a:gd name="T65" fmla="*/ 2579 h 3649"/>
                  <a:gd name="T66" fmla="*/ 2326 w 3650"/>
                  <a:gd name="T67" fmla="*/ 2647 h 3649"/>
                  <a:gd name="T68" fmla="*/ 1909 w 3650"/>
                  <a:gd name="T69" fmla="*/ 2579 h 3649"/>
                  <a:gd name="T70" fmla="*/ 1527 w 3650"/>
                  <a:gd name="T71" fmla="*/ 2379 h 3649"/>
                  <a:gd name="T72" fmla="*/ 1482 w 3650"/>
                  <a:gd name="T73" fmla="*/ 2672 h 3649"/>
                  <a:gd name="T74" fmla="*/ 1473 w 3650"/>
                  <a:gd name="T75" fmla="*/ 2760 h 3649"/>
                  <a:gd name="T76" fmla="*/ 595 w 3650"/>
                  <a:gd name="T77" fmla="*/ 3608 h 3649"/>
                  <a:gd name="T78" fmla="*/ 368 w 3650"/>
                  <a:gd name="T79" fmla="*/ 3647 h 3649"/>
                  <a:gd name="T80" fmla="*/ 157 w 3650"/>
                  <a:gd name="T81" fmla="*/ 3558 h 3649"/>
                  <a:gd name="T82" fmla="*/ 23 w 3650"/>
                  <a:gd name="T83" fmla="*/ 3371 h 3649"/>
                  <a:gd name="T84" fmla="*/ 10 w 3650"/>
                  <a:gd name="T85" fmla="*/ 3141 h 3649"/>
                  <a:gd name="T86" fmla="*/ 122 w 3650"/>
                  <a:gd name="T87" fmla="*/ 2940 h 3649"/>
                  <a:gd name="T88" fmla="*/ 941 w 3650"/>
                  <a:gd name="T89" fmla="*/ 2160 h 3649"/>
                  <a:gd name="T90" fmla="*/ 1168 w 3650"/>
                  <a:gd name="T91" fmla="*/ 2348 h 3649"/>
                  <a:gd name="T92" fmla="*/ 1136 w 3650"/>
                  <a:gd name="T93" fmla="*/ 1905 h 3649"/>
                  <a:gd name="T94" fmla="*/ 1013 w 3650"/>
                  <a:gd name="T95" fmla="*/ 1497 h 3649"/>
                  <a:gd name="T96" fmla="*/ 1028 w 3650"/>
                  <a:gd name="T97" fmla="*/ 1063 h 3649"/>
                  <a:gd name="T98" fmla="*/ 1178 w 3650"/>
                  <a:gd name="T99" fmla="*/ 662 h 3649"/>
                  <a:gd name="T100" fmla="*/ 1456 w 3650"/>
                  <a:gd name="T101" fmla="*/ 325 h 3649"/>
                  <a:gd name="T102" fmla="*/ 1827 w 3650"/>
                  <a:gd name="T103" fmla="*/ 96 h 3649"/>
                  <a:gd name="T104" fmla="*/ 2241 w 3650"/>
                  <a:gd name="T105" fmla="*/ 2 h 3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50" h="3649">
                    <a:moveTo>
                      <a:pt x="675" y="2654"/>
                    </a:moveTo>
                    <a:lnTo>
                      <a:pt x="254" y="3073"/>
                    </a:lnTo>
                    <a:lnTo>
                      <a:pt x="231" y="3100"/>
                    </a:lnTo>
                    <a:lnTo>
                      <a:pt x="212" y="3131"/>
                    </a:lnTo>
                    <a:lnTo>
                      <a:pt x="199" y="3163"/>
                    </a:lnTo>
                    <a:lnTo>
                      <a:pt x="190" y="3198"/>
                    </a:lnTo>
                    <a:lnTo>
                      <a:pt x="188" y="3234"/>
                    </a:lnTo>
                    <a:lnTo>
                      <a:pt x="190" y="3270"/>
                    </a:lnTo>
                    <a:lnTo>
                      <a:pt x="199" y="3304"/>
                    </a:lnTo>
                    <a:lnTo>
                      <a:pt x="212" y="3337"/>
                    </a:lnTo>
                    <a:lnTo>
                      <a:pt x="231" y="3367"/>
                    </a:lnTo>
                    <a:lnTo>
                      <a:pt x="254" y="3395"/>
                    </a:lnTo>
                    <a:lnTo>
                      <a:pt x="282" y="3418"/>
                    </a:lnTo>
                    <a:lnTo>
                      <a:pt x="312" y="3437"/>
                    </a:lnTo>
                    <a:lnTo>
                      <a:pt x="345" y="3450"/>
                    </a:lnTo>
                    <a:lnTo>
                      <a:pt x="379" y="3459"/>
                    </a:lnTo>
                    <a:lnTo>
                      <a:pt x="415" y="3461"/>
                    </a:lnTo>
                    <a:lnTo>
                      <a:pt x="451" y="3459"/>
                    </a:lnTo>
                    <a:lnTo>
                      <a:pt x="486" y="3450"/>
                    </a:lnTo>
                    <a:lnTo>
                      <a:pt x="518" y="3437"/>
                    </a:lnTo>
                    <a:lnTo>
                      <a:pt x="549" y="3418"/>
                    </a:lnTo>
                    <a:lnTo>
                      <a:pt x="576" y="3395"/>
                    </a:lnTo>
                    <a:lnTo>
                      <a:pt x="995" y="2974"/>
                    </a:lnTo>
                    <a:lnTo>
                      <a:pt x="675" y="2654"/>
                    </a:lnTo>
                    <a:close/>
                    <a:moveTo>
                      <a:pt x="941" y="2387"/>
                    </a:moveTo>
                    <a:lnTo>
                      <a:pt x="807" y="2521"/>
                    </a:lnTo>
                    <a:lnTo>
                      <a:pt x="1128" y="2842"/>
                    </a:lnTo>
                    <a:lnTo>
                      <a:pt x="1262" y="2708"/>
                    </a:lnTo>
                    <a:lnTo>
                      <a:pt x="941" y="2387"/>
                    </a:lnTo>
                    <a:close/>
                    <a:moveTo>
                      <a:pt x="2326" y="187"/>
                    </a:moveTo>
                    <a:lnTo>
                      <a:pt x="2253" y="189"/>
                    </a:lnTo>
                    <a:lnTo>
                      <a:pt x="2181" y="197"/>
                    </a:lnTo>
                    <a:lnTo>
                      <a:pt x="2109" y="208"/>
                    </a:lnTo>
                    <a:lnTo>
                      <a:pt x="2037" y="225"/>
                    </a:lnTo>
                    <a:lnTo>
                      <a:pt x="1968" y="245"/>
                    </a:lnTo>
                    <a:lnTo>
                      <a:pt x="1898" y="270"/>
                    </a:lnTo>
                    <a:lnTo>
                      <a:pt x="1831" y="301"/>
                    </a:lnTo>
                    <a:lnTo>
                      <a:pt x="1764" y="335"/>
                    </a:lnTo>
                    <a:lnTo>
                      <a:pt x="1701" y="374"/>
                    </a:lnTo>
                    <a:lnTo>
                      <a:pt x="1639" y="418"/>
                    </a:lnTo>
                    <a:lnTo>
                      <a:pt x="1579" y="467"/>
                    </a:lnTo>
                    <a:lnTo>
                      <a:pt x="1523" y="520"/>
                    </a:lnTo>
                    <a:lnTo>
                      <a:pt x="1467" y="580"/>
                    </a:lnTo>
                    <a:lnTo>
                      <a:pt x="1415" y="644"/>
                    </a:lnTo>
                    <a:lnTo>
                      <a:pt x="1369" y="710"/>
                    </a:lnTo>
                    <a:lnTo>
                      <a:pt x="1327" y="779"/>
                    </a:lnTo>
                    <a:lnTo>
                      <a:pt x="1292" y="851"/>
                    </a:lnTo>
                    <a:lnTo>
                      <a:pt x="1261" y="926"/>
                    </a:lnTo>
                    <a:lnTo>
                      <a:pt x="1235" y="1002"/>
                    </a:lnTo>
                    <a:lnTo>
                      <a:pt x="1216" y="1080"/>
                    </a:lnTo>
                    <a:lnTo>
                      <a:pt x="1201" y="1159"/>
                    </a:lnTo>
                    <a:lnTo>
                      <a:pt x="1192" y="1241"/>
                    </a:lnTo>
                    <a:lnTo>
                      <a:pt x="1190" y="1323"/>
                    </a:lnTo>
                    <a:lnTo>
                      <a:pt x="1192" y="1405"/>
                    </a:lnTo>
                    <a:lnTo>
                      <a:pt x="1201" y="1487"/>
                    </a:lnTo>
                    <a:lnTo>
                      <a:pt x="1216" y="1566"/>
                    </a:lnTo>
                    <a:lnTo>
                      <a:pt x="1235" y="1645"/>
                    </a:lnTo>
                    <a:lnTo>
                      <a:pt x="1261" y="1721"/>
                    </a:lnTo>
                    <a:lnTo>
                      <a:pt x="1292" y="1795"/>
                    </a:lnTo>
                    <a:lnTo>
                      <a:pt x="1327" y="1867"/>
                    </a:lnTo>
                    <a:lnTo>
                      <a:pt x="1369" y="1936"/>
                    </a:lnTo>
                    <a:lnTo>
                      <a:pt x="1415" y="2003"/>
                    </a:lnTo>
                    <a:lnTo>
                      <a:pt x="1467" y="2066"/>
                    </a:lnTo>
                    <a:lnTo>
                      <a:pt x="1523" y="2126"/>
                    </a:lnTo>
                    <a:lnTo>
                      <a:pt x="1582" y="2181"/>
                    </a:lnTo>
                    <a:lnTo>
                      <a:pt x="1644" y="2232"/>
                    </a:lnTo>
                    <a:lnTo>
                      <a:pt x="1709" y="2277"/>
                    </a:lnTo>
                    <a:lnTo>
                      <a:pt x="1776" y="2317"/>
                    </a:lnTo>
                    <a:lnTo>
                      <a:pt x="1845" y="2353"/>
                    </a:lnTo>
                    <a:lnTo>
                      <a:pt x="1916" y="2383"/>
                    </a:lnTo>
                    <a:lnTo>
                      <a:pt x="1989" y="2408"/>
                    </a:lnTo>
                    <a:lnTo>
                      <a:pt x="2062" y="2428"/>
                    </a:lnTo>
                    <a:lnTo>
                      <a:pt x="2137" y="2443"/>
                    </a:lnTo>
                    <a:lnTo>
                      <a:pt x="2212" y="2453"/>
                    </a:lnTo>
                    <a:lnTo>
                      <a:pt x="2288" y="2458"/>
                    </a:lnTo>
                    <a:lnTo>
                      <a:pt x="2364" y="2458"/>
                    </a:lnTo>
                    <a:lnTo>
                      <a:pt x="2440" y="2453"/>
                    </a:lnTo>
                    <a:lnTo>
                      <a:pt x="2515" y="2443"/>
                    </a:lnTo>
                    <a:lnTo>
                      <a:pt x="2589" y="2428"/>
                    </a:lnTo>
                    <a:lnTo>
                      <a:pt x="2663" y="2408"/>
                    </a:lnTo>
                    <a:lnTo>
                      <a:pt x="2735" y="2383"/>
                    </a:lnTo>
                    <a:lnTo>
                      <a:pt x="2807" y="2353"/>
                    </a:lnTo>
                    <a:lnTo>
                      <a:pt x="2876" y="2317"/>
                    </a:lnTo>
                    <a:lnTo>
                      <a:pt x="2943" y="2277"/>
                    </a:lnTo>
                    <a:lnTo>
                      <a:pt x="3007" y="2232"/>
                    </a:lnTo>
                    <a:lnTo>
                      <a:pt x="3070" y="2181"/>
                    </a:lnTo>
                    <a:lnTo>
                      <a:pt x="3129" y="2126"/>
                    </a:lnTo>
                    <a:lnTo>
                      <a:pt x="3185" y="2066"/>
                    </a:lnTo>
                    <a:lnTo>
                      <a:pt x="3236" y="2003"/>
                    </a:lnTo>
                    <a:lnTo>
                      <a:pt x="3283" y="1936"/>
                    </a:lnTo>
                    <a:lnTo>
                      <a:pt x="3324" y="1867"/>
                    </a:lnTo>
                    <a:lnTo>
                      <a:pt x="3360" y="1795"/>
                    </a:lnTo>
                    <a:lnTo>
                      <a:pt x="3391" y="1721"/>
                    </a:lnTo>
                    <a:lnTo>
                      <a:pt x="3417" y="1645"/>
                    </a:lnTo>
                    <a:lnTo>
                      <a:pt x="3437" y="1566"/>
                    </a:lnTo>
                    <a:lnTo>
                      <a:pt x="3451" y="1487"/>
                    </a:lnTo>
                    <a:lnTo>
                      <a:pt x="3460" y="1405"/>
                    </a:lnTo>
                    <a:lnTo>
                      <a:pt x="3462" y="1323"/>
                    </a:lnTo>
                    <a:lnTo>
                      <a:pt x="3460" y="1241"/>
                    </a:lnTo>
                    <a:lnTo>
                      <a:pt x="3451" y="1159"/>
                    </a:lnTo>
                    <a:lnTo>
                      <a:pt x="3437" y="1080"/>
                    </a:lnTo>
                    <a:lnTo>
                      <a:pt x="3417" y="1002"/>
                    </a:lnTo>
                    <a:lnTo>
                      <a:pt x="3391" y="926"/>
                    </a:lnTo>
                    <a:lnTo>
                      <a:pt x="3360" y="851"/>
                    </a:lnTo>
                    <a:lnTo>
                      <a:pt x="3324" y="779"/>
                    </a:lnTo>
                    <a:lnTo>
                      <a:pt x="3283" y="710"/>
                    </a:lnTo>
                    <a:lnTo>
                      <a:pt x="3236" y="644"/>
                    </a:lnTo>
                    <a:lnTo>
                      <a:pt x="3185" y="580"/>
                    </a:lnTo>
                    <a:lnTo>
                      <a:pt x="3129" y="520"/>
                    </a:lnTo>
                    <a:lnTo>
                      <a:pt x="3073" y="467"/>
                    </a:lnTo>
                    <a:lnTo>
                      <a:pt x="3013" y="418"/>
                    </a:lnTo>
                    <a:lnTo>
                      <a:pt x="2951" y="374"/>
                    </a:lnTo>
                    <a:lnTo>
                      <a:pt x="2887" y="335"/>
                    </a:lnTo>
                    <a:lnTo>
                      <a:pt x="2822" y="300"/>
                    </a:lnTo>
                    <a:lnTo>
                      <a:pt x="2754" y="270"/>
                    </a:lnTo>
                    <a:lnTo>
                      <a:pt x="2684" y="245"/>
                    </a:lnTo>
                    <a:lnTo>
                      <a:pt x="2615" y="225"/>
                    </a:lnTo>
                    <a:lnTo>
                      <a:pt x="2543" y="208"/>
                    </a:lnTo>
                    <a:lnTo>
                      <a:pt x="2471" y="197"/>
                    </a:lnTo>
                    <a:lnTo>
                      <a:pt x="2399" y="189"/>
                    </a:lnTo>
                    <a:lnTo>
                      <a:pt x="2326" y="187"/>
                    </a:lnTo>
                    <a:close/>
                    <a:moveTo>
                      <a:pt x="2326" y="0"/>
                    </a:moveTo>
                    <a:lnTo>
                      <a:pt x="2411" y="2"/>
                    </a:lnTo>
                    <a:lnTo>
                      <a:pt x="2495" y="10"/>
                    </a:lnTo>
                    <a:lnTo>
                      <a:pt x="2579" y="23"/>
                    </a:lnTo>
                    <a:lnTo>
                      <a:pt x="2662" y="42"/>
                    </a:lnTo>
                    <a:lnTo>
                      <a:pt x="2744" y="66"/>
                    </a:lnTo>
                    <a:lnTo>
                      <a:pt x="2825" y="96"/>
                    </a:lnTo>
                    <a:lnTo>
                      <a:pt x="2903" y="132"/>
                    </a:lnTo>
                    <a:lnTo>
                      <a:pt x="2980" y="172"/>
                    </a:lnTo>
                    <a:lnTo>
                      <a:pt x="3055" y="217"/>
                    </a:lnTo>
                    <a:lnTo>
                      <a:pt x="3127" y="269"/>
                    </a:lnTo>
                    <a:lnTo>
                      <a:pt x="3197" y="325"/>
                    </a:lnTo>
                    <a:lnTo>
                      <a:pt x="3262" y="387"/>
                    </a:lnTo>
                    <a:lnTo>
                      <a:pt x="3323" y="451"/>
                    </a:lnTo>
                    <a:lnTo>
                      <a:pt x="3378" y="519"/>
                    </a:lnTo>
                    <a:lnTo>
                      <a:pt x="3429" y="589"/>
                    </a:lnTo>
                    <a:lnTo>
                      <a:pt x="3474" y="662"/>
                    </a:lnTo>
                    <a:lnTo>
                      <a:pt x="3514" y="738"/>
                    </a:lnTo>
                    <a:lnTo>
                      <a:pt x="3549" y="816"/>
                    </a:lnTo>
                    <a:lnTo>
                      <a:pt x="3580" y="896"/>
                    </a:lnTo>
                    <a:lnTo>
                      <a:pt x="3605" y="979"/>
                    </a:lnTo>
                    <a:lnTo>
                      <a:pt x="3625" y="1063"/>
                    </a:lnTo>
                    <a:lnTo>
                      <a:pt x="3639" y="1148"/>
                    </a:lnTo>
                    <a:lnTo>
                      <a:pt x="3647" y="1236"/>
                    </a:lnTo>
                    <a:lnTo>
                      <a:pt x="3650" y="1323"/>
                    </a:lnTo>
                    <a:lnTo>
                      <a:pt x="3647" y="1411"/>
                    </a:lnTo>
                    <a:lnTo>
                      <a:pt x="3639" y="1498"/>
                    </a:lnTo>
                    <a:lnTo>
                      <a:pt x="3625" y="1583"/>
                    </a:lnTo>
                    <a:lnTo>
                      <a:pt x="3605" y="1667"/>
                    </a:lnTo>
                    <a:lnTo>
                      <a:pt x="3580" y="1750"/>
                    </a:lnTo>
                    <a:lnTo>
                      <a:pt x="3549" y="1830"/>
                    </a:lnTo>
                    <a:lnTo>
                      <a:pt x="3514" y="1908"/>
                    </a:lnTo>
                    <a:lnTo>
                      <a:pt x="3474" y="1984"/>
                    </a:lnTo>
                    <a:lnTo>
                      <a:pt x="3429" y="2057"/>
                    </a:lnTo>
                    <a:lnTo>
                      <a:pt x="3378" y="2128"/>
                    </a:lnTo>
                    <a:lnTo>
                      <a:pt x="3323" y="2196"/>
                    </a:lnTo>
                    <a:lnTo>
                      <a:pt x="3262" y="2260"/>
                    </a:lnTo>
                    <a:lnTo>
                      <a:pt x="3197" y="2321"/>
                    </a:lnTo>
                    <a:lnTo>
                      <a:pt x="3127" y="2378"/>
                    </a:lnTo>
                    <a:lnTo>
                      <a:pt x="3055" y="2429"/>
                    </a:lnTo>
                    <a:lnTo>
                      <a:pt x="2980" y="2474"/>
                    </a:lnTo>
                    <a:lnTo>
                      <a:pt x="2903" y="2514"/>
                    </a:lnTo>
                    <a:lnTo>
                      <a:pt x="2825" y="2550"/>
                    </a:lnTo>
                    <a:lnTo>
                      <a:pt x="2744" y="2579"/>
                    </a:lnTo>
                    <a:lnTo>
                      <a:pt x="2662" y="2604"/>
                    </a:lnTo>
                    <a:lnTo>
                      <a:pt x="2579" y="2623"/>
                    </a:lnTo>
                    <a:lnTo>
                      <a:pt x="2495" y="2636"/>
                    </a:lnTo>
                    <a:lnTo>
                      <a:pt x="2411" y="2644"/>
                    </a:lnTo>
                    <a:lnTo>
                      <a:pt x="2326" y="2647"/>
                    </a:lnTo>
                    <a:lnTo>
                      <a:pt x="2242" y="2644"/>
                    </a:lnTo>
                    <a:lnTo>
                      <a:pt x="2158" y="2636"/>
                    </a:lnTo>
                    <a:lnTo>
                      <a:pt x="2074" y="2623"/>
                    </a:lnTo>
                    <a:lnTo>
                      <a:pt x="1991" y="2604"/>
                    </a:lnTo>
                    <a:lnTo>
                      <a:pt x="1909" y="2579"/>
                    </a:lnTo>
                    <a:lnTo>
                      <a:pt x="1829" y="2551"/>
                    </a:lnTo>
                    <a:lnTo>
                      <a:pt x="1751" y="2515"/>
                    </a:lnTo>
                    <a:lnTo>
                      <a:pt x="1673" y="2475"/>
                    </a:lnTo>
                    <a:lnTo>
                      <a:pt x="1599" y="2430"/>
                    </a:lnTo>
                    <a:lnTo>
                      <a:pt x="1527" y="2379"/>
                    </a:lnTo>
                    <a:lnTo>
                      <a:pt x="1459" y="2323"/>
                    </a:lnTo>
                    <a:lnTo>
                      <a:pt x="1301" y="2481"/>
                    </a:lnTo>
                    <a:lnTo>
                      <a:pt x="1461" y="2641"/>
                    </a:lnTo>
                    <a:lnTo>
                      <a:pt x="1473" y="2656"/>
                    </a:lnTo>
                    <a:lnTo>
                      <a:pt x="1482" y="2672"/>
                    </a:lnTo>
                    <a:lnTo>
                      <a:pt x="1488" y="2690"/>
                    </a:lnTo>
                    <a:lnTo>
                      <a:pt x="1489" y="2708"/>
                    </a:lnTo>
                    <a:lnTo>
                      <a:pt x="1488" y="2727"/>
                    </a:lnTo>
                    <a:lnTo>
                      <a:pt x="1482" y="2744"/>
                    </a:lnTo>
                    <a:lnTo>
                      <a:pt x="1473" y="2760"/>
                    </a:lnTo>
                    <a:lnTo>
                      <a:pt x="1461" y="2774"/>
                    </a:lnTo>
                    <a:lnTo>
                      <a:pt x="709" y="3527"/>
                    </a:lnTo>
                    <a:lnTo>
                      <a:pt x="674" y="3558"/>
                    </a:lnTo>
                    <a:lnTo>
                      <a:pt x="636" y="3586"/>
                    </a:lnTo>
                    <a:lnTo>
                      <a:pt x="595" y="3608"/>
                    </a:lnTo>
                    <a:lnTo>
                      <a:pt x="552" y="3626"/>
                    </a:lnTo>
                    <a:lnTo>
                      <a:pt x="508" y="3639"/>
                    </a:lnTo>
                    <a:lnTo>
                      <a:pt x="462" y="3647"/>
                    </a:lnTo>
                    <a:lnTo>
                      <a:pt x="415" y="3649"/>
                    </a:lnTo>
                    <a:lnTo>
                      <a:pt x="368" y="3647"/>
                    </a:lnTo>
                    <a:lnTo>
                      <a:pt x="322" y="3639"/>
                    </a:lnTo>
                    <a:lnTo>
                      <a:pt x="278" y="3626"/>
                    </a:lnTo>
                    <a:lnTo>
                      <a:pt x="236" y="3608"/>
                    </a:lnTo>
                    <a:lnTo>
                      <a:pt x="195" y="3586"/>
                    </a:lnTo>
                    <a:lnTo>
                      <a:pt x="157" y="3558"/>
                    </a:lnTo>
                    <a:lnTo>
                      <a:pt x="122" y="3527"/>
                    </a:lnTo>
                    <a:lnTo>
                      <a:pt x="91" y="3492"/>
                    </a:lnTo>
                    <a:lnTo>
                      <a:pt x="63" y="3454"/>
                    </a:lnTo>
                    <a:lnTo>
                      <a:pt x="41" y="3413"/>
                    </a:lnTo>
                    <a:lnTo>
                      <a:pt x="23" y="3371"/>
                    </a:lnTo>
                    <a:lnTo>
                      <a:pt x="10" y="3327"/>
                    </a:lnTo>
                    <a:lnTo>
                      <a:pt x="2" y="3281"/>
                    </a:lnTo>
                    <a:lnTo>
                      <a:pt x="0" y="3234"/>
                    </a:lnTo>
                    <a:lnTo>
                      <a:pt x="2" y="3187"/>
                    </a:lnTo>
                    <a:lnTo>
                      <a:pt x="10" y="3141"/>
                    </a:lnTo>
                    <a:lnTo>
                      <a:pt x="23" y="3097"/>
                    </a:lnTo>
                    <a:lnTo>
                      <a:pt x="41" y="3054"/>
                    </a:lnTo>
                    <a:lnTo>
                      <a:pt x="63" y="3013"/>
                    </a:lnTo>
                    <a:lnTo>
                      <a:pt x="91" y="2975"/>
                    </a:lnTo>
                    <a:lnTo>
                      <a:pt x="122" y="2940"/>
                    </a:lnTo>
                    <a:lnTo>
                      <a:pt x="875" y="2188"/>
                    </a:lnTo>
                    <a:lnTo>
                      <a:pt x="889" y="2176"/>
                    </a:lnTo>
                    <a:lnTo>
                      <a:pt x="905" y="2167"/>
                    </a:lnTo>
                    <a:lnTo>
                      <a:pt x="922" y="2161"/>
                    </a:lnTo>
                    <a:lnTo>
                      <a:pt x="941" y="2160"/>
                    </a:lnTo>
                    <a:lnTo>
                      <a:pt x="959" y="2161"/>
                    </a:lnTo>
                    <a:lnTo>
                      <a:pt x="977" y="2167"/>
                    </a:lnTo>
                    <a:lnTo>
                      <a:pt x="993" y="2176"/>
                    </a:lnTo>
                    <a:lnTo>
                      <a:pt x="1008" y="2188"/>
                    </a:lnTo>
                    <a:lnTo>
                      <a:pt x="1168" y="2348"/>
                    </a:lnTo>
                    <a:lnTo>
                      <a:pt x="1326" y="2190"/>
                    </a:lnTo>
                    <a:lnTo>
                      <a:pt x="1271" y="2124"/>
                    </a:lnTo>
                    <a:lnTo>
                      <a:pt x="1221" y="2053"/>
                    </a:lnTo>
                    <a:lnTo>
                      <a:pt x="1176" y="1980"/>
                    </a:lnTo>
                    <a:lnTo>
                      <a:pt x="1136" y="1905"/>
                    </a:lnTo>
                    <a:lnTo>
                      <a:pt x="1101" y="1827"/>
                    </a:lnTo>
                    <a:lnTo>
                      <a:pt x="1071" y="1747"/>
                    </a:lnTo>
                    <a:lnTo>
                      <a:pt x="1046" y="1666"/>
                    </a:lnTo>
                    <a:lnTo>
                      <a:pt x="1028" y="1582"/>
                    </a:lnTo>
                    <a:lnTo>
                      <a:pt x="1013" y="1497"/>
                    </a:lnTo>
                    <a:lnTo>
                      <a:pt x="1004" y="1410"/>
                    </a:lnTo>
                    <a:lnTo>
                      <a:pt x="1002" y="1323"/>
                    </a:lnTo>
                    <a:lnTo>
                      <a:pt x="1004" y="1236"/>
                    </a:lnTo>
                    <a:lnTo>
                      <a:pt x="1013" y="1148"/>
                    </a:lnTo>
                    <a:lnTo>
                      <a:pt x="1028" y="1063"/>
                    </a:lnTo>
                    <a:lnTo>
                      <a:pt x="1046" y="979"/>
                    </a:lnTo>
                    <a:lnTo>
                      <a:pt x="1072" y="896"/>
                    </a:lnTo>
                    <a:lnTo>
                      <a:pt x="1102" y="816"/>
                    </a:lnTo>
                    <a:lnTo>
                      <a:pt x="1137" y="738"/>
                    </a:lnTo>
                    <a:lnTo>
                      <a:pt x="1178" y="662"/>
                    </a:lnTo>
                    <a:lnTo>
                      <a:pt x="1223" y="589"/>
                    </a:lnTo>
                    <a:lnTo>
                      <a:pt x="1274" y="519"/>
                    </a:lnTo>
                    <a:lnTo>
                      <a:pt x="1329" y="451"/>
                    </a:lnTo>
                    <a:lnTo>
                      <a:pt x="1389" y="387"/>
                    </a:lnTo>
                    <a:lnTo>
                      <a:pt x="1456" y="325"/>
                    </a:lnTo>
                    <a:lnTo>
                      <a:pt x="1525" y="269"/>
                    </a:lnTo>
                    <a:lnTo>
                      <a:pt x="1597" y="217"/>
                    </a:lnTo>
                    <a:lnTo>
                      <a:pt x="1672" y="172"/>
                    </a:lnTo>
                    <a:lnTo>
                      <a:pt x="1749" y="132"/>
                    </a:lnTo>
                    <a:lnTo>
                      <a:pt x="1827" y="96"/>
                    </a:lnTo>
                    <a:lnTo>
                      <a:pt x="1908" y="66"/>
                    </a:lnTo>
                    <a:lnTo>
                      <a:pt x="1990" y="42"/>
                    </a:lnTo>
                    <a:lnTo>
                      <a:pt x="2073" y="23"/>
                    </a:lnTo>
                    <a:lnTo>
                      <a:pt x="2157" y="10"/>
                    </a:lnTo>
                    <a:lnTo>
                      <a:pt x="2241" y="2"/>
                    </a:lnTo>
                    <a:lnTo>
                      <a:pt x="23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05" name="Freeform 99">
                <a:extLst>
                  <a:ext uri="{FF2B5EF4-FFF2-40B4-BE49-F238E27FC236}">
                    <a16:creationId xmlns:a16="http://schemas.microsoft.com/office/drawing/2014/main" id="{72855591-B933-9ECD-C51A-B359E09198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9100" y="2741613"/>
                <a:ext cx="290512" cy="290513"/>
              </a:xfrm>
              <a:custGeom>
                <a:avLst/>
                <a:gdLst>
                  <a:gd name="T0" fmla="*/ 793 w 1834"/>
                  <a:gd name="T1" fmla="*/ 199 h 1834"/>
                  <a:gd name="T2" fmla="*/ 613 w 1834"/>
                  <a:gd name="T3" fmla="*/ 254 h 1834"/>
                  <a:gd name="T4" fmla="*/ 450 w 1834"/>
                  <a:gd name="T5" fmla="*/ 356 h 1834"/>
                  <a:gd name="T6" fmla="*/ 318 w 1834"/>
                  <a:gd name="T7" fmla="*/ 502 h 1834"/>
                  <a:gd name="T8" fmla="*/ 230 w 1834"/>
                  <a:gd name="T9" fmla="*/ 671 h 1834"/>
                  <a:gd name="T10" fmla="*/ 190 w 1834"/>
                  <a:gd name="T11" fmla="*/ 855 h 1834"/>
                  <a:gd name="T12" fmla="*/ 198 w 1834"/>
                  <a:gd name="T13" fmla="*/ 1041 h 1834"/>
                  <a:gd name="T14" fmla="*/ 253 w 1834"/>
                  <a:gd name="T15" fmla="*/ 1221 h 1834"/>
                  <a:gd name="T16" fmla="*/ 356 w 1834"/>
                  <a:gd name="T17" fmla="*/ 1384 h 1834"/>
                  <a:gd name="T18" fmla="*/ 502 w 1834"/>
                  <a:gd name="T19" fmla="*/ 1516 h 1834"/>
                  <a:gd name="T20" fmla="*/ 672 w 1834"/>
                  <a:gd name="T21" fmla="*/ 1604 h 1834"/>
                  <a:gd name="T22" fmla="*/ 855 w 1834"/>
                  <a:gd name="T23" fmla="*/ 1644 h 1834"/>
                  <a:gd name="T24" fmla="*/ 1041 w 1834"/>
                  <a:gd name="T25" fmla="*/ 1636 h 1834"/>
                  <a:gd name="T26" fmla="*/ 1220 w 1834"/>
                  <a:gd name="T27" fmla="*/ 1581 h 1834"/>
                  <a:gd name="T28" fmla="*/ 1384 w 1834"/>
                  <a:gd name="T29" fmla="*/ 1478 h 1834"/>
                  <a:gd name="T30" fmla="*/ 1517 w 1834"/>
                  <a:gd name="T31" fmla="*/ 1332 h 1834"/>
                  <a:gd name="T32" fmla="*/ 1604 w 1834"/>
                  <a:gd name="T33" fmla="*/ 1163 h 1834"/>
                  <a:gd name="T34" fmla="*/ 1644 w 1834"/>
                  <a:gd name="T35" fmla="*/ 979 h 1834"/>
                  <a:gd name="T36" fmla="*/ 1635 w 1834"/>
                  <a:gd name="T37" fmla="*/ 793 h 1834"/>
                  <a:gd name="T38" fmla="*/ 1580 w 1834"/>
                  <a:gd name="T39" fmla="*/ 614 h 1834"/>
                  <a:gd name="T40" fmla="*/ 1478 w 1834"/>
                  <a:gd name="T41" fmla="*/ 450 h 1834"/>
                  <a:gd name="T42" fmla="*/ 1332 w 1834"/>
                  <a:gd name="T43" fmla="*/ 317 h 1834"/>
                  <a:gd name="T44" fmla="*/ 1161 w 1834"/>
                  <a:gd name="T45" fmla="*/ 230 h 1834"/>
                  <a:gd name="T46" fmla="*/ 979 w 1834"/>
                  <a:gd name="T47" fmla="*/ 190 h 1834"/>
                  <a:gd name="T48" fmla="*/ 988 w 1834"/>
                  <a:gd name="T49" fmla="*/ 3 h 1834"/>
                  <a:gd name="T50" fmla="*/ 1195 w 1834"/>
                  <a:gd name="T51" fmla="*/ 43 h 1834"/>
                  <a:gd name="T52" fmla="*/ 1390 w 1834"/>
                  <a:gd name="T53" fmla="*/ 132 h 1834"/>
                  <a:gd name="T54" fmla="*/ 1565 w 1834"/>
                  <a:gd name="T55" fmla="*/ 269 h 1834"/>
                  <a:gd name="T56" fmla="*/ 1702 w 1834"/>
                  <a:gd name="T57" fmla="*/ 444 h 1834"/>
                  <a:gd name="T58" fmla="*/ 1791 w 1834"/>
                  <a:gd name="T59" fmla="*/ 639 h 1834"/>
                  <a:gd name="T60" fmla="*/ 1831 w 1834"/>
                  <a:gd name="T61" fmla="*/ 846 h 1834"/>
                  <a:gd name="T62" fmla="*/ 1823 w 1834"/>
                  <a:gd name="T63" fmla="*/ 1057 h 1834"/>
                  <a:gd name="T64" fmla="*/ 1767 w 1834"/>
                  <a:gd name="T65" fmla="*/ 1262 h 1834"/>
                  <a:gd name="T66" fmla="*/ 1661 w 1834"/>
                  <a:gd name="T67" fmla="*/ 1452 h 1834"/>
                  <a:gd name="T68" fmla="*/ 1565 w 1834"/>
                  <a:gd name="T69" fmla="*/ 1565 h 1834"/>
                  <a:gd name="T70" fmla="*/ 1390 w 1834"/>
                  <a:gd name="T71" fmla="*/ 1702 h 1834"/>
                  <a:gd name="T72" fmla="*/ 1195 w 1834"/>
                  <a:gd name="T73" fmla="*/ 1791 h 1834"/>
                  <a:gd name="T74" fmla="*/ 988 w 1834"/>
                  <a:gd name="T75" fmla="*/ 1831 h 1834"/>
                  <a:gd name="T76" fmla="*/ 777 w 1834"/>
                  <a:gd name="T77" fmla="*/ 1823 h 1834"/>
                  <a:gd name="T78" fmla="*/ 572 w 1834"/>
                  <a:gd name="T79" fmla="*/ 1766 h 1834"/>
                  <a:gd name="T80" fmla="*/ 382 w 1834"/>
                  <a:gd name="T81" fmla="*/ 1662 h 1834"/>
                  <a:gd name="T82" fmla="*/ 218 w 1834"/>
                  <a:gd name="T83" fmla="*/ 1510 h 1834"/>
                  <a:gd name="T84" fmla="*/ 96 w 1834"/>
                  <a:gd name="T85" fmla="*/ 1327 h 1834"/>
                  <a:gd name="T86" fmla="*/ 24 w 1834"/>
                  <a:gd name="T87" fmla="*/ 1127 h 1834"/>
                  <a:gd name="T88" fmla="*/ 0 w 1834"/>
                  <a:gd name="T89" fmla="*/ 917 h 1834"/>
                  <a:gd name="T90" fmla="*/ 24 w 1834"/>
                  <a:gd name="T91" fmla="*/ 707 h 1834"/>
                  <a:gd name="T92" fmla="*/ 96 w 1834"/>
                  <a:gd name="T93" fmla="*/ 507 h 1834"/>
                  <a:gd name="T94" fmla="*/ 218 w 1834"/>
                  <a:gd name="T95" fmla="*/ 324 h 1834"/>
                  <a:gd name="T96" fmla="*/ 382 w 1834"/>
                  <a:gd name="T97" fmla="*/ 173 h 1834"/>
                  <a:gd name="T98" fmla="*/ 572 w 1834"/>
                  <a:gd name="T99" fmla="*/ 68 h 1834"/>
                  <a:gd name="T100" fmla="*/ 777 w 1834"/>
                  <a:gd name="T101" fmla="*/ 11 h 1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34" h="1834">
                    <a:moveTo>
                      <a:pt x="917" y="188"/>
                    </a:moveTo>
                    <a:lnTo>
                      <a:pt x="855" y="190"/>
                    </a:lnTo>
                    <a:lnTo>
                      <a:pt x="793" y="199"/>
                    </a:lnTo>
                    <a:lnTo>
                      <a:pt x="732" y="211"/>
                    </a:lnTo>
                    <a:lnTo>
                      <a:pt x="672" y="230"/>
                    </a:lnTo>
                    <a:lnTo>
                      <a:pt x="613" y="254"/>
                    </a:lnTo>
                    <a:lnTo>
                      <a:pt x="556" y="283"/>
                    </a:lnTo>
                    <a:lnTo>
                      <a:pt x="502" y="317"/>
                    </a:lnTo>
                    <a:lnTo>
                      <a:pt x="450" y="356"/>
                    </a:lnTo>
                    <a:lnTo>
                      <a:pt x="402" y="402"/>
                    </a:lnTo>
                    <a:lnTo>
                      <a:pt x="356" y="450"/>
                    </a:lnTo>
                    <a:lnTo>
                      <a:pt x="318" y="502"/>
                    </a:lnTo>
                    <a:lnTo>
                      <a:pt x="283" y="556"/>
                    </a:lnTo>
                    <a:lnTo>
                      <a:pt x="253" y="614"/>
                    </a:lnTo>
                    <a:lnTo>
                      <a:pt x="230" y="671"/>
                    </a:lnTo>
                    <a:lnTo>
                      <a:pt x="211" y="732"/>
                    </a:lnTo>
                    <a:lnTo>
                      <a:pt x="198" y="793"/>
                    </a:lnTo>
                    <a:lnTo>
                      <a:pt x="190" y="855"/>
                    </a:lnTo>
                    <a:lnTo>
                      <a:pt x="188" y="917"/>
                    </a:lnTo>
                    <a:lnTo>
                      <a:pt x="190" y="979"/>
                    </a:lnTo>
                    <a:lnTo>
                      <a:pt x="198" y="1041"/>
                    </a:lnTo>
                    <a:lnTo>
                      <a:pt x="211" y="1102"/>
                    </a:lnTo>
                    <a:lnTo>
                      <a:pt x="230" y="1163"/>
                    </a:lnTo>
                    <a:lnTo>
                      <a:pt x="253" y="1221"/>
                    </a:lnTo>
                    <a:lnTo>
                      <a:pt x="283" y="1278"/>
                    </a:lnTo>
                    <a:lnTo>
                      <a:pt x="318" y="1332"/>
                    </a:lnTo>
                    <a:lnTo>
                      <a:pt x="356" y="1384"/>
                    </a:lnTo>
                    <a:lnTo>
                      <a:pt x="402" y="1432"/>
                    </a:lnTo>
                    <a:lnTo>
                      <a:pt x="450" y="1478"/>
                    </a:lnTo>
                    <a:lnTo>
                      <a:pt x="502" y="1516"/>
                    </a:lnTo>
                    <a:lnTo>
                      <a:pt x="556" y="1551"/>
                    </a:lnTo>
                    <a:lnTo>
                      <a:pt x="613" y="1581"/>
                    </a:lnTo>
                    <a:lnTo>
                      <a:pt x="672" y="1604"/>
                    </a:lnTo>
                    <a:lnTo>
                      <a:pt x="732" y="1623"/>
                    </a:lnTo>
                    <a:lnTo>
                      <a:pt x="793" y="1636"/>
                    </a:lnTo>
                    <a:lnTo>
                      <a:pt x="855" y="1644"/>
                    </a:lnTo>
                    <a:lnTo>
                      <a:pt x="917" y="1646"/>
                    </a:lnTo>
                    <a:lnTo>
                      <a:pt x="979" y="1644"/>
                    </a:lnTo>
                    <a:lnTo>
                      <a:pt x="1041" y="1636"/>
                    </a:lnTo>
                    <a:lnTo>
                      <a:pt x="1102" y="1623"/>
                    </a:lnTo>
                    <a:lnTo>
                      <a:pt x="1161" y="1604"/>
                    </a:lnTo>
                    <a:lnTo>
                      <a:pt x="1220" y="1581"/>
                    </a:lnTo>
                    <a:lnTo>
                      <a:pt x="1278" y="1551"/>
                    </a:lnTo>
                    <a:lnTo>
                      <a:pt x="1332" y="1516"/>
                    </a:lnTo>
                    <a:lnTo>
                      <a:pt x="1384" y="1478"/>
                    </a:lnTo>
                    <a:lnTo>
                      <a:pt x="1432" y="1432"/>
                    </a:lnTo>
                    <a:lnTo>
                      <a:pt x="1478" y="1384"/>
                    </a:lnTo>
                    <a:lnTo>
                      <a:pt x="1517" y="1332"/>
                    </a:lnTo>
                    <a:lnTo>
                      <a:pt x="1551" y="1278"/>
                    </a:lnTo>
                    <a:lnTo>
                      <a:pt x="1580" y="1221"/>
                    </a:lnTo>
                    <a:lnTo>
                      <a:pt x="1604" y="1163"/>
                    </a:lnTo>
                    <a:lnTo>
                      <a:pt x="1623" y="1102"/>
                    </a:lnTo>
                    <a:lnTo>
                      <a:pt x="1635" y="1041"/>
                    </a:lnTo>
                    <a:lnTo>
                      <a:pt x="1644" y="979"/>
                    </a:lnTo>
                    <a:lnTo>
                      <a:pt x="1646" y="917"/>
                    </a:lnTo>
                    <a:lnTo>
                      <a:pt x="1644" y="855"/>
                    </a:lnTo>
                    <a:lnTo>
                      <a:pt x="1635" y="793"/>
                    </a:lnTo>
                    <a:lnTo>
                      <a:pt x="1623" y="732"/>
                    </a:lnTo>
                    <a:lnTo>
                      <a:pt x="1604" y="671"/>
                    </a:lnTo>
                    <a:lnTo>
                      <a:pt x="1580" y="614"/>
                    </a:lnTo>
                    <a:lnTo>
                      <a:pt x="1551" y="556"/>
                    </a:lnTo>
                    <a:lnTo>
                      <a:pt x="1517" y="502"/>
                    </a:lnTo>
                    <a:lnTo>
                      <a:pt x="1478" y="450"/>
                    </a:lnTo>
                    <a:lnTo>
                      <a:pt x="1432" y="402"/>
                    </a:lnTo>
                    <a:lnTo>
                      <a:pt x="1384" y="356"/>
                    </a:lnTo>
                    <a:lnTo>
                      <a:pt x="1332" y="317"/>
                    </a:lnTo>
                    <a:lnTo>
                      <a:pt x="1278" y="283"/>
                    </a:lnTo>
                    <a:lnTo>
                      <a:pt x="1220" y="254"/>
                    </a:lnTo>
                    <a:lnTo>
                      <a:pt x="1161" y="230"/>
                    </a:lnTo>
                    <a:lnTo>
                      <a:pt x="1102" y="211"/>
                    </a:lnTo>
                    <a:lnTo>
                      <a:pt x="1041" y="199"/>
                    </a:lnTo>
                    <a:lnTo>
                      <a:pt x="979" y="190"/>
                    </a:lnTo>
                    <a:lnTo>
                      <a:pt x="917" y="188"/>
                    </a:lnTo>
                    <a:close/>
                    <a:moveTo>
                      <a:pt x="917" y="0"/>
                    </a:moveTo>
                    <a:lnTo>
                      <a:pt x="988" y="3"/>
                    </a:lnTo>
                    <a:lnTo>
                      <a:pt x="1058" y="11"/>
                    </a:lnTo>
                    <a:lnTo>
                      <a:pt x="1127" y="24"/>
                    </a:lnTo>
                    <a:lnTo>
                      <a:pt x="1195" y="43"/>
                    </a:lnTo>
                    <a:lnTo>
                      <a:pt x="1262" y="68"/>
                    </a:lnTo>
                    <a:lnTo>
                      <a:pt x="1327" y="97"/>
                    </a:lnTo>
                    <a:lnTo>
                      <a:pt x="1390" y="132"/>
                    </a:lnTo>
                    <a:lnTo>
                      <a:pt x="1452" y="173"/>
                    </a:lnTo>
                    <a:lnTo>
                      <a:pt x="1510" y="218"/>
                    </a:lnTo>
                    <a:lnTo>
                      <a:pt x="1565" y="269"/>
                    </a:lnTo>
                    <a:lnTo>
                      <a:pt x="1616" y="324"/>
                    </a:lnTo>
                    <a:lnTo>
                      <a:pt x="1661" y="382"/>
                    </a:lnTo>
                    <a:lnTo>
                      <a:pt x="1702" y="444"/>
                    </a:lnTo>
                    <a:lnTo>
                      <a:pt x="1737" y="507"/>
                    </a:lnTo>
                    <a:lnTo>
                      <a:pt x="1767" y="572"/>
                    </a:lnTo>
                    <a:lnTo>
                      <a:pt x="1791" y="639"/>
                    </a:lnTo>
                    <a:lnTo>
                      <a:pt x="1810" y="707"/>
                    </a:lnTo>
                    <a:lnTo>
                      <a:pt x="1823" y="776"/>
                    </a:lnTo>
                    <a:lnTo>
                      <a:pt x="1831" y="846"/>
                    </a:lnTo>
                    <a:lnTo>
                      <a:pt x="1834" y="917"/>
                    </a:lnTo>
                    <a:lnTo>
                      <a:pt x="1831" y="988"/>
                    </a:lnTo>
                    <a:lnTo>
                      <a:pt x="1823" y="1057"/>
                    </a:lnTo>
                    <a:lnTo>
                      <a:pt x="1810" y="1127"/>
                    </a:lnTo>
                    <a:lnTo>
                      <a:pt x="1791" y="1196"/>
                    </a:lnTo>
                    <a:lnTo>
                      <a:pt x="1767" y="1262"/>
                    </a:lnTo>
                    <a:lnTo>
                      <a:pt x="1737" y="1327"/>
                    </a:lnTo>
                    <a:lnTo>
                      <a:pt x="1702" y="1391"/>
                    </a:lnTo>
                    <a:lnTo>
                      <a:pt x="1661" y="1452"/>
                    </a:lnTo>
                    <a:lnTo>
                      <a:pt x="1616" y="1510"/>
                    </a:lnTo>
                    <a:lnTo>
                      <a:pt x="1565" y="1565"/>
                    </a:lnTo>
                    <a:lnTo>
                      <a:pt x="1565" y="1565"/>
                    </a:lnTo>
                    <a:lnTo>
                      <a:pt x="1510" y="1616"/>
                    </a:lnTo>
                    <a:lnTo>
                      <a:pt x="1452" y="1662"/>
                    </a:lnTo>
                    <a:lnTo>
                      <a:pt x="1390" y="1702"/>
                    </a:lnTo>
                    <a:lnTo>
                      <a:pt x="1327" y="1738"/>
                    </a:lnTo>
                    <a:lnTo>
                      <a:pt x="1262" y="1766"/>
                    </a:lnTo>
                    <a:lnTo>
                      <a:pt x="1195" y="1791"/>
                    </a:lnTo>
                    <a:lnTo>
                      <a:pt x="1127" y="1810"/>
                    </a:lnTo>
                    <a:lnTo>
                      <a:pt x="1058" y="1823"/>
                    </a:lnTo>
                    <a:lnTo>
                      <a:pt x="988" y="1831"/>
                    </a:lnTo>
                    <a:lnTo>
                      <a:pt x="917" y="1834"/>
                    </a:lnTo>
                    <a:lnTo>
                      <a:pt x="846" y="1831"/>
                    </a:lnTo>
                    <a:lnTo>
                      <a:pt x="777" y="1823"/>
                    </a:lnTo>
                    <a:lnTo>
                      <a:pt x="707" y="1810"/>
                    </a:lnTo>
                    <a:lnTo>
                      <a:pt x="638" y="1791"/>
                    </a:lnTo>
                    <a:lnTo>
                      <a:pt x="572" y="1766"/>
                    </a:lnTo>
                    <a:lnTo>
                      <a:pt x="507" y="1738"/>
                    </a:lnTo>
                    <a:lnTo>
                      <a:pt x="443" y="1702"/>
                    </a:lnTo>
                    <a:lnTo>
                      <a:pt x="382" y="1662"/>
                    </a:lnTo>
                    <a:lnTo>
                      <a:pt x="324" y="1616"/>
                    </a:lnTo>
                    <a:lnTo>
                      <a:pt x="269" y="1565"/>
                    </a:lnTo>
                    <a:lnTo>
                      <a:pt x="218" y="1510"/>
                    </a:lnTo>
                    <a:lnTo>
                      <a:pt x="172" y="1452"/>
                    </a:lnTo>
                    <a:lnTo>
                      <a:pt x="132" y="1391"/>
                    </a:lnTo>
                    <a:lnTo>
                      <a:pt x="96" y="1327"/>
                    </a:lnTo>
                    <a:lnTo>
                      <a:pt x="68" y="1262"/>
                    </a:lnTo>
                    <a:lnTo>
                      <a:pt x="43" y="1196"/>
                    </a:lnTo>
                    <a:lnTo>
                      <a:pt x="24" y="1127"/>
                    </a:lnTo>
                    <a:lnTo>
                      <a:pt x="11" y="1057"/>
                    </a:lnTo>
                    <a:lnTo>
                      <a:pt x="3" y="988"/>
                    </a:lnTo>
                    <a:lnTo>
                      <a:pt x="0" y="917"/>
                    </a:lnTo>
                    <a:lnTo>
                      <a:pt x="3" y="846"/>
                    </a:lnTo>
                    <a:lnTo>
                      <a:pt x="11" y="776"/>
                    </a:lnTo>
                    <a:lnTo>
                      <a:pt x="24" y="707"/>
                    </a:lnTo>
                    <a:lnTo>
                      <a:pt x="43" y="639"/>
                    </a:lnTo>
                    <a:lnTo>
                      <a:pt x="68" y="572"/>
                    </a:lnTo>
                    <a:lnTo>
                      <a:pt x="96" y="507"/>
                    </a:lnTo>
                    <a:lnTo>
                      <a:pt x="132" y="444"/>
                    </a:lnTo>
                    <a:lnTo>
                      <a:pt x="172" y="382"/>
                    </a:lnTo>
                    <a:lnTo>
                      <a:pt x="218" y="324"/>
                    </a:lnTo>
                    <a:lnTo>
                      <a:pt x="269" y="269"/>
                    </a:lnTo>
                    <a:lnTo>
                      <a:pt x="324" y="218"/>
                    </a:lnTo>
                    <a:lnTo>
                      <a:pt x="382" y="173"/>
                    </a:lnTo>
                    <a:lnTo>
                      <a:pt x="443" y="132"/>
                    </a:lnTo>
                    <a:lnTo>
                      <a:pt x="507" y="97"/>
                    </a:lnTo>
                    <a:lnTo>
                      <a:pt x="572" y="68"/>
                    </a:lnTo>
                    <a:lnTo>
                      <a:pt x="638" y="43"/>
                    </a:lnTo>
                    <a:lnTo>
                      <a:pt x="707" y="24"/>
                    </a:lnTo>
                    <a:lnTo>
                      <a:pt x="777" y="11"/>
                    </a:lnTo>
                    <a:lnTo>
                      <a:pt x="846" y="3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06" name="Freeform 100">
                <a:extLst>
                  <a:ext uri="{FF2B5EF4-FFF2-40B4-BE49-F238E27FC236}">
                    <a16:creationId xmlns:a16="http://schemas.microsoft.com/office/drawing/2014/main" id="{163C27D5-F2AF-1B7D-4249-639A62BD1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4825" y="2808288"/>
                <a:ext cx="119062" cy="47625"/>
              </a:xfrm>
              <a:custGeom>
                <a:avLst/>
                <a:gdLst>
                  <a:gd name="T0" fmla="*/ 352 w 753"/>
                  <a:gd name="T1" fmla="*/ 0 h 304"/>
                  <a:gd name="T2" fmla="*/ 402 w 753"/>
                  <a:gd name="T3" fmla="*/ 0 h 304"/>
                  <a:gd name="T4" fmla="*/ 452 w 753"/>
                  <a:gd name="T5" fmla="*/ 4 h 304"/>
                  <a:gd name="T6" fmla="*/ 502 w 753"/>
                  <a:gd name="T7" fmla="*/ 15 h 304"/>
                  <a:gd name="T8" fmla="*/ 551 w 753"/>
                  <a:gd name="T9" fmla="*/ 31 h 304"/>
                  <a:gd name="T10" fmla="*/ 598 w 753"/>
                  <a:gd name="T11" fmla="*/ 51 h 304"/>
                  <a:gd name="T12" fmla="*/ 644 w 753"/>
                  <a:gd name="T13" fmla="*/ 77 h 304"/>
                  <a:gd name="T14" fmla="*/ 687 w 753"/>
                  <a:gd name="T15" fmla="*/ 107 h 304"/>
                  <a:gd name="T16" fmla="*/ 727 w 753"/>
                  <a:gd name="T17" fmla="*/ 143 h 304"/>
                  <a:gd name="T18" fmla="*/ 740 w 753"/>
                  <a:gd name="T19" fmla="*/ 160 h 304"/>
                  <a:gd name="T20" fmla="*/ 749 w 753"/>
                  <a:gd name="T21" fmla="*/ 179 h 304"/>
                  <a:gd name="T22" fmla="*/ 753 w 753"/>
                  <a:gd name="T23" fmla="*/ 200 h 304"/>
                  <a:gd name="T24" fmla="*/ 753 w 753"/>
                  <a:gd name="T25" fmla="*/ 220 h 304"/>
                  <a:gd name="T26" fmla="*/ 749 w 753"/>
                  <a:gd name="T27" fmla="*/ 241 h 304"/>
                  <a:gd name="T28" fmla="*/ 740 w 753"/>
                  <a:gd name="T29" fmla="*/ 260 h 304"/>
                  <a:gd name="T30" fmla="*/ 727 w 753"/>
                  <a:gd name="T31" fmla="*/ 276 h 304"/>
                  <a:gd name="T32" fmla="*/ 712 w 753"/>
                  <a:gd name="T33" fmla="*/ 288 h 304"/>
                  <a:gd name="T34" fmla="*/ 696 w 753"/>
                  <a:gd name="T35" fmla="*/ 297 h 304"/>
                  <a:gd name="T36" fmla="*/ 678 w 753"/>
                  <a:gd name="T37" fmla="*/ 302 h 304"/>
                  <a:gd name="T38" fmla="*/ 660 w 753"/>
                  <a:gd name="T39" fmla="*/ 304 h 304"/>
                  <a:gd name="T40" fmla="*/ 643 w 753"/>
                  <a:gd name="T41" fmla="*/ 302 h 304"/>
                  <a:gd name="T42" fmla="*/ 625 w 753"/>
                  <a:gd name="T43" fmla="*/ 297 h 304"/>
                  <a:gd name="T44" fmla="*/ 608 w 753"/>
                  <a:gd name="T45" fmla="*/ 288 h 304"/>
                  <a:gd name="T46" fmla="*/ 594 w 753"/>
                  <a:gd name="T47" fmla="*/ 276 h 304"/>
                  <a:gd name="T48" fmla="*/ 563 w 753"/>
                  <a:gd name="T49" fmla="*/ 249 h 304"/>
                  <a:gd name="T50" fmla="*/ 529 w 753"/>
                  <a:gd name="T51" fmla="*/ 226 h 304"/>
                  <a:gd name="T52" fmla="*/ 492 w 753"/>
                  <a:gd name="T53" fmla="*/ 209 h 304"/>
                  <a:gd name="T54" fmla="*/ 454 w 753"/>
                  <a:gd name="T55" fmla="*/ 197 h 304"/>
                  <a:gd name="T56" fmla="*/ 416 w 753"/>
                  <a:gd name="T57" fmla="*/ 189 h 304"/>
                  <a:gd name="T58" fmla="*/ 377 w 753"/>
                  <a:gd name="T59" fmla="*/ 187 h 304"/>
                  <a:gd name="T60" fmla="*/ 337 w 753"/>
                  <a:gd name="T61" fmla="*/ 189 h 304"/>
                  <a:gd name="T62" fmla="*/ 300 w 753"/>
                  <a:gd name="T63" fmla="*/ 197 h 304"/>
                  <a:gd name="T64" fmla="*/ 262 w 753"/>
                  <a:gd name="T65" fmla="*/ 209 h 304"/>
                  <a:gd name="T66" fmla="*/ 226 w 753"/>
                  <a:gd name="T67" fmla="*/ 226 h 304"/>
                  <a:gd name="T68" fmla="*/ 191 w 753"/>
                  <a:gd name="T69" fmla="*/ 249 h 304"/>
                  <a:gd name="T70" fmla="*/ 160 w 753"/>
                  <a:gd name="T71" fmla="*/ 276 h 304"/>
                  <a:gd name="T72" fmla="*/ 144 w 753"/>
                  <a:gd name="T73" fmla="*/ 289 h 304"/>
                  <a:gd name="T74" fmla="*/ 124 w 753"/>
                  <a:gd name="T75" fmla="*/ 298 h 304"/>
                  <a:gd name="T76" fmla="*/ 104 w 753"/>
                  <a:gd name="T77" fmla="*/ 303 h 304"/>
                  <a:gd name="T78" fmla="*/ 84 w 753"/>
                  <a:gd name="T79" fmla="*/ 303 h 304"/>
                  <a:gd name="T80" fmla="*/ 63 w 753"/>
                  <a:gd name="T81" fmla="*/ 298 h 304"/>
                  <a:gd name="T82" fmla="*/ 44 w 753"/>
                  <a:gd name="T83" fmla="*/ 289 h 304"/>
                  <a:gd name="T84" fmla="*/ 28 w 753"/>
                  <a:gd name="T85" fmla="*/ 276 h 304"/>
                  <a:gd name="T86" fmla="*/ 14 w 753"/>
                  <a:gd name="T87" fmla="*/ 260 h 304"/>
                  <a:gd name="T88" fmla="*/ 4 w 753"/>
                  <a:gd name="T89" fmla="*/ 241 h 304"/>
                  <a:gd name="T90" fmla="*/ 0 w 753"/>
                  <a:gd name="T91" fmla="*/ 220 h 304"/>
                  <a:gd name="T92" fmla="*/ 0 w 753"/>
                  <a:gd name="T93" fmla="*/ 200 h 304"/>
                  <a:gd name="T94" fmla="*/ 4 w 753"/>
                  <a:gd name="T95" fmla="*/ 179 h 304"/>
                  <a:gd name="T96" fmla="*/ 14 w 753"/>
                  <a:gd name="T97" fmla="*/ 160 h 304"/>
                  <a:gd name="T98" fmla="*/ 28 w 753"/>
                  <a:gd name="T99" fmla="*/ 143 h 304"/>
                  <a:gd name="T100" fmla="*/ 67 w 753"/>
                  <a:gd name="T101" fmla="*/ 107 h 304"/>
                  <a:gd name="T102" fmla="*/ 110 w 753"/>
                  <a:gd name="T103" fmla="*/ 77 h 304"/>
                  <a:gd name="T104" fmla="*/ 156 w 753"/>
                  <a:gd name="T105" fmla="*/ 51 h 304"/>
                  <a:gd name="T106" fmla="*/ 202 w 753"/>
                  <a:gd name="T107" fmla="*/ 31 h 304"/>
                  <a:gd name="T108" fmla="*/ 251 w 753"/>
                  <a:gd name="T109" fmla="*/ 15 h 304"/>
                  <a:gd name="T110" fmla="*/ 301 w 753"/>
                  <a:gd name="T111" fmla="*/ 4 h 304"/>
                  <a:gd name="T112" fmla="*/ 352 w 753"/>
                  <a:gd name="T113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53" h="304">
                    <a:moveTo>
                      <a:pt x="352" y="0"/>
                    </a:moveTo>
                    <a:lnTo>
                      <a:pt x="402" y="0"/>
                    </a:lnTo>
                    <a:lnTo>
                      <a:pt x="452" y="4"/>
                    </a:lnTo>
                    <a:lnTo>
                      <a:pt x="502" y="15"/>
                    </a:lnTo>
                    <a:lnTo>
                      <a:pt x="551" y="31"/>
                    </a:lnTo>
                    <a:lnTo>
                      <a:pt x="598" y="51"/>
                    </a:lnTo>
                    <a:lnTo>
                      <a:pt x="644" y="77"/>
                    </a:lnTo>
                    <a:lnTo>
                      <a:pt x="687" y="107"/>
                    </a:lnTo>
                    <a:lnTo>
                      <a:pt x="727" y="143"/>
                    </a:lnTo>
                    <a:lnTo>
                      <a:pt x="740" y="160"/>
                    </a:lnTo>
                    <a:lnTo>
                      <a:pt x="749" y="179"/>
                    </a:lnTo>
                    <a:lnTo>
                      <a:pt x="753" y="200"/>
                    </a:lnTo>
                    <a:lnTo>
                      <a:pt x="753" y="220"/>
                    </a:lnTo>
                    <a:lnTo>
                      <a:pt x="749" y="241"/>
                    </a:lnTo>
                    <a:lnTo>
                      <a:pt x="740" y="260"/>
                    </a:lnTo>
                    <a:lnTo>
                      <a:pt x="727" y="276"/>
                    </a:lnTo>
                    <a:lnTo>
                      <a:pt x="712" y="288"/>
                    </a:lnTo>
                    <a:lnTo>
                      <a:pt x="696" y="297"/>
                    </a:lnTo>
                    <a:lnTo>
                      <a:pt x="678" y="302"/>
                    </a:lnTo>
                    <a:lnTo>
                      <a:pt x="660" y="304"/>
                    </a:lnTo>
                    <a:lnTo>
                      <a:pt x="643" y="302"/>
                    </a:lnTo>
                    <a:lnTo>
                      <a:pt x="625" y="297"/>
                    </a:lnTo>
                    <a:lnTo>
                      <a:pt x="608" y="288"/>
                    </a:lnTo>
                    <a:lnTo>
                      <a:pt x="594" y="276"/>
                    </a:lnTo>
                    <a:lnTo>
                      <a:pt x="563" y="249"/>
                    </a:lnTo>
                    <a:lnTo>
                      <a:pt x="529" y="226"/>
                    </a:lnTo>
                    <a:lnTo>
                      <a:pt x="492" y="209"/>
                    </a:lnTo>
                    <a:lnTo>
                      <a:pt x="454" y="197"/>
                    </a:lnTo>
                    <a:lnTo>
                      <a:pt x="416" y="189"/>
                    </a:lnTo>
                    <a:lnTo>
                      <a:pt x="377" y="187"/>
                    </a:lnTo>
                    <a:lnTo>
                      <a:pt x="337" y="189"/>
                    </a:lnTo>
                    <a:lnTo>
                      <a:pt x="300" y="197"/>
                    </a:lnTo>
                    <a:lnTo>
                      <a:pt x="262" y="209"/>
                    </a:lnTo>
                    <a:lnTo>
                      <a:pt x="226" y="226"/>
                    </a:lnTo>
                    <a:lnTo>
                      <a:pt x="191" y="249"/>
                    </a:lnTo>
                    <a:lnTo>
                      <a:pt x="160" y="276"/>
                    </a:lnTo>
                    <a:lnTo>
                      <a:pt x="144" y="289"/>
                    </a:lnTo>
                    <a:lnTo>
                      <a:pt x="124" y="298"/>
                    </a:lnTo>
                    <a:lnTo>
                      <a:pt x="104" y="303"/>
                    </a:lnTo>
                    <a:lnTo>
                      <a:pt x="84" y="303"/>
                    </a:lnTo>
                    <a:lnTo>
                      <a:pt x="63" y="298"/>
                    </a:lnTo>
                    <a:lnTo>
                      <a:pt x="44" y="289"/>
                    </a:lnTo>
                    <a:lnTo>
                      <a:pt x="28" y="276"/>
                    </a:lnTo>
                    <a:lnTo>
                      <a:pt x="14" y="260"/>
                    </a:lnTo>
                    <a:lnTo>
                      <a:pt x="4" y="241"/>
                    </a:lnTo>
                    <a:lnTo>
                      <a:pt x="0" y="220"/>
                    </a:lnTo>
                    <a:lnTo>
                      <a:pt x="0" y="200"/>
                    </a:lnTo>
                    <a:lnTo>
                      <a:pt x="4" y="179"/>
                    </a:lnTo>
                    <a:lnTo>
                      <a:pt x="14" y="160"/>
                    </a:lnTo>
                    <a:lnTo>
                      <a:pt x="28" y="143"/>
                    </a:lnTo>
                    <a:lnTo>
                      <a:pt x="67" y="107"/>
                    </a:lnTo>
                    <a:lnTo>
                      <a:pt x="110" y="77"/>
                    </a:lnTo>
                    <a:lnTo>
                      <a:pt x="156" y="51"/>
                    </a:lnTo>
                    <a:lnTo>
                      <a:pt x="202" y="31"/>
                    </a:lnTo>
                    <a:lnTo>
                      <a:pt x="251" y="15"/>
                    </a:lnTo>
                    <a:lnTo>
                      <a:pt x="301" y="4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02" name="Inhaltsplatzhalter 4">
              <a:extLst>
                <a:ext uri="{FF2B5EF4-FFF2-40B4-BE49-F238E27FC236}">
                  <a16:creationId xmlns:a16="http://schemas.microsoft.com/office/drawing/2014/main" id="{6C66E680-06E4-27B7-0798-215C8BE3101B}"/>
                </a:ext>
              </a:extLst>
            </p:cNvPr>
            <p:cNvSpPr txBox="1">
              <a:spLocks/>
            </p:cNvSpPr>
            <p:nvPr/>
          </p:nvSpPr>
          <p:spPr>
            <a:xfrm>
              <a:off x="10131209" y="2232213"/>
              <a:ext cx="529503" cy="52299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800" dirty="0">
                  <a:latin typeface="Shabnam" panose="020B0603030804020204" pitchFamily="34" charset="-78"/>
                  <a:cs typeface="Shabnam" panose="020B0603030804020204" pitchFamily="34" charset="-78"/>
                </a:rPr>
                <a:t>04</a:t>
              </a:r>
              <a:endParaRPr 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613F3E5-BC7E-E58C-9E8A-D4E8BE69FC3C}"/>
                </a:ext>
              </a:extLst>
            </p:cNvPr>
            <p:cNvSpPr txBox="1"/>
            <p:nvPr/>
          </p:nvSpPr>
          <p:spPr>
            <a:xfrm>
              <a:off x="8887564" y="3051405"/>
              <a:ext cx="2033116" cy="125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53E75B3F-0C84-D57F-0FEE-E1D14E2C942A}"/>
              </a:ext>
            </a:extLst>
          </p:cNvPr>
          <p:cNvSpPr txBox="1"/>
          <p:nvPr/>
        </p:nvSpPr>
        <p:spPr>
          <a:xfrm>
            <a:off x="245187" y="1002407"/>
            <a:ext cx="8580714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9502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1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7008;p73">
            <a:extLst>
              <a:ext uri="{FF2B5EF4-FFF2-40B4-BE49-F238E27FC236}">
                <a16:creationId xmlns:a16="http://schemas.microsoft.com/office/drawing/2014/main" id="{868C85B9-CC05-A562-AC2E-109B3AB0BBD2}"/>
              </a:ext>
            </a:extLst>
          </p:cNvPr>
          <p:cNvGrpSpPr/>
          <p:nvPr/>
        </p:nvGrpSpPr>
        <p:grpSpPr>
          <a:xfrm>
            <a:off x="8351667" y="2458733"/>
            <a:ext cx="1835318" cy="1831705"/>
            <a:chOff x="-31094350" y="3194000"/>
            <a:chExt cx="292225" cy="291650"/>
          </a:xfrm>
          <a:solidFill>
            <a:srgbClr val="FFC000"/>
          </a:solidFill>
        </p:grpSpPr>
        <p:sp>
          <p:nvSpPr>
            <p:cNvPr id="43" name="Google Shape;7009;p73">
              <a:extLst>
                <a:ext uri="{FF2B5EF4-FFF2-40B4-BE49-F238E27FC236}">
                  <a16:creationId xmlns:a16="http://schemas.microsoft.com/office/drawing/2014/main" id="{C9087648-C6C9-7236-41E7-0545A3A9CB1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7010;p73">
              <a:extLst>
                <a:ext uri="{FF2B5EF4-FFF2-40B4-BE49-F238E27FC236}">
                  <a16:creationId xmlns:a16="http://schemas.microsoft.com/office/drawing/2014/main" id="{9205A705-CBBB-4959-7835-1E9552654C1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7011;p73">
              <a:extLst>
                <a:ext uri="{FF2B5EF4-FFF2-40B4-BE49-F238E27FC236}">
                  <a16:creationId xmlns:a16="http://schemas.microsoft.com/office/drawing/2014/main" id="{DC91A84C-C4B7-C5EF-7C8E-04F0B9B58394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7012;p73">
              <a:extLst>
                <a:ext uri="{FF2B5EF4-FFF2-40B4-BE49-F238E27FC236}">
                  <a16:creationId xmlns:a16="http://schemas.microsoft.com/office/drawing/2014/main" id="{7BF2350E-059E-1308-7968-4769C7153568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7013;p73">
              <a:extLst>
                <a:ext uri="{FF2B5EF4-FFF2-40B4-BE49-F238E27FC236}">
                  <a16:creationId xmlns:a16="http://schemas.microsoft.com/office/drawing/2014/main" id="{DCC9F65C-EAC9-2A46-17A8-9DD15B9EB22F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7014;p73">
              <a:extLst>
                <a:ext uri="{FF2B5EF4-FFF2-40B4-BE49-F238E27FC236}">
                  <a16:creationId xmlns:a16="http://schemas.microsoft.com/office/drawing/2014/main" id="{80FA4004-418B-F908-2475-000BB50BBB15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7015;p73">
              <a:extLst>
                <a:ext uri="{FF2B5EF4-FFF2-40B4-BE49-F238E27FC236}">
                  <a16:creationId xmlns:a16="http://schemas.microsoft.com/office/drawing/2014/main" id="{1A98B05C-C865-DC29-9BB5-736D61EEC539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7016;p73">
              <a:extLst>
                <a:ext uri="{FF2B5EF4-FFF2-40B4-BE49-F238E27FC236}">
                  <a16:creationId xmlns:a16="http://schemas.microsoft.com/office/drawing/2014/main" id="{6DEA81E4-42FD-1A01-6844-C30B172ED863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5952DA90-4513-A23C-FE38-B614473BB13F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دوم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D8BED8-587A-6FCB-2358-CCEC43D385BE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مبـــــــانی پـــــــژوهش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10467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169C996-6659-709F-32F3-6141F9F509D2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2911CAD-CC62-B884-19F5-FDB5CA4E5944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4805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BCC4B7-81C2-8806-9514-B42655D36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4" name="Picture Placeholder 83">
            <a:extLst>
              <a:ext uri="{FF2B5EF4-FFF2-40B4-BE49-F238E27FC236}">
                <a16:creationId xmlns:a16="http://schemas.microsoft.com/office/drawing/2014/main" id="{8F0C1B44-203F-F894-30FF-3B9E7CA8643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0" r="23580"/>
          <a:stretch>
            <a:fillRect/>
          </a:stretch>
        </p:blipFill>
        <p:spPr/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10435C4A-76B2-AE74-A43E-333FEC1D1D75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34E5305-A18E-C609-7BDC-813F034F629E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ABCD08D-4DB9-4DCD-71DA-90153F75D77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81AFE504-F466-91E9-8970-EA1D7516B028}"/>
              </a:ext>
            </a:extLst>
          </p:cNvPr>
          <p:cNvSpPr/>
          <p:nvPr/>
        </p:nvSpPr>
        <p:spPr>
          <a:xfrm>
            <a:off x="5343525" y="1424822"/>
            <a:ext cx="1456267" cy="1567086"/>
          </a:xfrm>
          <a:custGeom>
            <a:avLst/>
            <a:gdLst>
              <a:gd name="connsiteX0" fmla="*/ 725690 w 1481138"/>
              <a:gd name="connsiteY0" fmla="*/ 0 h 1593850"/>
              <a:gd name="connsiteX1" fmla="*/ 755448 w 1481138"/>
              <a:gd name="connsiteY1" fmla="*/ 0 h 1593850"/>
              <a:gd name="connsiteX2" fmla="*/ 756257 w 1481138"/>
              <a:gd name="connsiteY2" fmla="*/ 64 h 1593850"/>
              <a:gd name="connsiteX3" fmla="*/ 785602 w 1481138"/>
              <a:gd name="connsiteY3" fmla="*/ 2382 h 1593850"/>
              <a:gd name="connsiteX4" fmla="*/ 815757 w 1481138"/>
              <a:gd name="connsiteY4" fmla="*/ 7543 h 1593850"/>
              <a:gd name="connsiteX5" fmla="*/ 829931 w 1481138"/>
              <a:gd name="connsiteY5" fmla="*/ 11039 h 1593850"/>
              <a:gd name="connsiteX6" fmla="*/ 844721 w 1481138"/>
              <a:gd name="connsiteY6" fmla="*/ 14688 h 1593850"/>
              <a:gd name="connsiteX7" fmla="*/ 873685 w 1481138"/>
              <a:gd name="connsiteY7" fmla="*/ 23819 h 1593850"/>
              <a:gd name="connsiteX8" fmla="*/ 888187 w 1481138"/>
              <a:gd name="connsiteY8" fmla="*/ 30153 h 1593850"/>
              <a:gd name="connsiteX9" fmla="*/ 901856 w 1481138"/>
              <a:gd name="connsiteY9" fmla="*/ 36125 h 1593850"/>
              <a:gd name="connsiteX10" fmla="*/ 923050 w 1481138"/>
              <a:gd name="connsiteY10" fmla="*/ 47188 h 1593850"/>
              <a:gd name="connsiteX11" fmla="*/ 929233 w 1481138"/>
              <a:gd name="connsiteY11" fmla="*/ 50416 h 1593850"/>
              <a:gd name="connsiteX12" fmla="*/ 1027551 w 1481138"/>
              <a:gd name="connsiteY12" fmla="*/ 107118 h 1593850"/>
              <a:gd name="connsiteX13" fmla="*/ 1292673 w 1481138"/>
              <a:gd name="connsiteY13" fmla="*/ 260018 h 1593850"/>
              <a:gd name="connsiteX14" fmla="*/ 1302896 w 1481138"/>
              <a:gd name="connsiteY14" fmla="*/ 266627 h 1593850"/>
              <a:gd name="connsiteX15" fmla="*/ 1318463 w 1481138"/>
              <a:gd name="connsiteY15" fmla="*/ 276691 h 1593850"/>
              <a:gd name="connsiteX16" fmla="*/ 1338364 w 1481138"/>
              <a:gd name="connsiteY16" fmla="*/ 291545 h 1593850"/>
              <a:gd name="connsiteX17" fmla="*/ 1343459 w 1481138"/>
              <a:gd name="connsiteY17" fmla="*/ 295349 h 1593850"/>
              <a:gd name="connsiteX18" fmla="*/ 1350257 w 1481138"/>
              <a:gd name="connsiteY18" fmla="*/ 301543 h 1593850"/>
              <a:gd name="connsiteX19" fmla="*/ 1365678 w 1481138"/>
              <a:gd name="connsiteY19" fmla="*/ 315594 h 1593850"/>
              <a:gd name="connsiteX20" fmla="*/ 1386707 w 1481138"/>
              <a:gd name="connsiteY20" fmla="*/ 337428 h 1593850"/>
              <a:gd name="connsiteX21" fmla="*/ 1405752 w 1481138"/>
              <a:gd name="connsiteY21" fmla="*/ 360849 h 1593850"/>
              <a:gd name="connsiteX22" fmla="*/ 1422813 w 1481138"/>
              <a:gd name="connsiteY22" fmla="*/ 385462 h 1593850"/>
              <a:gd name="connsiteX23" fmla="*/ 1437494 w 1481138"/>
              <a:gd name="connsiteY23" fmla="*/ 411662 h 1593850"/>
              <a:gd name="connsiteX24" fmla="*/ 1450984 w 1481138"/>
              <a:gd name="connsiteY24" fmla="*/ 438656 h 1593850"/>
              <a:gd name="connsiteX25" fmla="*/ 1461697 w 1481138"/>
              <a:gd name="connsiteY25" fmla="*/ 466841 h 1593850"/>
              <a:gd name="connsiteX26" fmla="*/ 1470029 w 1481138"/>
              <a:gd name="connsiteY26" fmla="*/ 495820 h 1593850"/>
              <a:gd name="connsiteX27" fmla="*/ 1476377 w 1481138"/>
              <a:gd name="connsiteY27" fmla="*/ 525594 h 1593850"/>
              <a:gd name="connsiteX28" fmla="*/ 1479551 w 1481138"/>
              <a:gd name="connsiteY28" fmla="*/ 556557 h 1593850"/>
              <a:gd name="connsiteX29" fmla="*/ 1481138 w 1481138"/>
              <a:gd name="connsiteY29" fmla="*/ 587521 h 1593850"/>
              <a:gd name="connsiteX30" fmla="*/ 1481138 w 1481138"/>
              <a:gd name="connsiteY30" fmla="*/ 1006475 h 1593850"/>
              <a:gd name="connsiteX31" fmla="*/ 1481138 w 1481138"/>
              <a:gd name="connsiteY31" fmla="*/ 1006726 h 1593850"/>
              <a:gd name="connsiteX32" fmla="*/ 1480619 w 1481138"/>
              <a:gd name="connsiteY32" fmla="*/ 1016856 h 1593850"/>
              <a:gd name="connsiteX33" fmla="*/ 1479551 w 1481138"/>
              <a:gd name="connsiteY33" fmla="*/ 1037690 h 1593850"/>
              <a:gd name="connsiteX34" fmla="*/ 1477491 w 1481138"/>
              <a:gd name="connsiteY34" fmla="*/ 1057784 h 1593850"/>
              <a:gd name="connsiteX35" fmla="*/ 1476377 w 1481138"/>
              <a:gd name="connsiteY35" fmla="*/ 1068654 h 1593850"/>
              <a:gd name="connsiteX36" fmla="*/ 1471818 w 1481138"/>
              <a:gd name="connsiteY36" fmla="*/ 1090036 h 1593850"/>
              <a:gd name="connsiteX37" fmla="*/ 1470029 w 1481138"/>
              <a:gd name="connsiteY37" fmla="*/ 1098427 h 1593850"/>
              <a:gd name="connsiteX38" fmla="*/ 1461697 w 1481138"/>
              <a:gd name="connsiteY38" fmla="*/ 1127406 h 1593850"/>
              <a:gd name="connsiteX39" fmla="*/ 1450984 w 1481138"/>
              <a:gd name="connsiteY39" fmla="*/ 1155591 h 1593850"/>
              <a:gd name="connsiteX40" fmla="*/ 1437494 w 1481138"/>
              <a:gd name="connsiteY40" fmla="*/ 1182585 h 1593850"/>
              <a:gd name="connsiteX41" fmla="*/ 1422813 w 1481138"/>
              <a:gd name="connsiteY41" fmla="*/ 1208786 h 1593850"/>
              <a:gd name="connsiteX42" fmla="*/ 1405752 w 1481138"/>
              <a:gd name="connsiteY42" fmla="*/ 1233398 h 1593850"/>
              <a:gd name="connsiteX43" fmla="*/ 1390038 w 1481138"/>
              <a:gd name="connsiteY43" fmla="*/ 1252724 h 1593850"/>
              <a:gd name="connsiteX44" fmla="*/ 1386707 w 1481138"/>
              <a:gd name="connsiteY44" fmla="*/ 1256819 h 1593850"/>
              <a:gd name="connsiteX45" fmla="*/ 1379510 w 1481138"/>
              <a:gd name="connsiteY45" fmla="*/ 1264292 h 1593850"/>
              <a:gd name="connsiteX46" fmla="*/ 1365678 w 1481138"/>
              <a:gd name="connsiteY46" fmla="*/ 1278653 h 1593850"/>
              <a:gd name="connsiteX47" fmla="*/ 1359151 w 1481138"/>
              <a:gd name="connsiteY47" fmla="*/ 1284600 h 1593850"/>
              <a:gd name="connsiteX48" fmla="*/ 1343459 w 1481138"/>
              <a:gd name="connsiteY48" fmla="*/ 1298899 h 1593850"/>
              <a:gd name="connsiteX49" fmla="*/ 1330950 w 1481138"/>
              <a:gd name="connsiteY49" fmla="*/ 1308236 h 1593850"/>
              <a:gd name="connsiteX50" fmla="*/ 1318463 w 1481138"/>
              <a:gd name="connsiteY50" fmla="*/ 1317556 h 1593850"/>
              <a:gd name="connsiteX51" fmla="*/ 1309711 w 1481138"/>
              <a:gd name="connsiteY51" fmla="*/ 1323215 h 1593850"/>
              <a:gd name="connsiteX52" fmla="*/ 1292673 w 1481138"/>
              <a:gd name="connsiteY52" fmla="*/ 1334229 h 1593850"/>
              <a:gd name="connsiteX53" fmla="*/ 929233 w 1481138"/>
              <a:gd name="connsiteY53" fmla="*/ 1543831 h 1593850"/>
              <a:gd name="connsiteX54" fmla="*/ 901856 w 1481138"/>
              <a:gd name="connsiteY54" fmla="*/ 1558123 h 1593850"/>
              <a:gd name="connsiteX55" fmla="*/ 876450 w 1481138"/>
              <a:gd name="connsiteY55" fmla="*/ 1569221 h 1593850"/>
              <a:gd name="connsiteX56" fmla="*/ 874229 w 1481138"/>
              <a:gd name="connsiteY56" fmla="*/ 1570191 h 1593850"/>
              <a:gd name="connsiteX57" fmla="*/ 873685 w 1481138"/>
              <a:gd name="connsiteY57" fmla="*/ 1570429 h 1593850"/>
              <a:gd name="connsiteX58" fmla="*/ 844721 w 1481138"/>
              <a:gd name="connsiteY58" fmla="*/ 1579559 h 1593850"/>
              <a:gd name="connsiteX59" fmla="*/ 815757 w 1481138"/>
              <a:gd name="connsiteY59" fmla="*/ 1587102 h 1593850"/>
              <a:gd name="connsiteX60" fmla="*/ 785602 w 1481138"/>
              <a:gd name="connsiteY60" fmla="*/ 1591468 h 1593850"/>
              <a:gd name="connsiteX61" fmla="*/ 756258 w 1481138"/>
              <a:gd name="connsiteY61" fmla="*/ 1593786 h 1593850"/>
              <a:gd name="connsiteX62" fmla="*/ 755448 w 1481138"/>
              <a:gd name="connsiteY62" fmla="*/ 1593850 h 1593850"/>
              <a:gd name="connsiteX63" fmla="*/ 725690 w 1481138"/>
              <a:gd name="connsiteY63" fmla="*/ 1593850 h 1593850"/>
              <a:gd name="connsiteX64" fmla="*/ 724881 w 1481138"/>
              <a:gd name="connsiteY64" fmla="*/ 1593786 h 1593850"/>
              <a:gd name="connsiteX65" fmla="*/ 695536 w 1481138"/>
              <a:gd name="connsiteY65" fmla="*/ 1591468 h 1593850"/>
              <a:gd name="connsiteX66" fmla="*/ 665382 w 1481138"/>
              <a:gd name="connsiteY66" fmla="*/ 1587102 h 1593850"/>
              <a:gd name="connsiteX67" fmla="*/ 636417 w 1481138"/>
              <a:gd name="connsiteY67" fmla="*/ 1579559 h 1593850"/>
              <a:gd name="connsiteX68" fmla="*/ 607453 w 1481138"/>
              <a:gd name="connsiteY68" fmla="*/ 1570429 h 1593850"/>
              <a:gd name="connsiteX69" fmla="*/ 578886 w 1481138"/>
              <a:gd name="connsiteY69" fmla="*/ 1558123 h 1593850"/>
              <a:gd name="connsiteX70" fmla="*/ 551509 w 1481138"/>
              <a:gd name="connsiteY70" fmla="*/ 1543831 h 1593850"/>
              <a:gd name="connsiteX71" fmla="*/ 188465 w 1481138"/>
              <a:gd name="connsiteY71" fmla="*/ 1334229 h 1593850"/>
              <a:gd name="connsiteX72" fmla="*/ 162675 w 1481138"/>
              <a:gd name="connsiteY72" fmla="*/ 1317556 h 1593850"/>
              <a:gd name="connsiteX73" fmla="*/ 137679 w 1481138"/>
              <a:gd name="connsiteY73" fmla="*/ 1298899 h 1593850"/>
              <a:gd name="connsiteX74" fmla="*/ 115460 w 1481138"/>
              <a:gd name="connsiteY74" fmla="*/ 1278653 h 1593850"/>
              <a:gd name="connsiteX75" fmla="*/ 94431 w 1481138"/>
              <a:gd name="connsiteY75" fmla="*/ 1256819 h 1593850"/>
              <a:gd name="connsiteX76" fmla="*/ 91101 w 1481138"/>
              <a:gd name="connsiteY76" fmla="*/ 1252724 h 1593850"/>
              <a:gd name="connsiteX77" fmla="*/ 75386 w 1481138"/>
              <a:gd name="connsiteY77" fmla="*/ 1233398 h 1593850"/>
              <a:gd name="connsiteX78" fmla="*/ 66955 w 1481138"/>
              <a:gd name="connsiteY78" fmla="*/ 1221235 h 1593850"/>
              <a:gd name="connsiteX79" fmla="*/ 58325 w 1481138"/>
              <a:gd name="connsiteY79" fmla="*/ 1208786 h 1593850"/>
              <a:gd name="connsiteX80" fmla="*/ 50972 w 1481138"/>
              <a:gd name="connsiteY80" fmla="*/ 1195662 h 1593850"/>
              <a:gd name="connsiteX81" fmla="*/ 43645 w 1481138"/>
              <a:gd name="connsiteY81" fmla="*/ 1182585 h 1593850"/>
              <a:gd name="connsiteX82" fmla="*/ 30155 w 1481138"/>
              <a:gd name="connsiteY82" fmla="*/ 1155591 h 1593850"/>
              <a:gd name="connsiteX83" fmla="*/ 19442 w 1481138"/>
              <a:gd name="connsiteY83" fmla="*/ 1127406 h 1593850"/>
              <a:gd name="connsiteX84" fmla="*/ 11110 w 1481138"/>
              <a:gd name="connsiteY84" fmla="*/ 1098427 h 1593850"/>
              <a:gd name="connsiteX85" fmla="*/ 9320 w 1481138"/>
              <a:gd name="connsiteY85" fmla="*/ 1090033 h 1593850"/>
              <a:gd name="connsiteX86" fmla="*/ 4761 w 1481138"/>
              <a:gd name="connsiteY86" fmla="*/ 1068654 h 1593850"/>
              <a:gd name="connsiteX87" fmla="*/ 3648 w 1481138"/>
              <a:gd name="connsiteY87" fmla="*/ 1057789 h 1593850"/>
              <a:gd name="connsiteX88" fmla="*/ 1587 w 1481138"/>
              <a:gd name="connsiteY88" fmla="*/ 1037690 h 1593850"/>
              <a:gd name="connsiteX89" fmla="*/ 519 w 1481138"/>
              <a:gd name="connsiteY89" fmla="*/ 1016856 h 1593850"/>
              <a:gd name="connsiteX90" fmla="*/ 0 w 1481138"/>
              <a:gd name="connsiteY90" fmla="*/ 1006726 h 1593850"/>
              <a:gd name="connsiteX91" fmla="*/ 0 w 1481138"/>
              <a:gd name="connsiteY91" fmla="*/ 1006475 h 1593850"/>
              <a:gd name="connsiteX92" fmla="*/ 0 w 1481138"/>
              <a:gd name="connsiteY92" fmla="*/ 587521 h 1593850"/>
              <a:gd name="connsiteX93" fmla="*/ 1587 w 1481138"/>
              <a:gd name="connsiteY93" fmla="*/ 556557 h 1593850"/>
              <a:gd name="connsiteX94" fmla="*/ 4761 w 1481138"/>
              <a:gd name="connsiteY94" fmla="*/ 525594 h 1593850"/>
              <a:gd name="connsiteX95" fmla="*/ 11110 w 1481138"/>
              <a:gd name="connsiteY95" fmla="*/ 495820 h 1593850"/>
              <a:gd name="connsiteX96" fmla="*/ 19442 w 1481138"/>
              <a:gd name="connsiteY96" fmla="*/ 466841 h 1593850"/>
              <a:gd name="connsiteX97" fmla="*/ 30155 w 1481138"/>
              <a:gd name="connsiteY97" fmla="*/ 438656 h 1593850"/>
              <a:gd name="connsiteX98" fmla="*/ 43645 w 1481138"/>
              <a:gd name="connsiteY98" fmla="*/ 411662 h 1593850"/>
              <a:gd name="connsiteX99" fmla="*/ 53116 w 1481138"/>
              <a:gd name="connsiteY99" fmla="*/ 394760 h 1593850"/>
              <a:gd name="connsiteX100" fmla="*/ 58325 w 1481138"/>
              <a:gd name="connsiteY100" fmla="*/ 385462 h 1593850"/>
              <a:gd name="connsiteX101" fmla="*/ 64439 w 1481138"/>
              <a:gd name="connsiteY101" fmla="*/ 376642 h 1593850"/>
              <a:gd name="connsiteX102" fmla="*/ 75386 w 1481138"/>
              <a:gd name="connsiteY102" fmla="*/ 360849 h 1593850"/>
              <a:gd name="connsiteX103" fmla="*/ 94431 w 1481138"/>
              <a:gd name="connsiteY103" fmla="*/ 337428 h 1593850"/>
              <a:gd name="connsiteX104" fmla="*/ 95940 w 1481138"/>
              <a:gd name="connsiteY104" fmla="*/ 335861 h 1593850"/>
              <a:gd name="connsiteX105" fmla="*/ 115460 w 1481138"/>
              <a:gd name="connsiteY105" fmla="*/ 315594 h 1593850"/>
              <a:gd name="connsiteX106" fmla="*/ 137679 w 1481138"/>
              <a:gd name="connsiteY106" fmla="*/ 295349 h 1593850"/>
              <a:gd name="connsiteX107" fmla="*/ 162675 w 1481138"/>
              <a:gd name="connsiteY107" fmla="*/ 276691 h 1593850"/>
              <a:gd name="connsiteX108" fmla="*/ 188465 w 1481138"/>
              <a:gd name="connsiteY108" fmla="*/ 260018 h 1593850"/>
              <a:gd name="connsiteX109" fmla="*/ 551509 w 1481138"/>
              <a:gd name="connsiteY109" fmla="*/ 50416 h 1593850"/>
              <a:gd name="connsiteX110" fmla="*/ 578886 w 1481138"/>
              <a:gd name="connsiteY110" fmla="*/ 36125 h 1593850"/>
              <a:gd name="connsiteX111" fmla="*/ 607453 w 1481138"/>
              <a:gd name="connsiteY111" fmla="*/ 23819 h 1593850"/>
              <a:gd name="connsiteX112" fmla="*/ 617464 w 1481138"/>
              <a:gd name="connsiteY112" fmla="*/ 20663 h 1593850"/>
              <a:gd name="connsiteX113" fmla="*/ 636417 w 1481138"/>
              <a:gd name="connsiteY113" fmla="*/ 14688 h 1593850"/>
              <a:gd name="connsiteX114" fmla="*/ 651207 w 1481138"/>
              <a:gd name="connsiteY114" fmla="*/ 11039 h 1593850"/>
              <a:gd name="connsiteX115" fmla="*/ 665382 w 1481138"/>
              <a:gd name="connsiteY115" fmla="*/ 7543 h 1593850"/>
              <a:gd name="connsiteX116" fmla="*/ 695536 w 1481138"/>
              <a:gd name="connsiteY116" fmla="*/ 2382 h 1593850"/>
              <a:gd name="connsiteX117" fmla="*/ 724881 w 1481138"/>
              <a:gd name="connsiteY117" fmla="*/ 64 h 1593850"/>
              <a:gd name="connsiteX118" fmla="*/ 725610 w 1481138"/>
              <a:gd name="connsiteY118" fmla="*/ 7 h 159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481138" h="1593850">
                <a:moveTo>
                  <a:pt x="725690" y="0"/>
                </a:moveTo>
                <a:lnTo>
                  <a:pt x="755448" y="0"/>
                </a:lnTo>
                <a:lnTo>
                  <a:pt x="756257" y="64"/>
                </a:lnTo>
                <a:lnTo>
                  <a:pt x="785602" y="2382"/>
                </a:lnTo>
                <a:lnTo>
                  <a:pt x="815757" y="7543"/>
                </a:lnTo>
                <a:lnTo>
                  <a:pt x="829931" y="11039"/>
                </a:lnTo>
                <a:lnTo>
                  <a:pt x="844721" y="14688"/>
                </a:lnTo>
                <a:lnTo>
                  <a:pt x="873685" y="23819"/>
                </a:lnTo>
                <a:lnTo>
                  <a:pt x="888187" y="30153"/>
                </a:lnTo>
                <a:lnTo>
                  <a:pt x="901856" y="36125"/>
                </a:lnTo>
                <a:lnTo>
                  <a:pt x="923050" y="47188"/>
                </a:lnTo>
                <a:lnTo>
                  <a:pt x="929233" y="50416"/>
                </a:lnTo>
                <a:lnTo>
                  <a:pt x="1027551" y="107118"/>
                </a:lnTo>
                <a:lnTo>
                  <a:pt x="1292673" y="260018"/>
                </a:lnTo>
                <a:lnTo>
                  <a:pt x="1302896" y="266627"/>
                </a:lnTo>
                <a:lnTo>
                  <a:pt x="1318463" y="276691"/>
                </a:lnTo>
                <a:lnTo>
                  <a:pt x="1338364" y="291545"/>
                </a:lnTo>
                <a:lnTo>
                  <a:pt x="1343459" y="295349"/>
                </a:lnTo>
                <a:lnTo>
                  <a:pt x="1350257" y="301543"/>
                </a:lnTo>
                <a:lnTo>
                  <a:pt x="1365678" y="315594"/>
                </a:lnTo>
                <a:lnTo>
                  <a:pt x="1386707" y="337428"/>
                </a:lnTo>
                <a:lnTo>
                  <a:pt x="1405752" y="360849"/>
                </a:lnTo>
                <a:lnTo>
                  <a:pt x="1422813" y="385462"/>
                </a:lnTo>
                <a:lnTo>
                  <a:pt x="1437494" y="411662"/>
                </a:lnTo>
                <a:lnTo>
                  <a:pt x="1450984" y="438656"/>
                </a:lnTo>
                <a:lnTo>
                  <a:pt x="1461697" y="466841"/>
                </a:lnTo>
                <a:lnTo>
                  <a:pt x="1470029" y="495820"/>
                </a:lnTo>
                <a:lnTo>
                  <a:pt x="1476377" y="525594"/>
                </a:lnTo>
                <a:lnTo>
                  <a:pt x="1479551" y="556557"/>
                </a:lnTo>
                <a:lnTo>
                  <a:pt x="1481138" y="587521"/>
                </a:lnTo>
                <a:lnTo>
                  <a:pt x="1481138" y="1006475"/>
                </a:lnTo>
                <a:lnTo>
                  <a:pt x="1481138" y="1006726"/>
                </a:lnTo>
                <a:lnTo>
                  <a:pt x="1480619" y="1016856"/>
                </a:lnTo>
                <a:lnTo>
                  <a:pt x="1479551" y="1037690"/>
                </a:lnTo>
                <a:lnTo>
                  <a:pt x="1477491" y="1057784"/>
                </a:lnTo>
                <a:lnTo>
                  <a:pt x="1476377" y="1068654"/>
                </a:lnTo>
                <a:lnTo>
                  <a:pt x="1471818" y="1090036"/>
                </a:lnTo>
                <a:lnTo>
                  <a:pt x="1470029" y="1098427"/>
                </a:lnTo>
                <a:lnTo>
                  <a:pt x="1461697" y="1127406"/>
                </a:lnTo>
                <a:lnTo>
                  <a:pt x="1450984" y="1155591"/>
                </a:lnTo>
                <a:lnTo>
                  <a:pt x="1437494" y="1182585"/>
                </a:lnTo>
                <a:lnTo>
                  <a:pt x="1422813" y="1208786"/>
                </a:lnTo>
                <a:lnTo>
                  <a:pt x="1405752" y="1233398"/>
                </a:lnTo>
                <a:lnTo>
                  <a:pt x="1390038" y="1252724"/>
                </a:lnTo>
                <a:lnTo>
                  <a:pt x="1386707" y="1256819"/>
                </a:lnTo>
                <a:lnTo>
                  <a:pt x="1379510" y="1264292"/>
                </a:lnTo>
                <a:lnTo>
                  <a:pt x="1365678" y="1278653"/>
                </a:lnTo>
                <a:lnTo>
                  <a:pt x="1359151" y="1284600"/>
                </a:lnTo>
                <a:lnTo>
                  <a:pt x="1343459" y="1298899"/>
                </a:lnTo>
                <a:lnTo>
                  <a:pt x="1330950" y="1308236"/>
                </a:lnTo>
                <a:lnTo>
                  <a:pt x="1318463" y="1317556"/>
                </a:lnTo>
                <a:lnTo>
                  <a:pt x="1309711" y="1323215"/>
                </a:lnTo>
                <a:lnTo>
                  <a:pt x="1292673" y="1334229"/>
                </a:lnTo>
                <a:lnTo>
                  <a:pt x="929233" y="1543831"/>
                </a:lnTo>
                <a:lnTo>
                  <a:pt x="901856" y="1558123"/>
                </a:lnTo>
                <a:lnTo>
                  <a:pt x="876450" y="1569221"/>
                </a:lnTo>
                <a:lnTo>
                  <a:pt x="874229" y="1570191"/>
                </a:lnTo>
                <a:lnTo>
                  <a:pt x="873685" y="1570429"/>
                </a:lnTo>
                <a:lnTo>
                  <a:pt x="844721" y="1579559"/>
                </a:lnTo>
                <a:lnTo>
                  <a:pt x="815757" y="1587102"/>
                </a:lnTo>
                <a:lnTo>
                  <a:pt x="785602" y="1591468"/>
                </a:lnTo>
                <a:lnTo>
                  <a:pt x="756258" y="1593786"/>
                </a:lnTo>
                <a:lnTo>
                  <a:pt x="755448" y="1593850"/>
                </a:lnTo>
                <a:lnTo>
                  <a:pt x="725690" y="1593850"/>
                </a:lnTo>
                <a:lnTo>
                  <a:pt x="724881" y="1593786"/>
                </a:lnTo>
                <a:lnTo>
                  <a:pt x="695536" y="1591468"/>
                </a:lnTo>
                <a:lnTo>
                  <a:pt x="665382" y="1587102"/>
                </a:lnTo>
                <a:lnTo>
                  <a:pt x="636417" y="1579559"/>
                </a:lnTo>
                <a:lnTo>
                  <a:pt x="607453" y="1570429"/>
                </a:lnTo>
                <a:lnTo>
                  <a:pt x="578886" y="1558123"/>
                </a:lnTo>
                <a:lnTo>
                  <a:pt x="551509" y="1543831"/>
                </a:lnTo>
                <a:lnTo>
                  <a:pt x="188465" y="1334229"/>
                </a:lnTo>
                <a:lnTo>
                  <a:pt x="162675" y="1317556"/>
                </a:lnTo>
                <a:lnTo>
                  <a:pt x="137679" y="1298899"/>
                </a:lnTo>
                <a:lnTo>
                  <a:pt x="115460" y="1278653"/>
                </a:lnTo>
                <a:lnTo>
                  <a:pt x="94431" y="1256819"/>
                </a:lnTo>
                <a:lnTo>
                  <a:pt x="91101" y="1252724"/>
                </a:lnTo>
                <a:lnTo>
                  <a:pt x="75386" y="1233398"/>
                </a:lnTo>
                <a:lnTo>
                  <a:pt x="66955" y="1221235"/>
                </a:lnTo>
                <a:lnTo>
                  <a:pt x="58325" y="1208786"/>
                </a:lnTo>
                <a:lnTo>
                  <a:pt x="50972" y="1195662"/>
                </a:lnTo>
                <a:lnTo>
                  <a:pt x="43645" y="1182585"/>
                </a:lnTo>
                <a:lnTo>
                  <a:pt x="30155" y="1155591"/>
                </a:lnTo>
                <a:lnTo>
                  <a:pt x="19442" y="1127406"/>
                </a:lnTo>
                <a:lnTo>
                  <a:pt x="11110" y="1098427"/>
                </a:lnTo>
                <a:lnTo>
                  <a:pt x="9320" y="1090033"/>
                </a:lnTo>
                <a:lnTo>
                  <a:pt x="4761" y="1068654"/>
                </a:lnTo>
                <a:lnTo>
                  <a:pt x="3648" y="1057789"/>
                </a:lnTo>
                <a:lnTo>
                  <a:pt x="1587" y="1037690"/>
                </a:lnTo>
                <a:lnTo>
                  <a:pt x="519" y="1016856"/>
                </a:lnTo>
                <a:lnTo>
                  <a:pt x="0" y="1006726"/>
                </a:lnTo>
                <a:lnTo>
                  <a:pt x="0" y="1006475"/>
                </a:lnTo>
                <a:lnTo>
                  <a:pt x="0" y="587521"/>
                </a:lnTo>
                <a:lnTo>
                  <a:pt x="1587" y="556557"/>
                </a:lnTo>
                <a:lnTo>
                  <a:pt x="4761" y="525594"/>
                </a:lnTo>
                <a:lnTo>
                  <a:pt x="11110" y="495820"/>
                </a:lnTo>
                <a:lnTo>
                  <a:pt x="19442" y="466841"/>
                </a:lnTo>
                <a:lnTo>
                  <a:pt x="30155" y="438656"/>
                </a:lnTo>
                <a:lnTo>
                  <a:pt x="43645" y="411662"/>
                </a:lnTo>
                <a:lnTo>
                  <a:pt x="53116" y="394760"/>
                </a:lnTo>
                <a:lnTo>
                  <a:pt x="58325" y="385462"/>
                </a:lnTo>
                <a:lnTo>
                  <a:pt x="64439" y="376642"/>
                </a:lnTo>
                <a:lnTo>
                  <a:pt x="75386" y="360849"/>
                </a:lnTo>
                <a:lnTo>
                  <a:pt x="94431" y="337428"/>
                </a:lnTo>
                <a:lnTo>
                  <a:pt x="95940" y="335861"/>
                </a:lnTo>
                <a:lnTo>
                  <a:pt x="115460" y="315594"/>
                </a:lnTo>
                <a:lnTo>
                  <a:pt x="137679" y="295349"/>
                </a:lnTo>
                <a:lnTo>
                  <a:pt x="162675" y="276691"/>
                </a:lnTo>
                <a:lnTo>
                  <a:pt x="188465" y="260018"/>
                </a:lnTo>
                <a:lnTo>
                  <a:pt x="551509" y="50416"/>
                </a:lnTo>
                <a:lnTo>
                  <a:pt x="578886" y="36125"/>
                </a:lnTo>
                <a:lnTo>
                  <a:pt x="607453" y="23819"/>
                </a:lnTo>
                <a:lnTo>
                  <a:pt x="617464" y="20663"/>
                </a:lnTo>
                <a:lnTo>
                  <a:pt x="636417" y="14688"/>
                </a:lnTo>
                <a:lnTo>
                  <a:pt x="651207" y="11039"/>
                </a:lnTo>
                <a:lnTo>
                  <a:pt x="665382" y="7543"/>
                </a:lnTo>
                <a:lnTo>
                  <a:pt x="695536" y="2382"/>
                </a:lnTo>
                <a:lnTo>
                  <a:pt x="724881" y="64"/>
                </a:lnTo>
                <a:lnTo>
                  <a:pt x="725610" y="7"/>
                </a:lnTo>
                <a:close/>
              </a:path>
            </a:pathLst>
          </a:cu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A60A6CD-84DE-6D0E-318F-2B84DF180459}"/>
              </a:ext>
            </a:extLst>
          </p:cNvPr>
          <p:cNvGrpSpPr/>
          <p:nvPr/>
        </p:nvGrpSpPr>
        <p:grpSpPr>
          <a:xfrm>
            <a:off x="5881925" y="2018631"/>
            <a:ext cx="379468" cy="379469"/>
            <a:chOff x="8756835" y="3387391"/>
            <a:chExt cx="380133" cy="380134"/>
          </a:xfrm>
          <a:solidFill>
            <a:schemeClr val="bg2"/>
          </a:solidFill>
        </p:grpSpPr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4A8D2455-CACA-D7E3-9EA0-3CDAA9C6D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12">
              <a:extLst>
                <a:ext uri="{FF2B5EF4-FFF2-40B4-BE49-F238E27FC236}">
                  <a16:creationId xmlns:a16="http://schemas.microsoft.com/office/drawing/2014/main" id="{CF0FE3F9-A717-BAB6-8188-0DBC54988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8C3C51DA-1F65-A36E-75A9-F6DB6C6AE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5C00FCD-262E-88D7-2211-A7E854409641}"/>
              </a:ext>
            </a:extLst>
          </p:cNvPr>
          <p:cNvSpPr txBox="1"/>
          <p:nvPr/>
        </p:nvSpPr>
        <p:spPr>
          <a:xfrm>
            <a:off x="373708" y="992768"/>
            <a:ext cx="4352402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ADDC25A7-0AFF-24F4-145D-EFA9D72A9DE0}"/>
              </a:ext>
            </a:extLst>
          </p:cNvPr>
          <p:cNvSpPr/>
          <p:nvPr/>
        </p:nvSpPr>
        <p:spPr>
          <a:xfrm flipH="1">
            <a:off x="5104997" y="4017027"/>
            <a:ext cx="679360" cy="731057"/>
          </a:xfrm>
          <a:custGeom>
            <a:avLst/>
            <a:gdLst>
              <a:gd name="connsiteX0" fmla="*/ 725690 w 1481138"/>
              <a:gd name="connsiteY0" fmla="*/ 0 h 1593850"/>
              <a:gd name="connsiteX1" fmla="*/ 755448 w 1481138"/>
              <a:gd name="connsiteY1" fmla="*/ 0 h 1593850"/>
              <a:gd name="connsiteX2" fmla="*/ 756257 w 1481138"/>
              <a:gd name="connsiteY2" fmla="*/ 64 h 1593850"/>
              <a:gd name="connsiteX3" fmla="*/ 785602 w 1481138"/>
              <a:gd name="connsiteY3" fmla="*/ 2382 h 1593850"/>
              <a:gd name="connsiteX4" fmla="*/ 815757 w 1481138"/>
              <a:gd name="connsiteY4" fmla="*/ 7543 h 1593850"/>
              <a:gd name="connsiteX5" fmla="*/ 829931 w 1481138"/>
              <a:gd name="connsiteY5" fmla="*/ 11039 h 1593850"/>
              <a:gd name="connsiteX6" fmla="*/ 844721 w 1481138"/>
              <a:gd name="connsiteY6" fmla="*/ 14688 h 1593850"/>
              <a:gd name="connsiteX7" fmla="*/ 873685 w 1481138"/>
              <a:gd name="connsiteY7" fmla="*/ 23819 h 1593850"/>
              <a:gd name="connsiteX8" fmla="*/ 888187 w 1481138"/>
              <a:gd name="connsiteY8" fmla="*/ 30153 h 1593850"/>
              <a:gd name="connsiteX9" fmla="*/ 901856 w 1481138"/>
              <a:gd name="connsiteY9" fmla="*/ 36125 h 1593850"/>
              <a:gd name="connsiteX10" fmla="*/ 923050 w 1481138"/>
              <a:gd name="connsiteY10" fmla="*/ 47188 h 1593850"/>
              <a:gd name="connsiteX11" fmla="*/ 929233 w 1481138"/>
              <a:gd name="connsiteY11" fmla="*/ 50416 h 1593850"/>
              <a:gd name="connsiteX12" fmla="*/ 1027551 w 1481138"/>
              <a:gd name="connsiteY12" fmla="*/ 107118 h 1593850"/>
              <a:gd name="connsiteX13" fmla="*/ 1292673 w 1481138"/>
              <a:gd name="connsiteY13" fmla="*/ 260018 h 1593850"/>
              <a:gd name="connsiteX14" fmla="*/ 1302896 w 1481138"/>
              <a:gd name="connsiteY14" fmla="*/ 266627 h 1593850"/>
              <a:gd name="connsiteX15" fmla="*/ 1318463 w 1481138"/>
              <a:gd name="connsiteY15" fmla="*/ 276691 h 1593850"/>
              <a:gd name="connsiteX16" fmla="*/ 1338364 w 1481138"/>
              <a:gd name="connsiteY16" fmla="*/ 291545 h 1593850"/>
              <a:gd name="connsiteX17" fmla="*/ 1343459 w 1481138"/>
              <a:gd name="connsiteY17" fmla="*/ 295349 h 1593850"/>
              <a:gd name="connsiteX18" fmla="*/ 1350257 w 1481138"/>
              <a:gd name="connsiteY18" fmla="*/ 301543 h 1593850"/>
              <a:gd name="connsiteX19" fmla="*/ 1365678 w 1481138"/>
              <a:gd name="connsiteY19" fmla="*/ 315594 h 1593850"/>
              <a:gd name="connsiteX20" fmla="*/ 1386707 w 1481138"/>
              <a:gd name="connsiteY20" fmla="*/ 337428 h 1593850"/>
              <a:gd name="connsiteX21" fmla="*/ 1405752 w 1481138"/>
              <a:gd name="connsiteY21" fmla="*/ 360849 h 1593850"/>
              <a:gd name="connsiteX22" fmla="*/ 1422813 w 1481138"/>
              <a:gd name="connsiteY22" fmla="*/ 385462 h 1593850"/>
              <a:gd name="connsiteX23" fmla="*/ 1437494 w 1481138"/>
              <a:gd name="connsiteY23" fmla="*/ 411662 h 1593850"/>
              <a:gd name="connsiteX24" fmla="*/ 1450984 w 1481138"/>
              <a:gd name="connsiteY24" fmla="*/ 438656 h 1593850"/>
              <a:gd name="connsiteX25" fmla="*/ 1461697 w 1481138"/>
              <a:gd name="connsiteY25" fmla="*/ 466841 h 1593850"/>
              <a:gd name="connsiteX26" fmla="*/ 1470029 w 1481138"/>
              <a:gd name="connsiteY26" fmla="*/ 495820 h 1593850"/>
              <a:gd name="connsiteX27" fmla="*/ 1476377 w 1481138"/>
              <a:gd name="connsiteY27" fmla="*/ 525594 h 1593850"/>
              <a:gd name="connsiteX28" fmla="*/ 1479551 w 1481138"/>
              <a:gd name="connsiteY28" fmla="*/ 556557 h 1593850"/>
              <a:gd name="connsiteX29" fmla="*/ 1481138 w 1481138"/>
              <a:gd name="connsiteY29" fmla="*/ 587521 h 1593850"/>
              <a:gd name="connsiteX30" fmla="*/ 1481138 w 1481138"/>
              <a:gd name="connsiteY30" fmla="*/ 1006475 h 1593850"/>
              <a:gd name="connsiteX31" fmla="*/ 1481138 w 1481138"/>
              <a:gd name="connsiteY31" fmla="*/ 1006726 h 1593850"/>
              <a:gd name="connsiteX32" fmla="*/ 1480619 w 1481138"/>
              <a:gd name="connsiteY32" fmla="*/ 1016856 h 1593850"/>
              <a:gd name="connsiteX33" fmla="*/ 1479551 w 1481138"/>
              <a:gd name="connsiteY33" fmla="*/ 1037690 h 1593850"/>
              <a:gd name="connsiteX34" fmla="*/ 1477491 w 1481138"/>
              <a:gd name="connsiteY34" fmla="*/ 1057784 h 1593850"/>
              <a:gd name="connsiteX35" fmla="*/ 1476377 w 1481138"/>
              <a:gd name="connsiteY35" fmla="*/ 1068654 h 1593850"/>
              <a:gd name="connsiteX36" fmla="*/ 1471818 w 1481138"/>
              <a:gd name="connsiteY36" fmla="*/ 1090036 h 1593850"/>
              <a:gd name="connsiteX37" fmla="*/ 1470029 w 1481138"/>
              <a:gd name="connsiteY37" fmla="*/ 1098427 h 1593850"/>
              <a:gd name="connsiteX38" fmla="*/ 1461697 w 1481138"/>
              <a:gd name="connsiteY38" fmla="*/ 1127406 h 1593850"/>
              <a:gd name="connsiteX39" fmla="*/ 1450984 w 1481138"/>
              <a:gd name="connsiteY39" fmla="*/ 1155591 h 1593850"/>
              <a:gd name="connsiteX40" fmla="*/ 1437494 w 1481138"/>
              <a:gd name="connsiteY40" fmla="*/ 1182585 h 1593850"/>
              <a:gd name="connsiteX41" fmla="*/ 1422813 w 1481138"/>
              <a:gd name="connsiteY41" fmla="*/ 1208786 h 1593850"/>
              <a:gd name="connsiteX42" fmla="*/ 1405752 w 1481138"/>
              <a:gd name="connsiteY42" fmla="*/ 1233398 h 1593850"/>
              <a:gd name="connsiteX43" fmla="*/ 1390038 w 1481138"/>
              <a:gd name="connsiteY43" fmla="*/ 1252724 h 1593850"/>
              <a:gd name="connsiteX44" fmla="*/ 1386707 w 1481138"/>
              <a:gd name="connsiteY44" fmla="*/ 1256819 h 1593850"/>
              <a:gd name="connsiteX45" fmla="*/ 1379510 w 1481138"/>
              <a:gd name="connsiteY45" fmla="*/ 1264292 h 1593850"/>
              <a:gd name="connsiteX46" fmla="*/ 1365678 w 1481138"/>
              <a:gd name="connsiteY46" fmla="*/ 1278653 h 1593850"/>
              <a:gd name="connsiteX47" fmla="*/ 1359151 w 1481138"/>
              <a:gd name="connsiteY47" fmla="*/ 1284600 h 1593850"/>
              <a:gd name="connsiteX48" fmla="*/ 1343459 w 1481138"/>
              <a:gd name="connsiteY48" fmla="*/ 1298899 h 1593850"/>
              <a:gd name="connsiteX49" fmla="*/ 1330950 w 1481138"/>
              <a:gd name="connsiteY49" fmla="*/ 1308236 h 1593850"/>
              <a:gd name="connsiteX50" fmla="*/ 1318463 w 1481138"/>
              <a:gd name="connsiteY50" fmla="*/ 1317556 h 1593850"/>
              <a:gd name="connsiteX51" fmla="*/ 1309711 w 1481138"/>
              <a:gd name="connsiteY51" fmla="*/ 1323215 h 1593850"/>
              <a:gd name="connsiteX52" fmla="*/ 1292673 w 1481138"/>
              <a:gd name="connsiteY52" fmla="*/ 1334229 h 1593850"/>
              <a:gd name="connsiteX53" fmla="*/ 929233 w 1481138"/>
              <a:gd name="connsiteY53" fmla="*/ 1543831 h 1593850"/>
              <a:gd name="connsiteX54" fmla="*/ 901856 w 1481138"/>
              <a:gd name="connsiteY54" fmla="*/ 1558123 h 1593850"/>
              <a:gd name="connsiteX55" fmla="*/ 876450 w 1481138"/>
              <a:gd name="connsiteY55" fmla="*/ 1569221 h 1593850"/>
              <a:gd name="connsiteX56" fmla="*/ 874229 w 1481138"/>
              <a:gd name="connsiteY56" fmla="*/ 1570191 h 1593850"/>
              <a:gd name="connsiteX57" fmla="*/ 873685 w 1481138"/>
              <a:gd name="connsiteY57" fmla="*/ 1570429 h 1593850"/>
              <a:gd name="connsiteX58" fmla="*/ 844721 w 1481138"/>
              <a:gd name="connsiteY58" fmla="*/ 1579559 h 1593850"/>
              <a:gd name="connsiteX59" fmla="*/ 815757 w 1481138"/>
              <a:gd name="connsiteY59" fmla="*/ 1587102 h 1593850"/>
              <a:gd name="connsiteX60" fmla="*/ 785602 w 1481138"/>
              <a:gd name="connsiteY60" fmla="*/ 1591468 h 1593850"/>
              <a:gd name="connsiteX61" fmla="*/ 756258 w 1481138"/>
              <a:gd name="connsiteY61" fmla="*/ 1593786 h 1593850"/>
              <a:gd name="connsiteX62" fmla="*/ 755448 w 1481138"/>
              <a:gd name="connsiteY62" fmla="*/ 1593850 h 1593850"/>
              <a:gd name="connsiteX63" fmla="*/ 725690 w 1481138"/>
              <a:gd name="connsiteY63" fmla="*/ 1593850 h 1593850"/>
              <a:gd name="connsiteX64" fmla="*/ 724881 w 1481138"/>
              <a:gd name="connsiteY64" fmla="*/ 1593786 h 1593850"/>
              <a:gd name="connsiteX65" fmla="*/ 695536 w 1481138"/>
              <a:gd name="connsiteY65" fmla="*/ 1591468 h 1593850"/>
              <a:gd name="connsiteX66" fmla="*/ 665382 w 1481138"/>
              <a:gd name="connsiteY66" fmla="*/ 1587102 h 1593850"/>
              <a:gd name="connsiteX67" fmla="*/ 636417 w 1481138"/>
              <a:gd name="connsiteY67" fmla="*/ 1579559 h 1593850"/>
              <a:gd name="connsiteX68" fmla="*/ 607453 w 1481138"/>
              <a:gd name="connsiteY68" fmla="*/ 1570429 h 1593850"/>
              <a:gd name="connsiteX69" fmla="*/ 578886 w 1481138"/>
              <a:gd name="connsiteY69" fmla="*/ 1558123 h 1593850"/>
              <a:gd name="connsiteX70" fmla="*/ 551509 w 1481138"/>
              <a:gd name="connsiteY70" fmla="*/ 1543831 h 1593850"/>
              <a:gd name="connsiteX71" fmla="*/ 188465 w 1481138"/>
              <a:gd name="connsiteY71" fmla="*/ 1334229 h 1593850"/>
              <a:gd name="connsiteX72" fmla="*/ 162675 w 1481138"/>
              <a:gd name="connsiteY72" fmla="*/ 1317556 h 1593850"/>
              <a:gd name="connsiteX73" fmla="*/ 137679 w 1481138"/>
              <a:gd name="connsiteY73" fmla="*/ 1298899 h 1593850"/>
              <a:gd name="connsiteX74" fmla="*/ 115460 w 1481138"/>
              <a:gd name="connsiteY74" fmla="*/ 1278653 h 1593850"/>
              <a:gd name="connsiteX75" fmla="*/ 94431 w 1481138"/>
              <a:gd name="connsiteY75" fmla="*/ 1256819 h 1593850"/>
              <a:gd name="connsiteX76" fmla="*/ 91101 w 1481138"/>
              <a:gd name="connsiteY76" fmla="*/ 1252724 h 1593850"/>
              <a:gd name="connsiteX77" fmla="*/ 75386 w 1481138"/>
              <a:gd name="connsiteY77" fmla="*/ 1233398 h 1593850"/>
              <a:gd name="connsiteX78" fmla="*/ 66955 w 1481138"/>
              <a:gd name="connsiteY78" fmla="*/ 1221235 h 1593850"/>
              <a:gd name="connsiteX79" fmla="*/ 58325 w 1481138"/>
              <a:gd name="connsiteY79" fmla="*/ 1208786 h 1593850"/>
              <a:gd name="connsiteX80" fmla="*/ 50972 w 1481138"/>
              <a:gd name="connsiteY80" fmla="*/ 1195662 h 1593850"/>
              <a:gd name="connsiteX81" fmla="*/ 43645 w 1481138"/>
              <a:gd name="connsiteY81" fmla="*/ 1182585 h 1593850"/>
              <a:gd name="connsiteX82" fmla="*/ 30155 w 1481138"/>
              <a:gd name="connsiteY82" fmla="*/ 1155591 h 1593850"/>
              <a:gd name="connsiteX83" fmla="*/ 19442 w 1481138"/>
              <a:gd name="connsiteY83" fmla="*/ 1127406 h 1593850"/>
              <a:gd name="connsiteX84" fmla="*/ 11110 w 1481138"/>
              <a:gd name="connsiteY84" fmla="*/ 1098427 h 1593850"/>
              <a:gd name="connsiteX85" fmla="*/ 9320 w 1481138"/>
              <a:gd name="connsiteY85" fmla="*/ 1090033 h 1593850"/>
              <a:gd name="connsiteX86" fmla="*/ 4761 w 1481138"/>
              <a:gd name="connsiteY86" fmla="*/ 1068654 h 1593850"/>
              <a:gd name="connsiteX87" fmla="*/ 3648 w 1481138"/>
              <a:gd name="connsiteY87" fmla="*/ 1057789 h 1593850"/>
              <a:gd name="connsiteX88" fmla="*/ 1587 w 1481138"/>
              <a:gd name="connsiteY88" fmla="*/ 1037690 h 1593850"/>
              <a:gd name="connsiteX89" fmla="*/ 519 w 1481138"/>
              <a:gd name="connsiteY89" fmla="*/ 1016856 h 1593850"/>
              <a:gd name="connsiteX90" fmla="*/ 0 w 1481138"/>
              <a:gd name="connsiteY90" fmla="*/ 1006726 h 1593850"/>
              <a:gd name="connsiteX91" fmla="*/ 0 w 1481138"/>
              <a:gd name="connsiteY91" fmla="*/ 1006475 h 1593850"/>
              <a:gd name="connsiteX92" fmla="*/ 0 w 1481138"/>
              <a:gd name="connsiteY92" fmla="*/ 587521 h 1593850"/>
              <a:gd name="connsiteX93" fmla="*/ 1587 w 1481138"/>
              <a:gd name="connsiteY93" fmla="*/ 556557 h 1593850"/>
              <a:gd name="connsiteX94" fmla="*/ 4761 w 1481138"/>
              <a:gd name="connsiteY94" fmla="*/ 525594 h 1593850"/>
              <a:gd name="connsiteX95" fmla="*/ 11110 w 1481138"/>
              <a:gd name="connsiteY95" fmla="*/ 495820 h 1593850"/>
              <a:gd name="connsiteX96" fmla="*/ 19442 w 1481138"/>
              <a:gd name="connsiteY96" fmla="*/ 466841 h 1593850"/>
              <a:gd name="connsiteX97" fmla="*/ 30155 w 1481138"/>
              <a:gd name="connsiteY97" fmla="*/ 438656 h 1593850"/>
              <a:gd name="connsiteX98" fmla="*/ 43645 w 1481138"/>
              <a:gd name="connsiteY98" fmla="*/ 411662 h 1593850"/>
              <a:gd name="connsiteX99" fmla="*/ 53116 w 1481138"/>
              <a:gd name="connsiteY99" fmla="*/ 394760 h 1593850"/>
              <a:gd name="connsiteX100" fmla="*/ 58325 w 1481138"/>
              <a:gd name="connsiteY100" fmla="*/ 385462 h 1593850"/>
              <a:gd name="connsiteX101" fmla="*/ 64439 w 1481138"/>
              <a:gd name="connsiteY101" fmla="*/ 376642 h 1593850"/>
              <a:gd name="connsiteX102" fmla="*/ 75386 w 1481138"/>
              <a:gd name="connsiteY102" fmla="*/ 360849 h 1593850"/>
              <a:gd name="connsiteX103" fmla="*/ 94431 w 1481138"/>
              <a:gd name="connsiteY103" fmla="*/ 337428 h 1593850"/>
              <a:gd name="connsiteX104" fmla="*/ 95940 w 1481138"/>
              <a:gd name="connsiteY104" fmla="*/ 335861 h 1593850"/>
              <a:gd name="connsiteX105" fmla="*/ 115460 w 1481138"/>
              <a:gd name="connsiteY105" fmla="*/ 315594 h 1593850"/>
              <a:gd name="connsiteX106" fmla="*/ 137679 w 1481138"/>
              <a:gd name="connsiteY106" fmla="*/ 295349 h 1593850"/>
              <a:gd name="connsiteX107" fmla="*/ 162675 w 1481138"/>
              <a:gd name="connsiteY107" fmla="*/ 276691 h 1593850"/>
              <a:gd name="connsiteX108" fmla="*/ 188465 w 1481138"/>
              <a:gd name="connsiteY108" fmla="*/ 260018 h 1593850"/>
              <a:gd name="connsiteX109" fmla="*/ 551509 w 1481138"/>
              <a:gd name="connsiteY109" fmla="*/ 50416 h 1593850"/>
              <a:gd name="connsiteX110" fmla="*/ 578886 w 1481138"/>
              <a:gd name="connsiteY110" fmla="*/ 36125 h 1593850"/>
              <a:gd name="connsiteX111" fmla="*/ 607453 w 1481138"/>
              <a:gd name="connsiteY111" fmla="*/ 23819 h 1593850"/>
              <a:gd name="connsiteX112" fmla="*/ 617464 w 1481138"/>
              <a:gd name="connsiteY112" fmla="*/ 20663 h 1593850"/>
              <a:gd name="connsiteX113" fmla="*/ 636417 w 1481138"/>
              <a:gd name="connsiteY113" fmla="*/ 14688 h 1593850"/>
              <a:gd name="connsiteX114" fmla="*/ 651207 w 1481138"/>
              <a:gd name="connsiteY114" fmla="*/ 11039 h 1593850"/>
              <a:gd name="connsiteX115" fmla="*/ 665382 w 1481138"/>
              <a:gd name="connsiteY115" fmla="*/ 7543 h 1593850"/>
              <a:gd name="connsiteX116" fmla="*/ 695536 w 1481138"/>
              <a:gd name="connsiteY116" fmla="*/ 2382 h 1593850"/>
              <a:gd name="connsiteX117" fmla="*/ 724881 w 1481138"/>
              <a:gd name="connsiteY117" fmla="*/ 64 h 1593850"/>
              <a:gd name="connsiteX118" fmla="*/ 725610 w 1481138"/>
              <a:gd name="connsiteY118" fmla="*/ 7 h 159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481138" h="1593850">
                <a:moveTo>
                  <a:pt x="725690" y="0"/>
                </a:moveTo>
                <a:lnTo>
                  <a:pt x="755448" y="0"/>
                </a:lnTo>
                <a:lnTo>
                  <a:pt x="756257" y="64"/>
                </a:lnTo>
                <a:lnTo>
                  <a:pt x="785602" y="2382"/>
                </a:lnTo>
                <a:lnTo>
                  <a:pt x="815757" y="7543"/>
                </a:lnTo>
                <a:lnTo>
                  <a:pt x="829931" y="11039"/>
                </a:lnTo>
                <a:lnTo>
                  <a:pt x="844721" y="14688"/>
                </a:lnTo>
                <a:lnTo>
                  <a:pt x="873685" y="23819"/>
                </a:lnTo>
                <a:lnTo>
                  <a:pt x="888187" y="30153"/>
                </a:lnTo>
                <a:lnTo>
                  <a:pt x="901856" y="36125"/>
                </a:lnTo>
                <a:lnTo>
                  <a:pt x="923050" y="47188"/>
                </a:lnTo>
                <a:lnTo>
                  <a:pt x="929233" y="50416"/>
                </a:lnTo>
                <a:lnTo>
                  <a:pt x="1027551" y="107118"/>
                </a:lnTo>
                <a:lnTo>
                  <a:pt x="1292673" y="260018"/>
                </a:lnTo>
                <a:lnTo>
                  <a:pt x="1302896" y="266627"/>
                </a:lnTo>
                <a:lnTo>
                  <a:pt x="1318463" y="276691"/>
                </a:lnTo>
                <a:lnTo>
                  <a:pt x="1338364" y="291545"/>
                </a:lnTo>
                <a:lnTo>
                  <a:pt x="1343459" y="295349"/>
                </a:lnTo>
                <a:lnTo>
                  <a:pt x="1350257" y="301543"/>
                </a:lnTo>
                <a:lnTo>
                  <a:pt x="1365678" y="315594"/>
                </a:lnTo>
                <a:lnTo>
                  <a:pt x="1386707" y="337428"/>
                </a:lnTo>
                <a:lnTo>
                  <a:pt x="1405752" y="360849"/>
                </a:lnTo>
                <a:lnTo>
                  <a:pt x="1422813" y="385462"/>
                </a:lnTo>
                <a:lnTo>
                  <a:pt x="1437494" y="411662"/>
                </a:lnTo>
                <a:lnTo>
                  <a:pt x="1450984" y="438656"/>
                </a:lnTo>
                <a:lnTo>
                  <a:pt x="1461697" y="466841"/>
                </a:lnTo>
                <a:lnTo>
                  <a:pt x="1470029" y="495820"/>
                </a:lnTo>
                <a:lnTo>
                  <a:pt x="1476377" y="525594"/>
                </a:lnTo>
                <a:lnTo>
                  <a:pt x="1479551" y="556557"/>
                </a:lnTo>
                <a:lnTo>
                  <a:pt x="1481138" y="587521"/>
                </a:lnTo>
                <a:lnTo>
                  <a:pt x="1481138" y="1006475"/>
                </a:lnTo>
                <a:lnTo>
                  <a:pt x="1481138" y="1006726"/>
                </a:lnTo>
                <a:lnTo>
                  <a:pt x="1480619" y="1016856"/>
                </a:lnTo>
                <a:lnTo>
                  <a:pt x="1479551" y="1037690"/>
                </a:lnTo>
                <a:lnTo>
                  <a:pt x="1477491" y="1057784"/>
                </a:lnTo>
                <a:lnTo>
                  <a:pt x="1476377" y="1068654"/>
                </a:lnTo>
                <a:lnTo>
                  <a:pt x="1471818" y="1090036"/>
                </a:lnTo>
                <a:lnTo>
                  <a:pt x="1470029" y="1098427"/>
                </a:lnTo>
                <a:lnTo>
                  <a:pt x="1461697" y="1127406"/>
                </a:lnTo>
                <a:lnTo>
                  <a:pt x="1450984" y="1155591"/>
                </a:lnTo>
                <a:lnTo>
                  <a:pt x="1437494" y="1182585"/>
                </a:lnTo>
                <a:lnTo>
                  <a:pt x="1422813" y="1208786"/>
                </a:lnTo>
                <a:lnTo>
                  <a:pt x="1405752" y="1233398"/>
                </a:lnTo>
                <a:lnTo>
                  <a:pt x="1390038" y="1252724"/>
                </a:lnTo>
                <a:lnTo>
                  <a:pt x="1386707" y="1256819"/>
                </a:lnTo>
                <a:lnTo>
                  <a:pt x="1379510" y="1264292"/>
                </a:lnTo>
                <a:lnTo>
                  <a:pt x="1365678" y="1278653"/>
                </a:lnTo>
                <a:lnTo>
                  <a:pt x="1359151" y="1284600"/>
                </a:lnTo>
                <a:lnTo>
                  <a:pt x="1343459" y="1298899"/>
                </a:lnTo>
                <a:lnTo>
                  <a:pt x="1330950" y="1308236"/>
                </a:lnTo>
                <a:lnTo>
                  <a:pt x="1318463" y="1317556"/>
                </a:lnTo>
                <a:lnTo>
                  <a:pt x="1309711" y="1323215"/>
                </a:lnTo>
                <a:lnTo>
                  <a:pt x="1292673" y="1334229"/>
                </a:lnTo>
                <a:lnTo>
                  <a:pt x="929233" y="1543831"/>
                </a:lnTo>
                <a:lnTo>
                  <a:pt x="901856" y="1558123"/>
                </a:lnTo>
                <a:lnTo>
                  <a:pt x="876450" y="1569221"/>
                </a:lnTo>
                <a:lnTo>
                  <a:pt x="874229" y="1570191"/>
                </a:lnTo>
                <a:lnTo>
                  <a:pt x="873685" y="1570429"/>
                </a:lnTo>
                <a:lnTo>
                  <a:pt x="844721" y="1579559"/>
                </a:lnTo>
                <a:lnTo>
                  <a:pt x="815757" y="1587102"/>
                </a:lnTo>
                <a:lnTo>
                  <a:pt x="785602" y="1591468"/>
                </a:lnTo>
                <a:lnTo>
                  <a:pt x="756258" y="1593786"/>
                </a:lnTo>
                <a:lnTo>
                  <a:pt x="755448" y="1593850"/>
                </a:lnTo>
                <a:lnTo>
                  <a:pt x="725690" y="1593850"/>
                </a:lnTo>
                <a:lnTo>
                  <a:pt x="724881" y="1593786"/>
                </a:lnTo>
                <a:lnTo>
                  <a:pt x="695536" y="1591468"/>
                </a:lnTo>
                <a:lnTo>
                  <a:pt x="665382" y="1587102"/>
                </a:lnTo>
                <a:lnTo>
                  <a:pt x="636417" y="1579559"/>
                </a:lnTo>
                <a:lnTo>
                  <a:pt x="607453" y="1570429"/>
                </a:lnTo>
                <a:lnTo>
                  <a:pt x="578886" y="1558123"/>
                </a:lnTo>
                <a:lnTo>
                  <a:pt x="551509" y="1543831"/>
                </a:lnTo>
                <a:lnTo>
                  <a:pt x="188465" y="1334229"/>
                </a:lnTo>
                <a:lnTo>
                  <a:pt x="162675" y="1317556"/>
                </a:lnTo>
                <a:lnTo>
                  <a:pt x="137679" y="1298899"/>
                </a:lnTo>
                <a:lnTo>
                  <a:pt x="115460" y="1278653"/>
                </a:lnTo>
                <a:lnTo>
                  <a:pt x="94431" y="1256819"/>
                </a:lnTo>
                <a:lnTo>
                  <a:pt x="91101" y="1252724"/>
                </a:lnTo>
                <a:lnTo>
                  <a:pt x="75386" y="1233398"/>
                </a:lnTo>
                <a:lnTo>
                  <a:pt x="66955" y="1221235"/>
                </a:lnTo>
                <a:lnTo>
                  <a:pt x="58325" y="1208786"/>
                </a:lnTo>
                <a:lnTo>
                  <a:pt x="50972" y="1195662"/>
                </a:lnTo>
                <a:lnTo>
                  <a:pt x="43645" y="1182585"/>
                </a:lnTo>
                <a:lnTo>
                  <a:pt x="30155" y="1155591"/>
                </a:lnTo>
                <a:lnTo>
                  <a:pt x="19442" y="1127406"/>
                </a:lnTo>
                <a:lnTo>
                  <a:pt x="11110" y="1098427"/>
                </a:lnTo>
                <a:lnTo>
                  <a:pt x="9320" y="1090033"/>
                </a:lnTo>
                <a:lnTo>
                  <a:pt x="4761" y="1068654"/>
                </a:lnTo>
                <a:lnTo>
                  <a:pt x="3648" y="1057789"/>
                </a:lnTo>
                <a:lnTo>
                  <a:pt x="1587" y="1037690"/>
                </a:lnTo>
                <a:lnTo>
                  <a:pt x="519" y="1016856"/>
                </a:lnTo>
                <a:lnTo>
                  <a:pt x="0" y="1006726"/>
                </a:lnTo>
                <a:lnTo>
                  <a:pt x="0" y="1006475"/>
                </a:lnTo>
                <a:lnTo>
                  <a:pt x="0" y="587521"/>
                </a:lnTo>
                <a:lnTo>
                  <a:pt x="1587" y="556557"/>
                </a:lnTo>
                <a:lnTo>
                  <a:pt x="4761" y="525594"/>
                </a:lnTo>
                <a:lnTo>
                  <a:pt x="11110" y="495820"/>
                </a:lnTo>
                <a:lnTo>
                  <a:pt x="19442" y="466841"/>
                </a:lnTo>
                <a:lnTo>
                  <a:pt x="30155" y="438656"/>
                </a:lnTo>
                <a:lnTo>
                  <a:pt x="43645" y="411662"/>
                </a:lnTo>
                <a:lnTo>
                  <a:pt x="53116" y="394760"/>
                </a:lnTo>
                <a:lnTo>
                  <a:pt x="58325" y="385462"/>
                </a:lnTo>
                <a:lnTo>
                  <a:pt x="64439" y="376642"/>
                </a:lnTo>
                <a:lnTo>
                  <a:pt x="75386" y="360849"/>
                </a:lnTo>
                <a:lnTo>
                  <a:pt x="94431" y="337428"/>
                </a:lnTo>
                <a:lnTo>
                  <a:pt x="95940" y="335861"/>
                </a:lnTo>
                <a:lnTo>
                  <a:pt x="115460" y="315594"/>
                </a:lnTo>
                <a:lnTo>
                  <a:pt x="137679" y="295349"/>
                </a:lnTo>
                <a:lnTo>
                  <a:pt x="162675" y="276691"/>
                </a:lnTo>
                <a:lnTo>
                  <a:pt x="188465" y="260018"/>
                </a:lnTo>
                <a:lnTo>
                  <a:pt x="551509" y="50416"/>
                </a:lnTo>
                <a:lnTo>
                  <a:pt x="578886" y="36125"/>
                </a:lnTo>
                <a:lnTo>
                  <a:pt x="607453" y="23819"/>
                </a:lnTo>
                <a:lnTo>
                  <a:pt x="617464" y="20663"/>
                </a:lnTo>
                <a:lnTo>
                  <a:pt x="636417" y="14688"/>
                </a:lnTo>
                <a:lnTo>
                  <a:pt x="651207" y="11039"/>
                </a:lnTo>
                <a:lnTo>
                  <a:pt x="665382" y="7543"/>
                </a:lnTo>
                <a:lnTo>
                  <a:pt x="695536" y="2382"/>
                </a:lnTo>
                <a:lnTo>
                  <a:pt x="724881" y="64"/>
                </a:lnTo>
                <a:lnTo>
                  <a:pt x="725610" y="7"/>
                </a:lnTo>
                <a:close/>
              </a:path>
            </a:pathLst>
          </a:cu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DCF2A5F-620F-5B6F-3135-93C21730F64A}"/>
              </a:ext>
            </a:extLst>
          </p:cNvPr>
          <p:cNvGrpSpPr/>
          <p:nvPr/>
        </p:nvGrpSpPr>
        <p:grpSpPr>
          <a:xfrm>
            <a:off x="2661313" y="5083072"/>
            <a:ext cx="679360" cy="731057"/>
            <a:chOff x="2661313" y="5083072"/>
            <a:chExt cx="679360" cy="731057"/>
          </a:xfrm>
        </p:grpSpPr>
        <p:sp>
          <p:nvSpPr>
            <p:cNvPr id="67" name="Freeform 5">
              <a:extLst>
                <a:ext uri="{FF2B5EF4-FFF2-40B4-BE49-F238E27FC236}">
                  <a16:creationId xmlns:a16="http://schemas.microsoft.com/office/drawing/2014/main" id="{3CEB67EA-775A-5B85-6A3B-C2AD89784499}"/>
                </a:ext>
              </a:extLst>
            </p:cNvPr>
            <p:cNvSpPr/>
            <p:nvPr/>
          </p:nvSpPr>
          <p:spPr>
            <a:xfrm flipH="1">
              <a:off x="2661313" y="5083072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CC513B8-E88F-8AD7-D8F5-241E6BB3CC96}"/>
                </a:ext>
              </a:extLst>
            </p:cNvPr>
            <p:cNvGrpSpPr/>
            <p:nvPr/>
          </p:nvGrpSpPr>
          <p:grpSpPr>
            <a:xfrm>
              <a:off x="2935582" y="5293794"/>
              <a:ext cx="130822" cy="309613"/>
              <a:chOff x="5505537" y="930389"/>
              <a:chExt cx="333375" cy="788988"/>
            </a:xfrm>
            <a:solidFill>
              <a:schemeClr val="bg1"/>
            </a:solidFill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D53B10A5-54DC-FF81-46B1-A662D7DCF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1" name="Freeform 1084">
                <a:extLst>
                  <a:ext uri="{FF2B5EF4-FFF2-40B4-BE49-F238E27FC236}">
                    <a16:creationId xmlns:a16="http://schemas.microsoft.com/office/drawing/2014/main" id="{646CAE4D-27E2-E090-0AD1-EAF99257A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D85D12D-1480-6011-1750-C4A846E0E053}"/>
              </a:ext>
            </a:extLst>
          </p:cNvPr>
          <p:cNvGrpSpPr/>
          <p:nvPr/>
        </p:nvGrpSpPr>
        <p:grpSpPr>
          <a:xfrm flipH="1">
            <a:off x="5319828" y="4256032"/>
            <a:ext cx="249697" cy="253046"/>
            <a:chOff x="8535988" y="2424113"/>
            <a:chExt cx="828675" cy="839787"/>
          </a:xfrm>
          <a:solidFill>
            <a:schemeClr val="bg1"/>
          </a:solidFill>
        </p:grpSpPr>
        <p:sp>
          <p:nvSpPr>
            <p:cNvPr id="73" name="Rectangle 5">
              <a:extLst>
                <a:ext uri="{FF2B5EF4-FFF2-40B4-BE49-F238E27FC236}">
                  <a16:creationId xmlns:a16="http://schemas.microsoft.com/office/drawing/2014/main" id="{C7503F7C-542B-88AD-9914-E8E43748B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4263" y="2925763"/>
              <a:ext cx="4937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Rectangle 6">
              <a:extLst>
                <a:ext uri="{FF2B5EF4-FFF2-40B4-BE49-F238E27FC236}">
                  <a16:creationId xmlns:a16="http://schemas.microsoft.com/office/drawing/2014/main" id="{DE4F1D21-B7D0-582D-CAA8-8BAAC5D97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4263" y="2762250"/>
              <a:ext cx="95250" cy="147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Rectangle 7">
              <a:extLst>
                <a:ext uri="{FF2B5EF4-FFF2-40B4-BE49-F238E27FC236}">
                  <a16:creationId xmlns:a16="http://schemas.microsoft.com/office/drawing/2014/main" id="{E7D714AF-77DB-23BE-08B8-48346C8A7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6026" y="2693988"/>
              <a:ext cx="95250" cy="215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Rectangle 8">
              <a:extLst>
                <a:ext uri="{FF2B5EF4-FFF2-40B4-BE49-F238E27FC236}">
                  <a16:creationId xmlns:a16="http://schemas.microsoft.com/office/drawing/2014/main" id="{3C8F25E0-0667-6BF1-C6C1-A71129479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9376" y="2613025"/>
              <a:ext cx="95250" cy="296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Rectangle 9">
              <a:extLst>
                <a:ext uri="{FF2B5EF4-FFF2-40B4-BE49-F238E27FC236}">
                  <a16:creationId xmlns:a16="http://schemas.microsoft.com/office/drawing/2014/main" id="{BA396C16-83CB-7A6A-4FCF-BCC4DE75B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2726" y="2720975"/>
              <a:ext cx="98425" cy="1889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57F6AF0E-6862-B1B1-53CC-AD92C0771C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5988" y="2424113"/>
              <a:ext cx="828675" cy="669925"/>
            </a:xfrm>
            <a:custGeom>
              <a:avLst/>
              <a:gdLst>
                <a:gd name="T0" fmla="*/ 188 w 218"/>
                <a:gd name="T1" fmla="*/ 13 h 176"/>
                <a:gd name="T2" fmla="*/ 146 w 218"/>
                <a:gd name="T3" fmla="*/ 13 h 176"/>
                <a:gd name="T4" fmla="*/ 132 w 218"/>
                <a:gd name="T5" fmla="*/ 0 h 176"/>
                <a:gd name="T6" fmla="*/ 86 w 218"/>
                <a:gd name="T7" fmla="*/ 0 h 176"/>
                <a:gd name="T8" fmla="*/ 72 w 218"/>
                <a:gd name="T9" fmla="*/ 13 h 176"/>
                <a:gd name="T10" fmla="*/ 30 w 218"/>
                <a:gd name="T11" fmla="*/ 13 h 176"/>
                <a:gd name="T12" fmla="*/ 0 w 218"/>
                <a:gd name="T13" fmla="*/ 43 h 176"/>
                <a:gd name="T14" fmla="*/ 0 w 218"/>
                <a:gd name="T15" fmla="*/ 146 h 176"/>
                <a:gd name="T16" fmla="*/ 30 w 218"/>
                <a:gd name="T17" fmla="*/ 176 h 176"/>
                <a:gd name="T18" fmla="*/ 188 w 218"/>
                <a:gd name="T19" fmla="*/ 176 h 176"/>
                <a:gd name="T20" fmla="*/ 218 w 218"/>
                <a:gd name="T21" fmla="*/ 146 h 176"/>
                <a:gd name="T22" fmla="*/ 218 w 218"/>
                <a:gd name="T23" fmla="*/ 43 h 176"/>
                <a:gd name="T24" fmla="*/ 188 w 218"/>
                <a:gd name="T25" fmla="*/ 13 h 176"/>
                <a:gd name="T26" fmla="*/ 200 w 218"/>
                <a:gd name="T27" fmla="*/ 146 h 176"/>
                <a:gd name="T28" fmla="*/ 188 w 218"/>
                <a:gd name="T29" fmla="*/ 158 h 176"/>
                <a:gd name="T30" fmla="*/ 30 w 218"/>
                <a:gd name="T31" fmla="*/ 158 h 176"/>
                <a:gd name="T32" fmla="*/ 18 w 218"/>
                <a:gd name="T33" fmla="*/ 146 h 176"/>
                <a:gd name="T34" fmla="*/ 18 w 218"/>
                <a:gd name="T35" fmla="*/ 43 h 176"/>
                <a:gd name="T36" fmla="*/ 30 w 218"/>
                <a:gd name="T37" fmla="*/ 31 h 176"/>
                <a:gd name="T38" fmla="*/ 188 w 218"/>
                <a:gd name="T39" fmla="*/ 31 h 176"/>
                <a:gd name="T40" fmla="*/ 200 w 218"/>
                <a:gd name="T41" fmla="*/ 43 h 176"/>
                <a:gd name="T42" fmla="*/ 200 w 218"/>
                <a:gd name="T43" fmla="*/ 14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8" h="176">
                  <a:moveTo>
                    <a:pt x="188" y="13"/>
                  </a:moveTo>
                  <a:cubicBezTo>
                    <a:pt x="146" y="13"/>
                    <a:pt x="146" y="13"/>
                    <a:pt x="146" y="13"/>
                  </a:cubicBezTo>
                  <a:cubicBezTo>
                    <a:pt x="145" y="6"/>
                    <a:pt x="139" y="0"/>
                    <a:pt x="132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9" y="0"/>
                    <a:pt x="73" y="6"/>
                    <a:pt x="72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13" y="13"/>
                    <a:pt x="0" y="26"/>
                    <a:pt x="0" y="43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62"/>
                    <a:pt x="13" y="176"/>
                    <a:pt x="30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205" y="176"/>
                    <a:pt x="218" y="162"/>
                    <a:pt x="218" y="146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18" y="26"/>
                    <a:pt x="205" y="13"/>
                    <a:pt x="188" y="13"/>
                  </a:cubicBezTo>
                  <a:close/>
                  <a:moveTo>
                    <a:pt x="200" y="146"/>
                  </a:moveTo>
                  <a:cubicBezTo>
                    <a:pt x="200" y="152"/>
                    <a:pt x="195" y="158"/>
                    <a:pt x="188" y="158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24" y="158"/>
                    <a:pt x="18" y="152"/>
                    <a:pt x="18" y="146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36"/>
                    <a:pt x="24" y="31"/>
                    <a:pt x="30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95" y="31"/>
                    <a:pt x="200" y="36"/>
                    <a:pt x="200" y="43"/>
                  </a:cubicBezTo>
                  <a:lnTo>
                    <a:pt x="200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id="{0B3E178E-80B5-24B0-EAFF-451AF3407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3127375"/>
              <a:ext cx="136525" cy="136525"/>
            </a:xfrm>
            <a:custGeom>
              <a:avLst/>
              <a:gdLst>
                <a:gd name="T0" fmla="*/ 2 w 36"/>
                <a:gd name="T1" fmla="*/ 22 h 36"/>
                <a:gd name="T2" fmla="*/ 6 w 36"/>
                <a:gd name="T3" fmla="*/ 35 h 36"/>
                <a:gd name="T4" fmla="*/ 10 w 36"/>
                <a:gd name="T5" fmla="*/ 36 h 36"/>
                <a:gd name="T6" fmla="*/ 18 w 36"/>
                <a:gd name="T7" fmla="*/ 31 h 36"/>
                <a:gd name="T8" fmla="*/ 36 w 36"/>
                <a:gd name="T9" fmla="*/ 0 h 36"/>
                <a:gd name="T10" fmla="*/ 15 w 36"/>
                <a:gd name="T11" fmla="*/ 0 h 36"/>
                <a:gd name="T12" fmla="*/ 2 w 36"/>
                <a:gd name="T1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2" y="22"/>
                  </a:moveTo>
                  <a:cubicBezTo>
                    <a:pt x="0" y="26"/>
                    <a:pt x="1" y="32"/>
                    <a:pt x="6" y="35"/>
                  </a:cubicBezTo>
                  <a:cubicBezTo>
                    <a:pt x="7" y="35"/>
                    <a:pt x="9" y="36"/>
                    <a:pt x="10" y="36"/>
                  </a:cubicBezTo>
                  <a:cubicBezTo>
                    <a:pt x="14" y="36"/>
                    <a:pt x="17" y="34"/>
                    <a:pt x="18" y="3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12">
              <a:extLst>
                <a:ext uri="{FF2B5EF4-FFF2-40B4-BE49-F238E27FC236}">
                  <a16:creationId xmlns:a16="http://schemas.microsoft.com/office/drawing/2014/main" id="{CD13933F-1894-3E01-3BA2-CBC6B272D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3127375"/>
              <a:ext cx="136525" cy="136525"/>
            </a:xfrm>
            <a:custGeom>
              <a:avLst/>
              <a:gdLst>
                <a:gd name="T0" fmla="*/ 21 w 36"/>
                <a:gd name="T1" fmla="*/ 0 h 36"/>
                <a:gd name="T2" fmla="*/ 0 w 36"/>
                <a:gd name="T3" fmla="*/ 0 h 36"/>
                <a:gd name="T4" fmla="*/ 18 w 36"/>
                <a:gd name="T5" fmla="*/ 31 h 36"/>
                <a:gd name="T6" fmla="*/ 26 w 36"/>
                <a:gd name="T7" fmla="*/ 36 h 36"/>
                <a:gd name="T8" fmla="*/ 30 w 36"/>
                <a:gd name="T9" fmla="*/ 35 h 36"/>
                <a:gd name="T10" fmla="*/ 34 w 36"/>
                <a:gd name="T11" fmla="*/ 22 h 36"/>
                <a:gd name="T12" fmla="*/ 21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4"/>
                    <a:pt x="23" y="36"/>
                    <a:pt x="26" y="36"/>
                  </a:cubicBezTo>
                  <a:cubicBezTo>
                    <a:pt x="27" y="36"/>
                    <a:pt x="29" y="35"/>
                    <a:pt x="30" y="35"/>
                  </a:cubicBezTo>
                  <a:cubicBezTo>
                    <a:pt x="35" y="32"/>
                    <a:pt x="36" y="26"/>
                    <a:pt x="34" y="22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37330D9-4220-7ACE-5514-47910BF20DE7}"/>
              </a:ext>
            </a:extLst>
          </p:cNvPr>
          <p:cNvSpPr txBox="1"/>
          <p:nvPr/>
        </p:nvSpPr>
        <p:spPr>
          <a:xfrm>
            <a:off x="2513476" y="3686609"/>
            <a:ext cx="25137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EFDF2B4-A67A-06B6-AB4A-C841DBA6B157}"/>
              </a:ext>
            </a:extLst>
          </p:cNvPr>
          <p:cNvSpPr txBox="1"/>
          <p:nvPr/>
        </p:nvSpPr>
        <p:spPr>
          <a:xfrm>
            <a:off x="80255" y="4748084"/>
            <a:ext cx="25137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4394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 animBg="1"/>
      <p:bldP spid="66" grpId="0"/>
      <p:bldP spid="68" grpId="0" animBg="1"/>
      <p:bldP spid="81" grpId="0"/>
      <p:bldP spid="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6B7407-5326-F8EA-A0FA-40C29EB3837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9082D21-F215-9D47-64FC-1DB04C062122}"/>
              </a:ext>
            </a:extLst>
          </p:cNvPr>
          <p:cNvGrpSpPr/>
          <p:nvPr/>
        </p:nvGrpSpPr>
        <p:grpSpPr>
          <a:xfrm>
            <a:off x="2036108" y="1420204"/>
            <a:ext cx="5116905" cy="3536197"/>
            <a:chOff x="1449069" y="971320"/>
            <a:chExt cx="6372225" cy="4403725"/>
          </a:xfrm>
        </p:grpSpPr>
        <p:sp>
          <p:nvSpPr>
            <p:cNvPr id="60" name="Oval 29">
              <a:extLst>
                <a:ext uri="{FF2B5EF4-FFF2-40B4-BE49-F238E27FC236}">
                  <a16:creationId xmlns:a16="http://schemas.microsoft.com/office/drawing/2014/main" id="{7133E18F-331F-D602-F137-82055F093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419" y="971320"/>
              <a:ext cx="2547938" cy="2551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90500" dist="254000" dir="2700000" algn="ctr" rotWithShape="0">
                <a:prstClr val="black">
                  <a:alpha val="4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1200"/>
                </a:spcBef>
              </a:pPr>
              <a:endParaRPr lang="ru-UA" sz="1400" b="1">
                <a:solidFill>
                  <a:schemeClr val="lt1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450FA87-CE15-7861-AD95-69FEB17A07FF}"/>
                </a:ext>
              </a:extLst>
            </p:cNvPr>
            <p:cNvGrpSpPr/>
            <p:nvPr/>
          </p:nvGrpSpPr>
          <p:grpSpPr>
            <a:xfrm>
              <a:off x="1449069" y="1695220"/>
              <a:ext cx="1260475" cy="1101725"/>
              <a:chOff x="2906713" y="1563688"/>
              <a:chExt cx="1260475" cy="1101725"/>
            </a:xfrm>
          </p:grpSpPr>
          <p:sp>
            <p:nvSpPr>
              <p:cNvPr id="62" name="Freeform 24">
                <a:extLst>
                  <a:ext uri="{FF2B5EF4-FFF2-40B4-BE49-F238E27FC236}">
                    <a16:creationId xmlns:a16="http://schemas.microsoft.com/office/drawing/2014/main" id="{58C27572-3148-A5A8-EB33-39CB7CE7A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6713" y="1563688"/>
                <a:ext cx="1260475" cy="1101725"/>
              </a:xfrm>
              <a:custGeom>
                <a:avLst/>
                <a:gdLst>
                  <a:gd name="T0" fmla="*/ 144 w 331"/>
                  <a:gd name="T1" fmla="*/ 289 h 289"/>
                  <a:gd name="T2" fmla="*/ 0 w 331"/>
                  <a:gd name="T3" fmla="*/ 145 h 289"/>
                  <a:gd name="T4" fmla="*/ 144 w 331"/>
                  <a:gd name="T5" fmla="*/ 0 h 289"/>
                  <a:gd name="T6" fmla="*/ 286 w 331"/>
                  <a:gd name="T7" fmla="*/ 119 h 289"/>
                  <a:gd name="T8" fmla="*/ 331 w 331"/>
                  <a:gd name="T9" fmla="*/ 145 h 289"/>
                  <a:gd name="T10" fmla="*/ 286 w 331"/>
                  <a:gd name="T11" fmla="*/ 171 h 289"/>
                  <a:gd name="T12" fmla="*/ 144 w 331"/>
                  <a:gd name="T13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1" h="289">
                    <a:moveTo>
                      <a:pt x="144" y="289"/>
                    </a:moveTo>
                    <a:cubicBezTo>
                      <a:pt x="65" y="289"/>
                      <a:pt x="0" y="224"/>
                      <a:pt x="0" y="145"/>
                    </a:cubicBezTo>
                    <a:cubicBezTo>
                      <a:pt x="0" y="65"/>
                      <a:pt x="65" y="0"/>
                      <a:pt x="144" y="0"/>
                    </a:cubicBezTo>
                    <a:cubicBezTo>
                      <a:pt x="215" y="0"/>
                      <a:pt x="274" y="51"/>
                      <a:pt x="286" y="119"/>
                    </a:cubicBezTo>
                    <a:cubicBezTo>
                      <a:pt x="331" y="145"/>
                      <a:pt x="331" y="145"/>
                      <a:pt x="331" y="145"/>
                    </a:cubicBezTo>
                    <a:cubicBezTo>
                      <a:pt x="286" y="171"/>
                      <a:pt x="286" y="171"/>
                      <a:pt x="286" y="171"/>
                    </a:cubicBezTo>
                    <a:cubicBezTo>
                      <a:pt x="274" y="238"/>
                      <a:pt x="215" y="289"/>
                      <a:pt x="144" y="289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63" name="Oval 30">
                <a:extLst>
                  <a:ext uri="{FF2B5EF4-FFF2-40B4-BE49-F238E27FC236}">
                    <a16:creationId xmlns:a16="http://schemas.microsoft.com/office/drawing/2014/main" id="{53F80885-F983-EB32-8861-210003F18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9275" y="1751013"/>
                <a:ext cx="730250" cy="73183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442AE2A-83B8-7B6E-22A3-D7C65359B4ED}"/>
                </a:ext>
              </a:extLst>
            </p:cNvPr>
            <p:cNvGrpSpPr/>
            <p:nvPr/>
          </p:nvGrpSpPr>
          <p:grpSpPr>
            <a:xfrm>
              <a:off x="1879281" y="3196995"/>
              <a:ext cx="1230313" cy="1225550"/>
              <a:chOff x="3336925" y="3065463"/>
              <a:chExt cx="1230313" cy="1225550"/>
            </a:xfrm>
          </p:grpSpPr>
          <p:sp>
            <p:nvSpPr>
              <p:cNvPr id="65" name="Freeform 23">
                <a:extLst>
                  <a:ext uri="{FF2B5EF4-FFF2-40B4-BE49-F238E27FC236}">
                    <a16:creationId xmlns:a16="http://schemas.microsoft.com/office/drawing/2014/main" id="{CA46FA16-7449-1F4E-A7B0-FDC1F51C3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925" y="3065463"/>
                <a:ext cx="1230313" cy="1225550"/>
              </a:xfrm>
              <a:custGeom>
                <a:avLst/>
                <a:gdLst>
                  <a:gd name="T0" fmla="*/ 248 w 323"/>
                  <a:gd name="T1" fmla="*/ 274 h 321"/>
                  <a:gd name="T2" fmla="*/ 47 w 323"/>
                  <a:gd name="T3" fmla="*/ 242 h 321"/>
                  <a:gd name="T4" fmla="*/ 79 w 323"/>
                  <a:gd name="T5" fmla="*/ 41 h 321"/>
                  <a:gd name="T6" fmla="*/ 263 w 323"/>
                  <a:gd name="T7" fmla="*/ 53 h 321"/>
                  <a:gd name="T8" fmla="*/ 315 w 323"/>
                  <a:gd name="T9" fmla="*/ 48 h 321"/>
                  <a:gd name="T10" fmla="*/ 293 w 323"/>
                  <a:gd name="T11" fmla="*/ 95 h 321"/>
                  <a:gd name="T12" fmla="*/ 248 w 323"/>
                  <a:gd name="T13" fmla="*/ 27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3" h="321">
                    <a:moveTo>
                      <a:pt x="248" y="274"/>
                    </a:moveTo>
                    <a:cubicBezTo>
                      <a:pt x="184" y="321"/>
                      <a:pt x="94" y="307"/>
                      <a:pt x="47" y="242"/>
                    </a:cubicBezTo>
                    <a:cubicBezTo>
                      <a:pt x="0" y="178"/>
                      <a:pt x="14" y="88"/>
                      <a:pt x="79" y="41"/>
                    </a:cubicBezTo>
                    <a:cubicBezTo>
                      <a:pt x="136" y="0"/>
                      <a:pt x="213" y="6"/>
                      <a:pt x="263" y="53"/>
                    </a:cubicBezTo>
                    <a:cubicBezTo>
                      <a:pt x="315" y="48"/>
                      <a:pt x="315" y="48"/>
                      <a:pt x="315" y="48"/>
                    </a:cubicBezTo>
                    <a:cubicBezTo>
                      <a:pt x="293" y="95"/>
                      <a:pt x="293" y="95"/>
                      <a:pt x="293" y="95"/>
                    </a:cubicBezTo>
                    <a:cubicBezTo>
                      <a:pt x="323" y="157"/>
                      <a:pt x="305" y="233"/>
                      <a:pt x="248" y="274"/>
                    </a:cubicBez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66" name="Oval 31">
                <a:extLst>
                  <a:ext uri="{FF2B5EF4-FFF2-40B4-BE49-F238E27FC236}">
                    <a16:creationId xmlns:a16="http://schemas.microsoft.com/office/drawing/2014/main" id="{9FA56A55-2F59-BD10-E1FE-BCF67DC3E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3" y="3302000"/>
                <a:ext cx="730250" cy="7334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D0EE8646-446C-A621-F108-1F85F68C4CD4}"/>
                </a:ext>
              </a:extLst>
            </p:cNvPr>
            <p:cNvGrpSpPr/>
            <p:nvPr/>
          </p:nvGrpSpPr>
          <p:grpSpPr>
            <a:xfrm>
              <a:off x="3204844" y="4082820"/>
              <a:ext cx="1222375" cy="1292225"/>
              <a:chOff x="4662488" y="3951288"/>
              <a:chExt cx="1222375" cy="1292225"/>
            </a:xfrm>
          </p:grpSpPr>
          <p:sp>
            <p:nvSpPr>
              <p:cNvPr id="68" name="Freeform 22">
                <a:extLst>
                  <a:ext uri="{FF2B5EF4-FFF2-40B4-BE49-F238E27FC236}">
                    <a16:creationId xmlns:a16="http://schemas.microsoft.com/office/drawing/2014/main" id="{8E02E4C3-312F-F598-35DD-6284B1D62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488" y="3951288"/>
                <a:ext cx="1222375" cy="1292225"/>
              </a:xfrm>
              <a:custGeom>
                <a:avLst/>
                <a:gdLst>
                  <a:gd name="T0" fmla="*/ 25 w 321"/>
                  <a:gd name="T1" fmla="*/ 133 h 339"/>
                  <a:gd name="T2" fmla="*/ 117 w 321"/>
                  <a:gd name="T3" fmla="*/ 314 h 339"/>
                  <a:gd name="T4" fmla="*/ 299 w 321"/>
                  <a:gd name="T5" fmla="*/ 222 h 339"/>
                  <a:gd name="T6" fmla="*/ 230 w 321"/>
                  <a:gd name="T7" fmla="*/ 50 h 339"/>
                  <a:gd name="T8" fmla="*/ 219 w 321"/>
                  <a:gd name="T9" fmla="*/ 0 h 339"/>
                  <a:gd name="T10" fmla="*/ 181 w 321"/>
                  <a:gd name="T11" fmla="*/ 34 h 339"/>
                  <a:gd name="T12" fmla="*/ 25 w 321"/>
                  <a:gd name="T13" fmla="*/ 133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" h="339">
                    <a:moveTo>
                      <a:pt x="25" y="133"/>
                    </a:moveTo>
                    <a:cubicBezTo>
                      <a:pt x="0" y="208"/>
                      <a:pt x="42" y="290"/>
                      <a:pt x="117" y="314"/>
                    </a:cubicBezTo>
                    <a:cubicBezTo>
                      <a:pt x="193" y="339"/>
                      <a:pt x="274" y="297"/>
                      <a:pt x="299" y="222"/>
                    </a:cubicBezTo>
                    <a:cubicBezTo>
                      <a:pt x="321" y="155"/>
                      <a:pt x="290" y="83"/>
                      <a:pt x="230" y="50"/>
                    </a:cubicBezTo>
                    <a:cubicBezTo>
                      <a:pt x="219" y="0"/>
                      <a:pt x="219" y="0"/>
                      <a:pt x="219" y="0"/>
                    </a:cubicBezTo>
                    <a:cubicBezTo>
                      <a:pt x="181" y="34"/>
                      <a:pt x="181" y="34"/>
                      <a:pt x="181" y="34"/>
                    </a:cubicBezTo>
                    <a:cubicBezTo>
                      <a:pt x="113" y="25"/>
                      <a:pt x="47" y="65"/>
                      <a:pt x="25" y="133"/>
                    </a:cubicBez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69" name="Oval 32">
                <a:extLst>
                  <a:ext uri="{FF2B5EF4-FFF2-40B4-BE49-F238E27FC236}">
                    <a16:creationId xmlns:a16="http://schemas.microsoft.com/office/drawing/2014/main" id="{CB841AE7-A477-DB0A-BAA7-93BBE77FD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3313" y="4264025"/>
                <a:ext cx="731838" cy="73183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A9CB432D-47B4-79CD-8820-67CB438A41B0}"/>
                </a:ext>
              </a:extLst>
            </p:cNvPr>
            <p:cNvGrpSpPr/>
            <p:nvPr/>
          </p:nvGrpSpPr>
          <p:grpSpPr>
            <a:xfrm>
              <a:off x="4846319" y="4082820"/>
              <a:ext cx="1219200" cy="1292225"/>
              <a:chOff x="6303963" y="3951288"/>
              <a:chExt cx="1219200" cy="1292225"/>
            </a:xfrm>
          </p:grpSpPr>
          <p:sp>
            <p:nvSpPr>
              <p:cNvPr id="71" name="Freeform 21">
                <a:extLst>
                  <a:ext uri="{FF2B5EF4-FFF2-40B4-BE49-F238E27FC236}">
                    <a16:creationId xmlns:a16="http://schemas.microsoft.com/office/drawing/2014/main" id="{7EF6B285-3F31-D27F-093F-7FF83AA38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3963" y="3951288"/>
                <a:ext cx="1219200" cy="1292225"/>
              </a:xfrm>
              <a:custGeom>
                <a:avLst/>
                <a:gdLst>
                  <a:gd name="T0" fmla="*/ 22 w 320"/>
                  <a:gd name="T1" fmla="*/ 222 h 339"/>
                  <a:gd name="T2" fmla="*/ 203 w 320"/>
                  <a:gd name="T3" fmla="*/ 314 h 339"/>
                  <a:gd name="T4" fmla="*/ 296 w 320"/>
                  <a:gd name="T5" fmla="*/ 133 h 339"/>
                  <a:gd name="T6" fmla="*/ 140 w 320"/>
                  <a:gd name="T7" fmla="*/ 34 h 339"/>
                  <a:gd name="T8" fmla="*/ 101 w 320"/>
                  <a:gd name="T9" fmla="*/ 0 h 339"/>
                  <a:gd name="T10" fmla="*/ 90 w 320"/>
                  <a:gd name="T11" fmla="*/ 50 h 339"/>
                  <a:gd name="T12" fmla="*/ 22 w 320"/>
                  <a:gd name="T13" fmla="*/ 222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339">
                    <a:moveTo>
                      <a:pt x="22" y="222"/>
                    </a:moveTo>
                    <a:cubicBezTo>
                      <a:pt x="46" y="297"/>
                      <a:pt x="128" y="339"/>
                      <a:pt x="203" y="314"/>
                    </a:cubicBezTo>
                    <a:cubicBezTo>
                      <a:pt x="279" y="290"/>
                      <a:pt x="320" y="208"/>
                      <a:pt x="296" y="133"/>
                    </a:cubicBezTo>
                    <a:cubicBezTo>
                      <a:pt x="274" y="65"/>
                      <a:pt x="207" y="25"/>
                      <a:pt x="140" y="34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30" y="83"/>
                      <a:pt x="0" y="155"/>
                      <a:pt x="22" y="222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2" name="Oval 33">
                <a:extLst>
                  <a:ext uri="{FF2B5EF4-FFF2-40B4-BE49-F238E27FC236}">
                    <a16:creationId xmlns:a16="http://schemas.microsoft.com/office/drawing/2014/main" id="{BAB729AF-8625-4A39-BE1E-5AEC7C680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3675" y="4264025"/>
                <a:ext cx="731838" cy="73183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B3AD1C01-1AF9-3B9B-922A-FC0E845715C4}"/>
                </a:ext>
              </a:extLst>
            </p:cNvPr>
            <p:cNvGrpSpPr/>
            <p:nvPr/>
          </p:nvGrpSpPr>
          <p:grpSpPr>
            <a:xfrm>
              <a:off x="6163944" y="3196995"/>
              <a:ext cx="1225550" cy="1225550"/>
              <a:chOff x="7621588" y="3065463"/>
              <a:chExt cx="1225550" cy="1225550"/>
            </a:xfrm>
          </p:grpSpPr>
          <p:sp>
            <p:nvSpPr>
              <p:cNvPr id="74" name="Freeform 20">
                <a:extLst>
                  <a:ext uri="{FF2B5EF4-FFF2-40B4-BE49-F238E27FC236}">
                    <a16:creationId xmlns:a16="http://schemas.microsoft.com/office/drawing/2014/main" id="{21553E05-B4B8-E75B-2AFA-5B390B484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1588" y="3065463"/>
                <a:ext cx="1225550" cy="1225550"/>
              </a:xfrm>
              <a:custGeom>
                <a:avLst/>
                <a:gdLst>
                  <a:gd name="T0" fmla="*/ 74 w 322"/>
                  <a:gd name="T1" fmla="*/ 274 h 321"/>
                  <a:gd name="T2" fmla="*/ 276 w 322"/>
                  <a:gd name="T3" fmla="*/ 242 h 321"/>
                  <a:gd name="T4" fmla="*/ 244 w 322"/>
                  <a:gd name="T5" fmla="*/ 41 h 321"/>
                  <a:gd name="T6" fmla="*/ 60 w 322"/>
                  <a:gd name="T7" fmla="*/ 53 h 321"/>
                  <a:gd name="T8" fmla="*/ 8 w 322"/>
                  <a:gd name="T9" fmla="*/ 48 h 321"/>
                  <a:gd name="T10" fmla="*/ 29 w 322"/>
                  <a:gd name="T11" fmla="*/ 95 h 321"/>
                  <a:gd name="T12" fmla="*/ 74 w 322"/>
                  <a:gd name="T13" fmla="*/ 27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" h="321">
                    <a:moveTo>
                      <a:pt x="74" y="274"/>
                    </a:moveTo>
                    <a:cubicBezTo>
                      <a:pt x="139" y="321"/>
                      <a:pt x="229" y="307"/>
                      <a:pt x="276" y="242"/>
                    </a:cubicBezTo>
                    <a:cubicBezTo>
                      <a:pt x="322" y="178"/>
                      <a:pt x="308" y="88"/>
                      <a:pt x="244" y="41"/>
                    </a:cubicBezTo>
                    <a:cubicBezTo>
                      <a:pt x="187" y="0"/>
                      <a:pt x="109" y="6"/>
                      <a:pt x="60" y="53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0" y="157"/>
                      <a:pt x="17" y="233"/>
                      <a:pt x="74" y="274"/>
                    </a:cubicBez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5" name="Oval 34">
                <a:extLst>
                  <a:ext uri="{FF2B5EF4-FFF2-40B4-BE49-F238E27FC236}">
                    <a16:creationId xmlns:a16="http://schemas.microsoft.com/office/drawing/2014/main" id="{EBE702AD-7372-492B-90F4-70DCBC695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1300" y="3302000"/>
                <a:ext cx="731838" cy="7334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0E63322E-9624-8E9B-541C-AAA5882A726E}"/>
                </a:ext>
              </a:extLst>
            </p:cNvPr>
            <p:cNvGrpSpPr/>
            <p:nvPr/>
          </p:nvGrpSpPr>
          <p:grpSpPr>
            <a:xfrm>
              <a:off x="6559231" y="1695220"/>
              <a:ext cx="1262063" cy="1101725"/>
              <a:chOff x="8016875" y="1563688"/>
              <a:chExt cx="1262063" cy="1101725"/>
            </a:xfrm>
          </p:grpSpPr>
          <p:sp>
            <p:nvSpPr>
              <p:cNvPr id="77" name="Freeform 28">
                <a:extLst>
                  <a:ext uri="{FF2B5EF4-FFF2-40B4-BE49-F238E27FC236}">
                    <a16:creationId xmlns:a16="http://schemas.microsoft.com/office/drawing/2014/main" id="{6380E172-11D8-3DD5-D871-5CA456CDF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6875" y="1563688"/>
                <a:ext cx="1262063" cy="1101725"/>
              </a:xfrm>
              <a:custGeom>
                <a:avLst/>
                <a:gdLst>
                  <a:gd name="T0" fmla="*/ 187 w 331"/>
                  <a:gd name="T1" fmla="*/ 289 h 289"/>
                  <a:gd name="T2" fmla="*/ 331 w 331"/>
                  <a:gd name="T3" fmla="*/ 145 h 289"/>
                  <a:gd name="T4" fmla="*/ 187 w 331"/>
                  <a:gd name="T5" fmla="*/ 0 h 289"/>
                  <a:gd name="T6" fmla="*/ 46 w 331"/>
                  <a:gd name="T7" fmla="*/ 119 h 289"/>
                  <a:gd name="T8" fmla="*/ 0 w 331"/>
                  <a:gd name="T9" fmla="*/ 145 h 289"/>
                  <a:gd name="T10" fmla="*/ 46 w 331"/>
                  <a:gd name="T11" fmla="*/ 171 h 289"/>
                  <a:gd name="T12" fmla="*/ 187 w 331"/>
                  <a:gd name="T13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1" h="289">
                    <a:moveTo>
                      <a:pt x="187" y="289"/>
                    </a:moveTo>
                    <a:cubicBezTo>
                      <a:pt x="267" y="289"/>
                      <a:pt x="331" y="224"/>
                      <a:pt x="331" y="145"/>
                    </a:cubicBezTo>
                    <a:cubicBezTo>
                      <a:pt x="331" y="65"/>
                      <a:pt x="267" y="0"/>
                      <a:pt x="187" y="0"/>
                    </a:cubicBezTo>
                    <a:cubicBezTo>
                      <a:pt x="117" y="0"/>
                      <a:pt x="58" y="51"/>
                      <a:pt x="46" y="119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46" y="171"/>
                      <a:pt x="46" y="171"/>
                      <a:pt x="46" y="171"/>
                    </a:cubicBezTo>
                    <a:cubicBezTo>
                      <a:pt x="58" y="238"/>
                      <a:pt x="117" y="289"/>
                      <a:pt x="187" y="289"/>
                    </a:cubicBez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8" name="Oval 35">
                <a:extLst>
                  <a:ext uri="{FF2B5EF4-FFF2-40B4-BE49-F238E27FC236}">
                    <a16:creationId xmlns:a16="http://schemas.microsoft.com/office/drawing/2014/main" id="{56D51865-AB66-5C71-C77B-A7E46E06B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67713" y="1751013"/>
                <a:ext cx="731838" cy="73183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2" name="Freeform 24">
              <a:extLst>
                <a:ext uri="{FF2B5EF4-FFF2-40B4-BE49-F238E27FC236}">
                  <a16:creationId xmlns:a16="http://schemas.microsoft.com/office/drawing/2014/main" id="{359E4E51-8767-C903-B962-E97E1ABD7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4540" y="4676543"/>
              <a:ext cx="143742" cy="200212"/>
            </a:xfrm>
            <a:custGeom>
              <a:avLst/>
              <a:gdLst>
                <a:gd name="T0" fmla="*/ 4 w 47"/>
                <a:gd name="T1" fmla="*/ 37 h 65"/>
                <a:gd name="T2" fmla="*/ 0 w 47"/>
                <a:gd name="T3" fmla="*/ 24 h 65"/>
                <a:gd name="T4" fmla="*/ 24 w 47"/>
                <a:gd name="T5" fmla="*/ 0 h 65"/>
                <a:gd name="T6" fmla="*/ 47 w 47"/>
                <a:gd name="T7" fmla="*/ 24 h 65"/>
                <a:gd name="T8" fmla="*/ 43 w 47"/>
                <a:gd name="T9" fmla="*/ 37 h 65"/>
                <a:gd name="T10" fmla="*/ 37 w 47"/>
                <a:gd name="T11" fmla="*/ 52 h 65"/>
                <a:gd name="T12" fmla="*/ 10 w 47"/>
                <a:gd name="T13" fmla="*/ 52 h 65"/>
                <a:gd name="T14" fmla="*/ 4 w 47"/>
                <a:gd name="T15" fmla="*/ 37 h 65"/>
                <a:gd name="T16" fmla="*/ 10 w 47"/>
                <a:gd name="T17" fmla="*/ 65 h 65"/>
                <a:gd name="T18" fmla="*/ 37 w 47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5">
                  <a:moveTo>
                    <a:pt x="4" y="37"/>
                  </a:moveTo>
                  <a:cubicBezTo>
                    <a:pt x="2" y="33"/>
                    <a:pt x="0" y="2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28"/>
                    <a:pt x="46" y="33"/>
                    <a:pt x="43" y="37"/>
                  </a:cubicBezTo>
                  <a:cubicBezTo>
                    <a:pt x="38" y="44"/>
                    <a:pt x="37" y="48"/>
                    <a:pt x="37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48"/>
                    <a:pt x="9" y="44"/>
                    <a:pt x="4" y="37"/>
                  </a:cubicBezTo>
                  <a:close/>
                  <a:moveTo>
                    <a:pt x="10" y="65"/>
                  </a:moveTo>
                  <a:cubicBezTo>
                    <a:pt x="37" y="65"/>
                    <a:pt x="37" y="65"/>
                    <a:pt x="37" y="65"/>
                  </a:cubicBezTo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3" name="Freeform 25">
              <a:extLst>
                <a:ext uri="{FF2B5EF4-FFF2-40B4-BE49-F238E27FC236}">
                  <a16:creationId xmlns:a16="http://schemas.microsoft.com/office/drawing/2014/main" id="{9ACAB3AD-661C-F7D9-C64F-3A76C061AD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1990" y="3698644"/>
              <a:ext cx="219463" cy="184811"/>
            </a:xfrm>
            <a:custGeom>
              <a:avLst/>
              <a:gdLst>
                <a:gd name="T0" fmla="*/ 64 w 71"/>
                <a:gd name="T1" fmla="*/ 31 h 60"/>
                <a:gd name="T2" fmla="*/ 64 w 71"/>
                <a:gd name="T3" fmla="*/ 34 h 60"/>
                <a:gd name="T4" fmla="*/ 56 w 71"/>
                <a:gd name="T5" fmla="*/ 53 h 60"/>
                <a:gd name="T6" fmla="*/ 56 w 71"/>
                <a:gd name="T7" fmla="*/ 53 h 60"/>
                <a:gd name="T8" fmla="*/ 56 w 71"/>
                <a:gd name="T9" fmla="*/ 60 h 60"/>
                <a:gd name="T10" fmla="*/ 40 w 71"/>
                <a:gd name="T11" fmla="*/ 60 h 60"/>
                <a:gd name="T12" fmla="*/ 40 w 71"/>
                <a:gd name="T13" fmla="*/ 56 h 60"/>
                <a:gd name="T14" fmla="*/ 40 w 71"/>
                <a:gd name="T15" fmla="*/ 56 h 60"/>
                <a:gd name="T16" fmla="*/ 34 w 71"/>
                <a:gd name="T17" fmla="*/ 56 h 60"/>
                <a:gd name="T18" fmla="*/ 28 w 71"/>
                <a:gd name="T19" fmla="*/ 56 h 60"/>
                <a:gd name="T20" fmla="*/ 28 w 71"/>
                <a:gd name="T21" fmla="*/ 56 h 60"/>
                <a:gd name="T22" fmla="*/ 28 w 71"/>
                <a:gd name="T23" fmla="*/ 60 h 60"/>
                <a:gd name="T24" fmla="*/ 12 w 71"/>
                <a:gd name="T25" fmla="*/ 60 h 60"/>
                <a:gd name="T26" fmla="*/ 12 w 71"/>
                <a:gd name="T27" fmla="*/ 53 h 60"/>
                <a:gd name="T28" fmla="*/ 12 w 71"/>
                <a:gd name="T29" fmla="*/ 53 h 60"/>
                <a:gd name="T30" fmla="*/ 5 w 71"/>
                <a:gd name="T31" fmla="*/ 42 h 60"/>
                <a:gd name="T32" fmla="*/ 5 w 71"/>
                <a:gd name="T33" fmla="*/ 42 h 60"/>
                <a:gd name="T34" fmla="*/ 2 w 71"/>
                <a:gd name="T35" fmla="*/ 42 h 60"/>
                <a:gd name="T36" fmla="*/ 0 w 71"/>
                <a:gd name="T37" fmla="*/ 40 h 60"/>
                <a:gd name="T38" fmla="*/ 0 w 71"/>
                <a:gd name="T39" fmla="*/ 28 h 60"/>
                <a:gd name="T40" fmla="*/ 2 w 71"/>
                <a:gd name="T41" fmla="*/ 26 h 60"/>
                <a:gd name="T42" fmla="*/ 5 w 71"/>
                <a:gd name="T43" fmla="*/ 26 h 60"/>
                <a:gd name="T44" fmla="*/ 5 w 71"/>
                <a:gd name="T45" fmla="*/ 26 h 60"/>
                <a:gd name="T46" fmla="*/ 16 w 71"/>
                <a:gd name="T47" fmla="*/ 11 h 60"/>
                <a:gd name="T48" fmla="*/ 16 w 71"/>
                <a:gd name="T49" fmla="*/ 11 h 60"/>
                <a:gd name="T50" fmla="*/ 12 w 71"/>
                <a:gd name="T51" fmla="*/ 3 h 60"/>
                <a:gd name="T52" fmla="*/ 25 w 71"/>
                <a:gd name="T53" fmla="*/ 7 h 60"/>
                <a:gd name="T54" fmla="*/ 25 w 71"/>
                <a:gd name="T55" fmla="*/ 7 h 60"/>
                <a:gd name="T56" fmla="*/ 34 w 71"/>
                <a:gd name="T57" fmla="*/ 6 h 60"/>
                <a:gd name="T58" fmla="*/ 40 w 71"/>
                <a:gd name="T59" fmla="*/ 7 h 60"/>
                <a:gd name="T60" fmla="*/ 47 w 71"/>
                <a:gd name="T61" fmla="*/ 23 h 60"/>
                <a:gd name="T62" fmla="*/ 53 w 71"/>
                <a:gd name="T63" fmla="*/ 25 h 60"/>
                <a:gd name="T64" fmla="*/ 60 w 71"/>
                <a:gd name="T65" fmla="*/ 21 h 60"/>
                <a:gd name="T66" fmla="*/ 54 w 71"/>
                <a:gd name="T67" fmla="*/ 17 h 60"/>
                <a:gd name="T68" fmla="*/ 48 w 71"/>
                <a:gd name="T69" fmla="*/ 13 h 60"/>
                <a:gd name="T70" fmla="*/ 54 w 71"/>
                <a:gd name="T71" fmla="*/ 9 h 60"/>
                <a:gd name="T72" fmla="*/ 58 w 71"/>
                <a:gd name="T73" fmla="*/ 11 h 60"/>
                <a:gd name="T74" fmla="*/ 53 w 71"/>
                <a:gd name="T75" fmla="*/ 25 h 60"/>
                <a:gd name="T76" fmla="*/ 53 w 71"/>
                <a:gd name="T77" fmla="*/ 28 h 60"/>
                <a:gd name="T78" fmla="*/ 53 w 71"/>
                <a:gd name="T79" fmla="*/ 6 h 60"/>
                <a:gd name="T80" fmla="*/ 53 w 71"/>
                <a:gd name="T81" fmla="*/ 9 h 60"/>
                <a:gd name="T82" fmla="*/ 54 w 71"/>
                <a:gd name="T83" fmla="*/ 0 h 60"/>
                <a:gd name="T84" fmla="*/ 37 w 71"/>
                <a:gd name="T85" fmla="*/ 17 h 60"/>
                <a:gd name="T86" fmla="*/ 54 w 71"/>
                <a:gd name="T87" fmla="*/ 34 h 60"/>
                <a:gd name="T88" fmla="*/ 71 w 71"/>
                <a:gd name="T89" fmla="*/ 17 h 60"/>
                <a:gd name="T90" fmla="*/ 54 w 71"/>
                <a:gd name="T9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1" h="60">
                  <a:moveTo>
                    <a:pt x="64" y="31"/>
                  </a:moveTo>
                  <a:cubicBezTo>
                    <a:pt x="64" y="32"/>
                    <a:pt x="64" y="33"/>
                    <a:pt x="64" y="34"/>
                  </a:cubicBezTo>
                  <a:cubicBezTo>
                    <a:pt x="64" y="41"/>
                    <a:pt x="61" y="48"/>
                    <a:pt x="56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8" y="56"/>
                    <a:pt x="36" y="56"/>
                    <a:pt x="34" y="56"/>
                  </a:cubicBezTo>
                  <a:cubicBezTo>
                    <a:pt x="32" y="56"/>
                    <a:pt x="30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9" y="50"/>
                    <a:pt x="6" y="46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0"/>
                    <a:pt x="11" y="15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8"/>
                    <a:pt x="14" y="6"/>
                    <a:pt x="12" y="3"/>
                  </a:cubicBezTo>
                  <a:cubicBezTo>
                    <a:pt x="18" y="2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6"/>
                    <a:pt x="31" y="6"/>
                    <a:pt x="34" y="6"/>
                  </a:cubicBezTo>
                  <a:cubicBezTo>
                    <a:pt x="36" y="6"/>
                    <a:pt x="38" y="6"/>
                    <a:pt x="40" y="7"/>
                  </a:cubicBezTo>
                  <a:moveTo>
                    <a:pt x="47" y="23"/>
                  </a:moveTo>
                  <a:cubicBezTo>
                    <a:pt x="49" y="25"/>
                    <a:pt x="51" y="25"/>
                    <a:pt x="53" y="25"/>
                  </a:cubicBezTo>
                  <a:cubicBezTo>
                    <a:pt x="55" y="25"/>
                    <a:pt x="60" y="25"/>
                    <a:pt x="60" y="21"/>
                  </a:cubicBezTo>
                  <a:cubicBezTo>
                    <a:pt x="60" y="18"/>
                    <a:pt x="58" y="17"/>
                    <a:pt x="54" y="17"/>
                  </a:cubicBezTo>
                  <a:cubicBezTo>
                    <a:pt x="52" y="16"/>
                    <a:pt x="48" y="16"/>
                    <a:pt x="48" y="13"/>
                  </a:cubicBezTo>
                  <a:cubicBezTo>
                    <a:pt x="48" y="11"/>
                    <a:pt x="50" y="9"/>
                    <a:pt x="54" y="9"/>
                  </a:cubicBezTo>
                  <a:cubicBezTo>
                    <a:pt x="55" y="9"/>
                    <a:pt x="57" y="10"/>
                    <a:pt x="58" y="11"/>
                  </a:cubicBezTo>
                  <a:moveTo>
                    <a:pt x="53" y="25"/>
                  </a:moveTo>
                  <a:cubicBezTo>
                    <a:pt x="53" y="28"/>
                    <a:pt x="53" y="28"/>
                    <a:pt x="53" y="28"/>
                  </a:cubicBezTo>
                  <a:moveTo>
                    <a:pt x="53" y="6"/>
                  </a:moveTo>
                  <a:cubicBezTo>
                    <a:pt x="53" y="9"/>
                    <a:pt x="53" y="9"/>
                    <a:pt x="53" y="9"/>
                  </a:cubicBezTo>
                  <a:moveTo>
                    <a:pt x="54" y="0"/>
                  </a:moveTo>
                  <a:cubicBezTo>
                    <a:pt x="44" y="0"/>
                    <a:pt x="37" y="8"/>
                    <a:pt x="37" y="17"/>
                  </a:cubicBezTo>
                  <a:cubicBezTo>
                    <a:pt x="37" y="27"/>
                    <a:pt x="44" y="34"/>
                    <a:pt x="54" y="34"/>
                  </a:cubicBezTo>
                  <a:cubicBezTo>
                    <a:pt x="63" y="34"/>
                    <a:pt x="71" y="27"/>
                    <a:pt x="71" y="17"/>
                  </a:cubicBezTo>
                  <a:cubicBezTo>
                    <a:pt x="71" y="8"/>
                    <a:pt x="63" y="0"/>
                    <a:pt x="54" y="0"/>
                  </a:cubicBezTo>
                  <a:close/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4" name="Freeform 26">
              <a:extLst>
                <a:ext uri="{FF2B5EF4-FFF2-40B4-BE49-F238E27FC236}">
                  <a16:creationId xmlns:a16="http://schemas.microsoft.com/office/drawing/2014/main" id="{B791833F-8142-638F-EBDE-5F1FB29241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4654" y="2151129"/>
              <a:ext cx="187378" cy="200212"/>
            </a:xfrm>
            <a:custGeom>
              <a:avLst/>
              <a:gdLst>
                <a:gd name="T0" fmla="*/ 54 w 61"/>
                <a:gd name="T1" fmla="*/ 37 h 65"/>
                <a:gd name="T2" fmla="*/ 61 w 61"/>
                <a:gd name="T3" fmla="*/ 45 h 65"/>
                <a:gd name="T4" fmla="*/ 56 w 61"/>
                <a:gd name="T5" fmla="*/ 53 h 65"/>
                <a:gd name="T6" fmla="*/ 46 w 61"/>
                <a:gd name="T7" fmla="*/ 50 h 65"/>
                <a:gd name="T8" fmla="*/ 38 w 61"/>
                <a:gd name="T9" fmla="*/ 55 h 65"/>
                <a:gd name="T10" fmla="*/ 35 w 61"/>
                <a:gd name="T11" fmla="*/ 65 h 65"/>
                <a:gd name="T12" fmla="*/ 26 w 61"/>
                <a:gd name="T13" fmla="*/ 65 h 65"/>
                <a:gd name="T14" fmla="*/ 23 w 61"/>
                <a:gd name="T15" fmla="*/ 55 h 65"/>
                <a:gd name="T16" fmla="*/ 15 w 61"/>
                <a:gd name="T17" fmla="*/ 50 h 65"/>
                <a:gd name="T18" fmla="*/ 5 w 61"/>
                <a:gd name="T19" fmla="*/ 53 h 65"/>
                <a:gd name="T20" fmla="*/ 0 w 61"/>
                <a:gd name="T21" fmla="*/ 45 h 65"/>
                <a:gd name="T22" fmla="*/ 8 w 61"/>
                <a:gd name="T23" fmla="*/ 37 h 65"/>
                <a:gd name="T24" fmla="*/ 7 w 61"/>
                <a:gd name="T25" fmla="*/ 33 h 65"/>
                <a:gd name="T26" fmla="*/ 8 w 61"/>
                <a:gd name="T27" fmla="*/ 28 h 65"/>
                <a:gd name="T28" fmla="*/ 0 w 61"/>
                <a:gd name="T29" fmla="*/ 21 h 65"/>
                <a:gd name="T30" fmla="*/ 5 w 61"/>
                <a:gd name="T31" fmla="*/ 12 h 65"/>
                <a:gd name="T32" fmla="*/ 15 w 61"/>
                <a:gd name="T33" fmla="*/ 15 h 65"/>
                <a:gd name="T34" fmla="*/ 23 w 61"/>
                <a:gd name="T35" fmla="*/ 10 h 65"/>
                <a:gd name="T36" fmla="*/ 26 w 61"/>
                <a:gd name="T37" fmla="*/ 0 h 65"/>
                <a:gd name="T38" fmla="*/ 35 w 61"/>
                <a:gd name="T39" fmla="*/ 0 h 65"/>
                <a:gd name="T40" fmla="*/ 38 w 61"/>
                <a:gd name="T41" fmla="*/ 10 h 65"/>
                <a:gd name="T42" fmla="*/ 46 w 61"/>
                <a:gd name="T43" fmla="*/ 15 h 65"/>
                <a:gd name="T44" fmla="*/ 56 w 61"/>
                <a:gd name="T45" fmla="*/ 12 h 65"/>
                <a:gd name="T46" fmla="*/ 61 w 61"/>
                <a:gd name="T47" fmla="*/ 21 h 65"/>
                <a:gd name="T48" fmla="*/ 54 w 61"/>
                <a:gd name="T49" fmla="*/ 28 h 65"/>
                <a:gd name="T50" fmla="*/ 54 w 61"/>
                <a:gd name="T51" fmla="*/ 33 h 65"/>
                <a:gd name="T52" fmla="*/ 54 w 61"/>
                <a:gd name="T53" fmla="*/ 37 h 65"/>
                <a:gd name="T54" fmla="*/ 31 w 61"/>
                <a:gd name="T55" fmla="*/ 21 h 65"/>
                <a:gd name="T56" fmla="*/ 19 w 61"/>
                <a:gd name="T57" fmla="*/ 33 h 65"/>
                <a:gd name="T58" fmla="*/ 31 w 61"/>
                <a:gd name="T59" fmla="*/ 44 h 65"/>
                <a:gd name="T60" fmla="*/ 42 w 61"/>
                <a:gd name="T61" fmla="*/ 33 h 65"/>
                <a:gd name="T62" fmla="*/ 31 w 61"/>
                <a:gd name="T63" fmla="*/ 2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" h="65">
                  <a:moveTo>
                    <a:pt x="54" y="37"/>
                  </a:moveTo>
                  <a:cubicBezTo>
                    <a:pt x="61" y="45"/>
                    <a:pt x="61" y="45"/>
                    <a:pt x="61" y="45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52"/>
                    <a:pt x="41" y="54"/>
                    <a:pt x="38" y="5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0" y="54"/>
                    <a:pt x="18" y="52"/>
                    <a:pt x="15" y="5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7" y="36"/>
                    <a:pt x="7" y="34"/>
                    <a:pt x="7" y="33"/>
                  </a:cubicBezTo>
                  <a:cubicBezTo>
                    <a:pt x="7" y="31"/>
                    <a:pt x="7" y="30"/>
                    <a:pt x="8" y="2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8" y="13"/>
                    <a:pt x="20" y="11"/>
                    <a:pt x="23" y="1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1" y="11"/>
                    <a:pt x="44" y="13"/>
                    <a:pt x="46" y="15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30"/>
                    <a:pt x="54" y="31"/>
                    <a:pt x="54" y="33"/>
                  </a:cubicBezTo>
                  <a:cubicBezTo>
                    <a:pt x="54" y="34"/>
                    <a:pt x="54" y="36"/>
                    <a:pt x="54" y="37"/>
                  </a:cubicBezTo>
                  <a:close/>
                  <a:moveTo>
                    <a:pt x="31" y="21"/>
                  </a:moveTo>
                  <a:cubicBezTo>
                    <a:pt x="25" y="21"/>
                    <a:pt x="19" y="26"/>
                    <a:pt x="19" y="33"/>
                  </a:cubicBezTo>
                  <a:cubicBezTo>
                    <a:pt x="19" y="39"/>
                    <a:pt x="25" y="44"/>
                    <a:pt x="31" y="44"/>
                  </a:cubicBezTo>
                  <a:cubicBezTo>
                    <a:pt x="37" y="44"/>
                    <a:pt x="42" y="39"/>
                    <a:pt x="42" y="33"/>
                  </a:cubicBezTo>
                  <a:cubicBezTo>
                    <a:pt x="42" y="26"/>
                    <a:pt x="37" y="21"/>
                    <a:pt x="31" y="21"/>
                  </a:cubicBezTo>
                  <a:close/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5" name="Freeform 27">
              <a:extLst>
                <a:ext uri="{FF2B5EF4-FFF2-40B4-BE49-F238E27FC236}">
                  <a16:creationId xmlns:a16="http://schemas.microsoft.com/office/drawing/2014/main" id="{28A008C3-3AC5-72E6-552F-9E9A760212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65416" y="2158769"/>
              <a:ext cx="218180" cy="169410"/>
            </a:xfrm>
            <a:custGeom>
              <a:avLst/>
              <a:gdLst>
                <a:gd name="T0" fmla="*/ 0 w 170"/>
                <a:gd name="T1" fmla="*/ 132 h 132"/>
                <a:gd name="T2" fmla="*/ 170 w 170"/>
                <a:gd name="T3" fmla="*/ 132 h 132"/>
                <a:gd name="T4" fmla="*/ 48 w 170"/>
                <a:gd name="T5" fmla="*/ 79 h 132"/>
                <a:gd name="T6" fmla="*/ 17 w 170"/>
                <a:gd name="T7" fmla="*/ 79 h 132"/>
                <a:gd name="T8" fmla="*/ 17 w 170"/>
                <a:gd name="T9" fmla="*/ 132 h 132"/>
                <a:gd name="T10" fmla="*/ 48 w 170"/>
                <a:gd name="T11" fmla="*/ 132 h 132"/>
                <a:gd name="T12" fmla="*/ 48 w 170"/>
                <a:gd name="T13" fmla="*/ 79 h 132"/>
                <a:gd name="T14" fmla="*/ 101 w 170"/>
                <a:gd name="T15" fmla="*/ 43 h 132"/>
                <a:gd name="T16" fmla="*/ 72 w 170"/>
                <a:gd name="T17" fmla="*/ 43 h 132"/>
                <a:gd name="T18" fmla="*/ 72 w 170"/>
                <a:gd name="T19" fmla="*/ 132 h 132"/>
                <a:gd name="T20" fmla="*/ 101 w 170"/>
                <a:gd name="T21" fmla="*/ 132 h 132"/>
                <a:gd name="T22" fmla="*/ 101 w 170"/>
                <a:gd name="T23" fmla="*/ 43 h 132"/>
                <a:gd name="T24" fmla="*/ 153 w 170"/>
                <a:gd name="T25" fmla="*/ 65 h 132"/>
                <a:gd name="T26" fmla="*/ 125 w 170"/>
                <a:gd name="T27" fmla="*/ 65 h 132"/>
                <a:gd name="T28" fmla="*/ 125 w 170"/>
                <a:gd name="T29" fmla="*/ 132 h 132"/>
                <a:gd name="T30" fmla="*/ 153 w 170"/>
                <a:gd name="T31" fmla="*/ 132 h 132"/>
                <a:gd name="T32" fmla="*/ 153 w 170"/>
                <a:gd name="T33" fmla="*/ 65 h 132"/>
                <a:gd name="T34" fmla="*/ 165 w 170"/>
                <a:gd name="T35" fmla="*/ 7 h 132"/>
                <a:gd name="T36" fmla="*/ 139 w 170"/>
                <a:gd name="T37" fmla="*/ 39 h 132"/>
                <a:gd name="T38" fmla="*/ 86 w 170"/>
                <a:gd name="T39" fmla="*/ 0 h 132"/>
                <a:gd name="T40" fmla="*/ 14 w 170"/>
                <a:gd name="T41" fmla="*/ 51 h 132"/>
                <a:gd name="T42" fmla="*/ 168 w 170"/>
                <a:gd name="T43" fmla="*/ 34 h 132"/>
                <a:gd name="T44" fmla="*/ 165 w 170"/>
                <a:gd name="T45" fmla="*/ 7 h 132"/>
                <a:gd name="T46" fmla="*/ 137 w 170"/>
                <a:gd name="T47" fmla="*/ 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0" h="132">
                  <a:moveTo>
                    <a:pt x="0" y="132"/>
                  </a:moveTo>
                  <a:lnTo>
                    <a:pt x="170" y="132"/>
                  </a:lnTo>
                  <a:moveTo>
                    <a:pt x="48" y="79"/>
                  </a:moveTo>
                  <a:lnTo>
                    <a:pt x="17" y="79"/>
                  </a:lnTo>
                  <a:lnTo>
                    <a:pt x="17" y="132"/>
                  </a:lnTo>
                  <a:lnTo>
                    <a:pt x="48" y="132"/>
                  </a:lnTo>
                  <a:lnTo>
                    <a:pt x="48" y="79"/>
                  </a:lnTo>
                  <a:moveTo>
                    <a:pt x="101" y="43"/>
                  </a:moveTo>
                  <a:lnTo>
                    <a:pt x="72" y="43"/>
                  </a:lnTo>
                  <a:lnTo>
                    <a:pt x="72" y="132"/>
                  </a:lnTo>
                  <a:lnTo>
                    <a:pt x="101" y="132"/>
                  </a:lnTo>
                  <a:lnTo>
                    <a:pt x="101" y="43"/>
                  </a:lnTo>
                  <a:moveTo>
                    <a:pt x="153" y="65"/>
                  </a:moveTo>
                  <a:lnTo>
                    <a:pt x="125" y="65"/>
                  </a:lnTo>
                  <a:lnTo>
                    <a:pt x="125" y="132"/>
                  </a:lnTo>
                  <a:lnTo>
                    <a:pt x="153" y="132"/>
                  </a:lnTo>
                  <a:lnTo>
                    <a:pt x="153" y="65"/>
                  </a:lnTo>
                  <a:moveTo>
                    <a:pt x="165" y="7"/>
                  </a:moveTo>
                  <a:lnTo>
                    <a:pt x="139" y="39"/>
                  </a:lnTo>
                  <a:lnTo>
                    <a:pt x="86" y="0"/>
                  </a:lnTo>
                  <a:lnTo>
                    <a:pt x="14" y="51"/>
                  </a:lnTo>
                  <a:moveTo>
                    <a:pt x="168" y="34"/>
                  </a:moveTo>
                  <a:lnTo>
                    <a:pt x="165" y="7"/>
                  </a:lnTo>
                  <a:lnTo>
                    <a:pt x="137" y="7"/>
                  </a:lnTo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6" name="Freeform 28">
              <a:extLst>
                <a:ext uri="{FF2B5EF4-FFF2-40B4-BE49-F238E27FC236}">
                  <a16:creationId xmlns:a16="http://schemas.microsoft.com/office/drawing/2014/main" id="{84551894-AFC7-FBC5-D8DC-C10D07FE55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4267" y="4660668"/>
              <a:ext cx="182244" cy="197645"/>
            </a:xfrm>
            <a:custGeom>
              <a:avLst/>
              <a:gdLst>
                <a:gd name="T0" fmla="*/ 43 w 59"/>
                <a:gd name="T1" fmla="*/ 13 h 64"/>
                <a:gd name="T2" fmla="*/ 30 w 59"/>
                <a:gd name="T3" fmla="*/ 27 h 64"/>
                <a:gd name="T4" fmla="*/ 16 w 59"/>
                <a:gd name="T5" fmla="*/ 13 h 64"/>
                <a:gd name="T6" fmla="*/ 30 w 59"/>
                <a:gd name="T7" fmla="*/ 0 h 64"/>
                <a:gd name="T8" fmla="*/ 43 w 59"/>
                <a:gd name="T9" fmla="*/ 13 h 64"/>
                <a:gd name="T10" fmla="*/ 59 w 59"/>
                <a:gd name="T11" fmla="*/ 44 h 64"/>
                <a:gd name="T12" fmla="*/ 30 w 59"/>
                <a:gd name="T13" fmla="*/ 38 h 64"/>
                <a:gd name="T14" fmla="*/ 0 w 59"/>
                <a:gd name="T15" fmla="*/ 44 h 64"/>
                <a:gd name="T16" fmla="*/ 0 w 59"/>
                <a:gd name="T17" fmla="*/ 64 h 64"/>
                <a:gd name="T18" fmla="*/ 59 w 59"/>
                <a:gd name="T19" fmla="*/ 64 h 64"/>
                <a:gd name="T20" fmla="*/ 59 w 59"/>
                <a:gd name="T21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64">
                  <a:moveTo>
                    <a:pt x="43" y="13"/>
                  </a:moveTo>
                  <a:cubicBezTo>
                    <a:pt x="43" y="21"/>
                    <a:pt x="37" y="27"/>
                    <a:pt x="30" y="27"/>
                  </a:cubicBezTo>
                  <a:cubicBezTo>
                    <a:pt x="22" y="27"/>
                    <a:pt x="16" y="21"/>
                    <a:pt x="16" y="13"/>
                  </a:cubicBezTo>
                  <a:cubicBezTo>
                    <a:pt x="16" y="6"/>
                    <a:pt x="22" y="0"/>
                    <a:pt x="30" y="0"/>
                  </a:cubicBezTo>
                  <a:cubicBezTo>
                    <a:pt x="37" y="0"/>
                    <a:pt x="43" y="6"/>
                    <a:pt x="43" y="13"/>
                  </a:cubicBezTo>
                  <a:close/>
                  <a:moveTo>
                    <a:pt x="59" y="44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59" y="64"/>
                    <a:pt x="59" y="64"/>
                    <a:pt x="59" y="64"/>
                  </a:cubicBezTo>
                  <a:lnTo>
                    <a:pt x="59" y="44"/>
                  </a:lnTo>
                  <a:close/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7" name="Freeform 29">
              <a:extLst>
                <a:ext uri="{FF2B5EF4-FFF2-40B4-BE49-F238E27FC236}">
                  <a16:creationId xmlns:a16="http://schemas.microsoft.com/office/drawing/2014/main" id="{9EB7AA9C-1806-5D49-B144-627C6886B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3953" y="3701819"/>
              <a:ext cx="202779" cy="202779"/>
            </a:xfrm>
            <a:custGeom>
              <a:avLst/>
              <a:gdLst>
                <a:gd name="T0" fmla="*/ 33 w 66"/>
                <a:gd name="T1" fmla="*/ 33 h 66"/>
                <a:gd name="T2" fmla="*/ 66 w 66"/>
                <a:gd name="T3" fmla="*/ 33 h 66"/>
                <a:gd name="T4" fmla="*/ 33 w 66"/>
                <a:gd name="T5" fmla="*/ 66 h 66"/>
                <a:gd name="T6" fmla="*/ 0 w 66"/>
                <a:gd name="T7" fmla="*/ 33 h 66"/>
                <a:gd name="T8" fmla="*/ 33 w 66"/>
                <a:gd name="T9" fmla="*/ 0 h 66"/>
                <a:gd name="T10" fmla="*/ 33 w 66"/>
                <a:gd name="T11" fmla="*/ 33 h 66"/>
                <a:gd name="T12" fmla="*/ 65 w 66"/>
                <a:gd name="T13" fmla="*/ 23 h 66"/>
                <a:gd name="T14" fmla="*/ 44 w 66"/>
                <a:gd name="T15" fmla="*/ 1 h 66"/>
                <a:gd name="T16" fmla="*/ 44 w 66"/>
                <a:gd name="T17" fmla="*/ 23 h 66"/>
                <a:gd name="T18" fmla="*/ 65 w 66"/>
                <a:gd name="T19" fmla="*/ 2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6">
                  <a:moveTo>
                    <a:pt x="33" y="33"/>
                  </a:moveTo>
                  <a:cubicBezTo>
                    <a:pt x="66" y="33"/>
                    <a:pt x="66" y="33"/>
                    <a:pt x="66" y="33"/>
                  </a:cubicBezTo>
                  <a:cubicBezTo>
                    <a:pt x="66" y="51"/>
                    <a:pt x="51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lnTo>
                    <a:pt x="33" y="33"/>
                  </a:lnTo>
                  <a:close/>
                  <a:moveTo>
                    <a:pt x="65" y="23"/>
                  </a:moveTo>
                  <a:cubicBezTo>
                    <a:pt x="63" y="12"/>
                    <a:pt x="54" y="4"/>
                    <a:pt x="44" y="1"/>
                  </a:cubicBezTo>
                  <a:cubicBezTo>
                    <a:pt x="44" y="23"/>
                    <a:pt x="44" y="23"/>
                    <a:pt x="44" y="23"/>
                  </a:cubicBezTo>
                  <a:lnTo>
                    <a:pt x="65" y="23"/>
                  </a:lnTo>
                  <a:close/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7D8F99D0-9002-17CA-6709-FD5768711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369" y="3879620"/>
              <a:ext cx="1062038" cy="84138"/>
            </a:xfrm>
            <a:custGeom>
              <a:avLst/>
              <a:gdLst>
                <a:gd name="T0" fmla="*/ 279 w 279"/>
                <a:gd name="T1" fmla="*/ 0 h 22"/>
                <a:gd name="T2" fmla="*/ 140 w 279"/>
                <a:gd name="T3" fmla="*/ 22 h 22"/>
                <a:gd name="T4" fmla="*/ 0 w 279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9" h="22">
                  <a:moveTo>
                    <a:pt x="279" y="0"/>
                  </a:moveTo>
                  <a:cubicBezTo>
                    <a:pt x="235" y="14"/>
                    <a:pt x="188" y="22"/>
                    <a:pt x="140" y="22"/>
                  </a:cubicBezTo>
                  <a:cubicBezTo>
                    <a:pt x="91" y="22"/>
                    <a:pt x="44" y="14"/>
                    <a:pt x="0" y="0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AC98EDF4-2BB8-8BDF-966A-3E069B3D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119" y="3254145"/>
              <a:ext cx="857250" cy="625475"/>
            </a:xfrm>
            <a:custGeom>
              <a:avLst/>
              <a:gdLst>
                <a:gd name="T0" fmla="*/ 225 w 225"/>
                <a:gd name="T1" fmla="*/ 164 h 164"/>
                <a:gd name="T2" fmla="*/ 0 w 22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5" h="164">
                  <a:moveTo>
                    <a:pt x="225" y="164"/>
                  </a:moveTo>
                  <a:cubicBezTo>
                    <a:pt x="134" y="134"/>
                    <a:pt x="55" y="76"/>
                    <a:pt x="0" y="0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0" name="Freeform 15">
              <a:extLst>
                <a:ext uri="{FF2B5EF4-FFF2-40B4-BE49-F238E27FC236}">
                  <a16:creationId xmlns:a16="http://schemas.microsoft.com/office/drawing/2014/main" id="{E615FE55-D30D-9C76-DCE2-50DF65177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406" y="3250970"/>
              <a:ext cx="857250" cy="625475"/>
            </a:xfrm>
            <a:custGeom>
              <a:avLst/>
              <a:gdLst>
                <a:gd name="T0" fmla="*/ 225 w 225"/>
                <a:gd name="T1" fmla="*/ 0 h 164"/>
                <a:gd name="T2" fmla="*/ 0 w 22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5" h="164">
                  <a:moveTo>
                    <a:pt x="225" y="0"/>
                  </a:moveTo>
                  <a:cubicBezTo>
                    <a:pt x="170" y="76"/>
                    <a:pt x="92" y="134"/>
                    <a:pt x="0" y="164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1" name="Freeform 16">
              <a:extLst>
                <a:ext uri="{FF2B5EF4-FFF2-40B4-BE49-F238E27FC236}">
                  <a16:creationId xmlns:a16="http://schemas.microsoft.com/office/drawing/2014/main" id="{904BC36E-0158-B6EE-74D0-B5C41FAF5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656" y="2247670"/>
              <a:ext cx="327025" cy="1006475"/>
            </a:xfrm>
            <a:custGeom>
              <a:avLst/>
              <a:gdLst>
                <a:gd name="T0" fmla="*/ 86 w 86"/>
                <a:gd name="T1" fmla="*/ 0 h 264"/>
                <a:gd name="T2" fmla="*/ 0 w 86"/>
                <a:gd name="T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64">
                  <a:moveTo>
                    <a:pt x="86" y="0"/>
                  </a:moveTo>
                  <a:cubicBezTo>
                    <a:pt x="86" y="99"/>
                    <a:pt x="54" y="190"/>
                    <a:pt x="0" y="264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2" name="Freeform 17">
              <a:extLst>
                <a:ext uri="{FF2B5EF4-FFF2-40B4-BE49-F238E27FC236}">
                  <a16:creationId xmlns:a16="http://schemas.microsoft.com/office/drawing/2014/main" id="{1B03CC67-A414-0CD9-D39B-DD128CCE9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094" y="2247670"/>
              <a:ext cx="327025" cy="1006475"/>
            </a:xfrm>
            <a:custGeom>
              <a:avLst/>
              <a:gdLst>
                <a:gd name="T0" fmla="*/ 86 w 86"/>
                <a:gd name="T1" fmla="*/ 264 h 264"/>
                <a:gd name="T2" fmla="*/ 0 w 86"/>
                <a:gd name="T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64">
                  <a:moveTo>
                    <a:pt x="86" y="264"/>
                  </a:moveTo>
                  <a:cubicBezTo>
                    <a:pt x="32" y="190"/>
                    <a:pt x="0" y="98"/>
                    <a:pt x="0" y="0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3" name="Freeform 18">
              <a:extLst>
                <a:ext uri="{FF2B5EF4-FFF2-40B4-BE49-F238E27FC236}">
                  <a16:creationId xmlns:a16="http://schemas.microsoft.com/office/drawing/2014/main" id="{B95CA36C-A12A-06F9-E8AF-6B370AD9B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9682" y="3778020"/>
              <a:ext cx="185738" cy="187325"/>
            </a:xfrm>
            <a:custGeom>
              <a:avLst/>
              <a:gdLst>
                <a:gd name="T0" fmla="*/ 37 w 49"/>
                <a:gd name="T1" fmla="*/ 7 h 49"/>
                <a:gd name="T2" fmla="*/ 42 w 49"/>
                <a:gd name="T3" fmla="*/ 37 h 49"/>
                <a:gd name="T4" fmla="*/ 12 w 49"/>
                <a:gd name="T5" fmla="*/ 42 h 49"/>
                <a:gd name="T6" fmla="*/ 7 w 49"/>
                <a:gd name="T7" fmla="*/ 12 h 49"/>
                <a:gd name="T8" fmla="*/ 37 w 49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37" y="7"/>
                  </a:moveTo>
                  <a:cubicBezTo>
                    <a:pt x="47" y="14"/>
                    <a:pt x="49" y="28"/>
                    <a:pt x="42" y="37"/>
                  </a:cubicBezTo>
                  <a:cubicBezTo>
                    <a:pt x="35" y="47"/>
                    <a:pt x="21" y="49"/>
                    <a:pt x="12" y="42"/>
                  </a:cubicBezTo>
                  <a:cubicBezTo>
                    <a:pt x="2" y="35"/>
                    <a:pt x="0" y="21"/>
                    <a:pt x="7" y="12"/>
                  </a:cubicBezTo>
                  <a:cubicBezTo>
                    <a:pt x="14" y="2"/>
                    <a:pt x="27" y="0"/>
                    <a:pt x="37" y="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4" name="Freeform 19">
              <a:extLst>
                <a:ext uri="{FF2B5EF4-FFF2-40B4-BE49-F238E27FC236}">
                  <a16:creationId xmlns:a16="http://schemas.microsoft.com/office/drawing/2014/main" id="{DC61CCD8-ADE7-25E2-C47D-3C93419A1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181" y="3789132"/>
              <a:ext cx="190500" cy="185738"/>
            </a:xfrm>
            <a:custGeom>
              <a:avLst/>
              <a:gdLst>
                <a:gd name="T0" fmla="*/ 46 w 50"/>
                <a:gd name="T1" fmla="*/ 17 h 49"/>
                <a:gd name="T2" fmla="*/ 32 w 50"/>
                <a:gd name="T3" fmla="*/ 45 h 49"/>
                <a:gd name="T4" fmla="*/ 4 w 50"/>
                <a:gd name="T5" fmla="*/ 31 h 49"/>
                <a:gd name="T6" fmla="*/ 18 w 50"/>
                <a:gd name="T7" fmla="*/ 3 h 49"/>
                <a:gd name="T8" fmla="*/ 46 w 50"/>
                <a:gd name="T9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46" y="17"/>
                  </a:moveTo>
                  <a:cubicBezTo>
                    <a:pt x="50" y="29"/>
                    <a:pt x="43" y="41"/>
                    <a:pt x="32" y="45"/>
                  </a:cubicBezTo>
                  <a:cubicBezTo>
                    <a:pt x="20" y="49"/>
                    <a:pt x="8" y="42"/>
                    <a:pt x="4" y="31"/>
                  </a:cubicBezTo>
                  <a:cubicBezTo>
                    <a:pt x="0" y="20"/>
                    <a:pt x="7" y="7"/>
                    <a:pt x="18" y="3"/>
                  </a:cubicBezTo>
                  <a:cubicBezTo>
                    <a:pt x="30" y="0"/>
                    <a:pt x="42" y="6"/>
                    <a:pt x="46" y="1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5" name="Freeform 20">
              <a:extLst>
                <a:ext uri="{FF2B5EF4-FFF2-40B4-BE49-F238E27FC236}">
                  <a16:creationId xmlns:a16="http://schemas.microsoft.com/office/drawing/2014/main" id="{F7F07F8A-E789-0BBB-B34E-2BD7B7A7C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744" y="3182707"/>
              <a:ext cx="187325" cy="185738"/>
            </a:xfrm>
            <a:custGeom>
              <a:avLst/>
              <a:gdLst>
                <a:gd name="T0" fmla="*/ 45 w 49"/>
                <a:gd name="T1" fmla="*/ 31 h 49"/>
                <a:gd name="T2" fmla="*/ 18 w 49"/>
                <a:gd name="T3" fmla="*/ 45 h 49"/>
                <a:gd name="T4" fmla="*/ 4 w 49"/>
                <a:gd name="T5" fmla="*/ 17 h 49"/>
                <a:gd name="T6" fmla="*/ 31 w 49"/>
                <a:gd name="T7" fmla="*/ 3 h 49"/>
                <a:gd name="T8" fmla="*/ 45 w 49"/>
                <a:gd name="T9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5" y="31"/>
                  </a:moveTo>
                  <a:cubicBezTo>
                    <a:pt x="42" y="42"/>
                    <a:pt x="29" y="49"/>
                    <a:pt x="18" y="45"/>
                  </a:cubicBezTo>
                  <a:cubicBezTo>
                    <a:pt x="6" y="41"/>
                    <a:pt x="0" y="29"/>
                    <a:pt x="4" y="17"/>
                  </a:cubicBezTo>
                  <a:cubicBezTo>
                    <a:pt x="7" y="6"/>
                    <a:pt x="20" y="0"/>
                    <a:pt x="31" y="3"/>
                  </a:cubicBezTo>
                  <a:cubicBezTo>
                    <a:pt x="43" y="7"/>
                    <a:pt x="49" y="20"/>
                    <a:pt x="45" y="31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6" name="Freeform 21">
              <a:extLst>
                <a:ext uri="{FF2B5EF4-FFF2-40B4-BE49-F238E27FC236}">
                  <a16:creationId xmlns:a16="http://schemas.microsoft.com/office/drawing/2014/main" id="{444BE93B-C0FB-405B-0B94-80E2F36DC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669" y="2154007"/>
              <a:ext cx="190500" cy="187325"/>
            </a:xfrm>
            <a:custGeom>
              <a:avLst/>
              <a:gdLst>
                <a:gd name="T0" fmla="*/ 38 w 50"/>
                <a:gd name="T1" fmla="*/ 42 h 49"/>
                <a:gd name="T2" fmla="*/ 7 w 50"/>
                <a:gd name="T3" fmla="*/ 37 h 49"/>
                <a:gd name="T4" fmla="*/ 12 w 50"/>
                <a:gd name="T5" fmla="*/ 7 h 49"/>
                <a:gd name="T6" fmla="*/ 43 w 50"/>
                <a:gd name="T7" fmla="*/ 12 h 49"/>
                <a:gd name="T8" fmla="*/ 38 w 50"/>
                <a:gd name="T9" fmla="*/ 4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38" y="42"/>
                  </a:moveTo>
                  <a:cubicBezTo>
                    <a:pt x="28" y="49"/>
                    <a:pt x="14" y="47"/>
                    <a:pt x="7" y="37"/>
                  </a:cubicBezTo>
                  <a:cubicBezTo>
                    <a:pt x="0" y="28"/>
                    <a:pt x="2" y="14"/>
                    <a:pt x="12" y="7"/>
                  </a:cubicBezTo>
                  <a:cubicBezTo>
                    <a:pt x="22" y="0"/>
                    <a:pt x="36" y="2"/>
                    <a:pt x="43" y="12"/>
                  </a:cubicBezTo>
                  <a:cubicBezTo>
                    <a:pt x="50" y="21"/>
                    <a:pt x="48" y="35"/>
                    <a:pt x="38" y="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7" name="Oval 22">
              <a:extLst>
                <a:ext uri="{FF2B5EF4-FFF2-40B4-BE49-F238E27FC236}">
                  <a16:creationId xmlns:a16="http://schemas.microsoft.com/office/drawing/2014/main" id="{3C78790F-D4A4-A727-A5A5-81ECE9A17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4956" y="2163532"/>
              <a:ext cx="168275" cy="16510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8" name="Oval 23">
              <a:extLst>
                <a:ext uri="{FF2B5EF4-FFF2-40B4-BE49-F238E27FC236}">
                  <a16:creationId xmlns:a16="http://schemas.microsoft.com/office/drawing/2014/main" id="{5F169B80-5215-7F80-33B7-1A8623C95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2168" y="3185088"/>
              <a:ext cx="163513" cy="16510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8272EC9B-29B0-1EDB-FBF8-19AFA3A2F7AB}"/>
              </a:ext>
            </a:extLst>
          </p:cNvPr>
          <p:cNvSpPr txBox="1"/>
          <p:nvPr/>
        </p:nvSpPr>
        <p:spPr>
          <a:xfrm>
            <a:off x="3363137" y="1945533"/>
            <a:ext cx="246964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</a:t>
            </a:r>
          </a:p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وارد نمایید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18D4AE5-E78E-7764-9D24-D30357B5AB1A}"/>
              </a:ext>
            </a:extLst>
          </p:cNvPr>
          <p:cNvSpPr txBox="1"/>
          <p:nvPr/>
        </p:nvSpPr>
        <p:spPr>
          <a:xfrm>
            <a:off x="7153013" y="1875380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C25B5DA-895C-7271-5B88-F36D8120F6BC}"/>
              </a:ext>
            </a:extLst>
          </p:cNvPr>
          <p:cNvSpPr txBox="1"/>
          <p:nvPr/>
        </p:nvSpPr>
        <p:spPr>
          <a:xfrm>
            <a:off x="6730842" y="3285487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A181A6E-8E06-22F2-02A0-3982DB96CB58}"/>
              </a:ext>
            </a:extLst>
          </p:cNvPr>
          <p:cNvSpPr txBox="1"/>
          <p:nvPr/>
        </p:nvSpPr>
        <p:spPr>
          <a:xfrm>
            <a:off x="5629500" y="4421778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DE4DC06-8AA2-8CB9-A023-496AD2B82052}"/>
              </a:ext>
            </a:extLst>
          </p:cNvPr>
          <p:cNvSpPr txBox="1"/>
          <p:nvPr/>
        </p:nvSpPr>
        <p:spPr>
          <a:xfrm>
            <a:off x="486431" y="1875380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BAF4F28-FD6D-6159-9165-D8A01E710A62}"/>
              </a:ext>
            </a:extLst>
          </p:cNvPr>
          <p:cNvSpPr txBox="1"/>
          <p:nvPr/>
        </p:nvSpPr>
        <p:spPr>
          <a:xfrm>
            <a:off x="871221" y="3285487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6DFCC6E-0C6A-D45A-A8E7-A37A485DFDCA}"/>
              </a:ext>
            </a:extLst>
          </p:cNvPr>
          <p:cNvSpPr txBox="1"/>
          <p:nvPr/>
        </p:nvSpPr>
        <p:spPr>
          <a:xfrm>
            <a:off x="2002937" y="4421778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3679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0" grpId="0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6B7407-5326-F8EA-A0FA-40C29EB3837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9" name="TextBox 956">
            <a:extLst>
              <a:ext uri="{FF2B5EF4-FFF2-40B4-BE49-F238E27FC236}">
                <a16:creationId xmlns:a16="http://schemas.microsoft.com/office/drawing/2014/main" id="{E0DB5B73-6178-CB1C-8AE3-4AB707005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357" y="1125382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a-IR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20</a:t>
            </a:r>
            <a:r>
              <a:rPr lang="en-US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%</a:t>
            </a:r>
            <a:endParaRPr lang="ru-RU" altLang="ru-RU" sz="2800" b="1" dirty="0">
              <a:solidFill>
                <a:srgbClr val="095667"/>
              </a:solidFill>
              <a:latin typeface="Manrope" pitchFamily="2" charset="0"/>
              <a:cs typeface="B Titr" panose="00000700000000000000" pitchFamily="2" charset="-78"/>
            </a:endParaRPr>
          </a:p>
        </p:txBody>
      </p:sp>
      <p:sp>
        <p:nvSpPr>
          <p:cNvPr id="530" name="TextBox 956">
            <a:extLst>
              <a:ext uri="{FF2B5EF4-FFF2-40B4-BE49-F238E27FC236}">
                <a16:creationId xmlns:a16="http://schemas.microsoft.com/office/drawing/2014/main" id="{9DA2E2F0-B195-6908-9FFF-ED3353B51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417" y="1112685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a-IR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40</a:t>
            </a:r>
            <a:r>
              <a:rPr lang="en-US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%</a:t>
            </a:r>
            <a:endParaRPr lang="ru-RU" altLang="ru-RU" sz="2800" b="1" dirty="0">
              <a:solidFill>
                <a:srgbClr val="095667"/>
              </a:solidFill>
              <a:latin typeface="Manrope" pitchFamily="2" charset="0"/>
              <a:cs typeface="B Titr" panose="00000700000000000000" pitchFamily="2" charset="-78"/>
            </a:endParaRPr>
          </a:p>
        </p:txBody>
      </p:sp>
      <p:sp>
        <p:nvSpPr>
          <p:cNvPr id="531" name="TextBox 956">
            <a:extLst>
              <a:ext uri="{FF2B5EF4-FFF2-40B4-BE49-F238E27FC236}">
                <a16:creationId xmlns:a16="http://schemas.microsoft.com/office/drawing/2014/main" id="{8C99A689-EB16-1283-7F00-7397A1291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8049" y="1112685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a-IR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60</a:t>
            </a:r>
            <a:r>
              <a:rPr lang="en-US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%</a:t>
            </a:r>
            <a:endParaRPr lang="ru-RU" altLang="ru-RU" sz="2800" b="1" dirty="0">
              <a:solidFill>
                <a:srgbClr val="095667"/>
              </a:solidFill>
              <a:latin typeface="Manrope" pitchFamily="2" charset="0"/>
              <a:cs typeface="B Titr" panose="00000700000000000000" pitchFamily="2" charset="-78"/>
            </a:endParaRPr>
          </a:p>
        </p:txBody>
      </p:sp>
      <p:grpSp>
        <p:nvGrpSpPr>
          <p:cNvPr id="600" name="Group 599">
            <a:extLst>
              <a:ext uri="{FF2B5EF4-FFF2-40B4-BE49-F238E27FC236}">
                <a16:creationId xmlns:a16="http://schemas.microsoft.com/office/drawing/2014/main" id="{EBE64036-9FDD-E115-97C4-AA8894474F9C}"/>
              </a:ext>
            </a:extLst>
          </p:cNvPr>
          <p:cNvGrpSpPr/>
          <p:nvPr/>
        </p:nvGrpSpPr>
        <p:grpSpPr>
          <a:xfrm>
            <a:off x="6684035" y="1698151"/>
            <a:ext cx="1466468" cy="2807312"/>
            <a:chOff x="6769379" y="2185831"/>
            <a:chExt cx="1466468" cy="2807312"/>
          </a:xfrm>
        </p:grpSpPr>
        <p:sp>
          <p:nvSpPr>
            <p:cNvPr id="387" name="Freeform 65">
              <a:extLst>
                <a:ext uri="{FF2B5EF4-FFF2-40B4-BE49-F238E27FC236}">
                  <a16:creationId xmlns:a16="http://schemas.microsoft.com/office/drawing/2014/main" id="{C28981EF-899F-C60A-3DDF-4F296254E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2185831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88" name="Freeform 66">
              <a:extLst>
                <a:ext uri="{FF2B5EF4-FFF2-40B4-BE49-F238E27FC236}">
                  <a16:creationId xmlns:a16="http://schemas.microsoft.com/office/drawing/2014/main" id="{985E5F1F-5CB7-8565-0E0A-A06F2C55E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2185831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89" name="Freeform 67">
              <a:extLst>
                <a:ext uri="{FF2B5EF4-FFF2-40B4-BE49-F238E27FC236}">
                  <a16:creationId xmlns:a16="http://schemas.microsoft.com/office/drawing/2014/main" id="{1F83F115-52D2-77F3-8117-7AFF02C4B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2185831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0" name="Freeform 68">
              <a:extLst>
                <a:ext uri="{FF2B5EF4-FFF2-40B4-BE49-F238E27FC236}">
                  <a16:creationId xmlns:a16="http://schemas.microsoft.com/office/drawing/2014/main" id="{566E9249-697E-B4E8-650E-7818E6748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1" name="Freeform 69">
              <a:extLst>
                <a:ext uri="{FF2B5EF4-FFF2-40B4-BE49-F238E27FC236}">
                  <a16:creationId xmlns:a16="http://schemas.microsoft.com/office/drawing/2014/main" id="{CB16EEE1-874E-D94F-D09E-7112BE50C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2185831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2" name="Freeform 70">
              <a:extLst>
                <a:ext uri="{FF2B5EF4-FFF2-40B4-BE49-F238E27FC236}">
                  <a16:creationId xmlns:a16="http://schemas.microsoft.com/office/drawing/2014/main" id="{696387F5-96D2-D255-5A50-5A42533D4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2493726"/>
              <a:ext cx="230128" cy="233301"/>
            </a:xfrm>
            <a:custGeom>
              <a:avLst/>
              <a:gdLst>
                <a:gd name="T0" fmla="*/ 88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8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8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3" name="Freeform 71">
              <a:extLst>
                <a:ext uri="{FF2B5EF4-FFF2-40B4-BE49-F238E27FC236}">
                  <a16:creationId xmlns:a16="http://schemas.microsoft.com/office/drawing/2014/main" id="{134AE6EB-F192-DDD3-424B-261FDA081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2493726"/>
              <a:ext cx="230128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4" name="Freeform 72">
              <a:extLst>
                <a:ext uri="{FF2B5EF4-FFF2-40B4-BE49-F238E27FC236}">
                  <a16:creationId xmlns:a16="http://schemas.microsoft.com/office/drawing/2014/main" id="{99EE0B36-DA7E-842B-101B-ED7094E3A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2493726"/>
              <a:ext cx="233302" cy="233301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5" name="Freeform 73">
              <a:extLst>
                <a:ext uri="{FF2B5EF4-FFF2-40B4-BE49-F238E27FC236}">
                  <a16:creationId xmlns:a16="http://schemas.microsoft.com/office/drawing/2014/main" id="{CD3E34C6-1220-A1A1-6AE3-9A4BBAE9C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6" name="Freeform 74">
              <a:extLst>
                <a:ext uri="{FF2B5EF4-FFF2-40B4-BE49-F238E27FC236}">
                  <a16:creationId xmlns:a16="http://schemas.microsoft.com/office/drawing/2014/main" id="{F96C25D1-991C-9D36-4507-1FCBBAB59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2493726"/>
              <a:ext cx="230128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7" name="Freeform 75">
              <a:extLst>
                <a:ext uri="{FF2B5EF4-FFF2-40B4-BE49-F238E27FC236}">
                  <a16:creationId xmlns:a16="http://schemas.microsoft.com/office/drawing/2014/main" id="{EAD9C7D9-E91A-D835-45D9-BE0CEE776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2803208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8" name="Freeform 76">
              <a:extLst>
                <a:ext uri="{FF2B5EF4-FFF2-40B4-BE49-F238E27FC236}">
                  <a16:creationId xmlns:a16="http://schemas.microsoft.com/office/drawing/2014/main" id="{937817FE-54C2-782D-DDA0-D3E7CFF18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2803208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9" name="Freeform 77">
              <a:extLst>
                <a:ext uri="{FF2B5EF4-FFF2-40B4-BE49-F238E27FC236}">
                  <a16:creationId xmlns:a16="http://schemas.microsoft.com/office/drawing/2014/main" id="{4B7CB3D4-1DE5-EF03-3DD9-F5516651F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2803208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0" name="Freeform 78">
              <a:extLst>
                <a:ext uri="{FF2B5EF4-FFF2-40B4-BE49-F238E27FC236}">
                  <a16:creationId xmlns:a16="http://schemas.microsoft.com/office/drawing/2014/main" id="{099C6BEC-D4A4-6CA5-53F2-678C70BBB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1" name="Freeform 79">
              <a:extLst>
                <a:ext uri="{FF2B5EF4-FFF2-40B4-BE49-F238E27FC236}">
                  <a16:creationId xmlns:a16="http://schemas.microsoft.com/office/drawing/2014/main" id="{690F0D38-68EA-6C0E-221E-631BD8452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2803208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2" name="Freeform 80">
              <a:extLst>
                <a:ext uri="{FF2B5EF4-FFF2-40B4-BE49-F238E27FC236}">
                  <a16:creationId xmlns:a16="http://schemas.microsoft.com/office/drawing/2014/main" id="{35C2B030-6BCC-DE3E-8984-F575F5610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3114277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3" name="Freeform 81">
              <a:extLst>
                <a:ext uri="{FF2B5EF4-FFF2-40B4-BE49-F238E27FC236}">
                  <a16:creationId xmlns:a16="http://schemas.microsoft.com/office/drawing/2014/main" id="{E1032CA1-EABC-1F69-3476-E74421A6B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311427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4" name="Freeform 82">
              <a:extLst>
                <a:ext uri="{FF2B5EF4-FFF2-40B4-BE49-F238E27FC236}">
                  <a16:creationId xmlns:a16="http://schemas.microsoft.com/office/drawing/2014/main" id="{9A44F930-8F07-34C8-DDD8-882C25ACF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311427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2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5" name="Freeform 83">
              <a:extLst>
                <a:ext uri="{FF2B5EF4-FFF2-40B4-BE49-F238E27FC236}">
                  <a16:creationId xmlns:a16="http://schemas.microsoft.com/office/drawing/2014/main" id="{B0C0D2D8-2524-DB8B-086C-9270F9CE2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6" name="Freeform 84">
              <a:extLst>
                <a:ext uri="{FF2B5EF4-FFF2-40B4-BE49-F238E27FC236}">
                  <a16:creationId xmlns:a16="http://schemas.microsoft.com/office/drawing/2014/main" id="{AF67A04D-0F1C-2851-D047-445BB8BAA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311427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7" name="Freeform 85">
              <a:extLst>
                <a:ext uri="{FF2B5EF4-FFF2-40B4-BE49-F238E27FC236}">
                  <a16:creationId xmlns:a16="http://schemas.microsoft.com/office/drawing/2014/main" id="{7E6505CD-7450-DAE6-91FE-37862A81D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3422172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8" name="Freeform 86">
              <a:extLst>
                <a:ext uri="{FF2B5EF4-FFF2-40B4-BE49-F238E27FC236}">
                  <a16:creationId xmlns:a16="http://schemas.microsoft.com/office/drawing/2014/main" id="{E0679000-CD5E-6986-86FE-A88990178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3422172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9" name="Freeform 87">
              <a:extLst>
                <a:ext uri="{FF2B5EF4-FFF2-40B4-BE49-F238E27FC236}">
                  <a16:creationId xmlns:a16="http://schemas.microsoft.com/office/drawing/2014/main" id="{C5AE7465-9543-8165-8D62-FD5BF2E27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3422172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0" name="Freeform 88">
              <a:extLst>
                <a:ext uri="{FF2B5EF4-FFF2-40B4-BE49-F238E27FC236}">
                  <a16:creationId xmlns:a16="http://schemas.microsoft.com/office/drawing/2014/main" id="{D361B311-01C0-0E4C-4740-53E075F7D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1" name="Freeform 89">
              <a:extLst>
                <a:ext uri="{FF2B5EF4-FFF2-40B4-BE49-F238E27FC236}">
                  <a16:creationId xmlns:a16="http://schemas.microsoft.com/office/drawing/2014/main" id="{76079A4C-0BC2-C6A4-FB8E-B0D65074B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3422172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2" name="Freeform 90">
              <a:extLst>
                <a:ext uri="{FF2B5EF4-FFF2-40B4-BE49-F238E27FC236}">
                  <a16:creationId xmlns:a16="http://schemas.microsoft.com/office/drawing/2014/main" id="{791D48A9-AAC0-9246-97AA-8056850A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3731654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3" name="Freeform 91">
              <a:extLst>
                <a:ext uri="{FF2B5EF4-FFF2-40B4-BE49-F238E27FC236}">
                  <a16:creationId xmlns:a16="http://schemas.microsoft.com/office/drawing/2014/main" id="{CC0F6099-B6AF-9274-54AF-DDFC31C9F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3731654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4" name="Freeform 92">
              <a:extLst>
                <a:ext uri="{FF2B5EF4-FFF2-40B4-BE49-F238E27FC236}">
                  <a16:creationId xmlns:a16="http://schemas.microsoft.com/office/drawing/2014/main" id="{D9431220-5506-9787-D033-E720E7510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3731654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5" name="Freeform 93">
              <a:extLst>
                <a:ext uri="{FF2B5EF4-FFF2-40B4-BE49-F238E27FC236}">
                  <a16:creationId xmlns:a16="http://schemas.microsoft.com/office/drawing/2014/main" id="{01B20181-C794-9E04-D7AC-290476555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6" name="Freeform 94">
              <a:extLst>
                <a:ext uri="{FF2B5EF4-FFF2-40B4-BE49-F238E27FC236}">
                  <a16:creationId xmlns:a16="http://schemas.microsoft.com/office/drawing/2014/main" id="{15CB0B96-23D1-B80A-B2DC-524C3E1B1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3731654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7" name="Freeform 95">
              <a:extLst>
                <a:ext uri="{FF2B5EF4-FFF2-40B4-BE49-F238E27FC236}">
                  <a16:creationId xmlns:a16="http://schemas.microsoft.com/office/drawing/2014/main" id="{CBB3A112-309B-C28A-B54C-6373A227A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4039548"/>
              <a:ext cx="230128" cy="234889"/>
            </a:xfrm>
            <a:custGeom>
              <a:avLst/>
              <a:gdLst>
                <a:gd name="T0" fmla="*/ 88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8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8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8" name="Freeform 96">
              <a:extLst>
                <a:ext uri="{FF2B5EF4-FFF2-40B4-BE49-F238E27FC236}">
                  <a16:creationId xmlns:a16="http://schemas.microsoft.com/office/drawing/2014/main" id="{AC6FC799-AF41-B262-79AC-A46C6CA8C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4039548"/>
              <a:ext cx="230128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9" name="Freeform 97">
              <a:extLst>
                <a:ext uri="{FF2B5EF4-FFF2-40B4-BE49-F238E27FC236}">
                  <a16:creationId xmlns:a16="http://schemas.microsoft.com/office/drawing/2014/main" id="{7D199056-5402-E687-BD0E-197116332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4039548"/>
              <a:ext cx="233302" cy="234889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0" name="Freeform 98">
              <a:extLst>
                <a:ext uri="{FF2B5EF4-FFF2-40B4-BE49-F238E27FC236}">
                  <a16:creationId xmlns:a16="http://schemas.microsoft.com/office/drawing/2014/main" id="{D916E747-3BC8-1992-81B1-A9DBBDFB0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1" name="Freeform 99">
              <a:extLst>
                <a:ext uri="{FF2B5EF4-FFF2-40B4-BE49-F238E27FC236}">
                  <a16:creationId xmlns:a16="http://schemas.microsoft.com/office/drawing/2014/main" id="{9A0529F6-EC01-A44B-931B-735DED078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4039548"/>
              <a:ext cx="230128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2" name="Freeform 100">
              <a:extLst>
                <a:ext uri="{FF2B5EF4-FFF2-40B4-BE49-F238E27FC236}">
                  <a16:creationId xmlns:a16="http://schemas.microsoft.com/office/drawing/2014/main" id="{012CFC5D-3155-A7AE-FE31-F20A103D1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4350617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3" name="Freeform 101">
              <a:extLst>
                <a:ext uri="{FF2B5EF4-FFF2-40B4-BE49-F238E27FC236}">
                  <a16:creationId xmlns:a16="http://schemas.microsoft.com/office/drawing/2014/main" id="{4C9DD965-DCEC-790C-47F3-7F25DA81F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435061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4" name="Freeform 102">
              <a:extLst>
                <a:ext uri="{FF2B5EF4-FFF2-40B4-BE49-F238E27FC236}">
                  <a16:creationId xmlns:a16="http://schemas.microsoft.com/office/drawing/2014/main" id="{D6055216-4A7C-E10B-9643-618E0E1BF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435061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5" name="Freeform 103">
              <a:extLst>
                <a:ext uri="{FF2B5EF4-FFF2-40B4-BE49-F238E27FC236}">
                  <a16:creationId xmlns:a16="http://schemas.microsoft.com/office/drawing/2014/main" id="{7D966CC8-4B75-36FC-9D0D-CC8AEEFF0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6" name="Freeform 104">
              <a:extLst>
                <a:ext uri="{FF2B5EF4-FFF2-40B4-BE49-F238E27FC236}">
                  <a16:creationId xmlns:a16="http://schemas.microsoft.com/office/drawing/2014/main" id="{D46947E9-D1E6-AB50-A1D7-0D71DF037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435061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grpSp>
          <p:nvGrpSpPr>
            <p:cNvPr id="564" name="Grupo 274">
              <a:extLst>
                <a:ext uri="{FF2B5EF4-FFF2-40B4-BE49-F238E27FC236}">
                  <a16:creationId xmlns:a16="http://schemas.microsoft.com/office/drawing/2014/main" id="{4318DD3C-08F5-9B91-8D4A-C727F94FE621}"/>
                </a:ext>
              </a:extLst>
            </p:cNvPr>
            <p:cNvGrpSpPr/>
            <p:nvPr/>
          </p:nvGrpSpPr>
          <p:grpSpPr>
            <a:xfrm>
              <a:off x="6769379" y="2804607"/>
              <a:ext cx="1466468" cy="1779125"/>
              <a:chOff x="6793175" y="3662174"/>
              <a:chExt cx="1466850" cy="1779588"/>
            </a:xfrm>
            <a:solidFill>
              <a:srgbClr val="095667"/>
            </a:solidFill>
          </p:grpSpPr>
          <p:sp>
            <p:nvSpPr>
              <p:cNvPr id="565" name="Freeform 75">
                <a:extLst>
                  <a:ext uri="{FF2B5EF4-FFF2-40B4-BE49-F238E27FC236}">
                    <a16:creationId xmlns:a16="http://schemas.microsoft.com/office/drawing/2014/main" id="{71A7D742-B61F-5351-A06C-3FDAB374B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3662174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6" name="Freeform 76">
                <a:extLst>
                  <a:ext uri="{FF2B5EF4-FFF2-40B4-BE49-F238E27FC236}">
                    <a16:creationId xmlns:a16="http://schemas.microsoft.com/office/drawing/2014/main" id="{C043004B-0ACC-E8E8-42C9-2634D2977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366217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7" name="Freeform 77">
                <a:extLst>
                  <a:ext uri="{FF2B5EF4-FFF2-40B4-BE49-F238E27FC236}">
                    <a16:creationId xmlns:a16="http://schemas.microsoft.com/office/drawing/2014/main" id="{73977048-60F8-4542-5233-FDBDAF60E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3662174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8" name="Freeform 78">
                <a:extLst>
                  <a:ext uri="{FF2B5EF4-FFF2-40B4-BE49-F238E27FC236}">
                    <a16:creationId xmlns:a16="http://schemas.microsoft.com/office/drawing/2014/main" id="{07DDB5DE-BB43-4D7B-732D-D124F96F5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3662174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9" name="Freeform 79">
                <a:extLst>
                  <a:ext uri="{FF2B5EF4-FFF2-40B4-BE49-F238E27FC236}">
                    <a16:creationId xmlns:a16="http://schemas.microsoft.com/office/drawing/2014/main" id="{EFD39DCE-712D-4DBC-4134-0B8F24C17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366217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0" name="Freeform 80">
                <a:extLst>
                  <a:ext uri="{FF2B5EF4-FFF2-40B4-BE49-F238E27FC236}">
                    <a16:creationId xmlns:a16="http://schemas.microsoft.com/office/drawing/2014/main" id="{E7231560-F5A7-22AD-DE78-B2BAB5DB7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3973324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1" name="Freeform 81">
                <a:extLst>
                  <a:ext uri="{FF2B5EF4-FFF2-40B4-BE49-F238E27FC236}">
                    <a16:creationId xmlns:a16="http://schemas.microsoft.com/office/drawing/2014/main" id="{AFAB8D43-8FCE-B9E8-4E8D-D55C1E676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397332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2" name="Freeform 82">
                <a:extLst>
                  <a:ext uri="{FF2B5EF4-FFF2-40B4-BE49-F238E27FC236}">
                    <a16:creationId xmlns:a16="http://schemas.microsoft.com/office/drawing/2014/main" id="{E83792CE-C76F-A15F-06C6-E11F235A1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3973324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3" name="Freeform 83">
                <a:extLst>
                  <a:ext uri="{FF2B5EF4-FFF2-40B4-BE49-F238E27FC236}">
                    <a16:creationId xmlns:a16="http://schemas.microsoft.com/office/drawing/2014/main" id="{984F0A85-FF47-7E4F-CED8-AB6C341E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3973324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4" name="Freeform 84">
                <a:extLst>
                  <a:ext uri="{FF2B5EF4-FFF2-40B4-BE49-F238E27FC236}">
                    <a16:creationId xmlns:a16="http://schemas.microsoft.com/office/drawing/2014/main" id="{C227F3C7-122E-7D1A-DB60-1E3A36A51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397332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5" name="Freeform 85">
                <a:extLst>
                  <a:ext uri="{FF2B5EF4-FFF2-40B4-BE49-F238E27FC236}">
                    <a16:creationId xmlns:a16="http://schemas.microsoft.com/office/drawing/2014/main" id="{1D43F036-7144-E7C8-28B0-4B76BAC58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4281299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6" name="Freeform 86">
                <a:extLst>
                  <a:ext uri="{FF2B5EF4-FFF2-40B4-BE49-F238E27FC236}">
                    <a16:creationId xmlns:a16="http://schemas.microsoft.com/office/drawing/2014/main" id="{AFD8AD7D-B9F8-43CB-0402-F9D3012DD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4281299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7" name="Freeform 87">
                <a:extLst>
                  <a:ext uri="{FF2B5EF4-FFF2-40B4-BE49-F238E27FC236}">
                    <a16:creationId xmlns:a16="http://schemas.microsoft.com/office/drawing/2014/main" id="{B575D4F1-8077-DB29-4367-896F96CCA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4281299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8" name="Freeform 88">
                <a:extLst>
                  <a:ext uri="{FF2B5EF4-FFF2-40B4-BE49-F238E27FC236}">
                    <a16:creationId xmlns:a16="http://schemas.microsoft.com/office/drawing/2014/main" id="{D961EBA4-8AAB-2264-5B1E-113FBB964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4281299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9" name="Freeform 89">
                <a:extLst>
                  <a:ext uri="{FF2B5EF4-FFF2-40B4-BE49-F238E27FC236}">
                    <a16:creationId xmlns:a16="http://schemas.microsoft.com/office/drawing/2014/main" id="{0EE565A2-3B57-1D0C-A329-20086D5F1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4281299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0" name="Freeform 90">
                <a:extLst>
                  <a:ext uri="{FF2B5EF4-FFF2-40B4-BE49-F238E27FC236}">
                    <a16:creationId xmlns:a16="http://schemas.microsoft.com/office/drawing/2014/main" id="{8B73A53A-F5E6-DDC3-4D00-ED511129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4590861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1" name="Freeform 91">
                <a:extLst>
                  <a:ext uri="{FF2B5EF4-FFF2-40B4-BE49-F238E27FC236}">
                    <a16:creationId xmlns:a16="http://schemas.microsoft.com/office/drawing/2014/main" id="{5CFAB1AA-BC1E-61DE-CC44-7DBBCA812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459086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2" name="Freeform 92">
                <a:extLst>
                  <a:ext uri="{FF2B5EF4-FFF2-40B4-BE49-F238E27FC236}">
                    <a16:creationId xmlns:a16="http://schemas.microsoft.com/office/drawing/2014/main" id="{58476049-E3C0-21FA-3A4F-61410BC84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459086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3" name="Freeform 93">
                <a:extLst>
                  <a:ext uri="{FF2B5EF4-FFF2-40B4-BE49-F238E27FC236}">
                    <a16:creationId xmlns:a16="http://schemas.microsoft.com/office/drawing/2014/main" id="{51550576-306D-76C8-65D4-5CD7FEE57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459086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4" name="Freeform 94">
                <a:extLst>
                  <a:ext uri="{FF2B5EF4-FFF2-40B4-BE49-F238E27FC236}">
                    <a16:creationId xmlns:a16="http://schemas.microsoft.com/office/drawing/2014/main" id="{B5C1CF8B-2697-91A3-6F60-690C352A5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459086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5" name="Freeform 95">
                <a:extLst>
                  <a:ext uri="{FF2B5EF4-FFF2-40B4-BE49-F238E27FC236}">
                    <a16:creationId xmlns:a16="http://schemas.microsoft.com/office/drawing/2014/main" id="{826907F8-376A-C924-DB3A-E95D61596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4898836"/>
                <a:ext cx="230188" cy="234950"/>
              </a:xfrm>
              <a:custGeom>
                <a:avLst/>
                <a:gdLst>
                  <a:gd name="T0" fmla="*/ 88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8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8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6" name="Freeform 96">
                <a:extLst>
                  <a:ext uri="{FF2B5EF4-FFF2-40B4-BE49-F238E27FC236}">
                    <a16:creationId xmlns:a16="http://schemas.microsoft.com/office/drawing/2014/main" id="{FEB3B4D5-B9E6-73CB-ECA9-12D5DEC1B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4898836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7" name="Freeform 97">
                <a:extLst>
                  <a:ext uri="{FF2B5EF4-FFF2-40B4-BE49-F238E27FC236}">
                    <a16:creationId xmlns:a16="http://schemas.microsoft.com/office/drawing/2014/main" id="{24B50648-B000-747E-F413-F08CEEF9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4898836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8" name="Freeform 98">
                <a:extLst>
                  <a:ext uri="{FF2B5EF4-FFF2-40B4-BE49-F238E27FC236}">
                    <a16:creationId xmlns:a16="http://schemas.microsoft.com/office/drawing/2014/main" id="{E8D8E712-121F-A9AD-4BC6-17A0E2EE1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4898836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9" name="Freeform 99">
                <a:extLst>
                  <a:ext uri="{FF2B5EF4-FFF2-40B4-BE49-F238E27FC236}">
                    <a16:creationId xmlns:a16="http://schemas.microsoft.com/office/drawing/2014/main" id="{4643F395-FC05-CFDC-CDA7-D8AAE692A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4898836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0" name="Freeform 100">
                <a:extLst>
                  <a:ext uri="{FF2B5EF4-FFF2-40B4-BE49-F238E27FC236}">
                    <a16:creationId xmlns:a16="http://schemas.microsoft.com/office/drawing/2014/main" id="{A78F1623-BDA7-A42F-5B88-969C4CDD0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5209986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1" name="Freeform 101">
                <a:extLst>
                  <a:ext uri="{FF2B5EF4-FFF2-40B4-BE49-F238E27FC236}">
                    <a16:creationId xmlns:a16="http://schemas.microsoft.com/office/drawing/2014/main" id="{3B6BE329-A5EB-25BF-D926-AADF4506D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520998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2" name="Freeform 102">
                <a:extLst>
                  <a:ext uri="{FF2B5EF4-FFF2-40B4-BE49-F238E27FC236}">
                    <a16:creationId xmlns:a16="http://schemas.microsoft.com/office/drawing/2014/main" id="{9810C836-9B46-0319-4766-98302012F0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520998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3" name="Freeform 103">
                <a:extLst>
                  <a:ext uri="{FF2B5EF4-FFF2-40B4-BE49-F238E27FC236}">
                    <a16:creationId xmlns:a16="http://schemas.microsoft.com/office/drawing/2014/main" id="{F95D3A2B-8782-A277-B63F-1E9E0BFA7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520998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4" name="Freeform 104">
                <a:extLst>
                  <a:ext uri="{FF2B5EF4-FFF2-40B4-BE49-F238E27FC236}">
                    <a16:creationId xmlns:a16="http://schemas.microsoft.com/office/drawing/2014/main" id="{C9FF45C6-461D-1576-FD30-D947C6FF98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520998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595" name="Straight Connector 594">
              <a:extLst>
                <a:ext uri="{FF2B5EF4-FFF2-40B4-BE49-F238E27FC236}">
                  <a16:creationId xmlns:a16="http://schemas.microsoft.com/office/drawing/2014/main" id="{3101C751-D97C-7DC6-556B-06D77FB3D663}"/>
                </a:ext>
              </a:extLst>
            </p:cNvPr>
            <p:cNvCxnSpPr>
              <a:cxnSpLocks/>
            </p:cNvCxnSpPr>
            <p:nvPr/>
          </p:nvCxnSpPr>
          <p:spPr>
            <a:xfrm>
              <a:off x="7502613" y="4697308"/>
              <a:ext cx="0" cy="295835"/>
            </a:xfrm>
            <a:prstGeom prst="line">
              <a:avLst/>
            </a:prstGeom>
            <a:ln w="9525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9" name="Group 598">
            <a:extLst>
              <a:ext uri="{FF2B5EF4-FFF2-40B4-BE49-F238E27FC236}">
                <a16:creationId xmlns:a16="http://schemas.microsoft.com/office/drawing/2014/main" id="{140CD33A-F8BD-0E94-20BC-0C465428894D}"/>
              </a:ext>
            </a:extLst>
          </p:cNvPr>
          <p:cNvGrpSpPr/>
          <p:nvPr/>
        </p:nvGrpSpPr>
        <p:grpSpPr>
          <a:xfrm>
            <a:off x="3819343" y="1698151"/>
            <a:ext cx="1468056" cy="2807312"/>
            <a:chOff x="3904687" y="2185831"/>
            <a:chExt cx="1468056" cy="2807312"/>
          </a:xfrm>
        </p:grpSpPr>
        <p:sp>
          <p:nvSpPr>
            <p:cNvPr id="438" name="Freeform 115">
              <a:extLst>
                <a:ext uri="{FF2B5EF4-FFF2-40B4-BE49-F238E27FC236}">
                  <a16:creationId xmlns:a16="http://schemas.microsoft.com/office/drawing/2014/main" id="{512A8516-CCBF-E689-0DDA-DC930D66D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39" name="Freeform 116">
              <a:extLst>
                <a:ext uri="{FF2B5EF4-FFF2-40B4-BE49-F238E27FC236}">
                  <a16:creationId xmlns:a16="http://schemas.microsoft.com/office/drawing/2014/main" id="{DC1F65C8-3771-BC69-630B-DB4C5009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0" name="Freeform 117">
              <a:extLst>
                <a:ext uri="{FF2B5EF4-FFF2-40B4-BE49-F238E27FC236}">
                  <a16:creationId xmlns:a16="http://schemas.microsoft.com/office/drawing/2014/main" id="{FAF47CAD-1F65-81D3-BC4B-31442B816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2185831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1" name="Freeform 118">
              <a:extLst>
                <a:ext uri="{FF2B5EF4-FFF2-40B4-BE49-F238E27FC236}">
                  <a16:creationId xmlns:a16="http://schemas.microsoft.com/office/drawing/2014/main" id="{3008CD2A-3F61-48BE-8B37-0626DD2E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2" name="Freeform 119">
              <a:extLst>
                <a:ext uri="{FF2B5EF4-FFF2-40B4-BE49-F238E27FC236}">
                  <a16:creationId xmlns:a16="http://schemas.microsoft.com/office/drawing/2014/main" id="{60C92C8D-8B6B-D468-7B55-3ADAFCAAB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3" name="Freeform 120">
              <a:extLst>
                <a:ext uri="{FF2B5EF4-FFF2-40B4-BE49-F238E27FC236}">
                  <a16:creationId xmlns:a16="http://schemas.microsoft.com/office/drawing/2014/main" id="{F2E8EB3B-BF7A-B536-A3F1-6A70B75AB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4" name="Freeform 121">
              <a:extLst>
                <a:ext uri="{FF2B5EF4-FFF2-40B4-BE49-F238E27FC236}">
                  <a16:creationId xmlns:a16="http://schemas.microsoft.com/office/drawing/2014/main" id="{6AECE45E-5269-4169-D8C7-FD3B296A4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5" name="Freeform 122">
              <a:extLst>
                <a:ext uri="{FF2B5EF4-FFF2-40B4-BE49-F238E27FC236}">
                  <a16:creationId xmlns:a16="http://schemas.microsoft.com/office/drawing/2014/main" id="{DC9A1931-D8A3-5FB1-08DF-06F76725C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2493726"/>
              <a:ext cx="233302" cy="233301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6" name="Freeform 123">
              <a:extLst>
                <a:ext uri="{FF2B5EF4-FFF2-40B4-BE49-F238E27FC236}">
                  <a16:creationId xmlns:a16="http://schemas.microsoft.com/office/drawing/2014/main" id="{3B29F4F2-4FB0-6CA5-8A47-465C7E3D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7" name="Freeform 124">
              <a:extLst>
                <a:ext uri="{FF2B5EF4-FFF2-40B4-BE49-F238E27FC236}">
                  <a16:creationId xmlns:a16="http://schemas.microsoft.com/office/drawing/2014/main" id="{A017B876-9C36-41BE-1134-D056BCDA7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9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9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9" y="98"/>
                    <a:pt x="9" y="98"/>
                    <a:pt x="9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8" name="Freeform 125">
              <a:extLst>
                <a:ext uri="{FF2B5EF4-FFF2-40B4-BE49-F238E27FC236}">
                  <a16:creationId xmlns:a16="http://schemas.microsoft.com/office/drawing/2014/main" id="{950699C7-AE95-3A32-57AE-F89428544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9" name="Freeform 126">
              <a:extLst>
                <a:ext uri="{FF2B5EF4-FFF2-40B4-BE49-F238E27FC236}">
                  <a16:creationId xmlns:a16="http://schemas.microsoft.com/office/drawing/2014/main" id="{82C7A0D0-BEA2-C3D2-888A-AD6A9B1C4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0" name="Freeform 127">
              <a:extLst>
                <a:ext uri="{FF2B5EF4-FFF2-40B4-BE49-F238E27FC236}">
                  <a16:creationId xmlns:a16="http://schemas.microsoft.com/office/drawing/2014/main" id="{F61A2235-B481-9935-9EA7-260A3BDC6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2803208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1" name="Freeform 128">
              <a:extLst>
                <a:ext uri="{FF2B5EF4-FFF2-40B4-BE49-F238E27FC236}">
                  <a16:creationId xmlns:a16="http://schemas.microsoft.com/office/drawing/2014/main" id="{976E8B71-C975-1BFD-38BE-E4F976911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2" name="Freeform 129">
              <a:extLst>
                <a:ext uri="{FF2B5EF4-FFF2-40B4-BE49-F238E27FC236}">
                  <a16:creationId xmlns:a16="http://schemas.microsoft.com/office/drawing/2014/main" id="{0EB069C8-8E81-420D-D845-E593E7B8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3" name="Freeform 130">
              <a:extLst>
                <a:ext uri="{FF2B5EF4-FFF2-40B4-BE49-F238E27FC236}">
                  <a16:creationId xmlns:a16="http://schemas.microsoft.com/office/drawing/2014/main" id="{690DB42A-CF07-AD60-12A3-5E5E358A0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4" name="Freeform 131">
              <a:extLst>
                <a:ext uri="{FF2B5EF4-FFF2-40B4-BE49-F238E27FC236}">
                  <a16:creationId xmlns:a16="http://schemas.microsoft.com/office/drawing/2014/main" id="{50B92B08-1301-12C4-95F9-D90CA245C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5" name="Freeform 132">
              <a:extLst>
                <a:ext uri="{FF2B5EF4-FFF2-40B4-BE49-F238E27FC236}">
                  <a16:creationId xmlns:a16="http://schemas.microsoft.com/office/drawing/2014/main" id="{93460618-05B1-A2A1-C75E-C3741C118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311427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2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6" name="Freeform 133">
              <a:extLst>
                <a:ext uri="{FF2B5EF4-FFF2-40B4-BE49-F238E27FC236}">
                  <a16:creationId xmlns:a16="http://schemas.microsoft.com/office/drawing/2014/main" id="{58E1E4B9-967D-5E2D-4A0A-9E374F388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7" name="Freeform 134">
              <a:extLst>
                <a:ext uri="{FF2B5EF4-FFF2-40B4-BE49-F238E27FC236}">
                  <a16:creationId xmlns:a16="http://schemas.microsoft.com/office/drawing/2014/main" id="{32E29D87-8D54-D85C-AAD5-F2EBAD3B2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8" name="Freeform 135">
              <a:extLst>
                <a:ext uri="{FF2B5EF4-FFF2-40B4-BE49-F238E27FC236}">
                  <a16:creationId xmlns:a16="http://schemas.microsoft.com/office/drawing/2014/main" id="{17A27DA8-284A-4646-8FED-64F318464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9" name="Freeform 136">
              <a:extLst>
                <a:ext uri="{FF2B5EF4-FFF2-40B4-BE49-F238E27FC236}">
                  <a16:creationId xmlns:a16="http://schemas.microsoft.com/office/drawing/2014/main" id="{EF3EAE92-7181-3EC6-831E-BAB7A52F7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0" name="Freeform 137">
              <a:extLst>
                <a:ext uri="{FF2B5EF4-FFF2-40B4-BE49-F238E27FC236}">
                  <a16:creationId xmlns:a16="http://schemas.microsoft.com/office/drawing/2014/main" id="{0E52079F-776E-A098-28D7-3D05AE7F9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3422172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1" name="Freeform 138">
              <a:extLst>
                <a:ext uri="{FF2B5EF4-FFF2-40B4-BE49-F238E27FC236}">
                  <a16:creationId xmlns:a16="http://schemas.microsoft.com/office/drawing/2014/main" id="{A48DF4A3-620D-93BC-49A2-5814CA01B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2" name="Freeform 139">
              <a:extLst>
                <a:ext uri="{FF2B5EF4-FFF2-40B4-BE49-F238E27FC236}">
                  <a16:creationId xmlns:a16="http://schemas.microsoft.com/office/drawing/2014/main" id="{C336D4F5-4C67-554A-DB48-697CC95E6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3" name="Freeform 140">
              <a:extLst>
                <a:ext uri="{FF2B5EF4-FFF2-40B4-BE49-F238E27FC236}">
                  <a16:creationId xmlns:a16="http://schemas.microsoft.com/office/drawing/2014/main" id="{4A436A40-9C85-B855-40BC-4A575EDD8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4" name="Freeform 141">
              <a:extLst>
                <a:ext uri="{FF2B5EF4-FFF2-40B4-BE49-F238E27FC236}">
                  <a16:creationId xmlns:a16="http://schemas.microsoft.com/office/drawing/2014/main" id="{FDFD0BD9-72CB-887A-ED8C-E9A5CE2FE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5" name="Freeform 142">
              <a:extLst>
                <a:ext uri="{FF2B5EF4-FFF2-40B4-BE49-F238E27FC236}">
                  <a16:creationId xmlns:a16="http://schemas.microsoft.com/office/drawing/2014/main" id="{3A007061-8913-64C5-2CCA-C5D84C070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3731654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6" name="Freeform 143">
              <a:extLst>
                <a:ext uri="{FF2B5EF4-FFF2-40B4-BE49-F238E27FC236}">
                  <a16:creationId xmlns:a16="http://schemas.microsoft.com/office/drawing/2014/main" id="{204BCB57-EF44-97CD-E7D9-5439EF693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7" name="Freeform 144">
              <a:extLst>
                <a:ext uri="{FF2B5EF4-FFF2-40B4-BE49-F238E27FC236}">
                  <a16:creationId xmlns:a16="http://schemas.microsoft.com/office/drawing/2014/main" id="{3BF9E69D-8DB3-AB7C-DD80-7517B55F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8" name="Freeform 145">
              <a:extLst>
                <a:ext uri="{FF2B5EF4-FFF2-40B4-BE49-F238E27FC236}">
                  <a16:creationId xmlns:a16="http://schemas.microsoft.com/office/drawing/2014/main" id="{ECFFA319-8D12-084F-9C56-F7FF327B0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9" name="Freeform 146">
              <a:extLst>
                <a:ext uri="{FF2B5EF4-FFF2-40B4-BE49-F238E27FC236}">
                  <a16:creationId xmlns:a16="http://schemas.microsoft.com/office/drawing/2014/main" id="{076ED89C-788D-92B2-4267-C4AD5EBD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0" name="Freeform 147">
              <a:extLst>
                <a:ext uri="{FF2B5EF4-FFF2-40B4-BE49-F238E27FC236}">
                  <a16:creationId xmlns:a16="http://schemas.microsoft.com/office/drawing/2014/main" id="{A785EA2E-0C7F-FE59-BD37-9247DC650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4039548"/>
              <a:ext cx="233302" cy="234889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1" name="Freeform 148">
              <a:extLst>
                <a:ext uri="{FF2B5EF4-FFF2-40B4-BE49-F238E27FC236}">
                  <a16:creationId xmlns:a16="http://schemas.microsoft.com/office/drawing/2014/main" id="{E44B8114-0D90-D036-6843-279D3BF56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2" name="Freeform 149">
              <a:extLst>
                <a:ext uri="{FF2B5EF4-FFF2-40B4-BE49-F238E27FC236}">
                  <a16:creationId xmlns:a16="http://schemas.microsoft.com/office/drawing/2014/main" id="{D50E138D-EF5E-5C1A-20FE-A15EA52EC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9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9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9" y="98"/>
                    <a:pt x="9" y="98"/>
                    <a:pt x="9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3" name="Freeform 150">
              <a:extLst>
                <a:ext uri="{FF2B5EF4-FFF2-40B4-BE49-F238E27FC236}">
                  <a16:creationId xmlns:a16="http://schemas.microsoft.com/office/drawing/2014/main" id="{63AF26DC-A37F-BF54-EEC4-78D8B6229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4" name="Freeform 151">
              <a:extLst>
                <a:ext uri="{FF2B5EF4-FFF2-40B4-BE49-F238E27FC236}">
                  <a16:creationId xmlns:a16="http://schemas.microsoft.com/office/drawing/2014/main" id="{DDBCCF60-8F6E-42A1-48D9-4CBA48904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5" name="Freeform 152">
              <a:extLst>
                <a:ext uri="{FF2B5EF4-FFF2-40B4-BE49-F238E27FC236}">
                  <a16:creationId xmlns:a16="http://schemas.microsoft.com/office/drawing/2014/main" id="{3E893790-8C7D-3562-11D4-085EF1D4A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435061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6" name="Freeform 153">
              <a:extLst>
                <a:ext uri="{FF2B5EF4-FFF2-40B4-BE49-F238E27FC236}">
                  <a16:creationId xmlns:a16="http://schemas.microsoft.com/office/drawing/2014/main" id="{727C1FE2-1E20-3492-4B03-C03D35C3B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7" name="Freeform 154">
              <a:extLst>
                <a:ext uri="{FF2B5EF4-FFF2-40B4-BE49-F238E27FC236}">
                  <a16:creationId xmlns:a16="http://schemas.microsoft.com/office/drawing/2014/main" id="{D06A3FD9-3272-E5FB-D5A5-32247AA4C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grpSp>
          <p:nvGrpSpPr>
            <p:cNvPr id="543" name="Grupo 4">
              <a:extLst>
                <a:ext uri="{FF2B5EF4-FFF2-40B4-BE49-F238E27FC236}">
                  <a16:creationId xmlns:a16="http://schemas.microsoft.com/office/drawing/2014/main" id="{BB3D62B4-092D-5A2D-8394-E6360671BC41}"/>
                </a:ext>
              </a:extLst>
            </p:cNvPr>
            <p:cNvGrpSpPr/>
            <p:nvPr/>
          </p:nvGrpSpPr>
          <p:grpSpPr>
            <a:xfrm>
              <a:off x="3904687" y="3423570"/>
              <a:ext cx="1468056" cy="1160160"/>
              <a:chOff x="4070350" y="4432301"/>
              <a:chExt cx="1468438" cy="1160462"/>
            </a:xfrm>
            <a:solidFill>
              <a:srgbClr val="C8C8C8"/>
            </a:solidFill>
          </p:grpSpPr>
          <p:sp>
            <p:nvSpPr>
              <p:cNvPr id="544" name="Freeform 135">
                <a:extLst>
                  <a:ext uri="{FF2B5EF4-FFF2-40B4-BE49-F238E27FC236}">
                    <a16:creationId xmlns:a16="http://schemas.microsoft.com/office/drawing/2014/main" id="{3F23196C-4520-192A-3304-72F51DA6D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5" name="Freeform 136">
                <a:extLst>
                  <a:ext uri="{FF2B5EF4-FFF2-40B4-BE49-F238E27FC236}">
                    <a16:creationId xmlns:a16="http://schemas.microsoft.com/office/drawing/2014/main" id="{D48E92CD-2E7A-7CD5-D76B-F1778D51C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6" name="Freeform 137">
                <a:extLst>
                  <a:ext uri="{FF2B5EF4-FFF2-40B4-BE49-F238E27FC236}">
                    <a16:creationId xmlns:a16="http://schemas.microsoft.com/office/drawing/2014/main" id="{90689D22-7E32-B532-AFA0-2BF5957BC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443230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7" name="Freeform 138">
                <a:extLst>
                  <a:ext uri="{FF2B5EF4-FFF2-40B4-BE49-F238E27FC236}">
                    <a16:creationId xmlns:a16="http://schemas.microsoft.com/office/drawing/2014/main" id="{725F186A-1B54-CC84-DC3C-27843B4F3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8" name="Freeform 139">
                <a:extLst>
                  <a:ext uri="{FF2B5EF4-FFF2-40B4-BE49-F238E27FC236}">
                    <a16:creationId xmlns:a16="http://schemas.microsoft.com/office/drawing/2014/main" id="{60FC85A6-49BA-5F98-C591-B3065B211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9" name="Freeform 140">
                <a:extLst>
                  <a:ext uri="{FF2B5EF4-FFF2-40B4-BE49-F238E27FC236}">
                    <a16:creationId xmlns:a16="http://schemas.microsoft.com/office/drawing/2014/main" id="{68DB1A79-61DC-1595-28BE-AA23E40B0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0" name="Freeform 141">
                <a:extLst>
                  <a:ext uri="{FF2B5EF4-FFF2-40B4-BE49-F238E27FC236}">
                    <a16:creationId xmlns:a16="http://schemas.microsoft.com/office/drawing/2014/main" id="{B68C8AAA-18B9-CBD3-1CA2-9405A5774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1" name="Freeform 142">
                <a:extLst>
                  <a:ext uri="{FF2B5EF4-FFF2-40B4-BE49-F238E27FC236}">
                    <a16:creationId xmlns:a16="http://schemas.microsoft.com/office/drawing/2014/main" id="{67EFF75E-EB90-643E-2CF6-4BC25CBC1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4741863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2" name="Freeform 143">
                <a:extLst>
                  <a:ext uri="{FF2B5EF4-FFF2-40B4-BE49-F238E27FC236}">
                    <a16:creationId xmlns:a16="http://schemas.microsoft.com/office/drawing/2014/main" id="{303358A8-1994-5DC9-7D19-49E3A0F08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3" name="Freeform 144">
                <a:extLst>
                  <a:ext uri="{FF2B5EF4-FFF2-40B4-BE49-F238E27FC236}">
                    <a16:creationId xmlns:a16="http://schemas.microsoft.com/office/drawing/2014/main" id="{B43EFE83-CF37-A9DE-F75D-B6E6B190B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4" name="Freeform 145">
                <a:extLst>
                  <a:ext uri="{FF2B5EF4-FFF2-40B4-BE49-F238E27FC236}">
                    <a16:creationId xmlns:a16="http://schemas.microsoft.com/office/drawing/2014/main" id="{8F274CC5-3484-B8A8-07FC-081B1746F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5" name="Freeform 146">
                <a:extLst>
                  <a:ext uri="{FF2B5EF4-FFF2-40B4-BE49-F238E27FC236}">
                    <a16:creationId xmlns:a16="http://schemas.microsoft.com/office/drawing/2014/main" id="{3974619A-59B9-6965-637D-12FAC41D2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6" name="Freeform 147">
                <a:extLst>
                  <a:ext uri="{FF2B5EF4-FFF2-40B4-BE49-F238E27FC236}">
                    <a16:creationId xmlns:a16="http://schemas.microsoft.com/office/drawing/2014/main" id="{E61BDB82-F44B-07B3-1873-EFCA96062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5049838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7" name="Freeform 148">
                <a:extLst>
                  <a:ext uri="{FF2B5EF4-FFF2-40B4-BE49-F238E27FC236}">
                    <a16:creationId xmlns:a16="http://schemas.microsoft.com/office/drawing/2014/main" id="{BF4A6706-578D-6D6C-6C44-62D6F9C9A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8" name="Freeform 149">
                <a:extLst>
                  <a:ext uri="{FF2B5EF4-FFF2-40B4-BE49-F238E27FC236}">
                    <a16:creationId xmlns:a16="http://schemas.microsoft.com/office/drawing/2014/main" id="{CF73D3D0-9886-66CC-1B1C-8315559DB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9" name="Freeform 150">
                <a:extLst>
                  <a:ext uri="{FF2B5EF4-FFF2-40B4-BE49-F238E27FC236}">
                    <a16:creationId xmlns:a16="http://schemas.microsoft.com/office/drawing/2014/main" id="{5DE14438-AE15-67A1-9BA6-5FA37D9F7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0" name="Freeform 151">
                <a:extLst>
                  <a:ext uri="{FF2B5EF4-FFF2-40B4-BE49-F238E27FC236}">
                    <a16:creationId xmlns:a16="http://schemas.microsoft.com/office/drawing/2014/main" id="{C54DBC8B-A1D2-596B-810C-4431393AD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1" name="Freeform 152">
                <a:extLst>
                  <a:ext uri="{FF2B5EF4-FFF2-40B4-BE49-F238E27FC236}">
                    <a16:creationId xmlns:a16="http://schemas.microsoft.com/office/drawing/2014/main" id="{06911F12-D36F-9BC9-8A60-6E7FE1408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536098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2" name="Freeform 153">
                <a:extLst>
                  <a:ext uri="{FF2B5EF4-FFF2-40B4-BE49-F238E27FC236}">
                    <a16:creationId xmlns:a16="http://schemas.microsoft.com/office/drawing/2014/main" id="{9890867E-EBF5-B524-9859-745243AF0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3" name="Freeform 154">
                <a:extLst>
                  <a:ext uri="{FF2B5EF4-FFF2-40B4-BE49-F238E27FC236}">
                    <a16:creationId xmlns:a16="http://schemas.microsoft.com/office/drawing/2014/main" id="{38658BC7-8EE1-08A1-A88B-B204FC1EF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596" name="Straight Connector 595">
              <a:extLst>
                <a:ext uri="{FF2B5EF4-FFF2-40B4-BE49-F238E27FC236}">
                  <a16:creationId xmlns:a16="http://schemas.microsoft.com/office/drawing/2014/main" id="{FBABDC7A-E093-1188-DBB5-D9AD51E6F574}"/>
                </a:ext>
              </a:extLst>
            </p:cNvPr>
            <p:cNvCxnSpPr>
              <a:cxnSpLocks/>
            </p:cNvCxnSpPr>
            <p:nvPr/>
          </p:nvCxnSpPr>
          <p:spPr>
            <a:xfrm>
              <a:off x="4638715" y="4697308"/>
              <a:ext cx="0" cy="295835"/>
            </a:xfrm>
            <a:prstGeom prst="line">
              <a:avLst/>
            </a:prstGeom>
            <a:ln w="9525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8" name="Group 597">
            <a:extLst>
              <a:ext uri="{FF2B5EF4-FFF2-40B4-BE49-F238E27FC236}">
                <a16:creationId xmlns:a16="http://schemas.microsoft.com/office/drawing/2014/main" id="{9D5C5F0F-34D8-C178-02BA-647A86D93382}"/>
              </a:ext>
            </a:extLst>
          </p:cNvPr>
          <p:cNvGrpSpPr/>
          <p:nvPr/>
        </p:nvGrpSpPr>
        <p:grpSpPr>
          <a:xfrm>
            <a:off x="956239" y="1698151"/>
            <a:ext cx="1468056" cy="2807312"/>
            <a:chOff x="1041583" y="2185831"/>
            <a:chExt cx="1468056" cy="2807312"/>
          </a:xfrm>
        </p:grpSpPr>
        <p:sp>
          <p:nvSpPr>
            <p:cNvPr id="489" name="Freeform 165">
              <a:extLst>
                <a:ext uri="{FF2B5EF4-FFF2-40B4-BE49-F238E27FC236}">
                  <a16:creationId xmlns:a16="http://schemas.microsoft.com/office/drawing/2014/main" id="{C33D0815-5880-27A9-B8E2-5A93F36F7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0" name="Freeform 166">
              <a:extLst>
                <a:ext uri="{FF2B5EF4-FFF2-40B4-BE49-F238E27FC236}">
                  <a16:creationId xmlns:a16="http://schemas.microsoft.com/office/drawing/2014/main" id="{17289AAF-A066-2330-7BFB-39B672E9B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1" name="Freeform 167">
              <a:extLst>
                <a:ext uri="{FF2B5EF4-FFF2-40B4-BE49-F238E27FC236}">
                  <a16:creationId xmlns:a16="http://schemas.microsoft.com/office/drawing/2014/main" id="{F7CCA8EC-2327-0B44-0973-446ED457E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2185831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2" name="Freeform 168">
              <a:extLst>
                <a:ext uri="{FF2B5EF4-FFF2-40B4-BE49-F238E27FC236}">
                  <a16:creationId xmlns:a16="http://schemas.microsoft.com/office/drawing/2014/main" id="{0E070C09-44B2-973E-0463-A4136D3F0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3" name="Freeform 169">
              <a:extLst>
                <a:ext uri="{FF2B5EF4-FFF2-40B4-BE49-F238E27FC236}">
                  <a16:creationId xmlns:a16="http://schemas.microsoft.com/office/drawing/2014/main" id="{561D6CC5-34EE-D989-3AA1-0749BACA0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2185831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4" name="Freeform 170">
              <a:extLst>
                <a:ext uri="{FF2B5EF4-FFF2-40B4-BE49-F238E27FC236}">
                  <a16:creationId xmlns:a16="http://schemas.microsoft.com/office/drawing/2014/main" id="{FC1C0913-AC60-792D-2CE9-489DB0B88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5" name="Freeform 171">
              <a:extLst>
                <a:ext uri="{FF2B5EF4-FFF2-40B4-BE49-F238E27FC236}">
                  <a16:creationId xmlns:a16="http://schemas.microsoft.com/office/drawing/2014/main" id="{0472D69B-0E87-0B0D-AFEB-1EAAA6B6F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9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9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9" y="98"/>
                    <a:pt x="9" y="98"/>
                    <a:pt x="9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6" name="Freeform 172">
              <a:extLst>
                <a:ext uri="{FF2B5EF4-FFF2-40B4-BE49-F238E27FC236}">
                  <a16:creationId xmlns:a16="http://schemas.microsoft.com/office/drawing/2014/main" id="{47C589DD-2E1A-A686-1BFC-DB2EFB9DD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2493726"/>
              <a:ext cx="230128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7" name="Freeform 173">
              <a:extLst>
                <a:ext uri="{FF2B5EF4-FFF2-40B4-BE49-F238E27FC236}">
                  <a16:creationId xmlns:a16="http://schemas.microsoft.com/office/drawing/2014/main" id="{D07362CB-2918-E20F-FE95-9E3A794B2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8" name="Freeform 174">
              <a:extLst>
                <a:ext uri="{FF2B5EF4-FFF2-40B4-BE49-F238E27FC236}">
                  <a16:creationId xmlns:a16="http://schemas.microsoft.com/office/drawing/2014/main" id="{21AD252B-BBFD-B2BF-9708-158254ECD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2493726"/>
              <a:ext cx="233302" cy="233301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9" name="Freeform 175">
              <a:extLst>
                <a:ext uri="{FF2B5EF4-FFF2-40B4-BE49-F238E27FC236}">
                  <a16:creationId xmlns:a16="http://schemas.microsoft.com/office/drawing/2014/main" id="{EC872C29-C32F-0CC1-A086-B5FB300D9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0" name="Freeform 176">
              <a:extLst>
                <a:ext uri="{FF2B5EF4-FFF2-40B4-BE49-F238E27FC236}">
                  <a16:creationId xmlns:a16="http://schemas.microsoft.com/office/drawing/2014/main" id="{E45DBE3D-8698-E374-E290-74FEAB44A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1" name="Freeform 177">
              <a:extLst>
                <a:ext uri="{FF2B5EF4-FFF2-40B4-BE49-F238E27FC236}">
                  <a16:creationId xmlns:a16="http://schemas.microsoft.com/office/drawing/2014/main" id="{C233CB31-EA44-5123-5F6A-47FAE5EF7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2803208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2" name="Freeform 178">
              <a:extLst>
                <a:ext uri="{FF2B5EF4-FFF2-40B4-BE49-F238E27FC236}">
                  <a16:creationId xmlns:a16="http://schemas.microsoft.com/office/drawing/2014/main" id="{9CCE71E3-4904-F6D1-7A61-D73EC32D1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3" name="Freeform 179">
              <a:extLst>
                <a:ext uri="{FF2B5EF4-FFF2-40B4-BE49-F238E27FC236}">
                  <a16:creationId xmlns:a16="http://schemas.microsoft.com/office/drawing/2014/main" id="{2B12D2CB-B693-FA82-77EB-1126C971D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2803208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4" name="Freeform 180">
              <a:extLst>
                <a:ext uri="{FF2B5EF4-FFF2-40B4-BE49-F238E27FC236}">
                  <a16:creationId xmlns:a16="http://schemas.microsoft.com/office/drawing/2014/main" id="{B96842E0-68D9-4382-65A7-4CFD99549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5" name="Freeform 181">
              <a:extLst>
                <a:ext uri="{FF2B5EF4-FFF2-40B4-BE49-F238E27FC236}">
                  <a16:creationId xmlns:a16="http://schemas.microsoft.com/office/drawing/2014/main" id="{F72E7AC1-32BB-69A5-293E-0038D37EE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6" name="Freeform 182">
              <a:extLst>
                <a:ext uri="{FF2B5EF4-FFF2-40B4-BE49-F238E27FC236}">
                  <a16:creationId xmlns:a16="http://schemas.microsoft.com/office/drawing/2014/main" id="{A491B347-54F9-597D-EEAF-B30866E7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311427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7" name="Freeform 183">
              <a:extLst>
                <a:ext uri="{FF2B5EF4-FFF2-40B4-BE49-F238E27FC236}">
                  <a16:creationId xmlns:a16="http://schemas.microsoft.com/office/drawing/2014/main" id="{B77BE622-FBDB-35A1-BC37-DE55D40B4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8" name="Freeform 184">
              <a:extLst>
                <a:ext uri="{FF2B5EF4-FFF2-40B4-BE49-F238E27FC236}">
                  <a16:creationId xmlns:a16="http://schemas.microsoft.com/office/drawing/2014/main" id="{D2F7C7DF-35B8-9F3F-D2AE-459C57D07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311427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2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9" name="Freeform 185">
              <a:extLst>
                <a:ext uri="{FF2B5EF4-FFF2-40B4-BE49-F238E27FC236}">
                  <a16:creationId xmlns:a16="http://schemas.microsoft.com/office/drawing/2014/main" id="{653BDF93-5B44-6013-218D-54F86097A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0" name="Freeform 186">
              <a:extLst>
                <a:ext uri="{FF2B5EF4-FFF2-40B4-BE49-F238E27FC236}">
                  <a16:creationId xmlns:a16="http://schemas.microsoft.com/office/drawing/2014/main" id="{305E16D7-2A79-A326-42BF-A90468A83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1" name="Freeform 187">
              <a:extLst>
                <a:ext uri="{FF2B5EF4-FFF2-40B4-BE49-F238E27FC236}">
                  <a16:creationId xmlns:a16="http://schemas.microsoft.com/office/drawing/2014/main" id="{53E2C28C-EEB2-2748-A196-B63D17750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3422172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2" name="Freeform 188">
              <a:extLst>
                <a:ext uri="{FF2B5EF4-FFF2-40B4-BE49-F238E27FC236}">
                  <a16:creationId xmlns:a16="http://schemas.microsoft.com/office/drawing/2014/main" id="{0DC81A78-4EE0-C142-C393-C931B5492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3" name="Freeform 189">
              <a:extLst>
                <a:ext uri="{FF2B5EF4-FFF2-40B4-BE49-F238E27FC236}">
                  <a16:creationId xmlns:a16="http://schemas.microsoft.com/office/drawing/2014/main" id="{20DC8E64-44BA-AF3E-3CA8-6A6D2E038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3422172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4" name="Freeform 190">
              <a:extLst>
                <a:ext uri="{FF2B5EF4-FFF2-40B4-BE49-F238E27FC236}">
                  <a16:creationId xmlns:a16="http://schemas.microsoft.com/office/drawing/2014/main" id="{9FC38B17-2233-2A3F-A9B5-C633A0B4C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5" name="Freeform 191">
              <a:extLst>
                <a:ext uri="{FF2B5EF4-FFF2-40B4-BE49-F238E27FC236}">
                  <a16:creationId xmlns:a16="http://schemas.microsoft.com/office/drawing/2014/main" id="{C2CB2E8F-B681-E431-597E-ED8014B84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6" name="Freeform 192">
              <a:extLst>
                <a:ext uri="{FF2B5EF4-FFF2-40B4-BE49-F238E27FC236}">
                  <a16:creationId xmlns:a16="http://schemas.microsoft.com/office/drawing/2014/main" id="{DE5BBF8C-7EB1-CA7B-8CCE-A37C09B84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3731654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7" name="Freeform 193">
              <a:extLst>
                <a:ext uri="{FF2B5EF4-FFF2-40B4-BE49-F238E27FC236}">
                  <a16:creationId xmlns:a16="http://schemas.microsoft.com/office/drawing/2014/main" id="{C9A9A344-877B-2A5C-1991-F7866FFED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8" name="Freeform 194">
              <a:extLst>
                <a:ext uri="{FF2B5EF4-FFF2-40B4-BE49-F238E27FC236}">
                  <a16:creationId xmlns:a16="http://schemas.microsoft.com/office/drawing/2014/main" id="{5172E257-5FD0-F01F-826E-659F3CC78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3731654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9" name="Freeform 195">
              <a:extLst>
                <a:ext uri="{FF2B5EF4-FFF2-40B4-BE49-F238E27FC236}">
                  <a16:creationId xmlns:a16="http://schemas.microsoft.com/office/drawing/2014/main" id="{1F698A31-484D-9831-2943-82F215EFA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0" name="Freeform 196">
              <a:extLst>
                <a:ext uri="{FF2B5EF4-FFF2-40B4-BE49-F238E27FC236}">
                  <a16:creationId xmlns:a16="http://schemas.microsoft.com/office/drawing/2014/main" id="{092D9120-CF15-BDCD-03E1-88B9E9DB5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9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9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9" y="98"/>
                    <a:pt x="9" y="98"/>
                    <a:pt x="9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1" name="Freeform 197">
              <a:extLst>
                <a:ext uri="{FF2B5EF4-FFF2-40B4-BE49-F238E27FC236}">
                  <a16:creationId xmlns:a16="http://schemas.microsoft.com/office/drawing/2014/main" id="{E414B179-3947-A2CB-8E3B-AD6C89159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4039548"/>
              <a:ext cx="230128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2" name="Freeform 198">
              <a:extLst>
                <a:ext uri="{FF2B5EF4-FFF2-40B4-BE49-F238E27FC236}">
                  <a16:creationId xmlns:a16="http://schemas.microsoft.com/office/drawing/2014/main" id="{E6E589B3-80EC-F58F-2561-4B01ED83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3" name="Freeform 199">
              <a:extLst>
                <a:ext uri="{FF2B5EF4-FFF2-40B4-BE49-F238E27FC236}">
                  <a16:creationId xmlns:a16="http://schemas.microsoft.com/office/drawing/2014/main" id="{4F24B017-81AB-CD3C-E259-8B17CDCE3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4039548"/>
              <a:ext cx="233302" cy="234889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4" name="Freeform 200">
              <a:extLst>
                <a:ext uri="{FF2B5EF4-FFF2-40B4-BE49-F238E27FC236}">
                  <a16:creationId xmlns:a16="http://schemas.microsoft.com/office/drawing/2014/main" id="{317A7091-6759-AFB7-8CE8-72B1CC2BB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5" name="Freeform 201">
              <a:extLst>
                <a:ext uri="{FF2B5EF4-FFF2-40B4-BE49-F238E27FC236}">
                  <a16:creationId xmlns:a16="http://schemas.microsoft.com/office/drawing/2014/main" id="{FD69AC90-3AB0-2526-7ECC-3C6A2EB51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6" name="Freeform 202">
              <a:extLst>
                <a:ext uri="{FF2B5EF4-FFF2-40B4-BE49-F238E27FC236}">
                  <a16:creationId xmlns:a16="http://schemas.microsoft.com/office/drawing/2014/main" id="{6A23ABE0-B26F-B8AB-FF26-D30B08DE0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435061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7" name="Freeform 203">
              <a:extLst>
                <a:ext uri="{FF2B5EF4-FFF2-40B4-BE49-F238E27FC236}">
                  <a16:creationId xmlns:a16="http://schemas.microsoft.com/office/drawing/2014/main" id="{A42D74A0-4F55-DC43-E221-F98C3BEF8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8" name="Freeform 204">
              <a:extLst>
                <a:ext uri="{FF2B5EF4-FFF2-40B4-BE49-F238E27FC236}">
                  <a16:creationId xmlns:a16="http://schemas.microsoft.com/office/drawing/2014/main" id="{29D2CC37-B759-AF5B-62DB-157CF4A59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435061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grpSp>
          <p:nvGrpSpPr>
            <p:cNvPr id="532" name="Grupo 2">
              <a:extLst>
                <a:ext uri="{FF2B5EF4-FFF2-40B4-BE49-F238E27FC236}">
                  <a16:creationId xmlns:a16="http://schemas.microsoft.com/office/drawing/2014/main" id="{B57DC57C-303B-D5DA-A40E-3DD29B386B33}"/>
                </a:ext>
              </a:extLst>
            </p:cNvPr>
            <p:cNvGrpSpPr/>
            <p:nvPr/>
          </p:nvGrpSpPr>
          <p:grpSpPr>
            <a:xfrm>
              <a:off x="1041583" y="4043667"/>
              <a:ext cx="1468056" cy="542784"/>
              <a:chOff x="1066457" y="4901557"/>
              <a:chExt cx="1468438" cy="542925"/>
            </a:xfrm>
            <a:solidFill>
              <a:srgbClr val="FFC000"/>
            </a:solidFill>
          </p:grpSpPr>
          <p:sp>
            <p:nvSpPr>
              <p:cNvPr id="533" name="Freeform 195">
                <a:extLst>
                  <a:ext uri="{FF2B5EF4-FFF2-40B4-BE49-F238E27FC236}">
                    <a16:creationId xmlns:a16="http://schemas.microsoft.com/office/drawing/2014/main" id="{D70842ED-6484-1488-57CF-D3513BE41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457" y="4901557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4" name="Freeform 196">
                <a:extLst>
                  <a:ext uri="{FF2B5EF4-FFF2-40B4-BE49-F238E27FC236}">
                    <a16:creationId xmlns:a16="http://schemas.microsoft.com/office/drawing/2014/main" id="{45D9DDA8-731D-66F9-A21B-7637A787C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20" y="4901557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5" name="Freeform 197">
                <a:extLst>
                  <a:ext uri="{FF2B5EF4-FFF2-40B4-BE49-F238E27FC236}">
                    <a16:creationId xmlns:a16="http://schemas.microsoft.com/office/drawing/2014/main" id="{1412FBCD-1F2A-F990-84C5-D54D157FD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3995" y="4901557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6" name="Freeform 198">
                <a:extLst>
                  <a:ext uri="{FF2B5EF4-FFF2-40B4-BE49-F238E27FC236}">
                    <a16:creationId xmlns:a16="http://schemas.microsoft.com/office/drawing/2014/main" id="{09CC7250-F16D-A009-D9F7-CE7598854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3557" y="4901557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7" name="Freeform 199">
                <a:extLst>
                  <a:ext uri="{FF2B5EF4-FFF2-40B4-BE49-F238E27FC236}">
                    <a16:creationId xmlns:a16="http://schemas.microsoft.com/office/drawing/2014/main" id="{CDE9E03F-6488-EACC-7477-71CB0D0FF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532" y="4901557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8" name="Freeform 200">
                <a:extLst>
                  <a:ext uri="{FF2B5EF4-FFF2-40B4-BE49-F238E27FC236}">
                    <a16:creationId xmlns:a16="http://schemas.microsoft.com/office/drawing/2014/main" id="{03694A97-9837-759F-E5BF-B3A0EF3D4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457" y="521270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9" name="Freeform 201">
                <a:extLst>
                  <a:ext uri="{FF2B5EF4-FFF2-40B4-BE49-F238E27FC236}">
                    <a16:creationId xmlns:a16="http://schemas.microsoft.com/office/drawing/2014/main" id="{5F7BD79B-FAA0-A22D-3C97-4026D9B99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20" y="521270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0" name="Freeform 202">
                <a:extLst>
                  <a:ext uri="{FF2B5EF4-FFF2-40B4-BE49-F238E27FC236}">
                    <a16:creationId xmlns:a16="http://schemas.microsoft.com/office/drawing/2014/main" id="{D6BF59DB-68ED-239F-6187-E031664EE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3995" y="5212707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1" name="Freeform 203">
                <a:extLst>
                  <a:ext uri="{FF2B5EF4-FFF2-40B4-BE49-F238E27FC236}">
                    <a16:creationId xmlns:a16="http://schemas.microsoft.com/office/drawing/2014/main" id="{BF04ADBE-ACD4-5552-62E6-8AF18D8A0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3557" y="521270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2" name="Freeform 204">
                <a:extLst>
                  <a:ext uri="{FF2B5EF4-FFF2-40B4-BE49-F238E27FC236}">
                    <a16:creationId xmlns:a16="http://schemas.microsoft.com/office/drawing/2014/main" id="{DFA57A8B-0D45-B7A0-EBCB-F96CAE7B1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532" y="5212707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597" name="Straight Connector 596">
              <a:extLst>
                <a:ext uri="{FF2B5EF4-FFF2-40B4-BE49-F238E27FC236}">
                  <a16:creationId xmlns:a16="http://schemas.microsoft.com/office/drawing/2014/main" id="{43555807-E1EB-EA59-CD7F-7AD2AC7E8930}"/>
                </a:ext>
              </a:extLst>
            </p:cNvPr>
            <p:cNvCxnSpPr>
              <a:cxnSpLocks/>
            </p:cNvCxnSpPr>
            <p:nvPr/>
          </p:nvCxnSpPr>
          <p:spPr>
            <a:xfrm>
              <a:off x="1775611" y="4697308"/>
              <a:ext cx="0" cy="295835"/>
            </a:xfrm>
            <a:prstGeom prst="line">
              <a:avLst/>
            </a:prstGeom>
            <a:ln w="9525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1" name="TextBox 600">
            <a:extLst>
              <a:ext uri="{FF2B5EF4-FFF2-40B4-BE49-F238E27FC236}">
                <a16:creationId xmlns:a16="http://schemas.microsoft.com/office/drawing/2014/main" id="{800703DC-BB43-3CAB-BD04-50F142DFE1C2}"/>
              </a:ext>
            </a:extLst>
          </p:cNvPr>
          <p:cNvSpPr txBox="1"/>
          <p:nvPr/>
        </p:nvSpPr>
        <p:spPr>
          <a:xfrm>
            <a:off x="550597" y="4553661"/>
            <a:ext cx="229083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02" name="TextBox 601">
            <a:extLst>
              <a:ext uri="{FF2B5EF4-FFF2-40B4-BE49-F238E27FC236}">
                <a16:creationId xmlns:a16="http://schemas.microsoft.com/office/drawing/2014/main" id="{7DEA5CCB-9717-46EC-7D45-A2FC725E5B63}"/>
              </a:ext>
            </a:extLst>
          </p:cNvPr>
          <p:cNvSpPr txBox="1"/>
          <p:nvPr/>
        </p:nvSpPr>
        <p:spPr>
          <a:xfrm>
            <a:off x="3396002" y="4553661"/>
            <a:ext cx="229083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03" name="TextBox 602">
            <a:extLst>
              <a:ext uri="{FF2B5EF4-FFF2-40B4-BE49-F238E27FC236}">
                <a16:creationId xmlns:a16="http://schemas.microsoft.com/office/drawing/2014/main" id="{9F2F07B3-D68C-B4DC-1529-CF309901891C}"/>
              </a:ext>
            </a:extLst>
          </p:cNvPr>
          <p:cNvSpPr txBox="1"/>
          <p:nvPr/>
        </p:nvSpPr>
        <p:spPr>
          <a:xfrm>
            <a:off x="6266212" y="4553661"/>
            <a:ext cx="229083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6491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29" grpId="0"/>
      <p:bldP spid="530" grpId="0"/>
      <p:bldP spid="531" grpId="0"/>
      <p:bldP spid="601" grpId="0"/>
      <p:bldP spid="602" grpId="0"/>
      <p:bldP spid="6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6B7407-5326-F8EA-A0FA-40C29EB3837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Freeform 140">
            <a:extLst>
              <a:ext uri="{FF2B5EF4-FFF2-40B4-BE49-F238E27FC236}">
                <a16:creationId xmlns:a16="http://schemas.microsoft.com/office/drawing/2014/main" id="{7DCA93C7-BDB5-36B8-D8A8-878C2718ABDC}"/>
              </a:ext>
            </a:extLst>
          </p:cNvPr>
          <p:cNvSpPr>
            <a:spLocks noEditPoints="1"/>
          </p:cNvSpPr>
          <p:nvPr/>
        </p:nvSpPr>
        <p:spPr bwMode="auto">
          <a:xfrm>
            <a:off x="614448" y="1970113"/>
            <a:ext cx="2920629" cy="2917774"/>
          </a:xfrm>
          <a:custGeom>
            <a:avLst/>
            <a:gdLst>
              <a:gd name="T0" fmla="*/ 441 w 852"/>
              <a:gd name="T1" fmla="*/ 851 h 851"/>
              <a:gd name="T2" fmla="*/ 468 w 852"/>
              <a:gd name="T3" fmla="*/ 839 h 851"/>
              <a:gd name="T4" fmla="*/ 357 w 852"/>
              <a:gd name="T5" fmla="*/ 846 h 851"/>
              <a:gd name="T6" fmla="*/ 330 w 852"/>
              <a:gd name="T7" fmla="*/ 830 h 851"/>
              <a:gd name="T8" fmla="*/ 524 w 852"/>
              <a:gd name="T9" fmla="*/ 840 h 851"/>
              <a:gd name="T10" fmla="*/ 556 w 852"/>
              <a:gd name="T11" fmla="*/ 826 h 851"/>
              <a:gd name="T12" fmla="*/ 273 w 852"/>
              <a:gd name="T13" fmla="*/ 823 h 851"/>
              <a:gd name="T14" fmla="*/ 254 w 852"/>
              <a:gd name="T15" fmla="*/ 810 h 851"/>
              <a:gd name="T16" fmla="*/ 222 w 852"/>
              <a:gd name="T17" fmla="*/ 799 h 851"/>
              <a:gd name="T18" fmla="*/ 631 w 852"/>
              <a:gd name="T19" fmla="*/ 799 h 851"/>
              <a:gd name="T20" fmla="*/ 197 w 852"/>
              <a:gd name="T21" fmla="*/ 785 h 851"/>
              <a:gd name="T22" fmla="*/ 181 w 852"/>
              <a:gd name="T23" fmla="*/ 768 h 851"/>
              <a:gd name="T24" fmla="*/ 672 w 852"/>
              <a:gd name="T25" fmla="*/ 767 h 851"/>
              <a:gd name="T26" fmla="*/ 701 w 852"/>
              <a:gd name="T27" fmla="*/ 750 h 851"/>
              <a:gd name="T28" fmla="*/ 715 w 852"/>
              <a:gd name="T29" fmla="*/ 724 h 851"/>
              <a:gd name="T30" fmla="*/ 114 w 852"/>
              <a:gd name="T31" fmla="*/ 713 h 851"/>
              <a:gd name="T32" fmla="*/ 100 w 852"/>
              <a:gd name="T33" fmla="*/ 684 h 851"/>
              <a:gd name="T34" fmla="*/ 753 w 852"/>
              <a:gd name="T35" fmla="*/ 690 h 851"/>
              <a:gd name="T36" fmla="*/ 776 w 852"/>
              <a:gd name="T37" fmla="*/ 659 h 851"/>
              <a:gd name="T38" fmla="*/ 60 w 852"/>
              <a:gd name="T39" fmla="*/ 643 h 851"/>
              <a:gd name="T40" fmla="*/ 53 w 852"/>
              <a:gd name="T41" fmla="*/ 620 h 851"/>
              <a:gd name="T42" fmla="*/ 800 w 852"/>
              <a:gd name="T43" fmla="*/ 619 h 851"/>
              <a:gd name="T44" fmla="*/ 818 w 852"/>
              <a:gd name="T45" fmla="*/ 591 h 851"/>
              <a:gd name="T46" fmla="*/ 24 w 852"/>
              <a:gd name="T47" fmla="*/ 566 h 851"/>
              <a:gd name="T48" fmla="*/ 21 w 852"/>
              <a:gd name="T49" fmla="*/ 542 h 851"/>
              <a:gd name="T50" fmla="*/ 831 w 852"/>
              <a:gd name="T51" fmla="*/ 541 h 851"/>
              <a:gd name="T52" fmla="*/ 843 w 852"/>
              <a:gd name="T53" fmla="*/ 510 h 851"/>
              <a:gd name="T54" fmla="*/ 838 w 852"/>
              <a:gd name="T55" fmla="*/ 480 h 851"/>
              <a:gd name="T56" fmla="*/ 6 w 852"/>
              <a:gd name="T57" fmla="*/ 459 h 851"/>
              <a:gd name="T58" fmla="*/ 0 w 852"/>
              <a:gd name="T59" fmla="*/ 425 h 851"/>
              <a:gd name="T60" fmla="*/ 852 w 852"/>
              <a:gd name="T61" fmla="*/ 425 h 851"/>
              <a:gd name="T62" fmla="*/ 846 w 852"/>
              <a:gd name="T63" fmla="*/ 392 h 851"/>
              <a:gd name="T64" fmla="*/ 14 w 852"/>
              <a:gd name="T65" fmla="*/ 370 h 851"/>
              <a:gd name="T66" fmla="*/ 8 w 852"/>
              <a:gd name="T67" fmla="*/ 341 h 851"/>
              <a:gd name="T68" fmla="*/ 839 w 852"/>
              <a:gd name="T69" fmla="*/ 346 h 851"/>
              <a:gd name="T70" fmla="*/ 827 w 852"/>
              <a:gd name="T71" fmla="*/ 315 h 851"/>
              <a:gd name="T72" fmla="*/ 30 w 852"/>
              <a:gd name="T73" fmla="*/ 283 h 851"/>
              <a:gd name="T74" fmla="*/ 823 w 852"/>
              <a:gd name="T75" fmla="*/ 292 h 851"/>
              <a:gd name="T76" fmla="*/ 811 w 852"/>
              <a:gd name="T77" fmla="*/ 256 h 851"/>
              <a:gd name="T78" fmla="*/ 55 w 852"/>
              <a:gd name="T79" fmla="*/ 238 h 851"/>
              <a:gd name="T80" fmla="*/ 61 w 852"/>
              <a:gd name="T81" fmla="*/ 215 h 851"/>
              <a:gd name="T82" fmla="*/ 791 w 852"/>
              <a:gd name="T83" fmla="*/ 215 h 851"/>
              <a:gd name="T84" fmla="*/ 769 w 852"/>
              <a:gd name="T85" fmla="*/ 190 h 851"/>
              <a:gd name="T86" fmla="*/ 99 w 852"/>
              <a:gd name="T87" fmla="*/ 168 h 851"/>
              <a:gd name="T88" fmla="*/ 752 w 852"/>
              <a:gd name="T89" fmla="*/ 167 h 851"/>
              <a:gd name="T90" fmla="*/ 741 w 852"/>
              <a:gd name="T91" fmla="*/ 147 h 851"/>
              <a:gd name="T92" fmla="*/ 715 w 852"/>
              <a:gd name="T93" fmla="*/ 119 h 851"/>
              <a:gd name="T94" fmla="*/ 154 w 852"/>
              <a:gd name="T95" fmla="*/ 109 h 851"/>
              <a:gd name="T96" fmla="*/ 180 w 852"/>
              <a:gd name="T97" fmla="*/ 83 h 851"/>
              <a:gd name="T98" fmla="*/ 672 w 852"/>
              <a:gd name="T99" fmla="*/ 90 h 851"/>
              <a:gd name="T100" fmla="*/ 656 w 852"/>
              <a:gd name="T101" fmla="*/ 73 h 851"/>
              <a:gd name="T102" fmla="*/ 624 w 852"/>
              <a:gd name="T103" fmla="*/ 54 h 851"/>
              <a:gd name="T104" fmla="*/ 251 w 852"/>
              <a:gd name="T105" fmla="*/ 48 h 851"/>
              <a:gd name="T106" fmla="*/ 273 w 852"/>
              <a:gd name="T107" fmla="*/ 28 h 851"/>
              <a:gd name="T108" fmla="*/ 582 w 852"/>
              <a:gd name="T109" fmla="*/ 34 h 851"/>
              <a:gd name="T110" fmla="*/ 546 w 852"/>
              <a:gd name="T111" fmla="*/ 22 h 851"/>
              <a:gd name="T112" fmla="*/ 329 w 852"/>
              <a:gd name="T113" fmla="*/ 21 h 851"/>
              <a:gd name="T114" fmla="*/ 522 w 852"/>
              <a:gd name="T115" fmla="*/ 21 h 851"/>
              <a:gd name="T116" fmla="*/ 501 w 852"/>
              <a:gd name="T117" fmla="*/ 11 h 851"/>
              <a:gd name="T118" fmla="*/ 463 w 852"/>
              <a:gd name="T119" fmla="*/ 6 h 851"/>
              <a:gd name="T120" fmla="*/ 412 w 852"/>
              <a:gd name="T121" fmla="*/ 1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52" h="851">
                <a:moveTo>
                  <a:pt x="412" y="851"/>
                </a:moveTo>
                <a:cubicBezTo>
                  <a:pt x="410" y="851"/>
                  <a:pt x="407" y="849"/>
                  <a:pt x="408" y="846"/>
                </a:cubicBezTo>
                <a:cubicBezTo>
                  <a:pt x="408" y="846"/>
                  <a:pt x="408" y="846"/>
                  <a:pt x="408" y="846"/>
                </a:cubicBezTo>
                <a:cubicBezTo>
                  <a:pt x="408" y="843"/>
                  <a:pt x="410" y="841"/>
                  <a:pt x="413" y="841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15" y="841"/>
                  <a:pt x="418" y="843"/>
                  <a:pt x="418" y="846"/>
                </a:cubicBezTo>
                <a:cubicBezTo>
                  <a:pt x="418" y="846"/>
                  <a:pt x="418" y="846"/>
                  <a:pt x="418" y="846"/>
                </a:cubicBezTo>
                <a:cubicBezTo>
                  <a:pt x="417" y="849"/>
                  <a:pt x="415" y="851"/>
                  <a:pt x="413" y="851"/>
                </a:cubicBezTo>
                <a:cubicBezTo>
                  <a:pt x="413" y="851"/>
                  <a:pt x="413" y="851"/>
                  <a:pt x="413" y="851"/>
                </a:cubicBezTo>
                <a:cubicBezTo>
                  <a:pt x="412" y="851"/>
                  <a:pt x="412" y="851"/>
                  <a:pt x="412" y="851"/>
                </a:cubicBezTo>
                <a:close/>
                <a:moveTo>
                  <a:pt x="436" y="846"/>
                </a:moveTo>
                <a:cubicBezTo>
                  <a:pt x="436" y="843"/>
                  <a:pt x="438" y="841"/>
                  <a:pt x="440" y="841"/>
                </a:cubicBezTo>
                <a:cubicBezTo>
                  <a:pt x="440" y="841"/>
                  <a:pt x="440" y="841"/>
                  <a:pt x="440" y="841"/>
                </a:cubicBezTo>
                <a:cubicBezTo>
                  <a:pt x="443" y="841"/>
                  <a:pt x="446" y="843"/>
                  <a:pt x="446" y="846"/>
                </a:cubicBezTo>
                <a:cubicBezTo>
                  <a:pt x="446" y="846"/>
                  <a:pt x="446" y="846"/>
                  <a:pt x="446" y="846"/>
                </a:cubicBezTo>
                <a:cubicBezTo>
                  <a:pt x="446" y="849"/>
                  <a:pt x="444" y="851"/>
                  <a:pt x="441" y="851"/>
                </a:cubicBezTo>
                <a:cubicBezTo>
                  <a:pt x="441" y="851"/>
                  <a:pt x="441" y="851"/>
                  <a:pt x="441" y="851"/>
                </a:cubicBezTo>
                <a:cubicBezTo>
                  <a:pt x="441" y="851"/>
                  <a:pt x="441" y="851"/>
                  <a:pt x="441" y="851"/>
                </a:cubicBezTo>
                <a:cubicBezTo>
                  <a:pt x="441" y="851"/>
                  <a:pt x="441" y="851"/>
                  <a:pt x="441" y="851"/>
                </a:cubicBezTo>
                <a:cubicBezTo>
                  <a:pt x="438" y="851"/>
                  <a:pt x="436" y="849"/>
                  <a:pt x="436" y="846"/>
                </a:cubicBezTo>
                <a:close/>
                <a:moveTo>
                  <a:pt x="384" y="849"/>
                </a:moveTo>
                <a:cubicBezTo>
                  <a:pt x="381" y="849"/>
                  <a:pt x="379" y="847"/>
                  <a:pt x="379" y="844"/>
                </a:cubicBezTo>
                <a:cubicBezTo>
                  <a:pt x="379" y="844"/>
                  <a:pt x="379" y="844"/>
                  <a:pt x="379" y="844"/>
                </a:cubicBezTo>
                <a:cubicBezTo>
                  <a:pt x="380" y="841"/>
                  <a:pt x="382" y="839"/>
                  <a:pt x="385" y="839"/>
                </a:cubicBezTo>
                <a:cubicBezTo>
                  <a:pt x="385" y="839"/>
                  <a:pt x="385" y="839"/>
                  <a:pt x="385" y="839"/>
                </a:cubicBezTo>
                <a:cubicBezTo>
                  <a:pt x="388" y="840"/>
                  <a:pt x="390" y="842"/>
                  <a:pt x="389" y="845"/>
                </a:cubicBezTo>
                <a:cubicBezTo>
                  <a:pt x="389" y="845"/>
                  <a:pt x="389" y="845"/>
                  <a:pt x="389" y="845"/>
                </a:cubicBezTo>
                <a:cubicBezTo>
                  <a:pt x="389" y="847"/>
                  <a:pt x="387" y="849"/>
                  <a:pt x="384" y="849"/>
                </a:cubicBezTo>
                <a:cubicBezTo>
                  <a:pt x="384" y="849"/>
                  <a:pt x="384" y="849"/>
                  <a:pt x="384" y="849"/>
                </a:cubicBezTo>
                <a:cubicBezTo>
                  <a:pt x="384" y="849"/>
                  <a:pt x="384" y="849"/>
                  <a:pt x="384" y="849"/>
                </a:cubicBezTo>
                <a:close/>
                <a:moveTo>
                  <a:pt x="464" y="845"/>
                </a:moveTo>
                <a:cubicBezTo>
                  <a:pt x="463" y="842"/>
                  <a:pt x="465" y="839"/>
                  <a:pt x="468" y="839"/>
                </a:cubicBezTo>
                <a:cubicBezTo>
                  <a:pt x="468" y="839"/>
                  <a:pt x="468" y="839"/>
                  <a:pt x="468" y="839"/>
                </a:cubicBezTo>
                <a:cubicBezTo>
                  <a:pt x="471" y="839"/>
                  <a:pt x="473" y="841"/>
                  <a:pt x="474" y="844"/>
                </a:cubicBezTo>
                <a:cubicBezTo>
                  <a:pt x="474" y="844"/>
                  <a:pt x="474" y="844"/>
                  <a:pt x="474" y="844"/>
                </a:cubicBezTo>
                <a:cubicBezTo>
                  <a:pt x="474" y="846"/>
                  <a:pt x="472" y="849"/>
                  <a:pt x="469" y="849"/>
                </a:cubicBezTo>
                <a:cubicBezTo>
                  <a:pt x="469" y="849"/>
                  <a:pt x="469" y="849"/>
                  <a:pt x="469" y="849"/>
                </a:cubicBezTo>
                <a:cubicBezTo>
                  <a:pt x="469" y="849"/>
                  <a:pt x="469" y="849"/>
                  <a:pt x="469" y="849"/>
                </a:cubicBezTo>
                <a:cubicBezTo>
                  <a:pt x="469" y="849"/>
                  <a:pt x="469" y="849"/>
                  <a:pt x="469" y="849"/>
                </a:cubicBezTo>
                <a:cubicBezTo>
                  <a:pt x="466" y="849"/>
                  <a:pt x="464" y="847"/>
                  <a:pt x="464" y="845"/>
                </a:cubicBezTo>
                <a:close/>
                <a:moveTo>
                  <a:pt x="356" y="846"/>
                </a:moveTo>
                <a:cubicBezTo>
                  <a:pt x="353" y="845"/>
                  <a:pt x="351" y="843"/>
                  <a:pt x="352" y="840"/>
                </a:cubicBezTo>
                <a:cubicBezTo>
                  <a:pt x="352" y="840"/>
                  <a:pt x="352" y="840"/>
                  <a:pt x="352" y="840"/>
                </a:cubicBezTo>
                <a:cubicBezTo>
                  <a:pt x="352" y="837"/>
                  <a:pt x="355" y="835"/>
                  <a:pt x="357" y="836"/>
                </a:cubicBezTo>
                <a:cubicBezTo>
                  <a:pt x="357" y="836"/>
                  <a:pt x="357" y="836"/>
                  <a:pt x="357" y="836"/>
                </a:cubicBezTo>
                <a:cubicBezTo>
                  <a:pt x="360" y="836"/>
                  <a:pt x="362" y="839"/>
                  <a:pt x="362" y="841"/>
                </a:cubicBezTo>
                <a:cubicBezTo>
                  <a:pt x="362" y="841"/>
                  <a:pt x="362" y="841"/>
                  <a:pt x="362" y="841"/>
                </a:cubicBezTo>
                <a:cubicBezTo>
                  <a:pt x="361" y="844"/>
                  <a:pt x="359" y="846"/>
                  <a:pt x="357" y="846"/>
                </a:cubicBezTo>
                <a:cubicBezTo>
                  <a:pt x="357" y="846"/>
                  <a:pt x="357" y="846"/>
                  <a:pt x="357" y="846"/>
                </a:cubicBezTo>
                <a:cubicBezTo>
                  <a:pt x="356" y="846"/>
                  <a:pt x="356" y="846"/>
                  <a:pt x="356" y="846"/>
                </a:cubicBezTo>
                <a:close/>
                <a:moveTo>
                  <a:pt x="492" y="841"/>
                </a:moveTo>
                <a:cubicBezTo>
                  <a:pt x="491" y="838"/>
                  <a:pt x="493" y="836"/>
                  <a:pt x="496" y="835"/>
                </a:cubicBezTo>
                <a:cubicBezTo>
                  <a:pt x="496" y="835"/>
                  <a:pt x="496" y="835"/>
                  <a:pt x="496" y="835"/>
                </a:cubicBezTo>
                <a:cubicBezTo>
                  <a:pt x="498" y="835"/>
                  <a:pt x="501" y="837"/>
                  <a:pt x="502" y="840"/>
                </a:cubicBezTo>
                <a:cubicBezTo>
                  <a:pt x="502" y="840"/>
                  <a:pt x="502" y="840"/>
                  <a:pt x="502" y="840"/>
                </a:cubicBezTo>
                <a:cubicBezTo>
                  <a:pt x="502" y="842"/>
                  <a:pt x="500" y="845"/>
                  <a:pt x="497" y="845"/>
                </a:cubicBezTo>
                <a:cubicBezTo>
                  <a:pt x="497" y="845"/>
                  <a:pt x="497" y="845"/>
                  <a:pt x="497" y="845"/>
                </a:cubicBezTo>
                <a:cubicBezTo>
                  <a:pt x="497" y="845"/>
                  <a:pt x="497" y="845"/>
                  <a:pt x="497" y="845"/>
                </a:cubicBezTo>
                <a:cubicBezTo>
                  <a:pt x="497" y="845"/>
                  <a:pt x="497" y="845"/>
                  <a:pt x="497" y="845"/>
                </a:cubicBezTo>
                <a:cubicBezTo>
                  <a:pt x="494" y="845"/>
                  <a:pt x="492" y="844"/>
                  <a:pt x="492" y="841"/>
                </a:cubicBezTo>
                <a:close/>
                <a:moveTo>
                  <a:pt x="328" y="840"/>
                </a:moveTo>
                <a:cubicBezTo>
                  <a:pt x="325" y="839"/>
                  <a:pt x="324" y="837"/>
                  <a:pt x="324" y="834"/>
                </a:cubicBezTo>
                <a:cubicBezTo>
                  <a:pt x="324" y="834"/>
                  <a:pt x="324" y="834"/>
                  <a:pt x="324" y="834"/>
                </a:cubicBezTo>
                <a:cubicBezTo>
                  <a:pt x="325" y="831"/>
                  <a:pt x="327" y="830"/>
                  <a:pt x="330" y="830"/>
                </a:cubicBezTo>
                <a:cubicBezTo>
                  <a:pt x="330" y="830"/>
                  <a:pt x="330" y="830"/>
                  <a:pt x="330" y="830"/>
                </a:cubicBezTo>
                <a:cubicBezTo>
                  <a:pt x="333" y="831"/>
                  <a:pt x="335" y="834"/>
                  <a:pt x="334" y="836"/>
                </a:cubicBezTo>
                <a:cubicBezTo>
                  <a:pt x="334" y="836"/>
                  <a:pt x="334" y="836"/>
                  <a:pt x="334" y="836"/>
                </a:cubicBezTo>
                <a:cubicBezTo>
                  <a:pt x="333" y="839"/>
                  <a:pt x="331" y="840"/>
                  <a:pt x="329" y="840"/>
                </a:cubicBezTo>
                <a:cubicBezTo>
                  <a:pt x="329" y="840"/>
                  <a:pt x="329" y="840"/>
                  <a:pt x="329" y="840"/>
                </a:cubicBezTo>
                <a:cubicBezTo>
                  <a:pt x="329" y="840"/>
                  <a:pt x="328" y="840"/>
                  <a:pt x="328" y="840"/>
                </a:cubicBezTo>
                <a:close/>
                <a:moveTo>
                  <a:pt x="519" y="836"/>
                </a:moveTo>
                <a:cubicBezTo>
                  <a:pt x="519" y="833"/>
                  <a:pt x="520" y="831"/>
                  <a:pt x="523" y="830"/>
                </a:cubicBezTo>
                <a:cubicBezTo>
                  <a:pt x="523" y="830"/>
                  <a:pt x="523" y="830"/>
                  <a:pt x="523" y="830"/>
                </a:cubicBezTo>
                <a:cubicBezTo>
                  <a:pt x="526" y="829"/>
                  <a:pt x="528" y="831"/>
                  <a:pt x="529" y="834"/>
                </a:cubicBezTo>
                <a:cubicBezTo>
                  <a:pt x="529" y="834"/>
                  <a:pt x="529" y="834"/>
                  <a:pt x="529" y="834"/>
                </a:cubicBezTo>
                <a:cubicBezTo>
                  <a:pt x="530" y="836"/>
                  <a:pt x="528" y="839"/>
                  <a:pt x="525" y="840"/>
                </a:cubicBezTo>
                <a:cubicBezTo>
                  <a:pt x="525" y="840"/>
                  <a:pt x="525" y="840"/>
                  <a:pt x="525" y="840"/>
                </a:cubicBezTo>
                <a:cubicBezTo>
                  <a:pt x="525" y="840"/>
                  <a:pt x="525" y="840"/>
                  <a:pt x="525" y="840"/>
                </a:cubicBezTo>
                <a:cubicBezTo>
                  <a:pt x="525" y="840"/>
                  <a:pt x="525" y="840"/>
                  <a:pt x="525" y="840"/>
                </a:cubicBezTo>
                <a:cubicBezTo>
                  <a:pt x="525" y="840"/>
                  <a:pt x="525" y="840"/>
                  <a:pt x="524" y="840"/>
                </a:cubicBezTo>
                <a:cubicBezTo>
                  <a:pt x="524" y="840"/>
                  <a:pt x="524" y="840"/>
                  <a:pt x="524" y="840"/>
                </a:cubicBezTo>
                <a:cubicBezTo>
                  <a:pt x="522" y="840"/>
                  <a:pt x="520" y="838"/>
                  <a:pt x="519" y="836"/>
                </a:cubicBezTo>
                <a:close/>
                <a:moveTo>
                  <a:pt x="300" y="833"/>
                </a:moveTo>
                <a:cubicBezTo>
                  <a:pt x="298" y="832"/>
                  <a:pt x="296" y="829"/>
                  <a:pt x="297" y="826"/>
                </a:cubicBezTo>
                <a:cubicBezTo>
                  <a:pt x="297" y="826"/>
                  <a:pt x="297" y="826"/>
                  <a:pt x="297" y="826"/>
                </a:cubicBezTo>
                <a:cubicBezTo>
                  <a:pt x="298" y="824"/>
                  <a:pt x="301" y="822"/>
                  <a:pt x="303" y="823"/>
                </a:cubicBezTo>
                <a:cubicBezTo>
                  <a:pt x="303" y="823"/>
                  <a:pt x="303" y="823"/>
                  <a:pt x="303" y="823"/>
                </a:cubicBezTo>
                <a:cubicBezTo>
                  <a:pt x="306" y="824"/>
                  <a:pt x="307" y="827"/>
                  <a:pt x="307" y="829"/>
                </a:cubicBezTo>
                <a:cubicBezTo>
                  <a:pt x="307" y="829"/>
                  <a:pt x="307" y="829"/>
                  <a:pt x="307" y="829"/>
                </a:cubicBezTo>
                <a:cubicBezTo>
                  <a:pt x="306" y="831"/>
                  <a:pt x="304" y="833"/>
                  <a:pt x="302" y="833"/>
                </a:cubicBezTo>
                <a:cubicBezTo>
                  <a:pt x="302" y="833"/>
                  <a:pt x="302" y="833"/>
                  <a:pt x="302" y="833"/>
                </a:cubicBezTo>
                <a:cubicBezTo>
                  <a:pt x="301" y="833"/>
                  <a:pt x="301" y="833"/>
                  <a:pt x="300" y="833"/>
                </a:cubicBezTo>
                <a:close/>
                <a:moveTo>
                  <a:pt x="546" y="829"/>
                </a:moveTo>
                <a:cubicBezTo>
                  <a:pt x="546" y="826"/>
                  <a:pt x="547" y="823"/>
                  <a:pt x="550" y="823"/>
                </a:cubicBezTo>
                <a:cubicBezTo>
                  <a:pt x="550" y="823"/>
                  <a:pt x="550" y="823"/>
                  <a:pt x="550" y="823"/>
                </a:cubicBezTo>
                <a:cubicBezTo>
                  <a:pt x="552" y="822"/>
                  <a:pt x="555" y="823"/>
                  <a:pt x="556" y="826"/>
                </a:cubicBezTo>
                <a:cubicBezTo>
                  <a:pt x="556" y="826"/>
                  <a:pt x="556" y="826"/>
                  <a:pt x="556" y="826"/>
                </a:cubicBezTo>
                <a:cubicBezTo>
                  <a:pt x="557" y="828"/>
                  <a:pt x="555" y="831"/>
                  <a:pt x="553" y="832"/>
                </a:cubicBezTo>
                <a:cubicBezTo>
                  <a:pt x="553" y="832"/>
                  <a:pt x="553" y="832"/>
                  <a:pt x="553" y="832"/>
                </a:cubicBezTo>
                <a:cubicBezTo>
                  <a:pt x="552" y="832"/>
                  <a:pt x="552" y="832"/>
                  <a:pt x="551" y="832"/>
                </a:cubicBezTo>
                <a:cubicBezTo>
                  <a:pt x="551" y="832"/>
                  <a:pt x="551" y="832"/>
                  <a:pt x="551" y="832"/>
                </a:cubicBezTo>
                <a:cubicBezTo>
                  <a:pt x="549" y="832"/>
                  <a:pt x="547" y="831"/>
                  <a:pt x="546" y="829"/>
                </a:cubicBezTo>
                <a:close/>
                <a:moveTo>
                  <a:pt x="273" y="823"/>
                </a:moveTo>
                <a:cubicBezTo>
                  <a:pt x="271" y="822"/>
                  <a:pt x="270" y="819"/>
                  <a:pt x="271" y="817"/>
                </a:cubicBezTo>
                <a:cubicBezTo>
                  <a:pt x="271" y="817"/>
                  <a:pt x="271" y="817"/>
                  <a:pt x="271" y="817"/>
                </a:cubicBezTo>
                <a:cubicBezTo>
                  <a:pt x="272" y="814"/>
                  <a:pt x="274" y="813"/>
                  <a:pt x="277" y="814"/>
                </a:cubicBezTo>
                <a:cubicBezTo>
                  <a:pt x="277" y="814"/>
                  <a:pt x="277" y="814"/>
                  <a:pt x="277" y="814"/>
                </a:cubicBezTo>
                <a:cubicBezTo>
                  <a:pt x="280" y="815"/>
                  <a:pt x="281" y="818"/>
                  <a:pt x="280" y="820"/>
                </a:cubicBezTo>
                <a:cubicBezTo>
                  <a:pt x="280" y="820"/>
                  <a:pt x="280" y="820"/>
                  <a:pt x="280" y="820"/>
                </a:cubicBezTo>
                <a:cubicBezTo>
                  <a:pt x="279" y="822"/>
                  <a:pt x="277" y="824"/>
                  <a:pt x="275" y="824"/>
                </a:cubicBezTo>
                <a:cubicBezTo>
                  <a:pt x="275" y="824"/>
                  <a:pt x="275" y="824"/>
                  <a:pt x="275" y="824"/>
                </a:cubicBezTo>
                <a:cubicBezTo>
                  <a:pt x="275" y="824"/>
                  <a:pt x="274" y="823"/>
                  <a:pt x="273" y="823"/>
                </a:cubicBezTo>
                <a:close/>
                <a:moveTo>
                  <a:pt x="573" y="820"/>
                </a:moveTo>
                <a:cubicBezTo>
                  <a:pt x="572" y="817"/>
                  <a:pt x="573" y="814"/>
                  <a:pt x="576" y="813"/>
                </a:cubicBezTo>
                <a:cubicBezTo>
                  <a:pt x="576" y="813"/>
                  <a:pt x="576" y="813"/>
                  <a:pt x="576" y="813"/>
                </a:cubicBezTo>
                <a:cubicBezTo>
                  <a:pt x="579" y="812"/>
                  <a:pt x="581" y="814"/>
                  <a:pt x="582" y="816"/>
                </a:cubicBezTo>
                <a:cubicBezTo>
                  <a:pt x="582" y="816"/>
                  <a:pt x="582" y="816"/>
                  <a:pt x="582" y="816"/>
                </a:cubicBezTo>
                <a:cubicBezTo>
                  <a:pt x="583" y="819"/>
                  <a:pt x="582" y="822"/>
                  <a:pt x="580" y="823"/>
                </a:cubicBezTo>
                <a:cubicBezTo>
                  <a:pt x="580" y="823"/>
                  <a:pt x="580" y="823"/>
                  <a:pt x="580" y="823"/>
                </a:cubicBezTo>
                <a:cubicBezTo>
                  <a:pt x="579" y="823"/>
                  <a:pt x="578" y="823"/>
                  <a:pt x="578" y="823"/>
                </a:cubicBezTo>
                <a:cubicBezTo>
                  <a:pt x="578" y="823"/>
                  <a:pt x="578" y="823"/>
                  <a:pt x="578" y="823"/>
                </a:cubicBezTo>
                <a:cubicBezTo>
                  <a:pt x="576" y="823"/>
                  <a:pt x="574" y="822"/>
                  <a:pt x="573" y="820"/>
                </a:cubicBezTo>
                <a:close/>
                <a:moveTo>
                  <a:pt x="247" y="812"/>
                </a:moveTo>
                <a:cubicBezTo>
                  <a:pt x="245" y="811"/>
                  <a:pt x="244" y="808"/>
                  <a:pt x="245" y="805"/>
                </a:cubicBezTo>
                <a:cubicBezTo>
                  <a:pt x="245" y="805"/>
                  <a:pt x="245" y="805"/>
                  <a:pt x="245" y="805"/>
                </a:cubicBezTo>
                <a:cubicBezTo>
                  <a:pt x="246" y="803"/>
                  <a:pt x="249" y="802"/>
                  <a:pt x="251" y="803"/>
                </a:cubicBezTo>
                <a:cubicBezTo>
                  <a:pt x="251" y="803"/>
                  <a:pt x="251" y="803"/>
                  <a:pt x="251" y="803"/>
                </a:cubicBezTo>
                <a:cubicBezTo>
                  <a:pt x="254" y="804"/>
                  <a:pt x="255" y="807"/>
                  <a:pt x="254" y="810"/>
                </a:cubicBezTo>
                <a:cubicBezTo>
                  <a:pt x="254" y="810"/>
                  <a:pt x="254" y="810"/>
                  <a:pt x="254" y="810"/>
                </a:cubicBezTo>
                <a:cubicBezTo>
                  <a:pt x="253" y="811"/>
                  <a:pt x="251" y="813"/>
                  <a:pt x="249" y="813"/>
                </a:cubicBezTo>
                <a:cubicBezTo>
                  <a:pt x="249" y="813"/>
                  <a:pt x="249" y="813"/>
                  <a:pt x="249" y="813"/>
                </a:cubicBezTo>
                <a:cubicBezTo>
                  <a:pt x="249" y="813"/>
                  <a:pt x="248" y="812"/>
                  <a:pt x="247" y="812"/>
                </a:cubicBezTo>
                <a:close/>
                <a:moveTo>
                  <a:pt x="599" y="809"/>
                </a:moveTo>
                <a:cubicBezTo>
                  <a:pt x="598" y="807"/>
                  <a:pt x="599" y="804"/>
                  <a:pt x="602" y="802"/>
                </a:cubicBezTo>
                <a:cubicBezTo>
                  <a:pt x="602" y="802"/>
                  <a:pt x="602" y="802"/>
                  <a:pt x="602" y="802"/>
                </a:cubicBezTo>
                <a:cubicBezTo>
                  <a:pt x="604" y="801"/>
                  <a:pt x="607" y="802"/>
                  <a:pt x="608" y="805"/>
                </a:cubicBezTo>
                <a:cubicBezTo>
                  <a:pt x="608" y="805"/>
                  <a:pt x="608" y="805"/>
                  <a:pt x="608" y="805"/>
                </a:cubicBezTo>
                <a:cubicBezTo>
                  <a:pt x="609" y="807"/>
                  <a:pt x="608" y="810"/>
                  <a:pt x="606" y="812"/>
                </a:cubicBezTo>
                <a:cubicBezTo>
                  <a:pt x="606" y="812"/>
                  <a:pt x="606" y="812"/>
                  <a:pt x="606" y="812"/>
                </a:cubicBezTo>
                <a:cubicBezTo>
                  <a:pt x="605" y="812"/>
                  <a:pt x="604" y="812"/>
                  <a:pt x="604" y="812"/>
                </a:cubicBezTo>
                <a:cubicBezTo>
                  <a:pt x="604" y="812"/>
                  <a:pt x="604" y="812"/>
                  <a:pt x="604" y="812"/>
                </a:cubicBezTo>
                <a:cubicBezTo>
                  <a:pt x="602" y="812"/>
                  <a:pt x="600" y="811"/>
                  <a:pt x="599" y="809"/>
                </a:cubicBezTo>
                <a:close/>
                <a:moveTo>
                  <a:pt x="222" y="799"/>
                </a:moveTo>
                <a:cubicBezTo>
                  <a:pt x="222" y="799"/>
                  <a:pt x="222" y="799"/>
                  <a:pt x="222" y="799"/>
                </a:cubicBezTo>
                <a:cubicBezTo>
                  <a:pt x="222" y="799"/>
                  <a:pt x="222" y="799"/>
                  <a:pt x="222" y="799"/>
                </a:cubicBezTo>
                <a:cubicBezTo>
                  <a:pt x="219" y="798"/>
                  <a:pt x="218" y="795"/>
                  <a:pt x="220" y="793"/>
                </a:cubicBezTo>
                <a:cubicBezTo>
                  <a:pt x="220" y="793"/>
                  <a:pt x="220" y="793"/>
                  <a:pt x="220" y="793"/>
                </a:cubicBezTo>
                <a:cubicBezTo>
                  <a:pt x="221" y="790"/>
                  <a:pt x="224" y="789"/>
                  <a:pt x="227" y="791"/>
                </a:cubicBezTo>
                <a:cubicBezTo>
                  <a:pt x="227" y="791"/>
                  <a:pt x="227" y="791"/>
                  <a:pt x="227" y="791"/>
                </a:cubicBezTo>
                <a:cubicBezTo>
                  <a:pt x="229" y="792"/>
                  <a:pt x="230" y="795"/>
                  <a:pt x="229" y="797"/>
                </a:cubicBezTo>
                <a:cubicBezTo>
                  <a:pt x="229" y="797"/>
                  <a:pt x="229" y="797"/>
                  <a:pt x="229" y="797"/>
                </a:cubicBezTo>
                <a:cubicBezTo>
                  <a:pt x="228" y="799"/>
                  <a:pt x="226" y="800"/>
                  <a:pt x="224" y="800"/>
                </a:cubicBezTo>
                <a:cubicBezTo>
                  <a:pt x="224" y="800"/>
                  <a:pt x="224" y="800"/>
                  <a:pt x="224" y="800"/>
                </a:cubicBezTo>
                <a:cubicBezTo>
                  <a:pt x="223" y="800"/>
                  <a:pt x="223" y="800"/>
                  <a:pt x="222" y="799"/>
                </a:cubicBezTo>
                <a:close/>
                <a:moveTo>
                  <a:pt x="624" y="797"/>
                </a:moveTo>
                <a:cubicBezTo>
                  <a:pt x="623" y="794"/>
                  <a:pt x="624" y="791"/>
                  <a:pt x="626" y="790"/>
                </a:cubicBezTo>
                <a:cubicBezTo>
                  <a:pt x="626" y="790"/>
                  <a:pt x="626" y="790"/>
                  <a:pt x="626" y="790"/>
                </a:cubicBezTo>
                <a:cubicBezTo>
                  <a:pt x="629" y="789"/>
                  <a:pt x="632" y="789"/>
                  <a:pt x="633" y="792"/>
                </a:cubicBezTo>
                <a:cubicBezTo>
                  <a:pt x="633" y="792"/>
                  <a:pt x="633" y="792"/>
                  <a:pt x="633" y="792"/>
                </a:cubicBezTo>
                <a:cubicBezTo>
                  <a:pt x="634" y="794"/>
                  <a:pt x="634" y="797"/>
                  <a:pt x="631" y="799"/>
                </a:cubicBezTo>
                <a:cubicBezTo>
                  <a:pt x="631" y="799"/>
                  <a:pt x="631" y="799"/>
                  <a:pt x="631" y="799"/>
                </a:cubicBezTo>
                <a:cubicBezTo>
                  <a:pt x="631" y="799"/>
                  <a:pt x="631" y="799"/>
                  <a:pt x="631" y="799"/>
                </a:cubicBezTo>
                <a:cubicBezTo>
                  <a:pt x="631" y="799"/>
                  <a:pt x="631" y="799"/>
                  <a:pt x="631" y="799"/>
                </a:cubicBezTo>
                <a:cubicBezTo>
                  <a:pt x="630" y="799"/>
                  <a:pt x="630" y="799"/>
                  <a:pt x="629" y="799"/>
                </a:cubicBezTo>
                <a:cubicBezTo>
                  <a:pt x="629" y="799"/>
                  <a:pt x="629" y="799"/>
                  <a:pt x="629" y="799"/>
                </a:cubicBezTo>
                <a:cubicBezTo>
                  <a:pt x="627" y="799"/>
                  <a:pt x="625" y="798"/>
                  <a:pt x="624" y="797"/>
                </a:cubicBezTo>
                <a:close/>
                <a:moveTo>
                  <a:pt x="197" y="785"/>
                </a:moveTo>
                <a:cubicBezTo>
                  <a:pt x="195" y="783"/>
                  <a:pt x="194" y="780"/>
                  <a:pt x="196" y="778"/>
                </a:cubicBezTo>
                <a:cubicBezTo>
                  <a:pt x="196" y="778"/>
                  <a:pt x="196" y="778"/>
                  <a:pt x="196" y="778"/>
                </a:cubicBezTo>
                <a:cubicBezTo>
                  <a:pt x="197" y="776"/>
                  <a:pt x="200" y="775"/>
                  <a:pt x="203" y="776"/>
                </a:cubicBezTo>
                <a:cubicBezTo>
                  <a:pt x="203" y="776"/>
                  <a:pt x="203" y="776"/>
                  <a:pt x="203" y="776"/>
                </a:cubicBezTo>
                <a:cubicBezTo>
                  <a:pt x="205" y="778"/>
                  <a:pt x="206" y="781"/>
                  <a:pt x="204" y="783"/>
                </a:cubicBezTo>
                <a:cubicBezTo>
                  <a:pt x="204" y="783"/>
                  <a:pt x="204" y="783"/>
                  <a:pt x="204" y="783"/>
                </a:cubicBezTo>
                <a:cubicBezTo>
                  <a:pt x="203" y="785"/>
                  <a:pt x="202" y="786"/>
                  <a:pt x="200" y="786"/>
                </a:cubicBezTo>
                <a:cubicBezTo>
                  <a:pt x="200" y="786"/>
                  <a:pt x="200" y="786"/>
                  <a:pt x="200" y="786"/>
                </a:cubicBezTo>
                <a:cubicBezTo>
                  <a:pt x="199" y="786"/>
                  <a:pt x="198" y="785"/>
                  <a:pt x="197" y="785"/>
                </a:cubicBezTo>
                <a:close/>
                <a:moveTo>
                  <a:pt x="649" y="783"/>
                </a:moveTo>
                <a:cubicBezTo>
                  <a:pt x="647" y="780"/>
                  <a:pt x="648" y="777"/>
                  <a:pt x="650" y="776"/>
                </a:cubicBezTo>
                <a:cubicBezTo>
                  <a:pt x="650" y="776"/>
                  <a:pt x="650" y="776"/>
                  <a:pt x="650" y="776"/>
                </a:cubicBezTo>
                <a:cubicBezTo>
                  <a:pt x="652" y="774"/>
                  <a:pt x="656" y="775"/>
                  <a:pt x="657" y="777"/>
                </a:cubicBezTo>
                <a:cubicBezTo>
                  <a:pt x="657" y="777"/>
                  <a:pt x="657" y="777"/>
                  <a:pt x="657" y="777"/>
                </a:cubicBezTo>
                <a:cubicBezTo>
                  <a:pt x="659" y="780"/>
                  <a:pt x="658" y="783"/>
                  <a:pt x="656" y="784"/>
                </a:cubicBezTo>
                <a:cubicBezTo>
                  <a:pt x="656" y="784"/>
                  <a:pt x="656" y="784"/>
                  <a:pt x="656" y="784"/>
                </a:cubicBezTo>
                <a:cubicBezTo>
                  <a:pt x="655" y="785"/>
                  <a:pt x="654" y="785"/>
                  <a:pt x="653" y="785"/>
                </a:cubicBezTo>
                <a:cubicBezTo>
                  <a:pt x="653" y="785"/>
                  <a:pt x="653" y="785"/>
                  <a:pt x="653" y="785"/>
                </a:cubicBezTo>
                <a:cubicBezTo>
                  <a:pt x="651" y="785"/>
                  <a:pt x="650" y="784"/>
                  <a:pt x="649" y="783"/>
                </a:cubicBezTo>
                <a:close/>
                <a:moveTo>
                  <a:pt x="174" y="769"/>
                </a:moveTo>
                <a:cubicBezTo>
                  <a:pt x="172" y="767"/>
                  <a:pt x="171" y="764"/>
                  <a:pt x="173" y="762"/>
                </a:cubicBezTo>
                <a:cubicBezTo>
                  <a:pt x="173" y="762"/>
                  <a:pt x="173" y="762"/>
                  <a:pt x="173" y="762"/>
                </a:cubicBezTo>
                <a:cubicBezTo>
                  <a:pt x="174" y="759"/>
                  <a:pt x="177" y="759"/>
                  <a:pt x="180" y="761"/>
                </a:cubicBezTo>
                <a:cubicBezTo>
                  <a:pt x="180" y="761"/>
                  <a:pt x="180" y="761"/>
                  <a:pt x="180" y="761"/>
                </a:cubicBezTo>
                <a:cubicBezTo>
                  <a:pt x="182" y="762"/>
                  <a:pt x="182" y="765"/>
                  <a:pt x="181" y="768"/>
                </a:cubicBezTo>
                <a:cubicBezTo>
                  <a:pt x="181" y="768"/>
                  <a:pt x="181" y="768"/>
                  <a:pt x="181" y="768"/>
                </a:cubicBezTo>
                <a:cubicBezTo>
                  <a:pt x="180" y="769"/>
                  <a:pt x="178" y="770"/>
                  <a:pt x="177" y="770"/>
                </a:cubicBezTo>
                <a:cubicBezTo>
                  <a:pt x="177" y="770"/>
                  <a:pt x="177" y="770"/>
                  <a:pt x="177" y="770"/>
                </a:cubicBezTo>
                <a:cubicBezTo>
                  <a:pt x="176" y="770"/>
                  <a:pt x="175" y="769"/>
                  <a:pt x="174" y="769"/>
                </a:cubicBezTo>
                <a:close/>
                <a:moveTo>
                  <a:pt x="672" y="767"/>
                </a:moveTo>
                <a:cubicBezTo>
                  <a:pt x="670" y="765"/>
                  <a:pt x="671" y="762"/>
                  <a:pt x="673" y="760"/>
                </a:cubicBezTo>
                <a:cubicBezTo>
                  <a:pt x="673" y="760"/>
                  <a:pt x="673" y="760"/>
                  <a:pt x="673" y="760"/>
                </a:cubicBezTo>
                <a:cubicBezTo>
                  <a:pt x="675" y="758"/>
                  <a:pt x="678" y="759"/>
                  <a:pt x="680" y="761"/>
                </a:cubicBezTo>
                <a:cubicBezTo>
                  <a:pt x="680" y="761"/>
                  <a:pt x="680" y="761"/>
                  <a:pt x="680" y="761"/>
                </a:cubicBezTo>
                <a:cubicBezTo>
                  <a:pt x="682" y="763"/>
                  <a:pt x="681" y="766"/>
                  <a:pt x="679" y="768"/>
                </a:cubicBezTo>
                <a:cubicBezTo>
                  <a:pt x="679" y="768"/>
                  <a:pt x="679" y="768"/>
                  <a:pt x="679" y="768"/>
                </a:cubicBezTo>
                <a:cubicBezTo>
                  <a:pt x="679" y="768"/>
                  <a:pt x="679" y="768"/>
                  <a:pt x="679" y="768"/>
                </a:cubicBezTo>
                <a:cubicBezTo>
                  <a:pt x="679" y="768"/>
                  <a:pt x="679" y="768"/>
                  <a:pt x="679" y="768"/>
                </a:cubicBezTo>
                <a:cubicBezTo>
                  <a:pt x="678" y="769"/>
                  <a:pt x="677" y="769"/>
                  <a:pt x="676" y="769"/>
                </a:cubicBezTo>
                <a:cubicBezTo>
                  <a:pt x="676" y="769"/>
                  <a:pt x="676" y="769"/>
                  <a:pt x="676" y="769"/>
                </a:cubicBezTo>
                <a:cubicBezTo>
                  <a:pt x="674" y="769"/>
                  <a:pt x="673" y="768"/>
                  <a:pt x="672" y="767"/>
                </a:cubicBezTo>
                <a:close/>
                <a:moveTo>
                  <a:pt x="151" y="751"/>
                </a:moveTo>
                <a:cubicBezTo>
                  <a:pt x="149" y="749"/>
                  <a:pt x="149" y="746"/>
                  <a:pt x="151" y="744"/>
                </a:cubicBezTo>
                <a:cubicBezTo>
                  <a:pt x="151" y="744"/>
                  <a:pt x="151" y="744"/>
                  <a:pt x="151" y="744"/>
                </a:cubicBezTo>
                <a:cubicBezTo>
                  <a:pt x="153" y="742"/>
                  <a:pt x="156" y="742"/>
                  <a:pt x="158" y="743"/>
                </a:cubicBezTo>
                <a:cubicBezTo>
                  <a:pt x="158" y="743"/>
                  <a:pt x="158" y="743"/>
                  <a:pt x="158" y="743"/>
                </a:cubicBezTo>
                <a:cubicBezTo>
                  <a:pt x="160" y="745"/>
                  <a:pt x="160" y="748"/>
                  <a:pt x="158" y="750"/>
                </a:cubicBezTo>
                <a:cubicBezTo>
                  <a:pt x="158" y="750"/>
                  <a:pt x="158" y="750"/>
                  <a:pt x="158" y="750"/>
                </a:cubicBezTo>
                <a:cubicBezTo>
                  <a:pt x="157" y="752"/>
                  <a:pt x="156" y="752"/>
                  <a:pt x="155" y="752"/>
                </a:cubicBezTo>
                <a:cubicBezTo>
                  <a:pt x="155" y="752"/>
                  <a:pt x="155" y="752"/>
                  <a:pt x="155" y="752"/>
                </a:cubicBezTo>
                <a:cubicBezTo>
                  <a:pt x="153" y="752"/>
                  <a:pt x="152" y="752"/>
                  <a:pt x="151" y="751"/>
                </a:cubicBezTo>
                <a:close/>
                <a:moveTo>
                  <a:pt x="694" y="750"/>
                </a:moveTo>
                <a:cubicBezTo>
                  <a:pt x="692" y="748"/>
                  <a:pt x="693" y="744"/>
                  <a:pt x="695" y="743"/>
                </a:cubicBezTo>
                <a:cubicBezTo>
                  <a:pt x="695" y="743"/>
                  <a:pt x="695" y="743"/>
                  <a:pt x="695" y="743"/>
                </a:cubicBezTo>
                <a:cubicBezTo>
                  <a:pt x="697" y="741"/>
                  <a:pt x="700" y="741"/>
                  <a:pt x="702" y="743"/>
                </a:cubicBezTo>
                <a:cubicBezTo>
                  <a:pt x="702" y="743"/>
                  <a:pt x="702" y="743"/>
                  <a:pt x="702" y="743"/>
                </a:cubicBezTo>
                <a:cubicBezTo>
                  <a:pt x="704" y="745"/>
                  <a:pt x="703" y="749"/>
                  <a:pt x="701" y="750"/>
                </a:cubicBezTo>
                <a:cubicBezTo>
                  <a:pt x="701" y="750"/>
                  <a:pt x="701" y="750"/>
                  <a:pt x="701" y="750"/>
                </a:cubicBezTo>
                <a:cubicBezTo>
                  <a:pt x="700" y="751"/>
                  <a:pt x="699" y="751"/>
                  <a:pt x="698" y="751"/>
                </a:cubicBezTo>
                <a:cubicBezTo>
                  <a:pt x="698" y="751"/>
                  <a:pt x="698" y="751"/>
                  <a:pt x="698" y="751"/>
                </a:cubicBezTo>
                <a:cubicBezTo>
                  <a:pt x="697" y="751"/>
                  <a:pt x="695" y="751"/>
                  <a:pt x="694" y="750"/>
                </a:cubicBezTo>
                <a:close/>
                <a:moveTo>
                  <a:pt x="130" y="732"/>
                </a:moveTo>
                <a:cubicBezTo>
                  <a:pt x="128" y="730"/>
                  <a:pt x="128" y="727"/>
                  <a:pt x="130" y="725"/>
                </a:cubicBezTo>
                <a:cubicBezTo>
                  <a:pt x="130" y="725"/>
                  <a:pt x="130" y="725"/>
                  <a:pt x="130" y="725"/>
                </a:cubicBezTo>
                <a:cubicBezTo>
                  <a:pt x="132" y="723"/>
                  <a:pt x="135" y="723"/>
                  <a:pt x="137" y="725"/>
                </a:cubicBezTo>
                <a:cubicBezTo>
                  <a:pt x="137" y="725"/>
                  <a:pt x="137" y="725"/>
                  <a:pt x="137" y="725"/>
                </a:cubicBezTo>
                <a:cubicBezTo>
                  <a:pt x="139" y="727"/>
                  <a:pt x="139" y="730"/>
                  <a:pt x="137" y="732"/>
                </a:cubicBezTo>
                <a:cubicBezTo>
                  <a:pt x="137" y="732"/>
                  <a:pt x="137" y="732"/>
                  <a:pt x="137" y="732"/>
                </a:cubicBezTo>
                <a:cubicBezTo>
                  <a:pt x="136" y="733"/>
                  <a:pt x="135" y="733"/>
                  <a:pt x="134" y="733"/>
                </a:cubicBezTo>
                <a:cubicBezTo>
                  <a:pt x="134" y="733"/>
                  <a:pt x="134" y="733"/>
                  <a:pt x="134" y="733"/>
                </a:cubicBezTo>
                <a:cubicBezTo>
                  <a:pt x="132" y="733"/>
                  <a:pt x="131" y="733"/>
                  <a:pt x="130" y="732"/>
                </a:cubicBezTo>
                <a:close/>
                <a:moveTo>
                  <a:pt x="715" y="731"/>
                </a:moveTo>
                <a:cubicBezTo>
                  <a:pt x="713" y="729"/>
                  <a:pt x="713" y="726"/>
                  <a:pt x="715" y="724"/>
                </a:cubicBezTo>
                <a:cubicBezTo>
                  <a:pt x="715" y="724"/>
                  <a:pt x="715" y="724"/>
                  <a:pt x="715" y="724"/>
                </a:cubicBezTo>
                <a:cubicBezTo>
                  <a:pt x="717" y="722"/>
                  <a:pt x="721" y="722"/>
                  <a:pt x="722" y="724"/>
                </a:cubicBezTo>
                <a:cubicBezTo>
                  <a:pt x="722" y="724"/>
                  <a:pt x="722" y="724"/>
                  <a:pt x="722" y="724"/>
                </a:cubicBezTo>
                <a:cubicBezTo>
                  <a:pt x="724" y="726"/>
                  <a:pt x="724" y="729"/>
                  <a:pt x="722" y="731"/>
                </a:cubicBezTo>
                <a:cubicBezTo>
                  <a:pt x="722" y="731"/>
                  <a:pt x="722" y="731"/>
                  <a:pt x="722" y="731"/>
                </a:cubicBezTo>
                <a:cubicBezTo>
                  <a:pt x="721" y="732"/>
                  <a:pt x="720" y="733"/>
                  <a:pt x="719" y="733"/>
                </a:cubicBezTo>
                <a:cubicBezTo>
                  <a:pt x="719" y="733"/>
                  <a:pt x="719" y="733"/>
                  <a:pt x="719" y="733"/>
                </a:cubicBezTo>
                <a:cubicBezTo>
                  <a:pt x="718" y="733"/>
                  <a:pt x="716" y="732"/>
                  <a:pt x="715" y="731"/>
                </a:cubicBezTo>
                <a:close/>
                <a:moveTo>
                  <a:pt x="110" y="712"/>
                </a:moveTo>
                <a:cubicBezTo>
                  <a:pt x="109" y="710"/>
                  <a:pt x="109" y="706"/>
                  <a:pt x="111" y="705"/>
                </a:cubicBezTo>
                <a:cubicBezTo>
                  <a:pt x="111" y="705"/>
                  <a:pt x="111" y="705"/>
                  <a:pt x="111" y="705"/>
                </a:cubicBezTo>
                <a:cubicBezTo>
                  <a:pt x="113" y="703"/>
                  <a:pt x="116" y="703"/>
                  <a:pt x="118" y="705"/>
                </a:cubicBezTo>
                <a:cubicBezTo>
                  <a:pt x="118" y="705"/>
                  <a:pt x="118" y="705"/>
                  <a:pt x="118" y="705"/>
                </a:cubicBezTo>
                <a:cubicBezTo>
                  <a:pt x="120" y="707"/>
                  <a:pt x="120" y="710"/>
                  <a:pt x="118" y="712"/>
                </a:cubicBezTo>
                <a:cubicBezTo>
                  <a:pt x="118" y="712"/>
                  <a:pt x="118" y="712"/>
                  <a:pt x="118" y="712"/>
                </a:cubicBezTo>
                <a:cubicBezTo>
                  <a:pt x="117" y="713"/>
                  <a:pt x="115" y="713"/>
                  <a:pt x="114" y="713"/>
                </a:cubicBezTo>
                <a:cubicBezTo>
                  <a:pt x="114" y="713"/>
                  <a:pt x="114" y="713"/>
                  <a:pt x="114" y="713"/>
                </a:cubicBezTo>
                <a:cubicBezTo>
                  <a:pt x="113" y="713"/>
                  <a:pt x="111" y="713"/>
                  <a:pt x="110" y="712"/>
                </a:cubicBezTo>
                <a:close/>
                <a:moveTo>
                  <a:pt x="735" y="711"/>
                </a:moveTo>
                <a:cubicBezTo>
                  <a:pt x="733" y="709"/>
                  <a:pt x="733" y="706"/>
                  <a:pt x="735" y="704"/>
                </a:cubicBezTo>
                <a:cubicBezTo>
                  <a:pt x="735" y="704"/>
                  <a:pt x="735" y="704"/>
                  <a:pt x="735" y="704"/>
                </a:cubicBezTo>
                <a:cubicBezTo>
                  <a:pt x="737" y="702"/>
                  <a:pt x="740" y="702"/>
                  <a:pt x="742" y="704"/>
                </a:cubicBezTo>
                <a:cubicBezTo>
                  <a:pt x="742" y="704"/>
                  <a:pt x="742" y="704"/>
                  <a:pt x="742" y="704"/>
                </a:cubicBezTo>
                <a:cubicBezTo>
                  <a:pt x="744" y="705"/>
                  <a:pt x="744" y="709"/>
                  <a:pt x="742" y="711"/>
                </a:cubicBezTo>
                <a:cubicBezTo>
                  <a:pt x="742" y="711"/>
                  <a:pt x="742" y="711"/>
                  <a:pt x="742" y="711"/>
                </a:cubicBezTo>
                <a:cubicBezTo>
                  <a:pt x="741" y="712"/>
                  <a:pt x="740" y="712"/>
                  <a:pt x="738" y="712"/>
                </a:cubicBezTo>
                <a:cubicBezTo>
                  <a:pt x="738" y="712"/>
                  <a:pt x="738" y="712"/>
                  <a:pt x="738" y="712"/>
                </a:cubicBezTo>
                <a:cubicBezTo>
                  <a:pt x="737" y="712"/>
                  <a:pt x="736" y="712"/>
                  <a:pt x="735" y="711"/>
                </a:cubicBezTo>
                <a:close/>
                <a:moveTo>
                  <a:pt x="92" y="690"/>
                </a:moveTo>
                <a:cubicBezTo>
                  <a:pt x="90" y="688"/>
                  <a:pt x="91" y="685"/>
                  <a:pt x="93" y="683"/>
                </a:cubicBezTo>
                <a:cubicBezTo>
                  <a:pt x="93" y="683"/>
                  <a:pt x="93" y="683"/>
                  <a:pt x="93" y="683"/>
                </a:cubicBezTo>
                <a:cubicBezTo>
                  <a:pt x="95" y="681"/>
                  <a:pt x="98" y="682"/>
                  <a:pt x="100" y="684"/>
                </a:cubicBezTo>
                <a:cubicBezTo>
                  <a:pt x="100" y="684"/>
                  <a:pt x="100" y="684"/>
                  <a:pt x="100" y="684"/>
                </a:cubicBezTo>
                <a:cubicBezTo>
                  <a:pt x="102" y="686"/>
                  <a:pt x="101" y="689"/>
                  <a:pt x="99" y="691"/>
                </a:cubicBezTo>
                <a:cubicBezTo>
                  <a:pt x="99" y="691"/>
                  <a:pt x="99" y="691"/>
                  <a:pt x="99" y="691"/>
                </a:cubicBezTo>
                <a:cubicBezTo>
                  <a:pt x="98" y="691"/>
                  <a:pt x="97" y="692"/>
                  <a:pt x="96" y="692"/>
                </a:cubicBezTo>
                <a:cubicBezTo>
                  <a:pt x="96" y="692"/>
                  <a:pt x="96" y="692"/>
                  <a:pt x="96" y="692"/>
                </a:cubicBezTo>
                <a:cubicBezTo>
                  <a:pt x="94" y="692"/>
                  <a:pt x="93" y="691"/>
                  <a:pt x="92" y="690"/>
                </a:cubicBezTo>
                <a:close/>
                <a:moveTo>
                  <a:pt x="753" y="690"/>
                </a:moveTo>
                <a:cubicBezTo>
                  <a:pt x="751" y="688"/>
                  <a:pt x="751" y="685"/>
                  <a:pt x="753" y="683"/>
                </a:cubicBezTo>
                <a:cubicBezTo>
                  <a:pt x="753" y="683"/>
                  <a:pt x="753" y="683"/>
                  <a:pt x="753" y="683"/>
                </a:cubicBezTo>
                <a:cubicBezTo>
                  <a:pt x="754" y="681"/>
                  <a:pt x="757" y="680"/>
                  <a:pt x="760" y="682"/>
                </a:cubicBezTo>
                <a:cubicBezTo>
                  <a:pt x="760" y="682"/>
                  <a:pt x="760" y="682"/>
                  <a:pt x="760" y="682"/>
                </a:cubicBezTo>
                <a:cubicBezTo>
                  <a:pt x="762" y="684"/>
                  <a:pt x="762" y="687"/>
                  <a:pt x="760" y="689"/>
                </a:cubicBezTo>
                <a:cubicBezTo>
                  <a:pt x="760" y="689"/>
                  <a:pt x="760" y="689"/>
                  <a:pt x="760" y="689"/>
                </a:cubicBezTo>
                <a:cubicBezTo>
                  <a:pt x="759" y="690"/>
                  <a:pt x="758" y="691"/>
                  <a:pt x="757" y="691"/>
                </a:cubicBezTo>
                <a:cubicBezTo>
                  <a:pt x="757" y="691"/>
                  <a:pt x="757" y="691"/>
                  <a:pt x="757" y="691"/>
                </a:cubicBezTo>
                <a:cubicBezTo>
                  <a:pt x="755" y="691"/>
                  <a:pt x="754" y="690"/>
                  <a:pt x="753" y="690"/>
                </a:cubicBezTo>
                <a:close/>
                <a:moveTo>
                  <a:pt x="75" y="667"/>
                </a:moveTo>
                <a:cubicBezTo>
                  <a:pt x="75" y="667"/>
                  <a:pt x="75" y="667"/>
                  <a:pt x="75" y="667"/>
                </a:cubicBezTo>
                <a:cubicBezTo>
                  <a:pt x="75" y="667"/>
                  <a:pt x="75" y="667"/>
                  <a:pt x="75" y="667"/>
                </a:cubicBezTo>
                <a:cubicBezTo>
                  <a:pt x="74" y="665"/>
                  <a:pt x="74" y="662"/>
                  <a:pt x="76" y="660"/>
                </a:cubicBezTo>
                <a:cubicBezTo>
                  <a:pt x="76" y="660"/>
                  <a:pt x="76" y="660"/>
                  <a:pt x="76" y="660"/>
                </a:cubicBezTo>
                <a:cubicBezTo>
                  <a:pt x="79" y="659"/>
                  <a:pt x="82" y="659"/>
                  <a:pt x="83" y="661"/>
                </a:cubicBezTo>
                <a:cubicBezTo>
                  <a:pt x="83" y="661"/>
                  <a:pt x="83" y="661"/>
                  <a:pt x="83" y="661"/>
                </a:cubicBezTo>
                <a:cubicBezTo>
                  <a:pt x="85" y="664"/>
                  <a:pt x="84" y="667"/>
                  <a:pt x="82" y="668"/>
                </a:cubicBezTo>
                <a:cubicBezTo>
                  <a:pt x="82" y="668"/>
                  <a:pt x="82" y="668"/>
                  <a:pt x="82" y="668"/>
                </a:cubicBezTo>
                <a:cubicBezTo>
                  <a:pt x="81" y="669"/>
                  <a:pt x="80" y="669"/>
                  <a:pt x="79" y="669"/>
                </a:cubicBezTo>
                <a:cubicBezTo>
                  <a:pt x="79" y="669"/>
                  <a:pt x="79" y="669"/>
                  <a:pt x="79" y="669"/>
                </a:cubicBezTo>
                <a:cubicBezTo>
                  <a:pt x="78" y="669"/>
                  <a:pt x="76" y="668"/>
                  <a:pt x="75" y="667"/>
                </a:cubicBezTo>
                <a:close/>
                <a:moveTo>
                  <a:pt x="770" y="667"/>
                </a:moveTo>
                <a:cubicBezTo>
                  <a:pt x="768" y="666"/>
                  <a:pt x="768" y="663"/>
                  <a:pt x="769" y="660"/>
                </a:cubicBezTo>
                <a:cubicBezTo>
                  <a:pt x="769" y="660"/>
                  <a:pt x="769" y="660"/>
                  <a:pt x="769" y="660"/>
                </a:cubicBezTo>
                <a:cubicBezTo>
                  <a:pt x="771" y="658"/>
                  <a:pt x="774" y="657"/>
                  <a:pt x="776" y="659"/>
                </a:cubicBezTo>
                <a:cubicBezTo>
                  <a:pt x="776" y="659"/>
                  <a:pt x="776" y="659"/>
                  <a:pt x="776" y="659"/>
                </a:cubicBezTo>
                <a:cubicBezTo>
                  <a:pt x="778" y="661"/>
                  <a:pt x="779" y="664"/>
                  <a:pt x="777" y="666"/>
                </a:cubicBezTo>
                <a:cubicBezTo>
                  <a:pt x="777" y="666"/>
                  <a:pt x="777" y="666"/>
                  <a:pt x="777" y="666"/>
                </a:cubicBezTo>
                <a:cubicBezTo>
                  <a:pt x="776" y="667"/>
                  <a:pt x="775" y="668"/>
                  <a:pt x="773" y="668"/>
                </a:cubicBezTo>
                <a:cubicBezTo>
                  <a:pt x="773" y="668"/>
                  <a:pt x="773" y="668"/>
                  <a:pt x="773" y="668"/>
                </a:cubicBezTo>
                <a:cubicBezTo>
                  <a:pt x="772" y="668"/>
                  <a:pt x="771" y="668"/>
                  <a:pt x="770" y="667"/>
                </a:cubicBezTo>
                <a:close/>
                <a:moveTo>
                  <a:pt x="60" y="643"/>
                </a:moveTo>
                <a:cubicBezTo>
                  <a:pt x="58" y="641"/>
                  <a:pt x="59" y="638"/>
                  <a:pt x="61" y="636"/>
                </a:cubicBezTo>
                <a:cubicBezTo>
                  <a:pt x="61" y="636"/>
                  <a:pt x="61" y="636"/>
                  <a:pt x="61" y="636"/>
                </a:cubicBezTo>
                <a:cubicBezTo>
                  <a:pt x="64" y="635"/>
                  <a:pt x="67" y="636"/>
                  <a:pt x="68" y="638"/>
                </a:cubicBezTo>
                <a:cubicBezTo>
                  <a:pt x="68" y="638"/>
                  <a:pt x="68" y="638"/>
                  <a:pt x="68" y="638"/>
                </a:cubicBezTo>
                <a:cubicBezTo>
                  <a:pt x="70" y="640"/>
                  <a:pt x="69" y="643"/>
                  <a:pt x="67" y="645"/>
                </a:cubicBezTo>
                <a:cubicBezTo>
                  <a:pt x="67" y="645"/>
                  <a:pt x="67" y="645"/>
                  <a:pt x="67" y="645"/>
                </a:cubicBezTo>
                <a:cubicBezTo>
                  <a:pt x="66" y="645"/>
                  <a:pt x="65" y="646"/>
                  <a:pt x="64" y="646"/>
                </a:cubicBezTo>
                <a:cubicBezTo>
                  <a:pt x="64" y="646"/>
                  <a:pt x="64" y="646"/>
                  <a:pt x="64" y="646"/>
                </a:cubicBezTo>
                <a:cubicBezTo>
                  <a:pt x="62" y="646"/>
                  <a:pt x="61" y="645"/>
                  <a:pt x="60" y="643"/>
                </a:cubicBezTo>
                <a:close/>
                <a:moveTo>
                  <a:pt x="786" y="644"/>
                </a:moveTo>
                <a:cubicBezTo>
                  <a:pt x="783" y="642"/>
                  <a:pt x="783" y="639"/>
                  <a:pt x="784" y="637"/>
                </a:cubicBezTo>
                <a:cubicBezTo>
                  <a:pt x="784" y="637"/>
                  <a:pt x="784" y="637"/>
                  <a:pt x="784" y="637"/>
                </a:cubicBezTo>
                <a:cubicBezTo>
                  <a:pt x="785" y="635"/>
                  <a:pt x="789" y="634"/>
                  <a:pt x="791" y="635"/>
                </a:cubicBezTo>
                <a:cubicBezTo>
                  <a:pt x="791" y="635"/>
                  <a:pt x="791" y="635"/>
                  <a:pt x="791" y="635"/>
                </a:cubicBezTo>
                <a:cubicBezTo>
                  <a:pt x="793" y="637"/>
                  <a:pt x="794" y="640"/>
                  <a:pt x="793" y="642"/>
                </a:cubicBezTo>
                <a:cubicBezTo>
                  <a:pt x="793" y="642"/>
                  <a:pt x="793" y="642"/>
                  <a:pt x="793" y="642"/>
                </a:cubicBezTo>
                <a:cubicBezTo>
                  <a:pt x="792" y="644"/>
                  <a:pt x="790" y="644"/>
                  <a:pt x="788" y="644"/>
                </a:cubicBezTo>
                <a:cubicBezTo>
                  <a:pt x="788" y="644"/>
                  <a:pt x="788" y="644"/>
                  <a:pt x="788" y="644"/>
                </a:cubicBezTo>
                <a:cubicBezTo>
                  <a:pt x="787" y="644"/>
                  <a:pt x="787" y="644"/>
                  <a:pt x="786" y="644"/>
                </a:cubicBezTo>
                <a:close/>
                <a:moveTo>
                  <a:pt x="46" y="618"/>
                </a:moveTo>
                <a:cubicBezTo>
                  <a:pt x="45" y="616"/>
                  <a:pt x="46" y="613"/>
                  <a:pt x="48" y="611"/>
                </a:cubicBezTo>
                <a:cubicBezTo>
                  <a:pt x="48" y="611"/>
                  <a:pt x="48" y="611"/>
                  <a:pt x="48" y="611"/>
                </a:cubicBezTo>
                <a:cubicBezTo>
                  <a:pt x="51" y="610"/>
                  <a:pt x="54" y="611"/>
                  <a:pt x="55" y="614"/>
                </a:cubicBezTo>
                <a:cubicBezTo>
                  <a:pt x="55" y="614"/>
                  <a:pt x="55" y="614"/>
                  <a:pt x="55" y="614"/>
                </a:cubicBezTo>
                <a:cubicBezTo>
                  <a:pt x="56" y="616"/>
                  <a:pt x="55" y="619"/>
                  <a:pt x="53" y="620"/>
                </a:cubicBezTo>
                <a:cubicBezTo>
                  <a:pt x="53" y="620"/>
                  <a:pt x="53" y="620"/>
                  <a:pt x="53" y="620"/>
                </a:cubicBezTo>
                <a:cubicBezTo>
                  <a:pt x="52" y="621"/>
                  <a:pt x="51" y="621"/>
                  <a:pt x="50" y="621"/>
                </a:cubicBezTo>
                <a:cubicBezTo>
                  <a:pt x="50" y="621"/>
                  <a:pt x="50" y="621"/>
                  <a:pt x="50" y="621"/>
                </a:cubicBezTo>
                <a:cubicBezTo>
                  <a:pt x="49" y="621"/>
                  <a:pt x="47" y="620"/>
                  <a:pt x="46" y="618"/>
                </a:cubicBezTo>
                <a:close/>
                <a:moveTo>
                  <a:pt x="800" y="619"/>
                </a:moveTo>
                <a:cubicBezTo>
                  <a:pt x="797" y="618"/>
                  <a:pt x="796" y="615"/>
                  <a:pt x="797" y="613"/>
                </a:cubicBezTo>
                <a:cubicBezTo>
                  <a:pt x="797" y="613"/>
                  <a:pt x="797" y="613"/>
                  <a:pt x="797" y="613"/>
                </a:cubicBezTo>
                <a:cubicBezTo>
                  <a:pt x="799" y="610"/>
                  <a:pt x="802" y="609"/>
                  <a:pt x="804" y="610"/>
                </a:cubicBezTo>
                <a:cubicBezTo>
                  <a:pt x="804" y="610"/>
                  <a:pt x="804" y="610"/>
                  <a:pt x="804" y="610"/>
                </a:cubicBezTo>
                <a:cubicBezTo>
                  <a:pt x="807" y="612"/>
                  <a:pt x="808" y="615"/>
                  <a:pt x="806" y="617"/>
                </a:cubicBezTo>
                <a:cubicBezTo>
                  <a:pt x="806" y="617"/>
                  <a:pt x="806" y="617"/>
                  <a:pt x="806" y="617"/>
                </a:cubicBezTo>
                <a:cubicBezTo>
                  <a:pt x="806" y="617"/>
                  <a:pt x="806" y="617"/>
                  <a:pt x="806" y="617"/>
                </a:cubicBezTo>
                <a:cubicBezTo>
                  <a:pt x="806" y="617"/>
                  <a:pt x="806" y="617"/>
                  <a:pt x="806" y="617"/>
                </a:cubicBezTo>
                <a:cubicBezTo>
                  <a:pt x="805" y="619"/>
                  <a:pt x="804" y="620"/>
                  <a:pt x="802" y="620"/>
                </a:cubicBezTo>
                <a:cubicBezTo>
                  <a:pt x="802" y="620"/>
                  <a:pt x="802" y="620"/>
                  <a:pt x="802" y="620"/>
                </a:cubicBezTo>
                <a:cubicBezTo>
                  <a:pt x="801" y="620"/>
                  <a:pt x="800" y="620"/>
                  <a:pt x="800" y="619"/>
                </a:cubicBezTo>
                <a:close/>
                <a:moveTo>
                  <a:pt x="34" y="592"/>
                </a:moveTo>
                <a:cubicBezTo>
                  <a:pt x="33" y="590"/>
                  <a:pt x="34" y="587"/>
                  <a:pt x="37" y="586"/>
                </a:cubicBezTo>
                <a:cubicBezTo>
                  <a:pt x="37" y="586"/>
                  <a:pt x="37" y="586"/>
                  <a:pt x="37" y="586"/>
                </a:cubicBezTo>
                <a:cubicBezTo>
                  <a:pt x="39" y="585"/>
                  <a:pt x="42" y="586"/>
                  <a:pt x="43" y="589"/>
                </a:cubicBezTo>
                <a:cubicBezTo>
                  <a:pt x="43" y="589"/>
                  <a:pt x="43" y="589"/>
                  <a:pt x="43" y="589"/>
                </a:cubicBezTo>
                <a:cubicBezTo>
                  <a:pt x="44" y="591"/>
                  <a:pt x="43" y="594"/>
                  <a:pt x="41" y="595"/>
                </a:cubicBezTo>
                <a:cubicBezTo>
                  <a:pt x="41" y="595"/>
                  <a:pt x="41" y="595"/>
                  <a:pt x="41" y="595"/>
                </a:cubicBezTo>
                <a:cubicBezTo>
                  <a:pt x="40" y="595"/>
                  <a:pt x="39" y="596"/>
                  <a:pt x="39" y="596"/>
                </a:cubicBezTo>
                <a:cubicBezTo>
                  <a:pt x="39" y="596"/>
                  <a:pt x="39" y="596"/>
                  <a:pt x="39" y="596"/>
                </a:cubicBezTo>
                <a:cubicBezTo>
                  <a:pt x="37" y="596"/>
                  <a:pt x="35" y="594"/>
                  <a:pt x="34" y="592"/>
                </a:cubicBezTo>
                <a:close/>
                <a:moveTo>
                  <a:pt x="812" y="594"/>
                </a:moveTo>
                <a:cubicBezTo>
                  <a:pt x="809" y="593"/>
                  <a:pt x="808" y="590"/>
                  <a:pt x="809" y="587"/>
                </a:cubicBezTo>
                <a:cubicBezTo>
                  <a:pt x="809" y="587"/>
                  <a:pt x="809" y="587"/>
                  <a:pt x="809" y="587"/>
                </a:cubicBezTo>
                <a:cubicBezTo>
                  <a:pt x="810" y="585"/>
                  <a:pt x="813" y="584"/>
                  <a:pt x="816" y="585"/>
                </a:cubicBezTo>
                <a:cubicBezTo>
                  <a:pt x="816" y="585"/>
                  <a:pt x="816" y="585"/>
                  <a:pt x="816" y="585"/>
                </a:cubicBezTo>
                <a:cubicBezTo>
                  <a:pt x="818" y="586"/>
                  <a:pt x="819" y="589"/>
                  <a:pt x="818" y="591"/>
                </a:cubicBezTo>
                <a:cubicBezTo>
                  <a:pt x="818" y="591"/>
                  <a:pt x="818" y="591"/>
                  <a:pt x="818" y="591"/>
                </a:cubicBezTo>
                <a:cubicBezTo>
                  <a:pt x="818" y="593"/>
                  <a:pt x="816" y="594"/>
                  <a:pt x="814" y="594"/>
                </a:cubicBezTo>
                <a:cubicBezTo>
                  <a:pt x="814" y="594"/>
                  <a:pt x="814" y="594"/>
                  <a:pt x="814" y="594"/>
                </a:cubicBezTo>
                <a:cubicBezTo>
                  <a:pt x="813" y="594"/>
                  <a:pt x="812" y="594"/>
                  <a:pt x="812" y="594"/>
                </a:cubicBezTo>
                <a:close/>
                <a:moveTo>
                  <a:pt x="24" y="566"/>
                </a:moveTo>
                <a:cubicBezTo>
                  <a:pt x="24" y="566"/>
                  <a:pt x="24" y="566"/>
                  <a:pt x="24" y="566"/>
                </a:cubicBezTo>
                <a:cubicBezTo>
                  <a:pt x="24" y="566"/>
                  <a:pt x="24" y="566"/>
                  <a:pt x="24" y="566"/>
                </a:cubicBezTo>
                <a:cubicBezTo>
                  <a:pt x="23" y="563"/>
                  <a:pt x="24" y="561"/>
                  <a:pt x="27" y="560"/>
                </a:cubicBezTo>
                <a:cubicBezTo>
                  <a:pt x="27" y="560"/>
                  <a:pt x="27" y="560"/>
                  <a:pt x="27" y="560"/>
                </a:cubicBezTo>
                <a:cubicBezTo>
                  <a:pt x="29" y="559"/>
                  <a:pt x="32" y="560"/>
                  <a:pt x="33" y="563"/>
                </a:cubicBezTo>
                <a:cubicBezTo>
                  <a:pt x="33" y="563"/>
                  <a:pt x="33" y="563"/>
                  <a:pt x="33" y="563"/>
                </a:cubicBezTo>
                <a:cubicBezTo>
                  <a:pt x="34" y="565"/>
                  <a:pt x="33" y="568"/>
                  <a:pt x="30" y="569"/>
                </a:cubicBezTo>
                <a:cubicBezTo>
                  <a:pt x="30" y="569"/>
                  <a:pt x="30" y="569"/>
                  <a:pt x="30" y="569"/>
                </a:cubicBezTo>
                <a:cubicBezTo>
                  <a:pt x="30" y="569"/>
                  <a:pt x="29" y="569"/>
                  <a:pt x="28" y="569"/>
                </a:cubicBezTo>
                <a:cubicBezTo>
                  <a:pt x="28" y="569"/>
                  <a:pt x="28" y="569"/>
                  <a:pt x="28" y="569"/>
                </a:cubicBezTo>
                <a:cubicBezTo>
                  <a:pt x="26" y="569"/>
                  <a:pt x="24" y="568"/>
                  <a:pt x="24" y="566"/>
                </a:cubicBezTo>
                <a:close/>
                <a:moveTo>
                  <a:pt x="822" y="568"/>
                </a:moveTo>
                <a:cubicBezTo>
                  <a:pt x="820" y="567"/>
                  <a:pt x="818" y="564"/>
                  <a:pt x="819" y="561"/>
                </a:cubicBezTo>
                <a:cubicBezTo>
                  <a:pt x="819" y="561"/>
                  <a:pt x="819" y="561"/>
                  <a:pt x="819" y="561"/>
                </a:cubicBezTo>
                <a:cubicBezTo>
                  <a:pt x="820" y="559"/>
                  <a:pt x="823" y="557"/>
                  <a:pt x="825" y="558"/>
                </a:cubicBezTo>
                <a:cubicBezTo>
                  <a:pt x="825" y="558"/>
                  <a:pt x="825" y="558"/>
                  <a:pt x="825" y="558"/>
                </a:cubicBezTo>
                <a:cubicBezTo>
                  <a:pt x="828" y="559"/>
                  <a:pt x="829" y="562"/>
                  <a:pt x="829" y="565"/>
                </a:cubicBezTo>
                <a:cubicBezTo>
                  <a:pt x="829" y="565"/>
                  <a:pt x="829" y="565"/>
                  <a:pt x="829" y="565"/>
                </a:cubicBezTo>
                <a:cubicBezTo>
                  <a:pt x="828" y="567"/>
                  <a:pt x="826" y="568"/>
                  <a:pt x="824" y="568"/>
                </a:cubicBezTo>
                <a:cubicBezTo>
                  <a:pt x="824" y="568"/>
                  <a:pt x="824" y="568"/>
                  <a:pt x="824" y="568"/>
                </a:cubicBezTo>
                <a:cubicBezTo>
                  <a:pt x="823" y="568"/>
                  <a:pt x="823" y="568"/>
                  <a:pt x="822" y="568"/>
                </a:cubicBezTo>
                <a:close/>
                <a:moveTo>
                  <a:pt x="15" y="539"/>
                </a:moveTo>
                <a:cubicBezTo>
                  <a:pt x="14" y="536"/>
                  <a:pt x="16" y="533"/>
                  <a:pt x="19" y="533"/>
                </a:cubicBezTo>
                <a:cubicBezTo>
                  <a:pt x="19" y="533"/>
                  <a:pt x="19" y="533"/>
                  <a:pt x="19" y="533"/>
                </a:cubicBezTo>
                <a:cubicBezTo>
                  <a:pt x="21" y="532"/>
                  <a:pt x="24" y="533"/>
                  <a:pt x="25" y="536"/>
                </a:cubicBezTo>
                <a:cubicBezTo>
                  <a:pt x="25" y="536"/>
                  <a:pt x="25" y="536"/>
                  <a:pt x="25" y="536"/>
                </a:cubicBezTo>
                <a:cubicBezTo>
                  <a:pt x="26" y="539"/>
                  <a:pt x="24" y="542"/>
                  <a:pt x="21" y="542"/>
                </a:cubicBezTo>
                <a:cubicBezTo>
                  <a:pt x="21" y="542"/>
                  <a:pt x="21" y="542"/>
                  <a:pt x="21" y="542"/>
                </a:cubicBezTo>
                <a:cubicBezTo>
                  <a:pt x="21" y="542"/>
                  <a:pt x="20" y="542"/>
                  <a:pt x="20" y="542"/>
                </a:cubicBezTo>
                <a:cubicBezTo>
                  <a:pt x="20" y="542"/>
                  <a:pt x="20" y="542"/>
                  <a:pt x="20" y="542"/>
                </a:cubicBezTo>
                <a:cubicBezTo>
                  <a:pt x="18" y="542"/>
                  <a:pt x="16" y="541"/>
                  <a:pt x="15" y="539"/>
                </a:cubicBezTo>
                <a:close/>
                <a:moveTo>
                  <a:pt x="831" y="541"/>
                </a:moveTo>
                <a:cubicBezTo>
                  <a:pt x="828" y="540"/>
                  <a:pt x="827" y="537"/>
                  <a:pt x="827" y="535"/>
                </a:cubicBezTo>
                <a:cubicBezTo>
                  <a:pt x="827" y="535"/>
                  <a:pt x="827" y="535"/>
                  <a:pt x="827" y="535"/>
                </a:cubicBezTo>
                <a:cubicBezTo>
                  <a:pt x="828" y="532"/>
                  <a:pt x="831" y="530"/>
                  <a:pt x="833" y="531"/>
                </a:cubicBezTo>
                <a:cubicBezTo>
                  <a:pt x="833" y="531"/>
                  <a:pt x="833" y="531"/>
                  <a:pt x="833" y="531"/>
                </a:cubicBezTo>
                <a:cubicBezTo>
                  <a:pt x="836" y="532"/>
                  <a:pt x="838" y="535"/>
                  <a:pt x="837" y="537"/>
                </a:cubicBezTo>
                <a:cubicBezTo>
                  <a:pt x="837" y="537"/>
                  <a:pt x="837" y="537"/>
                  <a:pt x="837" y="537"/>
                </a:cubicBezTo>
                <a:cubicBezTo>
                  <a:pt x="837" y="537"/>
                  <a:pt x="837" y="537"/>
                  <a:pt x="837" y="537"/>
                </a:cubicBezTo>
                <a:cubicBezTo>
                  <a:pt x="837" y="537"/>
                  <a:pt x="837" y="537"/>
                  <a:pt x="837" y="537"/>
                </a:cubicBezTo>
                <a:cubicBezTo>
                  <a:pt x="836" y="540"/>
                  <a:pt x="834" y="541"/>
                  <a:pt x="832" y="541"/>
                </a:cubicBezTo>
                <a:cubicBezTo>
                  <a:pt x="832" y="541"/>
                  <a:pt x="832" y="541"/>
                  <a:pt x="832" y="541"/>
                </a:cubicBezTo>
                <a:cubicBezTo>
                  <a:pt x="832" y="541"/>
                  <a:pt x="831" y="541"/>
                  <a:pt x="831" y="541"/>
                </a:cubicBezTo>
                <a:close/>
                <a:moveTo>
                  <a:pt x="9" y="511"/>
                </a:moveTo>
                <a:cubicBezTo>
                  <a:pt x="8" y="508"/>
                  <a:pt x="10" y="506"/>
                  <a:pt x="12" y="505"/>
                </a:cubicBezTo>
                <a:cubicBezTo>
                  <a:pt x="12" y="505"/>
                  <a:pt x="12" y="505"/>
                  <a:pt x="12" y="505"/>
                </a:cubicBezTo>
                <a:cubicBezTo>
                  <a:pt x="15" y="505"/>
                  <a:pt x="18" y="506"/>
                  <a:pt x="18" y="509"/>
                </a:cubicBezTo>
                <a:cubicBezTo>
                  <a:pt x="18" y="509"/>
                  <a:pt x="18" y="509"/>
                  <a:pt x="18" y="509"/>
                </a:cubicBezTo>
                <a:cubicBezTo>
                  <a:pt x="19" y="512"/>
                  <a:pt x="17" y="514"/>
                  <a:pt x="14" y="515"/>
                </a:cubicBezTo>
                <a:cubicBezTo>
                  <a:pt x="14" y="515"/>
                  <a:pt x="14" y="515"/>
                  <a:pt x="14" y="515"/>
                </a:cubicBezTo>
                <a:cubicBezTo>
                  <a:pt x="14" y="515"/>
                  <a:pt x="14" y="515"/>
                  <a:pt x="13" y="515"/>
                </a:cubicBezTo>
                <a:cubicBezTo>
                  <a:pt x="13" y="515"/>
                  <a:pt x="13" y="515"/>
                  <a:pt x="13" y="515"/>
                </a:cubicBezTo>
                <a:cubicBezTo>
                  <a:pt x="11" y="515"/>
                  <a:pt x="9" y="513"/>
                  <a:pt x="9" y="511"/>
                </a:cubicBezTo>
                <a:close/>
                <a:moveTo>
                  <a:pt x="838" y="514"/>
                </a:moveTo>
                <a:cubicBezTo>
                  <a:pt x="835" y="513"/>
                  <a:pt x="833" y="510"/>
                  <a:pt x="834" y="508"/>
                </a:cubicBezTo>
                <a:cubicBezTo>
                  <a:pt x="834" y="508"/>
                  <a:pt x="834" y="508"/>
                  <a:pt x="834" y="508"/>
                </a:cubicBezTo>
                <a:cubicBezTo>
                  <a:pt x="834" y="505"/>
                  <a:pt x="837" y="503"/>
                  <a:pt x="840" y="504"/>
                </a:cubicBezTo>
                <a:cubicBezTo>
                  <a:pt x="840" y="504"/>
                  <a:pt x="840" y="504"/>
                  <a:pt x="840" y="504"/>
                </a:cubicBezTo>
                <a:cubicBezTo>
                  <a:pt x="842" y="504"/>
                  <a:pt x="844" y="507"/>
                  <a:pt x="843" y="510"/>
                </a:cubicBezTo>
                <a:cubicBezTo>
                  <a:pt x="843" y="510"/>
                  <a:pt x="843" y="510"/>
                  <a:pt x="843" y="510"/>
                </a:cubicBezTo>
                <a:cubicBezTo>
                  <a:pt x="843" y="512"/>
                  <a:pt x="841" y="514"/>
                  <a:pt x="839" y="514"/>
                </a:cubicBezTo>
                <a:cubicBezTo>
                  <a:pt x="839" y="514"/>
                  <a:pt x="839" y="514"/>
                  <a:pt x="839" y="514"/>
                </a:cubicBezTo>
                <a:cubicBezTo>
                  <a:pt x="838" y="514"/>
                  <a:pt x="838" y="514"/>
                  <a:pt x="838" y="514"/>
                </a:cubicBezTo>
                <a:close/>
                <a:moveTo>
                  <a:pt x="4" y="483"/>
                </a:moveTo>
                <a:cubicBezTo>
                  <a:pt x="3" y="480"/>
                  <a:pt x="5" y="478"/>
                  <a:pt x="8" y="477"/>
                </a:cubicBezTo>
                <a:cubicBezTo>
                  <a:pt x="8" y="477"/>
                  <a:pt x="8" y="477"/>
                  <a:pt x="8" y="477"/>
                </a:cubicBezTo>
                <a:cubicBezTo>
                  <a:pt x="11" y="477"/>
                  <a:pt x="13" y="479"/>
                  <a:pt x="14" y="482"/>
                </a:cubicBezTo>
                <a:cubicBezTo>
                  <a:pt x="14" y="482"/>
                  <a:pt x="14" y="482"/>
                  <a:pt x="14" y="482"/>
                </a:cubicBezTo>
                <a:cubicBezTo>
                  <a:pt x="14" y="484"/>
                  <a:pt x="12" y="487"/>
                  <a:pt x="9" y="487"/>
                </a:cubicBezTo>
                <a:cubicBezTo>
                  <a:pt x="9" y="487"/>
                  <a:pt x="9" y="487"/>
                  <a:pt x="9" y="487"/>
                </a:cubicBezTo>
                <a:cubicBezTo>
                  <a:pt x="9" y="487"/>
                  <a:pt x="9" y="487"/>
                  <a:pt x="9" y="487"/>
                </a:cubicBezTo>
                <a:cubicBezTo>
                  <a:pt x="9" y="487"/>
                  <a:pt x="9" y="487"/>
                  <a:pt x="9" y="487"/>
                </a:cubicBezTo>
                <a:cubicBezTo>
                  <a:pt x="6" y="487"/>
                  <a:pt x="4" y="486"/>
                  <a:pt x="4" y="483"/>
                </a:cubicBezTo>
                <a:close/>
                <a:moveTo>
                  <a:pt x="843" y="486"/>
                </a:moveTo>
                <a:cubicBezTo>
                  <a:pt x="840" y="486"/>
                  <a:pt x="838" y="483"/>
                  <a:pt x="838" y="480"/>
                </a:cubicBezTo>
                <a:cubicBezTo>
                  <a:pt x="838" y="480"/>
                  <a:pt x="838" y="480"/>
                  <a:pt x="838" y="480"/>
                </a:cubicBezTo>
                <a:cubicBezTo>
                  <a:pt x="839" y="478"/>
                  <a:pt x="841" y="476"/>
                  <a:pt x="844" y="476"/>
                </a:cubicBezTo>
                <a:cubicBezTo>
                  <a:pt x="844" y="476"/>
                  <a:pt x="844" y="476"/>
                  <a:pt x="844" y="476"/>
                </a:cubicBezTo>
                <a:cubicBezTo>
                  <a:pt x="847" y="476"/>
                  <a:pt x="848" y="479"/>
                  <a:pt x="848" y="482"/>
                </a:cubicBezTo>
                <a:cubicBezTo>
                  <a:pt x="848" y="482"/>
                  <a:pt x="848" y="482"/>
                  <a:pt x="848" y="482"/>
                </a:cubicBezTo>
                <a:cubicBezTo>
                  <a:pt x="848" y="484"/>
                  <a:pt x="846" y="486"/>
                  <a:pt x="843" y="486"/>
                </a:cubicBezTo>
                <a:cubicBezTo>
                  <a:pt x="843" y="486"/>
                  <a:pt x="843" y="486"/>
                  <a:pt x="843" y="486"/>
                </a:cubicBezTo>
                <a:cubicBezTo>
                  <a:pt x="843" y="486"/>
                  <a:pt x="843" y="486"/>
                  <a:pt x="843" y="486"/>
                </a:cubicBezTo>
                <a:close/>
                <a:moveTo>
                  <a:pt x="1" y="455"/>
                </a:moveTo>
                <a:cubicBezTo>
                  <a:pt x="1" y="452"/>
                  <a:pt x="3" y="450"/>
                  <a:pt x="6" y="449"/>
                </a:cubicBezTo>
                <a:cubicBezTo>
                  <a:pt x="6" y="449"/>
                  <a:pt x="6" y="449"/>
                  <a:pt x="6" y="449"/>
                </a:cubicBezTo>
                <a:cubicBezTo>
                  <a:pt x="8" y="449"/>
                  <a:pt x="11" y="451"/>
                  <a:pt x="11" y="454"/>
                </a:cubicBezTo>
                <a:cubicBezTo>
                  <a:pt x="11" y="454"/>
                  <a:pt x="11" y="454"/>
                  <a:pt x="11" y="454"/>
                </a:cubicBezTo>
                <a:cubicBezTo>
                  <a:pt x="11" y="457"/>
                  <a:pt x="9" y="459"/>
                  <a:pt x="6" y="459"/>
                </a:cubicBezTo>
                <a:cubicBezTo>
                  <a:pt x="6" y="459"/>
                  <a:pt x="6" y="459"/>
                  <a:pt x="6" y="459"/>
                </a:cubicBezTo>
                <a:cubicBezTo>
                  <a:pt x="6" y="459"/>
                  <a:pt x="6" y="459"/>
                  <a:pt x="6" y="459"/>
                </a:cubicBezTo>
                <a:cubicBezTo>
                  <a:pt x="6" y="459"/>
                  <a:pt x="6" y="459"/>
                  <a:pt x="6" y="459"/>
                </a:cubicBezTo>
                <a:cubicBezTo>
                  <a:pt x="3" y="459"/>
                  <a:pt x="1" y="457"/>
                  <a:pt x="1" y="455"/>
                </a:cubicBezTo>
                <a:close/>
                <a:moveTo>
                  <a:pt x="846" y="458"/>
                </a:moveTo>
                <a:cubicBezTo>
                  <a:pt x="843" y="458"/>
                  <a:pt x="841" y="455"/>
                  <a:pt x="841" y="453"/>
                </a:cubicBezTo>
                <a:cubicBezTo>
                  <a:pt x="841" y="453"/>
                  <a:pt x="841" y="453"/>
                  <a:pt x="841" y="453"/>
                </a:cubicBezTo>
                <a:cubicBezTo>
                  <a:pt x="841" y="450"/>
                  <a:pt x="843" y="448"/>
                  <a:pt x="846" y="448"/>
                </a:cubicBezTo>
                <a:cubicBezTo>
                  <a:pt x="846" y="448"/>
                  <a:pt x="846" y="448"/>
                  <a:pt x="846" y="448"/>
                </a:cubicBezTo>
                <a:cubicBezTo>
                  <a:pt x="849" y="448"/>
                  <a:pt x="851" y="451"/>
                  <a:pt x="851" y="453"/>
                </a:cubicBezTo>
                <a:cubicBezTo>
                  <a:pt x="851" y="453"/>
                  <a:pt x="851" y="453"/>
                  <a:pt x="851" y="453"/>
                </a:cubicBezTo>
                <a:cubicBezTo>
                  <a:pt x="851" y="456"/>
                  <a:pt x="849" y="458"/>
                  <a:pt x="846" y="458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6" y="458"/>
                  <a:pt x="846" y="458"/>
                </a:cubicBezTo>
                <a:close/>
                <a:moveTo>
                  <a:pt x="0" y="426"/>
                </a:move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0" y="426"/>
                  <a:pt x="0" y="425"/>
                </a:cubicBezTo>
                <a:cubicBezTo>
                  <a:pt x="0" y="425"/>
                  <a:pt x="0" y="425"/>
                  <a:pt x="0" y="425"/>
                </a:cubicBezTo>
                <a:cubicBezTo>
                  <a:pt x="0" y="423"/>
                  <a:pt x="2" y="420"/>
                  <a:pt x="5" y="420"/>
                </a:cubicBezTo>
                <a:cubicBezTo>
                  <a:pt x="5" y="420"/>
                  <a:pt x="5" y="420"/>
                  <a:pt x="5" y="420"/>
                </a:cubicBezTo>
                <a:cubicBezTo>
                  <a:pt x="8" y="420"/>
                  <a:pt x="10" y="423"/>
                  <a:pt x="10" y="425"/>
                </a:cubicBezTo>
                <a:cubicBezTo>
                  <a:pt x="10" y="425"/>
                  <a:pt x="10" y="425"/>
                  <a:pt x="10" y="425"/>
                </a:cubicBezTo>
                <a:cubicBezTo>
                  <a:pt x="10" y="426"/>
                  <a:pt x="10" y="426"/>
                  <a:pt x="10" y="426"/>
                </a:cubicBezTo>
                <a:cubicBezTo>
                  <a:pt x="10" y="426"/>
                  <a:pt x="10" y="426"/>
                  <a:pt x="10" y="426"/>
                </a:cubicBezTo>
                <a:cubicBezTo>
                  <a:pt x="10" y="426"/>
                  <a:pt x="10" y="426"/>
                  <a:pt x="10" y="426"/>
                </a:cubicBezTo>
                <a:cubicBezTo>
                  <a:pt x="10" y="426"/>
                  <a:pt x="10" y="426"/>
                  <a:pt x="10" y="426"/>
                </a:cubicBezTo>
                <a:cubicBezTo>
                  <a:pt x="10" y="429"/>
                  <a:pt x="8" y="431"/>
                  <a:pt x="5" y="431"/>
                </a:cubicBezTo>
                <a:cubicBezTo>
                  <a:pt x="5" y="431"/>
                  <a:pt x="5" y="431"/>
                  <a:pt x="5" y="431"/>
                </a:cubicBezTo>
                <a:cubicBezTo>
                  <a:pt x="2" y="431"/>
                  <a:pt x="0" y="429"/>
                  <a:pt x="0" y="426"/>
                </a:cubicBezTo>
                <a:close/>
                <a:moveTo>
                  <a:pt x="842" y="425"/>
                </a:moveTo>
                <a:cubicBezTo>
                  <a:pt x="842" y="422"/>
                  <a:pt x="844" y="420"/>
                  <a:pt x="847" y="420"/>
                </a:cubicBezTo>
                <a:cubicBezTo>
                  <a:pt x="847" y="420"/>
                  <a:pt x="847" y="420"/>
                  <a:pt x="847" y="420"/>
                </a:cubicBezTo>
                <a:cubicBezTo>
                  <a:pt x="850" y="420"/>
                  <a:pt x="852" y="422"/>
                  <a:pt x="852" y="425"/>
                </a:cubicBezTo>
                <a:cubicBezTo>
                  <a:pt x="852" y="425"/>
                  <a:pt x="852" y="425"/>
                  <a:pt x="852" y="425"/>
                </a:cubicBezTo>
                <a:cubicBezTo>
                  <a:pt x="852" y="428"/>
                  <a:pt x="850" y="430"/>
                  <a:pt x="847" y="430"/>
                </a:cubicBezTo>
                <a:cubicBezTo>
                  <a:pt x="847" y="430"/>
                  <a:pt x="847" y="430"/>
                  <a:pt x="847" y="430"/>
                </a:cubicBezTo>
                <a:cubicBezTo>
                  <a:pt x="844" y="430"/>
                  <a:pt x="842" y="428"/>
                  <a:pt x="842" y="425"/>
                </a:cubicBezTo>
                <a:close/>
                <a:moveTo>
                  <a:pt x="6" y="402"/>
                </a:moveTo>
                <a:cubicBezTo>
                  <a:pt x="3" y="402"/>
                  <a:pt x="1" y="400"/>
                  <a:pt x="1" y="397"/>
                </a:cubicBezTo>
                <a:cubicBezTo>
                  <a:pt x="1" y="397"/>
                  <a:pt x="1" y="397"/>
                  <a:pt x="1" y="397"/>
                </a:cubicBezTo>
                <a:cubicBezTo>
                  <a:pt x="1" y="394"/>
                  <a:pt x="3" y="392"/>
                  <a:pt x="6" y="392"/>
                </a:cubicBezTo>
                <a:cubicBezTo>
                  <a:pt x="6" y="392"/>
                  <a:pt x="6" y="392"/>
                  <a:pt x="6" y="392"/>
                </a:cubicBezTo>
                <a:cubicBezTo>
                  <a:pt x="9" y="392"/>
                  <a:pt x="11" y="395"/>
                  <a:pt x="11" y="398"/>
                </a:cubicBezTo>
                <a:cubicBezTo>
                  <a:pt x="11" y="398"/>
                  <a:pt x="11" y="398"/>
                  <a:pt x="11" y="398"/>
                </a:cubicBezTo>
                <a:cubicBezTo>
                  <a:pt x="11" y="400"/>
                  <a:pt x="8" y="402"/>
                  <a:pt x="6" y="402"/>
                </a:cubicBezTo>
                <a:cubicBezTo>
                  <a:pt x="6" y="402"/>
                  <a:pt x="6" y="402"/>
                  <a:pt x="6" y="402"/>
                </a:cubicBezTo>
                <a:cubicBezTo>
                  <a:pt x="6" y="402"/>
                  <a:pt x="6" y="402"/>
                  <a:pt x="6" y="402"/>
                </a:cubicBezTo>
                <a:close/>
                <a:moveTo>
                  <a:pt x="841" y="397"/>
                </a:moveTo>
                <a:cubicBezTo>
                  <a:pt x="841" y="394"/>
                  <a:pt x="843" y="392"/>
                  <a:pt x="846" y="392"/>
                </a:cubicBezTo>
                <a:cubicBezTo>
                  <a:pt x="846" y="392"/>
                  <a:pt x="846" y="392"/>
                  <a:pt x="846" y="392"/>
                </a:cubicBezTo>
                <a:cubicBezTo>
                  <a:pt x="848" y="392"/>
                  <a:pt x="851" y="394"/>
                  <a:pt x="851" y="396"/>
                </a:cubicBezTo>
                <a:cubicBezTo>
                  <a:pt x="851" y="396"/>
                  <a:pt x="851" y="396"/>
                  <a:pt x="851" y="396"/>
                </a:cubicBezTo>
                <a:cubicBezTo>
                  <a:pt x="851" y="396"/>
                  <a:pt x="851" y="396"/>
                  <a:pt x="851" y="396"/>
                </a:cubicBezTo>
                <a:cubicBezTo>
                  <a:pt x="851" y="396"/>
                  <a:pt x="851" y="396"/>
                  <a:pt x="851" y="396"/>
                </a:cubicBezTo>
                <a:cubicBezTo>
                  <a:pt x="851" y="399"/>
                  <a:pt x="849" y="402"/>
                  <a:pt x="846" y="402"/>
                </a:cubicBezTo>
                <a:cubicBezTo>
                  <a:pt x="846" y="402"/>
                  <a:pt x="846" y="402"/>
                  <a:pt x="846" y="402"/>
                </a:cubicBezTo>
                <a:cubicBezTo>
                  <a:pt x="846" y="402"/>
                  <a:pt x="846" y="402"/>
                  <a:pt x="846" y="402"/>
                </a:cubicBezTo>
                <a:cubicBezTo>
                  <a:pt x="846" y="402"/>
                  <a:pt x="846" y="402"/>
                  <a:pt x="846" y="402"/>
                </a:cubicBezTo>
                <a:cubicBezTo>
                  <a:pt x="843" y="402"/>
                  <a:pt x="841" y="400"/>
                  <a:pt x="841" y="397"/>
                </a:cubicBezTo>
                <a:close/>
                <a:moveTo>
                  <a:pt x="8" y="374"/>
                </a:moveTo>
                <a:cubicBezTo>
                  <a:pt x="5" y="374"/>
                  <a:pt x="3" y="371"/>
                  <a:pt x="4" y="369"/>
                </a:cubicBezTo>
                <a:cubicBezTo>
                  <a:pt x="4" y="369"/>
                  <a:pt x="4" y="369"/>
                  <a:pt x="4" y="369"/>
                </a:cubicBezTo>
                <a:cubicBezTo>
                  <a:pt x="4" y="366"/>
                  <a:pt x="7" y="364"/>
                  <a:pt x="9" y="364"/>
                </a:cubicBezTo>
                <a:cubicBezTo>
                  <a:pt x="9" y="364"/>
                  <a:pt x="9" y="364"/>
                  <a:pt x="9" y="364"/>
                </a:cubicBezTo>
                <a:cubicBezTo>
                  <a:pt x="12" y="365"/>
                  <a:pt x="14" y="367"/>
                  <a:pt x="14" y="370"/>
                </a:cubicBezTo>
                <a:cubicBezTo>
                  <a:pt x="14" y="370"/>
                  <a:pt x="14" y="370"/>
                  <a:pt x="14" y="370"/>
                </a:cubicBezTo>
                <a:cubicBezTo>
                  <a:pt x="13" y="372"/>
                  <a:pt x="11" y="374"/>
                  <a:pt x="9" y="374"/>
                </a:cubicBezTo>
                <a:cubicBezTo>
                  <a:pt x="9" y="374"/>
                  <a:pt x="9" y="374"/>
                  <a:pt x="9" y="374"/>
                </a:cubicBezTo>
                <a:cubicBezTo>
                  <a:pt x="8" y="374"/>
                  <a:pt x="8" y="374"/>
                  <a:pt x="8" y="374"/>
                </a:cubicBezTo>
                <a:close/>
                <a:moveTo>
                  <a:pt x="838" y="369"/>
                </a:moveTo>
                <a:cubicBezTo>
                  <a:pt x="838" y="367"/>
                  <a:pt x="840" y="364"/>
                  <a:pt x="842" y="364"/>
                </a:cubicBezTo>
                <a:cubicBezTo>
                  <a:pt x="842" y="364"/>
                  <a:pt x="842" y="364"/>
                  <a:pt x="842" y="364"/>
                </a:cubicBezTo>
                <a:cubicBezTo>
                  <a:pt x="845" y="363"/>
                  <a:pt x="848" y="365"/>
                  <a:pt x="848" y="368"/>
                </a:cubicBezTo>
                <a:cubicBezTo>
                  <a:pt x="848" y="368"/>
                  <a:pt x="848" y="368"/>
                  <a:pt x="848" y="368"/>
                </a:cubicBezTo>
                <a:cubicBezTo>
                  <a:pt x="848" y="371"/>
                  <a:pt x="846" y="373"/>
                  <a:pt x="844" y="374"/>
                </a:cubicBezTo>
                <a:cubicBezTo>
                  <a:pt x="844" y="374"/>
                  <a:pt x="844" y="374"/>
                  <a:pt x="844" y="374"/>
                </a:cubicBezTo>
                <a:cubicBezTo>
                  <a:pt x="843" y="374"/>
                  <a:pt x="843" y="374"/>
                  <a:pt x="843" y="374"/>
                </a:cubicBezTo>
                <a:cubicBezTo>
                  <a:pt x="843" y="374"/>
                  <a:pt x="843" y="374"/>
                  <a:pt x="843" y="374"/>
                </a:cubicBezTo>
                <a:cubicBezTo>
                  <a:pt x="841" y="374"/>
                  <a:pt x="838" y="372"/>
                  <a:pt x="838" y="369"/>
                </a:cubicBezTo>
                <a:close/>
                <a:moveTo>
                  <a:pt x="12" y="346"/>
                </a:moveTo>
                <a:cubicBezTo>
                  <a:pt x="10" y="346"/>
                  <a:pt x="8" y="343"/>
                  <a:pt x="8" y="341"/>
                </a:cubicBezTo>
                <a:cubicBezTo>
                  <a:pt x="8" y="341"/>
                  <a:pt x="8" y="341"/>
                  <a:pt x="8" y="341"/>
                </a:cubicBezTo>
                <a:cubicBezTo>
                  <a:pt x="9" y="338"/>
                  <a:pt x="12" y="336"/>
                  <a:pt x="14" y="337"/>
                </a:cubicBezTo>
                <a:cubicBezTo>
                  <a:pt x="14" y="337"/>
                  <a:pt x="14" y="337"/>
                  <a:pt x="14" y="337"/>
                </a:cubicBezTo>
                <a:cubicBezTo>
                  <a:pt x="17" y="337"/>
                  <a:pt x="19" y="340"/>
                  <a:pt x="18" y="343"/>
                </a:cubicBezTo>
                <a:cubicBezTo>
                  <a:pt x="18" y="343"/>
                  <a:pt x="18" y="343"/>
                  <a:pt x="18" y="343"/>
                </a:cubicBezTo>
                <a:cubicBezTo>
                  <a:pt x="18" y="345"/>
                  <a:pt x="16" y="347"/>
                  <a:pt x="13" y="347"/>
                </a:cubicBezTo>
                <a:cubicBezTo>
                  <a:pt x="13" y="347"/>
                  <a:pt x="13" y="347"/>
                  <a:pt x="13" y="347"/>
                </a:cubicBezTo>
                <a:cubicBezTo>
                  <a:pt x="13" y="347"/>
                  <a:pt x="13" y="346"/>
                  <a:pt x="12" y="346"/>
                </a:cubicBezTo>
                <a:close/>
                <a:moveTo>
                  <a:pt x="833" y="342"/>
                </a:moveTo>
                <a:cubicBezTo>
                  <a:pt x="833" y="342"/>
                  <a:pt x="833" y="342"/>
                  <a:pt x="833" y="342"/>
                </a:cubicBezTo>
                <a:cubicBezTo>
                  <a:pt x="833" y="339"/>
                  <a:pt x="835" y="337"/>
                  <a:pt x="837" y="336"/>
                </a:cubicBezTo>
                <a:cubicBezTo>
                  <a:pt x="837" y="336"/>
                  <a:pt x="837" y="336"/>
                  <a:pt x="837" y="336"/>
                </a:cubicBezTo>
                <a:cubicBezTo>
                  <a:pt x="840" y="336"/>
                  <a:pt x="843" y="337"/>
                  <a:pt x="843" y="340"/>
                </a:cubicBezTo>
                <a:cubicBezTo>
                  <a:pt x="843" y="340"/>
                  <a:pt x="843" y="340"/>
                  <a:pt x="843" y="340"/>
                </a:cubicBezTo>
                <a:cubicBezTo>
                  <a:pt x="844" y="343"/>
                  <a:pt x="842" y="345"/>
                  <a:pt x="839" y="346"/>
                </a:cubicBezTo>
                <a:cubicBezTo>
                  <a:pt x="839" y="346"/>
                  <a:pt x="839" y="346"/>
                  <a:pt x="839" y="346"/>
                </a:cubicBezTo>
                <a:cubicBezTo>
                  <a:pt x="839" y="346"/>
                  <a:pt x="839" y="346"/>
                  <a:pt x="838" y="346"/>
                </a:cubicBezTo>
                <a:cubicBezTo>
                  <a:pt x="838" y="346"/>
                  <a:pt x="838" y="346"/>
                  <a:pt x="838" y="346"/>
                </a:cubicBezTo>
                <a:cubicBezTo>
                  <a:pt x="836" y="346"/>
                  <a:pt x="834" y="344"/>
                  <a:pt x="833" y="342"/>
                </a:cubicBezTo>
                <a:close/>
                <a:moveTo>
                  <a:pt x="18" y="319"/>
                </a:moveTo>
                <a:cubicBezTo>
                  <a:pt x="16" y="318"/>
                  <a:pt x="14" y="315"/>
                  <a:pt x="15" y="313"/>
                </a:cubicBezTo>
                <a:cubicBezTo>
                  <a:pt x="15" y="313"/>
                  <a:pt x="15" y="313"/>
                  <a:pt x="15" y="313"/>
                </a:cubicBezTo>
                <a:cubicBezTo>
                  <a:pt x="15" y="313"/>
                  <a:pt x="15" y="313"/>
                  <a:pt x="15" y="313"/>
                </a:cubicBezTo>
                <a:cubicBezTo>
                  <a:pt x="15" y="313"/>
                  <a:pt x="15" y="313"/>
                  <a:pt x="15" y="313"/>
                </a:cubicBezTo>
                <a:cubicBezTo>
                  <a:pt x="16" y="310"/>
                  <a:pt x="18" y="309"/>
                  <a:pt x="21" y="309"/>
                </a:cubicBezTo>
                <a:cubicBezTo>
                  <a:pt x="21" y="309"/>
                  <a:pt x="21" y="309"/>
                  <a:pt x="21" y="309"/>
                </a:cubicBezTo>
                <a:cubicBezTo>
                  <a:pt x="24" y="310"/>
                  <a:pt x="25" y="313"/>
                  <a:pt x="25" y="315"/>
                </a:cubicBezTo>
                <a:cubicBezTo>
                  <a:pt x="25" y="315"/>
                  <a:pt x="25" y="315"/>
                  <a:pt x="25" y="315"/>
                </a:cubicBezTo>
                <a:cubicBezTo>
                  <a:pt x="24" y="318"/>
                  <a:pt x="22" y="319"/>
                  <a:pt x="20" y="319"/>
                </a:cubicBezTo>
                <a:cubicBezTo>
                  <a:pt x="20" y="319"/>
                  <a:pt x="20" y="319"/>
                  <a:pt x="20" y="319"/>
                </a:cubicBezTo>
                <a:cubicBezTo>
                  <a:pt x="19" y="319"/>
                  <a:pt x="19" y="319"/>
                  <a:pt x="18" y="319"/>
                </a:cubicBezTo>
                <a:close/>
                <a:moveTo>
                  <a:pt x="827" y="315"/>
                </a:moveTo>
                <a:cubicBezTo>
                  <a:pt x="826" y="312"/>
                  <a:pt x="828" y="310"/>
                  <a:pt x="831" y="309"/>
                </a:cubicBezTo>
                <a:cubicBezTo>
                  <a:pt x="831" y="309"/>
                  <a:pt x="831" y="309"/>
                  <a:pt x="831" y="309"/>
                </a:cubicBezTo>
                <a:cubicBezTo>
                  <a:pt x="833" y="308"/>
                  <a:pt x="836" y="310"/>
                  <a:pt x="837" y="312"/>
                </a:cubicBezTo>
                <a:cubicBezTo>
                  <a:pt x="837" y="312"/>
                  <a:pt x="837" y="312"/>
                  <a:pt x="837" y="312"/>
                </a:cubicBezTo>
                <a:cubicBezTo>
                  <a:pt x="837" y="315"/>
                  <a:pt x="836" y="318"/>
                  <a:pt x="833" y="318"/>
                </a:cubicBezTo>
                <a:cubicBezTo>
                  <a:pt x="833" y="318"/>
                  <a:pt x="833" y="318"/>
                  <a:pt x="833" y="318"/>
                </a:cubicBezTo>
                <a:cubicBezTo>
                  <a:pt x="833" y="319"/>
                  <a:pt x="832" y="319"/>
                  <a:pt x="832" y="319"/>
                </a:cubicBezTo>
                <a:cubicBezTo>
                  <a:pt x="832" y="319"/>
                  <a:pt x="832" y="319"/>
                  <a:pt x="832" y="319"/>
                </a:cubicBezTo>
                <a:cubicBezTo>
                  <a:pt x="830" y="319"/>
                  <a:pt x="828" y="317"/>
                  <a:pt x="827" y="315"/>
                </a:cubicBezTo>
                <a:close/>
                <a:moveTo>
                  <a:pt x="26" y="292"/>
                </a:moveTo>
                <a:cubicBezTo>
                  <a:pt x="24" y="291"/>
                  <a:pt x="22" y="288"/>
                  <a:pt x="23" y="286"/>
                </a:cubicBezTo>
                <a:cubicBezTo>
                  <a:pt x="23" y="286"/>
                  <a:pt x="23" y="286"/>
                  <a:pt x="23" y="286"/>
                </a:cubicBezTo>
                <a:cubicBezTo>
                  <a:pt x="23" y="286"/>
                  <a:pt x="23" y="286"/>
                  <a:pt x="23" y="286"/>
                </a:cubicBezTo>
                <a:cubicBezTo>
                  <a:pt x="23" y="286"/>
                  <a:pt x="23" y="286"/>
                  <a:pt x="23" y="286"/>
                </a:cubicBezTo>
                <a:cubicBezTo>
                  <a:pt x="24" y="283"/>
                  <a:pt x="27" y="282"/>
                  <a:pt x="30" y="283"/>
                </a:cubicBezTo>
                <a:cubicBezTo>
                  <a:pt x="30" y="283"/>
                  <a:pt x="30" y="283"/>
                  <a:pt x="30" y="283"/>
                </a:cubicBezTo>
                <a:cubicBezTo>
                  <a:pt x="32" y="283"/>
                  <a:pt x="34" y="286"/>
                  <a:pt x="33" y="289"/>
                </a:cubicBezTo>
                <a:cubicBezTo>
                  <a:pt x="33" y="289"/>
                  <a:pt x="33" y="289"/>
                  <a:pt x="33" y="289"/>
                </a:cubicBezTo>
                <a:cubicBezTo>
                  <a:pt x="32" y="291"/>
                  <a:pt x="30" y="292"/>
                  <a:pt x="28" y="292"/>
                </a:cubicBezTo>
                <a:cubicBezTo>
                  <a:pt x="28" y="292"/>
                  <a:pt x="28" y="292"/>
                  <a:pt x="28" y="292"/>
                </a:cubicBezTo>
                <a:cubicBezTo>
                  <a:pt x="28" y="292"/>
                  <a:pt x="27" y="292"/>
                  <a:pt x="26" y="292"/>
                </a:cubicBezTo>
                <a:close/>
                <a:moveTo>
                  <a:pt x="819" y="288"/>
                </a:moveTo>
                <a:cubicBezTo>
                  <a:pt x="819" y="288"/>
                  <a:pt x="819" y="288"/>
                  <a:pt x="819" y="288"/>
                </a:cubicBezTo>
                <a:cubicBezTo>
                  <a:pt x="818" y="286"/>
                  <a:pt x="819" y="283"/>
                  <a:pt x="822" y="282"/>
                </a:cubicBezTo>
                <a:cubicBezTo>
                  <a:pt x="822" y="282"/>
                  <a:pt x="822" y="282"/>
                  <a:pt x="822" y="282"/>
                </a:cubicBezTo>
                <a:cubicBezTo>
                  <a:pt x="824" y="281"/>
                  <a:pt x="827" y="283"/>
                  <a:pt x="828" y="285"/>
                </a:cubicBezTo>
                <a:cubicBezTo>
                  <a:pt x="828" y="285"/>
                  <a:pt x="828" y="285"/>
                  <a:pt x="828" y="285"/>
                </a:cubicBezTo>
                <a:cubicBezTo>
                  <a:pt x="828" y="285"/>
                  <a:pt x="828" y="285"/>
                  <a:pt x="828" y="285"/>
                </a:cubicBezTo>
                <a:cubicBezTo>
                  <a:pt x="828" y="285"/>
                  <a:pt x="828" y="285"/>
                  <a:pt x="828" y="285"/>
                </a:cubicBezTo>
                <a:cubicBezTo>
                  <a:pt x="829" y="288"/>
                  <a:pt x="828" y="291"/>
                  <a:pt x="825" y="292"/>
                </a:cubicBezTo>
                <a:cubicBezTo>
                  <a:pt x="825" y="292"/>
                  <a:pt x="825" y="292"/>
                  <a:pt x="825" y="292"/>
                </a:cubicBezTo>
                <a:cubicBezTo>
                  <a:pt x="825" y="292"/>
                  <a:pt x="824" y="292"/>
                  <a:pt x="823" y="292"/>
                </a:cubicBezTo>
                <a:cubicBezTo>
                  <a:pt x="823" y="292"/>
                  <a:pt x="823" y="292"/>
                  <a:pt x="823" y="292"/>
                </a:cubicBezTo>
                <a:cubicBezTo>
                  <a:pt x="821" y="292"/>
                  <a:pt x="819" y="291"/>
                  <a:pt x="819" y="288"/>
                </a:cubicBezTo>
                <a:close/>
                <a:moveTo>
                  <a:pt x="36" y="266"/>
                </a:moveTo>
                <a:cubicBezTo>
                  <a:pt x="34" y="265"/>
                  <a:pt x="33" y="262"/>
                  <a:pt x="34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5" y="257"/>
                  <a:pt x="38" y="255"/>
                  <a:pt x="40" y="256"/>
                </a:cubicBezTo>
                <a:cubicBezTo>
                  <a:pt x="40" y="256"/>
                  <a:pt x="40" y="256"/>
                  <a:pt x="40" y="256"/>
                </a:cubicBezTo>
                <a:cubicBezTo>
                  <a:pt x="43" y="257"/>
                  <a:pt x="44" y="260"/>
                  <a:pt x="43" y="263"/>
                </a:cubicBezTo>
                <a:cubicBezTo>
                  <a:pt x="43" y="263"/>
                  <a:pt x="43" y="263"/>
                  <a:pt x="43" y="263"/>
                </a:cubicBezTo>
                <a:cubicBezTo>
                  <a:pt x="42" y="265"/>
                  <a:pt x="40" y="266"/>
                  <a:pt x="38" y="266"/>
                </a:cubicBezTo>
                <a:cubicBezTo>
                  <a:pt x="38" y="266"/>
                  <a:pt x="38" y="266"/>
                  <a:pt x="38" y="266"/>
                </a:cubicBezTo>
                <a:cubicBezTo>
                  <a:pt x="38" y="266"/>
                  <a:pt x="37" y="266"/>
                  <a:pt x="36" y="266"/>
                </a:cubicBezTo>
                <a:close/>
                <a:moveTo>
                  <a:pt x="809" y="263"/>
                </a:moveTo>
                <a:cubicBezTo>
                  <a:pt x="808" y="260"/>
                  <a:pt x="809" y="257"/>
                  <a:pt x="811" y="256"/>
                </a:cubicBezTo>
                <a:cubicBezTo>
                  <a:pt x="811" y="256"/>
                  <a:pt x="811" y="256"/>
                  <a:pt x="811" y="256"/>
                </a:cubicBezTo>
                <a:cubicBezTo>
                  <a:pt x="814" y="255"/>
                  <a:pt x="817" y="256"/>
                  <a:pt x="818" y="259"/>
                </a:cubicBezTo>
                <a:cubicBezTo>
                  <a:pt x="818" y="259"/>
                  <a:pt x="818" y="259"/>
                  <a:pt x="818" y="259"/>
                </a:cubicBezTo>
                <a:cubicBezTo>
                  <a:pt x="818" y="259"/>
                  <a:pt x="818" y="259"/>
                  <a:pt x="818" y="259"/>
                </a:cubicBezTo>
                <a:cubicBezTo>
                  <a:pt x="818" y="259"/>
                  <a:pt x="818" y="259"/>
                  <a:pt x="818" y="259"/>
                </a:cubicBezTo>
                <a:cubicBezTo>
                  <a:pt x="819" y="261"/>
                  <a:pt x="818" y="264"/>
                  <a:pt x="815" y="265"/>
                </a:cubicBezTo>
                <a:cubicBezTo>
                  <a:pt x="815" y="265"/>
                  <a:pt x="815" y="265"/>
                  <a:pt x="815" y="265"/>
                </a:cubicBezTo>
                <a:cubicBezTo>
                  <a:pt x="815" y="265"/>
                  <a:pt x="814" y="266"/>
                  <a:pt x="813" y="266"/>
                </a:cubicBezTo>
                <a:cubicBezTo>
                  <a:pt x="813" y="266"/>
                  <a:pt x="813" y="266"/>
                  <a:pt x="813" y="266"/>
                </a:cubicBezTo>
                <a:cubicBezTo>
                  <a:pt x="811" y="266"/>
                  <a:pt x="810" y="264"/>
                  <a:pt x="809" y="263"/>
                </a:cubicBezTo>
                <a:close/>
                <a:moveTo>
                  <a:pt x="48" y="240"/>
                </a:moveTo>
                <a:cubicBezTo>
                  <a:pt x="45" y="239"/>
                  <a:pt x="44" y="236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7" y="231"/>
                  <a:pt x="50" y="230"/>
                  <a:pt x="52" y="231"/>
                </a:cubicBezTo>
                <a:cubicBezTo>
                  <a:pt x="52" y="231"/>
                  <a:pt x="52" y="231"/>
                  <a:pt x="52" y="231"/>
                </a:cubicBezTo>
                <a:cubicBezTo>
                  <a:pt x="55" y="232"/>
                  <a:pt x="56" y="235"/>
                  <a:pt x="55" y="238"/>
                </a:cubicBezTo>
                <a:cubicBezTo>
                  <a:pt x="55" y="238"/>
                  <a:pt x="55" y="238"/>
                  <a:pt x="55" y="238"/>
                </a:cubicBezTo>
                <a:cubicBezTo>
                  <a:pt x="54" y="239"/>
                  <a:pt x="52" y="240"/>
                  <a:pt x="50" y="240"/>
                </a:cubicBezTo>
                <a:cubicBezTo>
                  <a:pt x="50" y="240"/>
                  <a:pt x="50" y="240"/>
                  <a:pt x="50" y="240"/>
                </a:cubicBezTo>
                <a:cubicBezTo>
                  <a:pt x="49" y="240"/>
                  <a:pt x="49" y="240"/>
                  <a:pt x="48" y="240"/>
                </a:cubicBezTo>
                <a:close/>
                <a:moveTo>
                  <a:pt x="797" y="237"/>
                </a:moveTo>
                <a:cubicBezTo>
                  <a:pt x="797" y="237"/>
                  <a:pt x="797" y="237"/>
                  <a:pt x="797" y="237"/>
                </a:cubicBezTo>
                <a:cubicBezTo>
                  <a:pt x="796" y="235"/>
                  <a:pt x="797" y="232"/>
                  <a:pt x="799" y="231"/>
                </a:cubicBezTo>
                <a:cubicBezTo>
                  <a:pt x="799" y="231"/>
                  <a:pt x="799" y="231"/>
                  <a:pt x="799" y="231"/>
                </a:cubicBezTo>
                <a:cubicBezTo>
                  <a:pt x="802" y="229"/>
                  <a:pt x="805" y="230"/>
                  <a:pt x="806" y="233"/>
                </a:cubicBezTo>
                <a:cubicBezTo>
                  <a:pt x="806" y="233"/>
                  <a:pt x="806" y="233"/>
                  <a:pt x="806" y="233"/>
                </a:cubicBezTo>
                <a:cubicBezTo>
                  <a:pt x="807" y="235"/>
                  <a:pt x="806" y="238"/>
                  <a:pt x="804" y="240"/>
                </a:cubicBezTo>
                <a:cubicBezTo>
                  <a:pt x="804" y="240"/>
                  <a:pt x="804" y="240"/>
                  <a:pt x="804" y="240"/>
                </a:cubicBezTo>
                <a:cubicBezTo>
                  <a:pt x="803" y="240"/>
                  <a:pt x="802" y="240"/>
                  <a:pt x="802" y="240"/>
                </a:cubicBezTo>
                <a:cubicBezTo>
                  <a:pt x="802" y="240"/>
                  <a:pt x="802" y="240"/>
                  <a:pt x="802" y="240"/>
                </a:cubicBezTo>
                <a:cubicBezTo>
                  <a:pt x="800" y="240"/>
                  <a:pt x="798" y="239"/>
                  <a:pt x="797" y="237"/>
                </a:cubicBezTo>
                <a:close/>
                <a:moveTo>
                  <a:pt x="61" y="215"/>
                </a:moveTo>
                <a:cubicBezTo>
                  <a:pt x="59" y="214"/>
                  <a:pt x="58" y="211"/>
                  <a:pt x="59" y="208"/>
                </a:cubicBezTo>
                <a:cubicBezTo>
                  <a:pt x="59" y="208"/>
                  <a:pt x="59" y="208"/>
                  <a:pt x="59" y="208"/>
                </a:cubicBezTo>
                <a:cubicBezTo>
                  <a:pt x="61" y="206"/>
                  <a:pt x="64" y="205"/>
                  <a:pt x="66" y="206"/>
                </a:cubicBezTo>
                <a:cubicBezTo>
                  <a:pt x="66" y="206"/>
                  <a:pt x="66" y="206"/>
                  <a:pt x="66" y="206"/>
                </a:cubicBezTo>
                <a:cubicBezTo>
                  <a:pt x="69" y="208"/>
                  <a:pt x="69" y="211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7" y="215"/>
                  <a:pt x="65" y="216"/>
                  <a:pt x="64" y="216"/>
                </a:cubicBezTo>
                <a:cubicBezTo>
                  <a:pt x="64" y="216"/>
                  <a:pt x="64" y="216"/>
                  <a:pt x="64" y="216"/>
                </a:cubicBezTo>
                <a:cubicBezTo>
                  <a:pt x="63" y="216"/>
                  <a:pt x="62" y="216"/>
                  <a:pt x="61" y="215"/>
                </a:cubicBezTo>
                <a:close/>
                <a:moveTo>
                  <a:pt x="784" y="213"/>
                </a:moveTo>
                <a:cubicBezTo>
                  <a:pt x="782" y="211"/>
                  <a:pt x="783" y="208"/>
                  <a:pt x="785" y="206"/>
                </a:cubicBezTo>
                <a:cubicBezTo>
                  <a:pt x="785" y="206"/>
                  <a:pt x="785" y="206"/>
                  <a:pt x="785" y="206"/>
                </a:cubicBezTo>
                <a:cubicBezTo>
                  <a:pt x="788" y="205"/>
                  <a:pt x="791" y="206"/>
                  <a:pt x="792" y="208"/>
                </a:cubicBezTo>
                <a:cubicBezTo>
                  <a:pt x="792" y="208"/>
                  <a:pt x="792" y="208"/>
                  <a:pt x="792" y="208"/>
                </a:cubicBezTo>
                <a:cubicBezTo>
                  <a:pt x="794" y="210"/>
                  <a:pt x="793" y="213"/>
                  <a:pt x="791" y="215"/>
                </a:cubicBezTo>
                <a:cubicBezTo>
                  <a:pt x="791" y="215"/>
                  <a:pt x="791" y="215"/>
                  <a:pt x="791" y="215"/>
                </a:cubicBezTo>
                <a:cubicBezTo>
                  <a:pt x="790" y="215"/>
                  <a:pt x="789" y="216"/>
                  <a:pt x="788" y="216"/>
                </a:cubicBezTo>
                <a:cubicBezTo>
                  <a:pt x="788" y="216"/>
                  <a:pt x="788" y="216"/>
                  <a:pt x="788" y="216"/>
                </a:cubicBezTo>
                <a:cubicBezTo>
                  <a:pt x="786" y="216"/>
                  <a:pt x="785" y="215"/>
                  <a:pt x="784" y="213"/>
                </a:cubicBezTo>
                <a:close/>
                <a:moveTo>
                  <a:pt x="76" y="191"/>
                </a:moveTo>
                <a:cubicBezTo>
                  <a:pt x="74" y="190"/>
                  <a:pt x="73" y="187"/>
                  <a:pt x="75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6" y="182"/>
                  <a:pt x="79" y="181"/>
                  <a:pt x="82" y="183"/>
                </a:cubicBezTo>
                <a:cubicBezTo>
                  <a:pt x="82" y="183"/>
                  <a:pt x="82" y="183"/>
                  <a:pt x="82" y="183"/>
                </a:cubicBezTo>
                <a:cubicBezTo>
                  <a:pt x="84" y="185"/>
                  <a:pt x="84" y="188"/>
                  <a:pt x="83" y="190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2" y="191"/>
                  <a:pt x="80" y="192"/>
                  <a:pt x="79" y="192"/>
                </a:cubicBezTo>
                <a:cubicBezTo>
                  <a:pt x="79" y="192"/>
                  <a:pt x="79" y="192"/>
                  <a:pt x="79" y="192"/>
                </a:cubicBezTo>
                <a:cubicBezTo>
                  <a:pt x="78" y="192"/>
                  <a:pt x="77" y="192"/>
                  <a:pt x="76" y="191"/>
                </a:cubicBezTo>
                <a:close/>
                <a:moveTo>
                  <a:pt x="769" y="190"/>
                </a:moveTo>
                <a:cubicBezTo>
                  <a:pt x="767" y="187"/>
                  <a:pt x="768" y="184"/>
                  <a:pt x="770" y="183"/>
                </a:cubicBezTo>
                <a:cubicBezTo>
                  <a:pt x="770" y="183"/>
                  <a:pt x="770" y="183"/>
                  <a:pt x="770" y="183"/>
                </a:cubicBezTo>
                <a:cubicBezTo>
                  <a:pt x="772" y="181"/>
                  <a:pt x="775" y="182"/>
                  <a:pt x="777" y="184"/>
                </a:cubicBezTo>
                <a:cubicBezTo>
                  <a:pt x="777" y="184"/>
                  <a:pt x="777" y="184"/>
                  <a:pt x="777" y="184"/>
                </a:cubicBezTo>
                <a:cubicBezTo>
                  <a:pt x="778" y="186"/>
                  <a:pt x="778" y="189"/>
                  <a:pt x="776" y="191"/>
                </a:cubicBezTo>
                <a:cubicBezTo>
                  <a:pt x="776" y="191"/>
                  <a:pt x="776" y="191"/>
                  <a:pt x="776" y="191"/>
                </a:cubicBezTo>
                <a:cubicBezTo>
                  <a:pt x="775" y="192"/>
                  <a:pt x="774" y="192"/>
                  <a:pt x="773" y="192"/>
                </a:cubicBezTo>
                <a:cubicBezTo>
                  <a:pt x="773" y="192"/>
                  <a:pt x="773" y="192"/>
                  <a:pt x="773" y="192"/>
                </a:cubicBezTo>
                <a:cubicBezTo>
                  <a:pt x="771" y="192"/>
                  <a:pt x="770" y="191"/>
                  <a:pt x="769" y="190"/>
                </a:cubicBezTo>
                <a:close/>
                <a:moveTo>
                  <a:pt x="92" y="168"/>
                </a:moveTo>
                <a:cubicBezTo>
                  <a:pt x="90" y="167"/>
                  <a:pt x="90" y="164"/>
                  <a:pt x="92" y="161"/>
                </a:cubicBezTo>
                <a:cubicBezTo>
                  <a:pt x="92" y="161"/>
                  <a:pt x="92" y="161"/>
                  <a:pt x="92" y="161"/>
                </a:cubicBezTo>
                <a:cubicBezTo>
                  <a:pt x="93" y="159"/>
                  <a:pt x="96" y="159"/>
                  <a:pt x="99" y="161"/>
                </a:cubicBezTo>
                <a:cubicBezTo>
                  <a:pt x="99" y="161"/>
                  <a:pt x="99" y="161"/>
                  <a:pt x="99" y="161"/>
                </a:cubicBezTo>
                <a:cubicBezTo>
                  <a:pt x="101" y="162"/>
                  <a:pt x="101" y="165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9"/>
                  <a:pt x="97" y="169"/>
                  <a:pt x="95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4" y="169"/>
                  <a:pt x="93" y="169"/>
                  <a:pt x="92" y="168"/>
                </a:cubicBezTo>
                <a:close/>
                <a:moveTo>
                  <a:pt x="752" y="167"/>
                </a:moveTo>
                <a:cubicBezTo>
                  <a:pt x="752" y="167"/>
                  <a:pt x="752" y="167"/>
                  <a:pt x="752" y="167"/>
                </a:cubicBezTo>
                <a:cubicBezTo>
                  <a:pt x="750" y="165"/>
                  <a:pt x="751" y="162"/>
                  <a:pt x="753" y="160"/>
                </a:cubicBezTo>
                <a:cubicBezTo>
                  <a:pt x="753" y="160"/>
                  <a:pt x="753" y="160"/>
                  <a:pt x="753" y="160"/>
                </a:cubicBezTo>
                <a:cubicBezTo>
                  <a:pt x="755" y="159"/>
                  <a:pt x="758" y="159"/>
                  <a:pt x="760" y="161"/>
                </a:cubicBezTo>
                <a:cubicBezTo>
                  <a:pt x="760" y="161"/>
                  <a:pt x="760" y="161"/>
                  <a:pt x="760" y="161"/>
                </a:cubicBezTo>
                <a:cubicBezTo>
                  <a:pt x="760" y="161"/>
                  <a:pt x="760" y="161"/>
                  <a:pt x="760" y="161"/>
                </a:cubicBezTo>
                <a:cubicBezTo>
                  <a:pt x="760" y="161"/>
                  <a:pt x="760" y="161"/>
                  <a:pt x="760" y="161"/>
                </a:cubicBezTo>
                <a:cubicBezTo>
                  <a:pt x="762" y="163"/>
                  <a:pt x="761" y="166"/>
                  <a:pt x="759" y="168"/>
                </a:cubicBezTo>
                <a:cubicBezTo>
                  <a:pt x="759" y="168"/>
                  <a:pt x="759" y="168"/>
                  <a:pt x="759" y="168"/>
                </a:cubicBezTo>
                <a:cubicBezTo>
                  <a:pt x="758" y="169"/>
                  <a:pt x="757" y="169"/>
                  <a:pt x="756" y="169"/>
                </a:cubicBezTo>
                <a:cubicBezTo>
                  <a:pt x="756" y="169"/>
                  <a:pt x="756" y="169"/>
                  <a:pt x="756" y="169"/>
                </a:cubicBezTo>
                <a:cubicBezTo>
                  <a:pt x="755" y="169"/>
                  <a:pt x="753" y="169"/>
                  <a:pt x="752" y="167"/>
                </a:cubicBezTo>
                <a:close/>
                <a:moveTo>
                  <a:pt x="110" y="147"/>
                </a:moveTo>
                <a:cubicBezTo>
                  <a:pt x="108" y="145"/>
                  <a:pt x="108" y="142"/>
                  <a:pt x="110" y="140"/>
                </a:cubicBezTo>
                <a:cubicBezTo>
                  <a:pt x="110" y="140"/>
                  <a:pt x="110" y="140"/>
                  <a:pt x="110" y="140"/>
                </a:cubicBezTo>
                <a:cubicBezTo>
                  <a:pt x="112" y="138"/>
                  <a:pt x="115" y="137"/>
                  <a:pt x="117" y="139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1"/>
                  <a:pt x="119" y="144"/>
                  <a:pt x="117" y="146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16" y="147"/>
                  <a:pt x="115" y="148"/>
                  <a:pt x="114" y="148"/>
                </a:cubicBezTo>
                <a:cubicBezTo>
                  <a:pt x="114" y="148"/>
                  <a:pt x="114" y="148"/>
                  <a:pt x="114" y="148"/>
                </a:cubicBezTo>
                <a:cubicBezTo>
                  <a:pt x="112" y="148"/>
                  <a:pt x="111" y="148"/>
                  <a:pt x="110" y="147"/>
                </a:cubicBezTo>
                <a:close/>
                <a:moveTo>
                  <a:pt x="734" y="146"/>
                </a:moveTo>
                <a:cubicBezTo>
                  <a:pt x="732" y="144"/>
                  <a:pt x="732" y="141"/>
                  <a:pt x="735" y="139"/>
                </a:cubicBezTo>
                <a:cubicBezTo>
                  <a:pt x="735" y="139"/>
                  <a:pt x="735" y="139"/>
                  <a:pt x="735" y="139"/>
                </a:cubicBezTo>
                <a:cubicBezTo>
                  <a:pt x="737" y="137"/>
                  <a:pt x="740" y="137"/>
                  <a:pt x="742" y="139"/>
                </a:cubicBezTo>
                <a:cubicBezTo>
                  <a:pt x="742" y="139"/>
                  <a:pt x="742" y="139"/>
                  <a:pt x="742" y="139"/>
                </a:cubicBezTo>
                <a:cubicBezTo>
                  <a:pt x="743" y="141"/>
                  <a:pt x="743" y="145"/>
                  <a:pt x="741" y="147"/>
                </a:cubicBezTo>
                <a:cubicBezTo>
                  <a:pt x="741" y="147"/>
                  <a:pt x="741" y="147"/>
                  <a:pt x="741" y="147"/>
                </a:cubicBezTo>
                <a:cubicBezTo>
                  <a:pt x="740" y="147"/>
                  <a:pt x="739" y="148"/>
                  <a:pt x="738" y="148"/>
                </a:cubicBezTo>
                <a:cubicBezTo>
                  <a:pt x="738" y="148"/>
                  <a:pt x="738" y="148"/>
                  <a:pt x="738" y="148"/>
                </a:cubicBezTo>
                <a:cubicBezTo>
                  <a:pt x="737" y="148"/>
                  <a:pt x="735" y="147"/>
                  <a:pt x="734" y="146"/>
                </a:cubicBezTo>
                <a:close/>
                <a:moveTo>
                  <a:pt x="130" y="126"/>
                </a:moveTo>
                <a:cubicBezTo>
                  <a:pt x="128" y="124"/>
                  <a:pt x="128" y="121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2" y="117"/>
                  <a:pt x="135" y="117"/>
                  <a:pt x="137" y="119"/>
                </a:cubicBezTo>
                <a:cubicBezTo>
                  <a:pt x="137" y="119"/>
                  <a:pt x="137" y="119"/>
                  <a:pt x="137" y="119"/>
                </a:cubicBezTo>
                <a:cubicBezTo>
                  <a:pt x="139" y="121"/>
                  <a:pt x="139" y="124"/>
                  <a:pt x="137" y="126"/>
                </a:cubicBezTo>
                <a:cubicBezTo>
                  <a:pt x="137" y="126"/>
                  <a:pt x="137" y="126"/>
                  <a:pt x="137" y="126"/>
                </a:cubicBezTo>
                <a:cubicBezTo>
                  <a:pt x="136" y="127"/>
                  <a:pt x="134" y="128"/>
                  <a:pt x="133" y="128"/>
                </a:cubicBezTo>
                <a:cubicBezTo>
                  <a:pt x="133" y="128"/>
                  <a:pt x="133" y="128"/>
                  <a:pt x="133" y="128"/>
                </a:cubicBezTo>
                <a:cubicBezTo>
                  <a:pt x="132" y="128"/>
                  <a:pt x="131" y="127"/>
                  <a:pt x="130" y="126"/>
                </a:cubicBezTo>
                <a:close/>
                <a:moveTo>
                  <a:pt x="715" y="126"/>
                </a:moveTo>
                <a:cubicBezTo>
                  <a:pt x="713" y="124"/>
                  <a:pt x="713" y="121"/>
                  <a:pt x="715" y="119"/>
                </a:cubicBezTo>
                <a:cubicBezTo>
                  <a:pt x="715" y="119"/>
                  <a:pt x="715" y="119"/>
                  <a:pt x="715" y="119"/>
                </a:cubicBezTo>
                <a:cubicBezTo>
                  <a:pt x="717" y="117"/>
                  <a:pt x="720" y="117"/>
                  <a:pt x="722" y="119"/>
                </a:cubicBezTo>
                <a:cubicBezTo>
                  <a:pt x="722" y="119"/>
                  <a:pt x="722" y="119"/>
                  <a:pt x="722" y="119"/>
                </a:cubicBezTo>
                <a:cubicBezTo>
                  <a:pt x="724" y="121"/>
                  <a:pt x="724" y="124"/>
                  <a:pt x="722" y="126"/>
                </a:cubicBezTo>
                <a:cubicBezTo>
                  <a:pt x="722" y="126"/>
                  <a:pt x="722" y="126"/>
                  <a:pt x="722" y="126"/>
                </a:cubicBezTo>
                <a:cubicBezTo>
                  <a:pt x="721" y="127"/>
                  <a:pt x="720" y="128"/>
                  <a:pt x="718" y="128"/>
                </a:cubicBezTo>
                <a:cubicBezTo>
                  <a:pt x="718" y="128"/>
                  <a:pt x="718" y="128"/>
                  <a:pt x="718" y="128"/>
                </a:cubicBezTo>
                <a:cubicBezTo>
                  <a:pt x="717" y="128"/>
                  <a:pt x="716" y="127"/>
                  <a:pt x="715" y="126"/>
                </a:cubicBezTo>
                <a:close/>
                <a:moveTo>
                  <a:pt x="150" y="107"/>
                </a:moveTo>
                <a:cubicBezTo>
                  <a:pt x="148" y="105"/>
                  <a:pt x="149" y="102"/>
                  <a:pt x="151" y="100"/>
                </a:cubicBezTo>
                <a:cubicBezTo>
                  <a:pt x="151" y="100"/>
                  <a:pt x="151" y="100"/>
                  <a:pt x="151" y="100"/>
                </a:cubicBezTo>
                <a:cubicBezTo>
                  <a:pt x="153" y="98"/>
                  <a:pt x="156" y="99"/>
                  <a:pt x="158" y="101"/>
                </a:cubicBezTo>
                <a:cubicBezTo>
                  <a:pt x="158" y="101"/>
                  <a:pt x="158" y="101"/>
                  <a:pt x="158" y="101"/>
                </a:cubicBezTo>
                <a:cubicBezTo>
                  <a:pt x="160" y="103"/>
                  <a:pt x="159" y="106"/>
                  <a:pt x="157" y="108"/>
                </a:cubicBezTo>
                <a:cubicBezTo>
                  <a:pt x="157" y="108"/>
                  <a:pt x="157" y="108"/>
                  <a:pt x="157" y="108"/>
                </a:cubicBezTo>
                <a:cubicBezTo>
                  <a:pt x="156" y="108"/>
                  <a:pt x="155" y="109"/>
                  <a:pt x="154" y="109"/>
                </a:cubicBezTo>
                <a:cubicBezTo>
                  <a:pt x="154" y="109"/>
                  <a:pt x="154" y="109"/>
                  <a:pt x="154" y="109"/>
                </a:cubicBezTo>
                <a:cubicBezTo>
                  <a:pt x="153" y="109"/>
                  <a:pt x="151" y="108"/>
                  <a:pt x="150" y="107"/>
                </a:cubicBezTo>
                <a:close/>
                <a:moveTo>
                  <a:pt x="694" y="108"/>
                </a:moveTo>
                <a:cubicBezTo>
                  <a:pt x="692" y="106"/>
                  <a:pt x="692" y="103"/>
                  <a:pt x="694" y="101"/>
                </a:cubicBezTo>
                <a:cubicBezTo>
                  <a:pt x="694" y="101"/>
                  <a:pt x="694" y="101"/>
                  <a:pt x="694" y="101"/>
                </a:cubicBezTo>
                <a:cubicBezTo>
                  <a:pt x="695" y="98"/>
                  <a:pt x="699" y="98"/>
                  <a:pt x="701" y="100"/>
                </a:cubicBezTo>
                <a:cubicBezTo>
                  <a:pt x="701" y="100"/>
                  <a:pt x="701" y="100"/>
                  <a:pt x="701" y="100"/>
                </a:cubicBezTo>
                <a:cubicBezTo>
                  <a:pt x="703" y="102"/>
                  <a:pt x="703" y="105"/>
                  <a:pt x="701" y="107"/>
                </a:cubicBezTo>
                <a:cubicBezTo>
                  <a:pt x="701" y="107"/>
                  <a:pt x="701" y="107"/>
                  <a:pt x="701" y="107"/>
                </a:cubicBezTo>
                <a:cubicBezTo>
                  <a:pt x="700" y="108"/>
                  <a:pt x="699" y="109"/>
                  <a:pt x="697" y="109"/>
                </a:cubicBezTo>
                <a:cubicBezTo>
                  <a:pt x="697" y="109"/>
                  <a:pt x="697" y="109"/>
                  <a:pt x="697" y="109"/>
                </a:cubicBezTo>
                <a:cubicBezTo>
                  <a:pt x="696" y="109"/>
                  <a:pt x="695" y="108"/>
                  <a:pt x="694" y="108"/>
                </a:cubicBezTo>
                <a:close/>
                <a:moveTo>
                  <a:pt x="172" y="89"/>
                </a:moveTo>
                <a:cubicBezTo>
                  <a:pt x="170" y="87"/>
                  <a:pt x="171" y="84"/>
                  <a:pt x="173" y="82"/>
                </a:cubicBezTo>
                <a:cubicBezTo>
                  <a:pt x="173" y="82"/>
                  <a:pt x="173" y="82"/>
                  <a:pt x="173" y="82"/>
                </a:cubicBezTo>
                <a:cubicBezTo>
                  <a:pt x="175" y="81"/>
                  <a:pt x="179" y="81"/>
                  <a:pt x="180" y="83"/>
                </a:cubicBezTo>
                <a:cubicBezTo>
                  <a:pt x="180" y="83"/>
                  <a:pt x="180" y="83"/>
                  <a:pt x="180" y="83"/>
                </a:cubicBezTo>
                <a:cubicBezTo>
                  <a:pt x="182" y="86"/>
                  <a:pt x="181" y="89"/>
                  <a:pt x="179" y="90"/>
                </a:cubicBezTo>
                <a:cubicBezTo>
                  <a:pt x="179" y="90"/>
                  <a:pt x="179" y="90"/>
                  <a:pt x="179" y="90"/>
                </a:cubicBezTo>
                <a:cubicBezTo>
                  <a:pt x="178" y="91"/>
                  <a:pt x="177" y="91"/>
                  <a:pt x="176" y="91"/>
                </a:cubicBezTo>
                <a:cubicBezTo>
                  <a:pt x="176" y="91"/>
                  <a:pt x="176" y="91"/>
                  <a:pt x="176" y="91"/>
                </a:cubicBezTo>
                <a:cubicBezTo>
                  <a:pt x="175" y="91"/>
                  <a:pt x="173" y="91"/>
                  <a:pt x="172" y="89"/>
                </a:cubicBezTo>
                <a:close/>
                <a:moveTo>
                  <a:pt x="672" y="90"/>
                </a:moveTo>
                <a:cubicBezTo>
                  <a:pt x="670" y="89"/>
                  <a:pt x="670" y="86"/>
                  <a:pt x="671" y="83"/>
                </a:cubicBezTo>
                <a:cubicBezTo>
                  <a:pt x="671" y="83"/>
                  <a:pt x="671" y="83"/>
                  <a:pt x="671" y="83"/>
                </a:cubicBezTo>
                <a:cubicBezTo>
                  <a:pt x="673" y="81"/>
                  <a:pt x="676" y="81"/>
                  <a:pt x="678" y="82"/>
                </a:cubicBezTo>
                <a:cubicBezTo>
                  <a:pt x="678" y="82"/>
                  <a:pt x="678" y="82"/>
                  <a:pt x="678" y="82"/>
                </a:cubicBezTo>
                <a:cubicBezTo>
                  <a:pt x="681" y="84"/>
                  <a:pt x="681" y="87"/>
                  <a:pt x="679" y="89"/>
                </a:cubicBezTo>
                <a:cubicBezTo>
                  <a:pt x="679" y="89"/>
                  <a:pt x="679" y="89"/>
                  <a:pt x="679" y="89"/>
                </a:cubicBezTo>
                <a:cubicBezTo>
                  <a:pt x="678" y="91"/>
                  <a:pt x="677" y="91"/>
                  <a:pt x="675" y="91"/>
                </a:cubicBezTo>
                <a:cubicBezTo>
                  <a:pt x="675" y="91"/>
                  <a:pt x="675" y="91"/>
                  <a:pt x="675" y="91"/>
                </a:cubicBezTo>
                <a:cubicBezTo>
                  <a:pt x="674" y="91"/>
                  <a:pt x="673" y="91"/>
                  <a:pt x="672" y="90"/>
                </a:cubicBezTo>
                <a:close/>
                <a:moveTo>
                  <a:pt x="195" y="73"/>
                </a:moveTo>
                <a:cubicBezTo>
                  <a:pt x="194" y="71"/>
                  <a:pt x="194" y="68"/>
                  <a:pt x="197" y="66"/>
                </a:cubicBezTo>
                <a:cubicBezTo>
                  <a:pt x="197" y="66"/>
                  <a:pt x="197" y="66"/>
                  <a:pt x="197" y="66"/>
                </a:cubicBezTo>
                <a:cubicBezTo>
                  <a:pt x="199" y="65"/>
                  <a:pt x="202" y="65"/>
                  <a:pt x="204" y="68"/>
                </a:cubicBezTo>
                <a:cubicBezTo>
                  <a:pt x="204" y="68"/>
                  <a:pt x="204" y="68"/>
                  <a:pt x="204" y="68"/>
                </a:cubicBezTo>
                <a:cubicBezTo>
                  <a:pt x="205" y="70"/>
                  <a:pt x="204" y="73"/>
                  <a:pt x="202" y="75"/>
                </a:cubicBezTo>
                <a:cubicBezTo>
                  <a:pt x="202" y="75"/>
                  <a:pt x="202" y="75"/>
                  <a:pt x="202" y="75"/>
                </a:cubicBezTo>
                <a:cubicBezTo>
                  <a:pt x="201" y="75"/>
                  <a:pt x="200" y="76"/>
                  <a:pt x="199" y="76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8" y="76"/>
                  <a:pt x="196" y="75"/>
                  <a:pt x="195" y="73"/>
                </a:cubicBezTo>
                <a:close/>
                <a:moveTo>
                  <a:pt x="650" y="75"/>
                </a:moveTo>
                <a:cubicBezTo>
                  <a:pt x="647" y="73"/>
                  <a:pt x="646" y="70"/>
                  <a:pt x="648" y="68"/>
                </a:cubicBezTo>
                <a:cubicBezTo>
                  <a:pt x="648" y="68"/>
                  <a:pt x="648" y="68"/>
                  <a:pt x="648" y="68"/>
                </a:cubicBezTo>
                <a:cubicBezTo>
                  <a:pt x="649" y="65"/>
                  <a:pt x="653" y="65"/>
                  <a:pt x="655" y="66"/>
                </a:cubicBezTo>
                <a:cubicBezTo>
                  <a:pt x="655" y="66"/>
                  <a:pt x="655" y="66"/>
                  <a:pt x="655" y="66"/>
                </a:cubicBezTo>
                <a:cubicBezTo>
                  <a:pt x="657" y="68"/>
                  <a:pt x="658" y="71"/>
                  <a:pt x="656" y="73"/>
                </a:cubicBezTo>
                <a:cubicBezTo>
                  <a:pt x="656" y="73"/>
                  <a:pt x="656" y="73"/>
                  <a:pt x="656" y="73"/>
                </a:cubicBezTo>
                <a:cubicBezTo>
                  <a:pt x="655" y="75"/>
                  <a:pt x="654" y="75"/>
                  <a:pt x="652" y="75"/>
                </a:cubicBezTo>
                <a:cubicBezTo>
                  <a:pt x="652" y="75"/>
                  <a:pt x="652" y="75"/>
                  <a:pt x="652" y="75"/>
                </a:cubicBezTo>
                <a:cubicBezTo>
                  <a:pt x="651" y="75"/>
                  <a:pt x="650" y="75"/>
                  <a:pt x="650" y="75"/>
                </a:cubicBezTo>
                <a:close/>
                <a:moveTo>
                  <a:pt x="219" y="59"/>
                </a:moveTo>
                <a:cubicBezTo>
                  <a:pt x="218" y="56"/>
                  <a:pt x="219" y="53"/>
                  <a:pt x="221" y="52"/>
                </a:cubicBezTo>
                <a:cubicBezTo>
                  <a:pt x="221" y="52"/>
                  <a:pt x="221" y="52"/>
                  <a:pt x="221" y="52"/>
                </a:cubicBezTo>
                <a:cubicBezTo>
                  <a:pt x="223" y="50"/>
                  <a:pt x="227" y="51"/>
                  <a:pt x="228" y="54"/>
                </a:cubicBezTo>
                <a:cubicBezTo>
                  <a:pt x="228" y="54"/>
                  <a:pt x="228" y="54"/>
                  <a:pt x="228" y="54"/>
                </a:cubicBezTo>
                <a:cubicBezTo>
                  <a:pt x="229" y="56"/>
                  <a:pt x="228" y="59"/>
                  <a:pt x="226" y="61"/>
                </a:cubicBezTo>
                <a:cubicBezTo>
                  <a:pt x="226" y="61"/>
                  <a:pt x="226" y="61"/>
                  <a:pt x="226" y="61"/>
                </a:cubicBezTo>
                <a:cubicBezTo>
                  <a:pt x="225" y="61"/>
                  <a:pt x="224" y="61"/>
                  <a:pt x="223" y="61"/>
                </a:cubicBezTo>
                <a:cubicBezTo>
                  <a:pt x="223" y="61"/>
                  <a:pt x="223" y="61"/>
                  <a:pt x="223" y="61"/>
                </a:cubicBezTo>
                <a:cubicBezTo>
                  <a:pt x="222" y="61"/>
                  <a:pt x="220" y="60"/>
                  <a:pt x="219" y="59"/>
                </a:cubicBezTo>
                <a:close/>
                <a:moveTo>
                  <a:pt x="626" y="60"/>
                </a:moveTo>
                <a:cubicBezTo>
                  <a:pt x="623" y="59"/>
                  <a:pt x="622" y="56"/>
                  <a:pt x="624" y="54"/>
                </a:cubicBezTo>
                <a:cubicBezTo>
                  <a:pt x="624" y="54"/>
                  <a:pt x="624" y="54"/>
                  <a:pt x="624" y="54"/>
                </a:cubicBezTo>
                <a:cubicBezTo>
                  <a:pt x="625" y="51"/>
                  <a:pt x="628" y="50"/>
                  <a:pt x="630" y="52"/>
                </a:cubicBezTo>
                <a:cubicBezTo>
                  <a:pt x="630" y="52"/>
                  <a:pt x="630" y="52"/>
                  <a:pt x="630" y="52"/>
                </a:cubicBezTo>
                <a:cubicBezTo>
                  <a:pt x="633" y="53"/>
                  <a:pt x="634" y="56"/>
                  <a:pt x="632" y="58"/>
                </a:cubicBezTo>
                <a:cubicBezTo>
                  <a:pt x="632" y="58"/>
                  <a:pt x="632" y="58"/>
                  <a:pt x="632" y="58"/>
                </a:cubicBezTo>
                <a:cubicBezTo>
                  <a:pt x="631" y="60"/>
                  <a:pt x="630" y="61"/>
                  <a:pt x="628" y="61"/>
                </a:cubicBezTo>
                <a:cubicBezTo>
                  <a:pt x="628" y="61"/>
                  <a:pt x="628" y="61"/>
                  <a:pt x="628" y="61"/>
                </a:cubicBezTo>
                <a:cubicBezTo>
                  <a:pt x="627" y="61"/>
                  <a:pt x="626" y="61"/>
                  <a:pt x="626" y="60"/>
                </a:cubicBezTo>
                <a:close/>
                <a:moveTo>
                  <a:pt x="244" y="46"/>
                </a:moveTo>
                <a:cubicBezTo>
                  <a:pt x="243" y="43"/>
                  <a:pt x="244" y="40"/>
                  <a:pt x="246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9" y="38"/>
                  <a:pt x="252" y="39"/>
                  <a:pt x="253" y="41"/>
                </a:cubicBezTo>
                <a:cubicBezTo>
                  <a:pt x="253" y="41"/>
                  <a:pt x="253" y="41"/>
                  <a:pt x="253" y="41"/>
                </a:cubicBezTo>
                <a:cubicBezTo>
                  <a:pt x="254" y="44"/>
                  <a:pt x="253" y="47"/>
                  <a:pt x="251" y="48"/>
                </a:cubicBezTo>
                <a:cubicBezTo>
                  <a:pt x="251" y="48"/>
                  <a:pt x="251" y="48"/>
                  <a:pt x="251" y="48"/>
                </a:cubicBezTo>
                <a:cubicBezTo>
                  <a:pt x="250" y="48"/>
                  <a:pt x="249" y="48"/>
                  <a:pt x="249" y="48"/>
                </a:cubicBezTo>
                <a:cubicBezTo>
                  <a:pt x="249" y="48"/>
                  <a:pt x="249" y="48"/>
                  <a:pt x="249" y="48"/>
                </a:cubicBezTo>
                <a:cubicBezTo>
                  <a:pt x="247" y="48"/>
                  <a:pt x="245" y="47"/>
                  <a:pt x="244" y="46"/>
                </a:cubicBezTo>
                <a:close/>
                <a:moveTo>
                  <a:pt x="601" y="48"/>
                </a:moveTo>
                <a:cubicBezTo>
                  <a:pt x="598" y="47"/>
                  <a:pt x="597" y="44"/>
                  <a:pt x="598" y="41"/>
                </a:cubicBezTo>
                <a:cubicBezTo>
                  <a:pt x="598" y="41"/>
                  <a:pt x="598" y="41"/>
                  <a:pt x="598" y="41"/>
                </a:cubicBezTo>
                <a:cubicBezTo>
                  <a:pt x="599" y="39"/>
                  <a:pt x="602" y="38"/>
                  <a:pt x="605" y="39"/>
                </a:cubicBezTo>
                <a:cubicBezTo>
                  <a:pt x="605" y="39"/>
                  <a:pt x="605" y="39"/>
                  <a:pt x="605" y="39"/>
                </a:cubicBezTo>
                <a:cubicBezTo>
                  <a:pt x="607" y="40"/>
                  <a:pt x="609" y="43"/>
                  <a:pt x="607" y="45"/>
                </a:cubicBezTo>
                <a:cubicBezTo>
                  <a:pt x="607" y="45"/>
                  <a:pt x="607" y="45"/>
                  <a:pt x="607" y="45"/>
                </a:cubicBezTo>
                <a:cubicBezTo>
                  <a:pt x="607" y="47"/>
                  <a:pt x="605" y="48"/>
                  <a:pt x="603" y="48"/>
                </a:cubicBezTo>
                <a:cubicBezTo>
                  <a:pt x="603" y="48"/>
                  <a:pt x="603" y="48"/>
                  <a:pt x="603" y="48"/>
                </a:cubicBezTo>
                <a:cubicBezTo>
                  <a:pt x="602" y="48"/>
                  <a:pt x="601" y="48"/>
                  <a:pt x="601" y="48"/>
                </a:cubicBezTo>
                <a:close/>
                <a:moveTo>
                  <a:pt x="270" y="34"/>
                </a:moveTo>
                <a:cubicBezTo>
                  <a:pt x="269" y="32"/>
                  <a:pt x="270" y="29"/>
                  <a:pt x="273" y="28"/>
                </a:cubicBezTo>
                <a:cubicBezTo>
                  <a:pt x="273" y="28"/>
                  <a:pt x="273" y="28"/>
                  <a:pt x="273" y="28"/>
                </a:cubicBezTo>
                <a:cubicBezTo>
                  <a:pt x="275" y="27"/>
                  <a:pt x="278" y="28"/>
                  <a:pt x="279" y="31"/>
                </a:cubicBezTo>
                <a:cubicBezTo>
                  <a:pt x="279" y="31"/>
                  <a:pt x="279" y="31"/>
                  <a:pt x="279" y="31"/>
                </a:cubicBezTo>
                <a:cubicBezTo>
                  <a:pt x="280" y="33"/>
                  <a:pt x="279" y="36"/>
                  <a:pt x="276" y="37"/>
                </a:cubicBezTo>
                <a:cubicBezTo>
                  <a:pt x="276" y="37"/>
                  <a:pt x="276" y="37"/>
                  <a:pt x="276" y="37"/>
                </a:cubicBezTo>
                <a:cubicBezTo>
                  <a:pt x="276" y="37"/>
                  <a:pt x="275" y="37"/>
                  <a:pt x="274" y="37"/>
                </a:cubicBezTo>
                <a:cubicBezTo>
                  <a:pt x="274" y="37"/>
                  <a:pt x="274" y="37"/>
                  <a:pt x="274" y="37"/>
                </a:cubicBezTo>
                <a:cubicBezTo>
                  <a:pt x="272" y="37"/>
                  <a:pt x="270" y="36"/>
                  <a:pt x="270" y="34"/>
                </a:cubicBezTo>
                <a:close/>
                <a:moveTo>
                  <a:pt x="575" y="37"/>
                </a:moveTo>
                <a:cubicBezTo>
                  <a:pt x="575" y="37"/>
                  <a:pt x="575" y="37"/>
                  <a:pt x="575" y="37"/>
                </a:cubicBezTo>
                <a:cubicBezTo>
                  <a:pt x="573" y="36"/>
                  <a:pt x="571" y="33"/>
                  <a:pt x="572" y="31"/>
                </a:cubicBezTo>
                <a:cubicBezTo>
                  <a:pt x="572" y="31"/>
                  <a:pt x="572" y="31"/>
                  <a:pt x="572" y="31"/>
                </a:cubicBezTo>
                <a:cubicBezTo>
                  <a:pt x="573" y="28"/>
                  <a:pt x="576" y="27"/>
                  <a:pt x="579" y="28"/>
                </a:cubicBezTo>
                <a:cubicBezTo>
                  <a:pt x="579" y="28"/>
                  <a:pt x="579" y="28"/>
                  <a:pt x="579" y="28"/>
                </a:cubicBezTo>
                <a:cubicBezTo>
                  <a:pt x="581" y="29"/>
                  <a:pt x="583" y="32"/>
                  <a:pt x="582" y="34"/>
                </a:cubicBezTo>
                <a:cubicBezTo>
                  <a:pt x="582" y="34"/>
                  <a:pt x="582" y="34"/>
                  <a:pt x="582" y="34"/>
                </a:cubicBezTo>
                <a:cubicBezTo>
                  <a:pt x="581" y="36"/>
                  <a:pt x="579" y="37"/>
                  <a:pt x="577" y="37"/>
                </a:cubicBezTo>
                <a:cubicBezTo>
                  <a:pt x="577" y="37"/>
                  <a:pt x="577" y="37"/>
                  <a:pt x="577" y="37"/>
                </a:cubicBezTo>
                <a:cubicBezTo>
                  <a:pt x="576" y="37"/>
                  <a:pt x="576" y="37"/>
                  <a:pt x="575" y="37"/>
                </a:cubicBezTo>
                <a:close/>
                <a:moveTo>
                  <a:pt x="296" y="25"/>
                </a:moveTo>
                <a:cubicBezTo>
                  <a:pt x="295" y="22"/>
                  <a:pt x="297" y="19"/>
                  <a:pt x="299" y="18"/>
                </a:cubicBezTo>
                <a:cubicBezTo>
                  <a:pt x="299" y="18"/>
                  <a:pt x="299" y="18"/>
                  <a:pt x="299" y="18"/>
                </a:cubicBezTo>
                <a:cubicBezTo>
                  <a:pt x="302" y="18"/>
                  <a:pt x="305" y="19"/>
                  <a:pt x="306" y="22"/>
                </a:cubicBezTo>
                <a:cubicBezTo>
                  <a:pt x="306" y="22"/>
                  <a:pt x="306" y="22"/>
                  <a:pt x="306" y="22"/>
                </a:cubicBezTo>
                <a:cubicBezTo>
                  <a:pt x="307" y="24"/>
                  <a:pt x="305" y="27"/>
                  <a:pt x="302" y="28"/>
                </a:cubicBezTo>
                <a:cubicBezTo>
                  <a:pt x="302" y="28"/>
                  <a:pt x="302" y="28"/>
                  <a:pt x="302" y="28"/>
                </a:cubicBezTo>
                <a:cubicBezTo>
                  <a:pt x="302" y="28"/>
                  <a:pt x="301" y="28"/>
                  <a:pt x="301" y="28"/>
                </a:cubicBezTo>
                <a:cubicBezTo>
                  <a:pt x="301" y="28"/>
                  <a:pt x="301" y="28"/>
                  <a:pt x="301" y="28"/>
                </a:cubicBezTo>
                <a:cubicBezTo>
                  <a:pt x="299" y="28"/>
                  <a:pt x="297" y="27"/>
                  <a:pt x="296" y="25"/>
                </a:cubicBezTo>
                <a:close/>
                <a:moveTo>
                  <a:pt x="549" y="28"/>
                </a:moveTo>
                <a:cubicBezTo>
                  <a:pt x="546" y="27"/>
                  <a:pt x="545" y="24"/>
                  <a:pt x="546" y="22"/>
                </a:cubicBezTo>
                <a:cubicBezTo>
                  <a:pt x="546" y="22"/>
                  <a:pt x="546" y="22"/>
                  <a:pt x="546" y="22"/>
                </a:cubicBezTo>
                <a:cubicBezTo>
                  <a:pt x="546" y="19"/>
                  <a:pt x="549" y="17"/>
                  <a:pt x="552" y="18"/>
                </a:cubicBezTo>
                <a:cubicBezTo>
                  <a:pt x="552" y="18"/>
                  <a:pt x="552" y="18"/>
                  <a:pt x="552" y="18"/>
                </a:cubicBezTo>
                <a:cubicBezTo>
                  <a:pt x="554" y="19"/>
                  <a:pt x="556" y="22"/>
                  <a:pt x="555" y="25"/>
                </a:cubicBezTo>
                <a:cubicBezTo>
                  <a:pt x="555" y="25"/>
                  <a:pt x="555" y="25"/>
                  <a:pt x="555" y="25"/>
                </a:cubicBezTo>
                <a:cubicBezTo>
                  <a:pt x="554" y="27"/>
                  <a:pt x="552" y="28"/>
                  <a:pt x="550" y="28"/>
                </a:cubicBezTo>
                <a:cubicBezTo>
                  <a:pt x="550" y="28"/>
                  <a:pt x="550" y="28"/>
                  <a:pt x="550" y="28"/>
                </a:cubicBezTo>
                <a:cubicBezTo>
                  <a:pt x="550" y="28"/>
                  <a:pt x="549" y="28"/>
                  <a:pt x="549" y="28"/>
                </a:cubicBezTo>
                <a:close/>
                <a:moveTo>
                  <a:pt x="323" y="17"/>
                </a:moveTo>
                <a:cubicBezTo>
                  <a:pt x="323" y="14"/>
                  <a:pt x="324" y="12"/>
                  <a:pt x="327" y="11"/>
                </a:cubicBezTo>
                <a:cubicBezTo>
                  <a:pt x="327" y="11"/>
                  <a:pt x="327" y="11"/>
                  <a:pt x="327" y="11"/>
                </a:cubicBezTo>
                <a:cubicBezTo>
                  <a:pt x="327" y="11"/>
                  <a:pt x="327" y="11"/>
                  <a:pt x="327" y="11"/>
                </a:cubicBezTo>
                <a:cubicBezTo>
                  <a:pt x="327" y="11"/>
                  <a:pt x="327" y="11"/>
                  <a:pt x="327" y="11"/>
                </a:cubicBezTo>
                <a:cubicBezTo>
                  <a:pt x="330" y="10"/>
                  <a:pt x="332" y="12"/>
                  <a:pt x="333" y="15"/>
                </a:cubicBezTo>
                <a:cubicBezTo>
                  <a:pt x="333" y="15"/>
                  <a:pt x="333" y="15"/>
                  <a:pt x="333" y="15"/>
                </a:cubicBezTo>
                <a:cubicBezTo>
                  <a:pt x="334" y="17"/>
                  <a:pt x="332" y="20"/>
                  <a:pt x="329" y="21"/>
                </a:cubicBezTo>
                <a:cubicBezTo>
                  <a:pt x="329" y="21"/>
                  <a:pt x="329" y="21"/>
                  <a:pt x="329" y="21"/>
                </a:cubicBezTo>
                <a:cubicBezTo>
                  <a:pt x="329" y="21"/>
                  <a:pt x="328" y="21"/>
                  <a:pt x="328" y="21"/>
                </a:cubicBezTo>
                <a:cubicBezTo>
                  <a:pt x="328" y="21"/>
                  <a:pt x="328" y="21"/>
                  <a:pt x="328" y="21"/>
                </a:cubicBezTo>
                <a:cubicBezTo>
                  <a:pt x="326" y="21"/>
                  <a:pt x="324" y="19"/>
                  <a:pt x="323" y="17"/>
                </a:cubicBezTo>
                <a:close/>
                <a:moveTo>
                  <a:pt x="522" y="21"/>
                </a:moveTo>
                <a:cubicBezTo>
                  <a:pt x="522" y="21"/>
                  <a:pt x="522" y="21"/>
                  <a:pt x="522" y="21"/>
                </a:cubicBezTo>
                <a:cubicBezTo>
                  <a:pt x="519" y="20"/>
                  <a:pt x="518" y="17"/>
                  <a:pt x="518" y="15"/>
                </a:cubicBezTo>
                <a:cubicBezTo>
                  <a:pt x="518" y="15"/>
                  <a:pt x="518" y="15"/>
                  <a:pt x="518" y="15"/>
                </a:cubicBezTo>
                <a:cubicBezTo>
                  <a:pt x="519" y="12"/>
                  <a:pt x="522" y="10"/>
                  <a:pt x="524" y="11"/>
                </a:cubicBezTo>
                <a:cubicBezTo>
                  <a:pt x="524" y="11"/>
                  <a:pt x="524" y="11"/>
                  <a:pt x="524" y="11"/>
                </a:cubicBezTo>
                <a:cubicBezTo>
                  <a:pt x="524" y="11"/>
                  <a:pt x="524" y="11"/>
                  <a:pt x="524" y="11"/>
                </a:cubicBezTo>
                <a:cubicBezTo>
                  <a:pt x="524" y="11"/>
                  <a:pt x="524" y="11"/>
                  <a:pt x="524" y="11"/>
                </a:cubicBezTo>
                <a:cubicBezTo>
                  <a:pt x="527" y="11"/>
                  <a:pt x="529" y="14"/>
                  <a:pt x="528" y="17"/>
                </a:cubicBezTo>
                <a:cubicBezTo>
                  <a:pt x="528" y="17"/>
                  <a:pt x="528" y="17"/>
                  <a:pt x="528" y="17"/>
                </a:cubicBezTo>
                <a:cubicBezTo>
                  <a:pt x="528" y="19"/>
                  <a:pt x="525" y="21"/>
                  <a:pt x="523" y="21"/>
                </a:cubicBezTo>
                <a:cubicBezTo>
                  <a:pt x="523" y="21"/>
                  <a:pt x="523" y="21"/>
                  <a:pt x="523" y="21"/>
                </a:cubicBezTo>
                <a:cubicBezTo>
                  <a:pt x="523" y="21"/>
                  <a:pt x="522" y="21"/>
                  <a:pt x="522" y="21"/>
                </a:cubicBezTo>
                <a:close/>
                <a:moveTo>
                  <a:pt x="351" y="11"/>
                </a:moveTo>
                <a:cubicBezTo>
                  <a:pt x="350" y="8"/>
                  <a:pt x="352" y="6"/>
                  <a:pt x="355" y="5"/>
                </a:cubicBezTo>
                <a:cubicBezTo>
                  <a:pt x="355" y="5"/>
                  <a:pt x="355" y="5"/>
                  <a:pt x="355" y="5"/>
                </a:cubicBezTo>
                <a:cubicBezTo>
                  <a:pt x="358" y="5"/>
                  <a:pt x="360" y="7"/>
                  <a:pt x="361" y="9"/>
                </a:cubicBezTo>
                <a:cubicBezTo>
                  <a:pt x="361" y="9"/>
                  <a:pt x="361" y="9"/>
                  <a:pt x="361" y="9"/>
                </a:cubicBezTo>
                <a:cubicBezTo>
                  <a:pt x="361" y="12"/>
                  <a:pt x="359" y="15"/>
                  <a:pt x="356" y="15"/>
                </a:cubicBezTo>
                <a:cubicBezTo>
                  <a:pt x="356" y="15"/>
                  <a:pt x="356" y="15"/>
                  <a:pt x="356" y="15"/>
                </a:cubicBezTo>
                <a:cubicBezTo>
                  <a:pt x="356" y="15"/>
                  <a:pt x="356" y="15"/>
                  <a:pt x="356" y="15"/>
                </a:cubicBezTo>
                <a:cubicBezTo>
                  <a:pt x="356" y="15"/>
                  <a:pt x="356" y="15"/>
                  <a:pt x="356" y="15"/>
                </a:cubicBezTo>
                <a:cubicBezTo>
                  <a:pt x="353" y="15"/>
                  <a:pt x="351" y="13"/>
                  <a:pt x="351" y="11"/>
                </a:cubicBezTo>
                <a:close/>
                <a:moveTo>
                  <a:pt x="495" y="15"/>
                </a:moveTo>
                <a:cubicBezTo>
                  <a:pt x="492" y="15"/>
                  <a:pt x="490" y="12"/>
                  <a:pt x="491" y="9"/>
                </a:cubicBezTo>
                <a:cubicBezTo>
                  <a:pt x="491" y="9"/>
                  <a:pt x="491" y="9"/>
                  <a:pt x="491" y="9"/>
                </a:cubicBezTo>
                <a:cubicBezTo>
                  <a:pt x="491" y="7"/>
                  <a:pt x="494" y="5"/>
                  <a:pt x="496" y="5"/>
                </a:cubicBezTo>
                <a:cubicBezTo>
                  <a:pt x="496" y="5"/>
                  <a:pt x="496" y="5"/>
                  <a:pt x="496" y="5"/>
                </a:cubicBezTo>
                <a:cubicBezTo>
                  <a:pt x="499" y="6"/>
                  <a:pt x="501" y="8"/>
                  <a:pt x="501" y="11"/>
                </a:cubicBezTo>
                <a:cubicBezTo>
                  <a:pt x="501" y="11"/>
                  <a:pt x="501" y="11"/>
                  <a:pt x="501" y="11"/>
                </a:cubicBezTo>
                <a:cubicBezTo>
                  <a:pt x="500" y="13"/>
                  <a:pt x="498" y="15"/>
                  <a:pt x="496" y="15"/>
                </a:cubicBezTo>
                <a:cubicBezTo>
                  <a:pt x="496" y="15"/>
                  <a:pt x="496" y="15"/>
                  <a:pt x="496" y="15"/>
                </a:cubicBezTo>
                <a:cubicBezTo>
                  <a:pt x="495" y="15"/>
                  <a:pt x="495" y="15"/>
                  <a:pt x="495" y="15"/>
                </a:cubicBezTo>
                <a:close/>
                <a:moveTo>
                  <a:pt x="379" y="7"/>
                </a:moveTo>
                <a:cubicBezTo>
                  <a:pt x="378" y="4"/>
                  <a:pt x="380" y="2"/>
                  <a:pt x="383" y="2"/>
                </a:cubicBezTo>
                <a:cubicBezTo>
                  <a:pt x="383" y="2"/>
                  <a:pt x="383" y="2"/>
                  <a:pt x="383" y="2"/>
                </a:cubicBezTo>
                <a:cubicBezTo>
                  <a:pt x="386" y="1"/>
                  <a:pt x="388" y="3"/>
                  <a:pt x="388" y="6"/>
                </a:cubicBezTo>
                <a:cubicBezTo>
                  <a:pt x="388" y="6"/>
                  <a:pt x="388" y="6"/>
                  <a:pt x="388" y="6"/>
                </a:cubicBezTo>
                <a:cubicBezTo>
                  <a:pt x="389" y="9"/>
                  <a:pt x="387" y="11"/>
                  <a:pt x="384" y="11"/>
                </a:cubicBezTo>
                <a:cubicBezTo>
                  <a:pt x="384" y="11"/>
                  <a:pt x="384" y="11"/>
                  <a:pt x="384" y="11"/>
                </a:cubicBezTo>
                <a:cubicBezTo>
                  <a:pt x="384" y="11"/>
                  <a:pt x="384" y="12"/>
                  <a:pt x="383" y="12"/>
                </a:cubicBezTo>
                <a:cubicBezTo>
                  <a:pt x="383" y="12"/>
                  <a:pt x="383" y="12"/>
                  <a:pt x="383" y="12"/>
                </a:cubicBezTo>
                <a:cubicBezTo>
                  <a:pt x="381" y="12"/>
                  <a:pt x="379" y="10"/>
                  <a:pt x="379" y="7"/>
                </a:cubicBezTo>
                <a:close/>
                <a:moveTo>
                  <a:pt x="467" y="11"/>
                </a:moveTo>
                <a:cubicBezTo>
                  <a:pt x="464" y="11"/>
                  <a:pt x="462" y="9"/>
                  <a:pt x="463" y="6"/>
                </a:cubicBezTo>
                <a:cubicBezTo>
                  <a:pt x="463" y="6"/>
                  <a:pt x="463" y="6"/>
                  <a:pt x="463" y="6"/>
                </a:cubicBezTo>
                <a:cubicBezTo>
                  <a:pt x="463" y="3"/>
                  <a:pt x="465" y="1"/>
                  <a:pt x="468" y="1"/>
                </a:cubicBezTo>
                <a:cubicBezTo>
                  <a:pt x="468" y="1"/>
                  <a:pt x="468" y="1"/>
                  <a:pt x="468" y="1"/>
                </a:cubicBezTo>
                <a:cubicBezTo>
                  <a:pt x="471" y="2"/>
                  <a:pt x="473" y="4"/>
                  <a:pt x="473" y="7"/>
                </a:cubicBezTo>
                <a:cubicBezTo>
                  <a:pt x="473" y="7"/>
                  <a:pt x="473" y="7"/>
                  <a:pt x="473" y="7"/>
                </a:cubicBezTo>
                <a:cubicBezTo>
                  <a:pt x="472" y="10"/>
                  <a:pt x="470" y="11"/>
                  <a:pt x="468" y="11"/>
                </a:cubicBezTo>
                <a:cubicBezTo>
                  <a:pt x="468" y="11"/>
                  <a:pt x="468" y="11"/>
                  <a:pt x="468" y="11"/>
                </a:cubicBezTo>
                <a:cubicBezTo>
                  <a:pt x="468" y="11"/>
                  <a:pt x="467" y="11"/>
                  <a:pt x="467" y="11"/>
                </a:cubicBezTo>
                <a:close/>
                <a:moveTo>
                  <a:pt x="407" y="5"/>
                </a:moveTo>
                <a:cubicBezTo>
                  <a:pt x="406" y="2"/>
                  <a:pt x="409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4" y="0"/>
                  <a:pt x="416" y="2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7"/>
                  <a:pt x="414" y="10"/>
                  <a:pt x="412" y="10"/>
                </a:cubicBezTo>
                <a:cubicBezTo>
                  <a:pt x="412" y="10"/>
                  <a:pt x="412" y="10"/>
                  <a:pt x="412" y="10"/>
                </a:cubicBezTo>
                <a:cubicBezTo>
                  <a:pt x="412" y="10"/>
                  <a:pt x="412" y="10"/>
                  <a:pt x="412" y="10"/>
                </a:cubicBezTo>
                <a:cubicBezTo>
                  <a:pt x="412" y="10"/>
                  <a:pt x="412" y="10"/>
                  <a:pt x="412" y="10"/>
                </a:cubicBezTo>
                <a:cubicBezTo>
                  <a:pt x="409" y="10"/>
                  <a:pt x="407" y="8"/>
                  <a:pt x="407" y="5"/>
                </a:cubicBezTo>
                <a:close/>
                <a:moveTo>
                  <a:pt x="440" y="10"/>
                </a:moveTo>
                <a:cubicBezTo>
                  <a:pt x="437" y="10"/>
                  <a:pt x="435" y="7"/>
                  <a:pt x="435" y="4"/>
                </a:cubicBezTo>
                <a:cubicBezTo>
                  <a:pt x="435" y="4"/>
                  <a:pt x="435" y="4"/>
                  <a:pt x="435" y="4"/>
                </a:cubicBezTo>
                <a:cubicBezTo>
                  <a:pt x="435" y="2"/>
                  <a:pt x="437" y="0"/>
                  <a:pt x="440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443" y="0"/>
                  <a:pt x="445" y="2"/>
                  <a:pt x="445" y="5"/>
                </a:cubicBezTo>
                <a:cubicBezTo>
                  <a:pt x="445" y="5"/>
                  <a:pt x="445" y="5"/>
                  <a:pt x="445" y="5"/>
                </a:cubicBezTo>
                <a:cubicBezTo>
                  <a:pt x="445" y="7"/>
                  <a:pt x="442" y="10"/>
                  <a:pt x="440" y="10"/>
                </a:cubicBezTo>
                <a:cubicBezTo>
                  <a:pt x="440" y="10"/>
                  <a:pt x="440" y="10"/>
                  <a:pt x="440" y="10"/>
                </a:cubicBezTo>
                <a:cubicBezTo>
                  <a:pt x="440" y="10"/>
                  <a:pt x="440" y="10"/>
                  <a:pt x="440" y="10"/>
                </a:cubicBezTo>
                <a:close/>
              </a:path>
            </a:pathLst>
          </a:custGeom>
          <a:solidFill>
            <a:srgbClr val="09566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64EFC9D-9127-0A4C-62B5-2DFFC610E666}"/>
              </a:ext>
            </a:extLst>
          </p:cNvPr>
          <p:cNvGrpSpPr/>
          <p:nvPr/>
        </p:nvGrpSpPr>
        <p:grpSpPr>
          <a:xfrm>
            <a:off x="3408032" y="3317657"/>
            <a:ext cx="219832" cy="219832"/>
            <a:chOff x="4824413" y="3325813"/>
            <a:chExt cx="244475" cy="244475"/>
          </a:xfrm>
          <a:solidFill>
            <a:srgbClr val="095667"/>
          </a:solidFill>
        </p:grpSpPr>
        <p:sp>
          <p:nvSpPr>
            <p:cNvPr id="62" name="Oval 141">
              <a:extLst>
                <a:ext uri="{FF2B5EF4-FFF2-40B4-BE49-F238E27FC236}">
                  <a16:creationId xmlns:a16="http://schemas.microsoft.com/office/drawing/2014/main" id="{EF1C006E-C0E1-1340-EE09-26EE45EE1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4413" y="3325813"/>
              <a:ext cx="244475" cy="244475"/>
            </a:xfrm>
            <a:prstGeom prst="ellipse">
              <a:avLst/>
            </a:prstGeom>
            <a:grpFill/>
            <a:ln w="30163" cap="flat">
              <a:solidFill>
                <a:srgbClr val="C8C8C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Oval 142">
              <a:extLst>
                <a:ext uri="{FF2B5EF4-FFF2-40B4-BE49-F238E27FC236}">
                  <a16:creationId xmlns:a16="http://schemas.microsoft.com/office/drawing/2014/main" id="{B78D3D50-3CE5-83D5-4D34-67DA53300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1563" y="3382963"/>
              <a:ext cx="130175" cy="130175"/>
            </a:xfrm>
            <a:prstGeom prst="ellipse">
              <a:avLst/>
            </a:prstGeom>
            <a:grpFill/>
            <a:ln>
              <a:solidFill>
                <a:srgbClr val="C8C8C8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0E88C91-7CD8-82E7-2DCF-26B11E86A0CD}"/>
              </a:ext>
            </a:extLst>
          </p:cNvPr>
          <p:cNvGrpSpPr/>
          <p:nvPr/>
        </p:nvGrpSpPr>
        <p:grpSpPr>
          <a:xfrm>
            <a:off x="2891283" y="2212785"/>
            <a:ext cx="218405" cy="219832"/>
            <a:chOff x="4249738" y="2097088"/>
            <a:chExt cx="242888" cy="244475"/>
          </a:xfrm>
          <a:solidFill>
            <a:srgbClr val="095667"/>
          </a:solidFill>
        </p:grpSpPr>
        <p:sp>
          <p:nvSpPr>
            <p:cNvPr id="65" name="Oval 143">
              <a:extLst>
                <a:ext uri="{FF2B5EF4-FFF2-40B4-BE49-F238E27FC236}">
                  <a16:creationId xmlns:a16="http://schemas.microsoft.com/office/drawing/2014/main" id="{E4A203FD-E26C-648F-D65E-32020BD13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9738" y="2097088"/>
              <a:ext cx="242888" cy="244475"/>
            </a:xfrm>
            <a:prstGeom prst="ellipse">
              <a:avLst/>
            </a:prstGeom>
            <a:grpFill/>
            <a:ln w="30163" cap="flat">
              <a:solidFill>
                <a:srgbClr val="C8C8C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Oval 144">
              <a:extLst>
                <a:ext uri="{FF2B5EF4-FFF2-40B4-BE49-F238E27FC236}">
                  <a16:creationId xmlns:a16="http://schemas.microsoft.com/office/drawing/2014/main" id="{930164EB-452F-28D5-7034-2E4DBD1AF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888" y="2154238"/>
              <a:ext cx="128588" cy="130175"/>
            </a:xfrm>
            <a:prstGeom prst="ellipse">
              <a:avLst/>
            </a:prstGeom>
            <a:grpFill/>
            <a:ln>
              <a:solidFill>
                <a:srgbClr val="C8C8C8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CF26472-FE49-4B61-DF79-032EA87B72E1}"/>
              </a:ext>
            </a:extLst>
          </p:cNvPr>
          <p:cNvGrpSpPr/>
          <p:nvPr/>
        </p:nvGrpSpPr>
        <p:grpSpPr>
          <a:xfrm>
            <a:off x="2891283" y="4425383"/>
            <a:ext cx="218405" cy="219832"/>
            <a:chOff x="4249738" y="4557713"/>
            <a:chExt cx="242888" cy="244475"/>
          </a:xfrm>
          <a:solidFill>
            <a:srgbClr val="095667"/>
          </a:solidFill>
        </p:grpSpPr>
        <p:sp>
          <p:nvSpPr>
            <p:cNvPr id="68" name="Oval 145">
              <a:extLst>
                <a:ext uri="{FF2B5EF4-FFF2-40B4-BE49-F238E27FC236}">
                  <a16:creationId xmlns:a16="http://schemas.microsoft.com/office/drawing/2014/main" id="{7D6D4DCA-992F-0B0A-67C3-0965351D7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9738" y="4557713"/>
              <a:ext cx="242888" cy="244475"/>
            </a:xfrm>
            <a:prstGeom prst="ellipse">
              <a:avLst/>
            </a:prstGeom>
            <a:grpFill/>
            <a:ln w="30163" cap="flat">
              <a:solidFill>
                <a:srgbClr val="C8C8C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dirty="0"/>
                <a:t> </a:t>
              </a:r>
              <a:endParaRPr lang="ru-RU" dirty="0"/>
            </a:p>
          </p:txBody>
        </p:sp>
        <p:sp>
          <p:nvSpPr>
            <p:cNvPr id="69" name="Oval 146">
              <a:extLst>
                <a:ext uri="{FF2B5EF4-FFF2-40B4-BE49-F238E27FC236}">
                  <a16:creationId xmlns:a16="http://schemas.microsoft.com/office/drawing/2014/main" id="{3ADD12F4-330D-689D-2F84-C103D2656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888" y="4614863"/>
              <a:ext cx="128588" cy="130175"/>
            </a:xfrm>
            <a:prstGeom prst="ellipse">
              <a:avLst/>
            </a:prstGeom>
            <a:grpFill/>
            <a:ln>
              <a:solidFill>
                <a:srgbClr val="C8C8C8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70" name="Oval 147">
            <a:extLst>
              <a:ext uri="{FF2B5EF4-FFF2-40B4-BE49-F238E27FC236}">
                <a16:creationId xmlns:a16="http://schemas.microsoft.com/office/drawing/2014/main" id="{9FAC8D57-0B22-71C9-7CA2-ECB8931E3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1327" y="2315564"/>
            <a:ext cx="2224018" cy="2226873"/>
          </a:xfrm>
          <a:prstGeom prst="ellipse">
            <a:avLst/>
          </a:prstGeom>
          <a:solidFill>
            <a:srgbClr val="095667"/>
          </a:solidFill>
          <a:ln>
            <a:noFill/>
          </a:ln>
          <a:effectLst>
            <a:outerShdw blurRad="254000" dist="190500" dir="2400000" sx="94000" sy="94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3C14209-AAF9-C997-C377-CAF7F08B45FA}"/>
              </a:ext>
            </a:extLst>
          </p:cNvPr>
          <p:cNvGrpSpPr/>
          <p:nvPr/>
        </p:nvGrpSpPr>
        <p:grpSpPr>
          <a:xfrm>
            <a:off x="3021184" y="4655207"/>
            <a:ext cx="1161971" cy="1176246"/>
            <a:chOff x="3021184" y="4655207"/>
            <a:chExt cx="1161971" cy="1176246"/>
          </a:xfrm>
        </p:grpSpPr>
        <p:sp>
          <p:nvSpPr>
            <p:cNvPr id="72" name="Freeform 149">
              <a:extLst>
                <a:ext uri="{FF2B5EF4-FFF2-40B4-BE49-F238E27FC236}">
                  <a16:creationId xmlns:a16="http://schemas.microsoft.com/office/drawing/2014/main" id="{E23C07A5-8E12-6B04-F42B-2EB420BDE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1184" y="4655207"/>
              <a:ext cx="1161971" cy="1176246"/>
            </a:xfrm>
            <a:custGeom>
              <a:avLst/>
              <a:gdLst>
                <a:gd name="T0" fmla="*/ 285 w 339"/>
                <a:gd name="T1" fmla="*/ 71 h 343"/>
                <a:gd name="T2" fmla="*/ 93 w 339"/>
                <a:gd name="T3" fmla="*/ 35 h 343"/>
                <a:gd name="T4" fmla="*/ 35 w 339"/>
                <a:gd name="T5" fmla="*/ 14 h 343"/>
                <a:gd name="T6" fmla="*/ 46 w 339"/>
                <a:gd name="T7" fmla="*/ 74 h 343"/>
                <a:gd name="T8" fmla="*/ 48 w 339"/>
                <a:gd name="T9" fmla="*/ 269 h 343"/>
                <a:gd name="T10" fmla="*/ 266 w 339"/>
                <a:gd name="T11" fmla="*/ 288 h 343"/>
                <a:gd name="T12" fmla="*/ 285 w 339"/>
                <a:gd name="T13" fmla="*/ 7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343">
                  <a:moveTo>
                    <a:pt x="285" y="71"/>
                  </a:moveTo>
                  <a:cubicBezTo>
                    <a:pt x="237" y="14"/>
                    <a:pt x="156" y="0"/>
                    <a:pt x="93" y="3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1" y="130"/>
                    <a:pt x="0" y="212"/>
                    <a:pt x="48" y="269"/>
                  </a:cubicBezTo>
                  <a:cubicBezTo>
                    <a:pt x="103" y="334"/>
                    <a:pt x="200" y="343"/>
                    <a:pt x="266" y="288"/>
                  </a:cubicBezTo>
                  <a:cubicBezTo>
                    <a:pt x="331" y="233"/>
                    <a:pt x="339" y="136"/>
                    <a:pt x="285" y="7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id="{A2FE81B2-4B0B-B4F5-4C71-A3BF8ECD05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5311" y="5108409"/>
              <a:ext cx="304610" cy="302869"/>
            </a:xfrm>
            <a:custGeom>
              <a:avLst/>
              <a:gdLst>
                <a:gd name="T0" fmla="*/ 57 w 146"/>
                <a:gd name="T1" fmla="*/ 30 h 145"/>
                <a:gd name="T2" fmla="*/ 73 w 146"/>
                <a:gd name="T3" fmla="*/ 14 h 145"/>
                <a:gd name="T4" fmla="*/ 89 w 146"/>
                <a:gd name="T5" fmla="*/ 30 h 145"/>
                <a:gd name="T6" fmla="*/ 73 w 146"/>
                <a:gd name="T7" fmla="*/ 47 h 145"/>
                <a:gd name="T8" fmla="*/ 57 w 146"/>
                <a:gd name="T9" fmla="*/ 30 h 145"/>
                <a:gd name="T10" fmla="*/ 94 w 146"/>
                <a:gd name="T11" fmla="*/ 54 h 145"/>
                <a:gd name="T12" fmla="*/ 52 w 146"/>
                <a:gd name="T13" fmla="*/ 54 h 145"/>
                <a:gd name="T14" fmla="*/ 46 w 146"/>
                <a:gd name="T15" fmla="*/ 59 h 145"/>
                <a:gd name="T16" fmla="*/ 46 w 146"/>
                <a:gd name="T17" fmla="*/ 96 h 145"/>
                <a:gd name="T18" fmla="*/ 52 w 146"/>
                <a:gd name="T19" fmla="*/ 101 h 145"/>
                <a:gd name="T20" fmla="*/ 57 w 146"/>
                <a:gd name="T21" fmla="*/ 101 h 145"/>
                <a:gd name="T22" fmla="*/ 57 w 146"/>
                <a:gd name="T23" fmla="*/ 140 h 145"/>
                <a:gd name="T24" fmla="*/ 62 w 146"/>
                <a:gd name="T25" fmla="*/ 145 h 145"/>
                <a:gd name="T26" fmla="*/ 84 w 146"/>
                <a:gd name="T27" fmla="*/ 145 h 145"/>
                <a:gd name="T28" fmla="*/ 89 w 146"/>
                <a:gd name="T29" fmla="*/ 140 h 145"/>
                <a:gd name="T30" fmla="*/ 89 w 146"/>
                <a:gd name="T31" fmla="*/ 101 h 145"/>
                <a:gd name="T32" fmla="*/ 94 w 146"/>
                <a:gd name="T33" fmla="*/ 101 h 145"/>
                <a:gd name="T34" fmla="*/ 100 w 146"/>
                <a:gd name="T35" fmla="*/ 96 h 145"/>
                <a:gd name="T36" fmla="*/ 100 w 146"/>
                <a:gd name="T37" fmla="*/ 59 h 145"/>
                <a:gd name="T38" fmla="*/ 94 w 146"/>
                <a:gd name="T39" fmla="*/ 54 h 145"/>
                <a:gd name="T40" fmla="*/ 121 w 146"/>
                <a:gd name="T41" fmla="*/ 30 h 145"/>
                <a:gd name="T42" fmla="*/ 136 w 146"/>
                <a:gd name="T43" fmla="*/ 15 h 145"/>
                <a:gd name="T44" fmla="*/ 121 w 146"/>
                <a:gd name="T45" fmla="*/ 0 h 145"/>
                <a:gd name="T46" fmla="*/ 106 w 146"/>
                <a:gd name="T47" fmla="*/ 15 h 145"/>
                <a:gd name="T48" fmla="*/ 121 w 146"/>
                <a:gd name="T49" fmla="*/ 30 h 145"/>
                <a:gd name="T50" fmla="*/ 141 w 146"/>
                <a:gd name="T51" fmla="*/ 37 h 145"/>
                <a:gd name="T52" fmla="*/ 101 w 146"/>
                <a:gd name="T53" fmla="*/ 37 h 145"/>
                <a:gd name="T54" fmla="*/ 96 w 146"/>
                <a:gd name="T55" fmla="*/ 42 h 145"/>
                <a:gd name="T56" fmla="*/ 96 w 146"/>
                <a:gd name="T57" fmla="*/ 43 h 145"/>
                <a:gd name="T58" fmla="*/ 111 w 146"/>
                <a:gd name="T59" fmla="*/ 59 h 145"/>
                <a:gd name="T60" fmla="*/ 111 w 146"/>
                <a:gd name="T61" fmla="*/ 96 h 145"/>
                <a:gd name="T62" fmla="*/ 106 w 146"/>
                <a:gd name="T63" fmla="*/ 108 h 145"/>
                <a:gd name="T64" fmla="*/ 106 w 146"/>
                <a:gd name="T65" fmla="*/ 117 h 145"/>
                <a:gd name="T66" fmla="*/ 111 w 146"/>
                <a:gd name="T67" fmla="*/ 122 h 145"/>
                <a:gd name="T68" fmla="*/ 131 w 146"/>
                <a:gd name="T69" fmla="*/ 122 h 145"/>
                <a:gd name="T70" fmla="*/ 136 w 146"/>
                <a:gd name="T71" fmla="*/ 117 h 145"/>
                <a:gd name="T72" fmla="*/ 136 w 146"/>
                <a:gd name="T73" fmla="*/ 81 h 145"/>
                <a:gd name="T74" fmla="*/ 141 w 146"/>
                <a:gd name="T75" fmla="*/ 81 h 145"/>
                <a:gd name="T76" fmla="*/ 146 w 146"/>
                <a:gd name="T77" fmla="*/ 76 h 145"/>
                <a:gd name="T78" fmla="*/ 146 w 146"/>
                <a:gd name="T79" fmla="*/ 42 h 145"/>
                <a:gd name="T80" fmla="*/ 141 w 146"/>
                <a:gd name="T81" fmla="*/ 37 h 145"/>
                <a:gd name="T82" fmla="*/ 40 w 146"/>
                <a:gd name="T83" fmla="*/ 15 h 145"/>
                <a:gd name="T84" fmla="*/ 25 w 146"/>
                <a:gd name="T85" fmla="*/ 0 h 145"/>
                <a:gd name="T86" fmla="*/ 10 w 146"/>
                <a:gd name="T87" fmla="*/ 15 h 145"/>
                <a:gd name="T88" fmla="*/ 25 w 146"/>
                <a:gd name="T89" fmla="*/ 30 h 145"/>
                <a:gd name="T90" fmla="*/ 40 w 146"/>
                <a:gd name="T91" fmla="*/ 15 h 145"/>
                <a:gd name="T92" fmla="*/ 0 w 146"/>
                <a:gd name="T93" fmla="*/ 42 h 145"/>
                <a:gd name="T94" fmla="*/ 0 w 146"/>
                <a:gd name="T95" fmla="*/ 76 h 145"/>
                <a:gd name="T96" fmla="*/ 5 w 146"/>
                <a:gd name="T97" fmla="*/ 81 h 145"/>
                <a:gd name="T98" fmla="*/ 9 w 146"/>
                <a:gd name="T99" fmla="*/ 81 h 145"/>
                <a:gd name="T100" fmla="*/ 9 w 146"/>
                <a:gd name="T101" fmla="*/ 117 h 145"/>
                <a:gd name="T102" fmla="*/ 15 w 146"/>
                <a:gd name="T103" fmla="*/ 122 h 145"/>
                <a:gd name="T104" fmla="*/ 35 w 146"/>
                <a:gd name="T105" fmla="*/ 122 h 145"/>
                <a:gd name="T106" fmla="*/ 40 w 146"/>
                <a:gd name="T107" fmla="*/ 117 h 145"/>
                <a:gd name="T108" fmla="*/ 40 w 146"/>
                <a:gd name="T109" fmla="*/ 108 h 145"/>
                <a:gd name="T110" fmla="*/ 35 w 146"/>
                <a:gd name="T111" fmla="*/ 96 h 145"/>
                <a:gd name="T112" fmla="*/ 35 w 146"/>
                <a:gd name="T113" fmla="*/ 59 h 145"/>
                <a:gd name="T114" fmla="*/ 50 w 146"/>
                <a:gd name="T115" fmla="*/ 43 h 145"/>
                <a:gd name="T116" fmla="*/ 50 w 146"/>
                <a:gd name="T117" fmla="*/ 42 h 145"/>
                <a:gd name="T118" fmla="*/ 45 w 146"/>
                <a:gd name="T119" fmla="*/ 37 h 145"/>
                <a:gd name="T120" fmla="*/ 5 w 146"/>
                <a:gd name="T121" fmla="*/ 37 h 145"/>
                <a:gd name="T122" fmla="*/ 0 w 146"/>
                <a:gd name="T123" fmla="*/ 4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145">
                  <a:moveTo>
                    <a:pt x="57" y="30"/>
                  </a:moveTo>
                  <a:cubicBezTo>
                    <a:pt x="57" y="21"/>
                    <a:pt x="64" y="14"/>
                    <a:pt x="73" y="14"/>
                  </a:cubicBezTo>
                  <a:cubicBezTo>
                    <a:pt x="82" y="14"/>
                    <a:pt x="89" y="21"/>
                    <a:pt x="89" y="30"/>
                  </a:cubicBezTo>
                  <a:cubicBezTo>
                    <a:pt x="89" y="39"/>
                    <a:pt x="82" y="47"/>
                    <a:pt x="73" y="47"/>
                  </a:cubicBezTo>
                  <a:cubicBezTo>
                    <a:pt x="64" y="47"/>
                    <a:pt x="57" y="39"/>
                    <a:pt x="57" y="30"/>
                  </a:cubicBezTo>
                  <a:close/>
                  <a:moveTo>
                    <a:pt x="94" y="54"/>
                  </a:moveTo>
                  <a:cubicBezTo>
                    <a:pt x="52" y="54"/>
                    <a:pt x="52" y="54"/>
                    <a:pt x="52" y="54"/>
                  </a:cubicBezTo>
                  <a:cubicBezTo>
                    <a:pt x="49" y="54"/>
                    <a:pt x="46" y="56"/>
                    <a:pt x="46" y="59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9"/>
                    <a:pt x="49" y="101"/>
                    <a:pt x="52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7" y="143"/>
                    <a:pt x="59" y="145"/>
                    <a:pt x="62" y="145"/>
                  </a:cubicBezTo>
                  <a:cubicBezTo>
                    <a:pt x="84" y="145"/>
                    <a:pt x="84" y="145"/>
                    <a:pt x="84" y="145"/>
                  </a:cubicBezTo>
                  <a:cubicBezTo>
                    <a:pt x="87" y="145"/>
                    <a:pt x="89" y="143"/>
                    <a:pt x="89" y="140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7" y="101"/>
                    <a:pt x="100" y="99"/>
                    <a:pt x="100" y="96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6"/>
                    <a:pt x="97" y="54"/>
                    <a:pt x="94" y="54"/>
                  </a:cubicBezTo>
                  <a:close/>
                  <a:moveTo>
                    <a:pt x="121" y="30"/>
                  </a:moveTo>
                  <a:cubicBezTo>
                    <a:pt x="129" y="30"/>
                    <a:pt x="136" y="24"/>
                    <a:pt x="136" y="15"/>
                  </a:cubicBezTo>
                  <a:cubicBezTo>
                    <a:pt x="136" y="7"/>
                    <a:pt x="129" y="0"/>
                    <a:pt x="121" y="0"/>
                  </a:cubicBezTo>
                  <a:cubicBezTo>
                    <a:pt x="112" y="0"/>
                    <a:pt x="106" y="7"/>
                    <a:pt x="106" y="15"/>
                  </a:cubicBezTo>
                  <a:cubicBezTo>
                    <a:pt x="106" y="24"/>
                    <a:pt x="112" y="30"/>
                    <a:pt x="121" y="30"/>
                  </a:cubicBezTo>
                  <a:close/>
                  <a:moveTo>
                    <a:pt x="141" y="37"/>
                  </a:moveTo>
                  <a:cubicBezTo>
                    <a:pt x="101" y="37"/>
                    <a:pt x="101" y="37"/>
                    <a:pt x="101" y="37"/>
                  </a:cubicBezTo>
                  <a:cubicBezTo>
                    <a:pt x="98" y="37"/>
                    <a:pt x="96" y="39"/>
                    <a:pt x="96" y="42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104" y="43"/>
                    <a:pt x="111" y="50"/>
                    <a:pt x="111" y="5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101"/>
                    <a:pt x="109" y="105"/>
                    <a:pt x="106" y="108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20"/>
                    <a:pt x="108" y="122"/>
                    <a:pt x="11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4" y="122"/>
                    <a:pt x="136" y="120"/>
                    <a:pt x="136" y="117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41" y="81"/>
                    <a:pt x="141" y="81"/>
                    <a:pt x="141" y="81"/>
                  </a:cubicBezTo>
                  <a:cubicBezTo>
                    <a:pt x="144" y="81"/>
                    <a:pt x="146" y="79"/>
                    <a:pt x="146" y="76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6" y="39"/>
                    <a:pt x="144" y="37"/>
                    <a:pt x="141" y="37"/>
                  </a:cubicBezTo>
                  <a:close/>
                  <a:moveTo>
                    <a:pt x="40" y="15"/>
                  </a:moveTo>
                  <a:cubicBezTo>
                    <a:pt x="40" y="7"/>
                    <a:pt x="33" y="0"/>
                    <a:pt x="25" y="0"/>
                  </a:cubicBezTo>
                  <a:cubicBezTo>
                    <a:pt x="16" y="0"/>
                    <a:pt x="10" y="7"/>
                    <a:pt x="10" y="15"/>
                  </a:cubicBezTo>
                  <a:cubicBezTo>
                    <a:pt x="10" y="24"/>
                    <a:pt x="16" y="30"/>
                    <a:pt x="25" y="30"/>
                  </a:cubicBezTo>
                  <a:cubicBezTo>
                    <a:pt x="33" y="30"/>
                    <a:pt x="40" y="24"/>
                    <a:pt x="40" y="15"/>
                  </a:cubicBezTo>
                  <a:close/>
                  <a:moveTo>
                    <a:pt x="0" y="42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2" y="81"/>
                    <a:pt x="5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20"/>
                    <a:pt x="12" y="122"/>
                    <a:pt x="1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7" y="122"/>
                    <a:pt x="40" y="120"/>
                    <a:pt x="40" y="117"/>
                  </a:cubicBezTo>
                  <a:cubicBezTo>
                    <a:pt x="40" y="108"/>
                    <a:pt x="40" y="108"/>
                    <a:pt x="40" y="108"/>
                  </a:cubicBezTo>
                  <a:cubicBezTo>
                    <a:pt x="37" y="105"/>
                    <a:pt x="35" y="101"/>
                    <a:pt x="35" y="96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0"/>
                    <a:pt x="41" y="43"/>
                    <a:pt x="50" y="43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0" y="39"/>
                    <a:pt x="47" y="37"/>
                    <a:pt x="4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9"/>
                    <a:pt x="0" y="42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790DE77-9C1D-3A23-FCC3-DC6577C72953}"/>
              </a:ext>
            </a:extLst>
          </p:cNvPr>
          <p:cNvGrpSpPr/>
          <p:nvPr/>
        </p:nvGrpSpPr>
        <p:grpSpPr>
          <a:xfrm>
            <a:off x="3737780" y="2899404"/>
            <a:ext cx="1226208" cy="1059192"/>
            <a:chOff x="3737780" y="2899404"/>
            <a:chExt cx="1226208" cy="1059192"/>
          </a:xfrm>
        </p:grpSpPr>
        <p:sp>
          <p:nvSpPr>
            <p:cNvPr id="71" name="Freeform 148">
              <a:extLst>
                <a:ext uri="{FF2B5EF4-FFF2-40B4-BE49-F238E27FC236}">
                  <a16:creationId xmlns:a16="http://schemas.microsoft.com/office/drawing/2014/main" id="{7142F5B5-475C-0445-6153-4BF51FDB5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780" y="2899404"/>
              <a:ext cx="1226208" cy="1059192"/>
            </a:xfrm>
            <a:custGeom>
              <a:avLst/>
              <a:gdLst>
                <a:gd name="T0" fmla="*/ 204 w 358"/>
                <a:gd name="T1" fmla="*/ 0 h 309"/>
                <a:gd name="T2" fmla="*/ 52 w 358"/>
                <a:gd name="T3" fmla="*/ 124 h 309"/>
                <a:gd name="T4" fmla="*/ 0 w 358"/>
                <a:gd name="T5" fmla="*/ 154 h 309"/>
                <a:gd name="T6" fmla="*/ 52 w 358"/>
                <a:gd name="T7" fmla="*/ 185 h 309"/>
                <a:gd name="T8" fmla="*/ 204 w 358"/>
                <a:gd name="T9" fmla="*/ 309 h 309"/>
                <a:gd name="T10" fmla="*/ 358 w 358"/>
                <a:gd name="T11" fmla="*/ 154 h 309"/>
                <a:gd name="T12" fmla="*/ 204 w 358"/>
                <a:gd name="T13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309">
                  <a:moveTo>
                    <a:pt x="204" y="0"/>
                  </a:moveTo>
                  <a:cubicBezTo>
                    <a:pt x="129" y="0"/>
                    <a:pt x="67" y="53"/>
                    <a:pt x="52" y="12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2" y="185"/>
                    <a:pt x="52" y="185"/>
                    <a:pt x="52" y="185"/>
                  </a:cubicBezTo>
                  <a:cubicBezTo>
                    <a:pt x="67" y="255"/>
                    <a:pt x="129" y="309"/>
                    <a:pt x="204" y="309"/>
                  </a:cubicBezTo>
                  <a:cubicBezTo>
                    <a:pt x="289" y="309"/>
                    <a:pt x="358" y="240"/>
                    <a:pt x="358" y="154"/>
                  </a:cubicBezTo>
                  <a:cubicBezTo>
                    <a:pt x="358" y="69"/>
                    <a:pt x="289" y="0"/>
                    <a:pt x="204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8" name="Freeform 33">
              <a:extLst>
                <a:ext uri="{FF2B5EF4-FFF2-40B4-BE49-F238E27FC236}">
                  <a16:creationId xmlns:a16="http://schemas.microsoft.com/office/drawing/2014/main" id="{90609D18-3EAA-C120-28D7-9099A0298F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1441" y="3258360"/>
              <a:ext cx="354451" cy="379053"/>
            </a:xfrm>
            <a:custGeom>
              <a:avLst/>
              <a:gdLst>
                <a:gd name="T0" fmla="*/ 1 w 162"/>
                <a:gd name="T1" fmla="*/ 54 h 173"/>
                <a:gd name="T2" fmla="*/ 25 w 162"/>
                <a:gd name="T3" fmla="*/ 34 h 173"/>
                <a:gd name="T4" fmla="*/ 47 w 162"/>
                <a:gd name="T5" fmla="*/ 66 h 173"/>
                <a:gd name="T6" fmla="*/ 36 w 162"/>
                <a:gd name="T7" fmla="*/ 86 h 173"/>
                <a:gd name="T8" fmla="*/ 71 w 162"/>
                <a:gd name="T9" fmla="*/ 128 h 173"/>
                <a:gd name="T10" fmla="*/ 90 w 162"/>
                <a:gd name="T11" fmla="*/ 119 h 173"/>
                <a:gd name="T12" fmla="*/ 119 w 162"/>
                <a:gd name="T13" fmla="*/ 134 h 173"/>
                <a:gd name="T14" fmla="*/ 105 w 162"/>
                <a:gd name="T15" fmla="*/ 164 h 173"/>
                <a:gd name="T16" fmla="*/ 36 w 162"/>
                <a:gd name="T17" fmla="*/ 130 h 173"/>
                <a:gd name="T18" fmla="*/ 1 w 162"/>
                <a:gd name="T19" fmla="*/ 54 h 173"/>
                <a:gd name="T20" fmla="*/ 115 w 162"/>
                <a:gd name="T21" fmla="*/ 71 h 173"/>
                <a:gd name="T22" fmla="*/ 91 w 162"/>
                <a:gd name="T23" fmla="*/ 71 h 173"/>
                <a:gd name="T24" fmla="*/ 91 w 162"/>
                <a:gd name="T25" fmla="*/ 42 h 173"/>
                <a:gd name="T26" fmla="*/ 86 w 162"/>
                <a:gd name="T27" fmla="*/ 37 h 173"/>
                <a:gd name="T28" fmla="*/ 80 w 162"/>
                <a:gd name="T29" fmla="*/ 42 h 173"/>
                <a:gd name="T30" fmla="*/ 80 w 162"/>
                <a:gd name="T31" fmla="*/ 76 h 173"/>
                <a:gd name="T32" fmla="*/ 86 w 162"/>
                <a:gd name="T33" fmla="*/ 81 h 173"/>
                <a:gd name="T34" fmla="*/ 115 w 162"/>
                <a:gd name="T35" fmla="*/ 81 h 173"/>
                <a:gd name="T36" fmla="*/ 121 w 162"/>
                <a:gd name="T37" fmla="*/ 76 h 173"/>
                <a:gd name="T38" fmla="*/ 115 w 162"/>
                <a:gd name="T39" fmla="*/ 71 h 173"/>
                <a:gd name="T40" fmla="*/ 86 w 162"/>
                <a:gd name="T41" fmla="*/ 0 h 173"/>
                <a:gd name="T42" fmla="*/ 29 w 162"/>
                <a:gd name="T43" fmla="*/ 26 h 173"/>
                <a:gd name="T44" fmla="*/ 39 w 162"/>
                <a:gd name="T45" fmla="*/ 31 h 173"/>
                <a:gd name="T46" fmla="*/ 80 w 162"/>
                <a:gd name="T47" fmla="*/ 11 h 173"/>
                <a:gd name="T48" fmla="*/ 80 w 162"/>
                <a:gd name="T49" fmla="*/ 20 h 173"/>
                <a:gd name="T50" fmla="*/ 86 w 162"/>
                <a:gd name="T51" fmla="*/ 26 h 173"/>
                <a:gd name="T52" fmla="*/ 91 w 162"/>
                <a:gd name="T53" fmla="*/ 20 h 173"/>
                <a:gd name="T54" fmla="*/ 91 w 162"/>
                <a:gd name="T55" fmla="*/ 11 h 173"/>
                <a:gd name="T56" fmla="*/ 151 w 162"/>
                <a:gd name="T57" fmla="*/ 71 h 173"/>
                <a:gd name="T58" fmla="*/ 141 w 162"/>
                <a:gd name="T59" fmla="*/ 71 h 173"/>
                <a:gd name="T60" fmla="*/ 136 w 162"/>
                <a:gd name="T61" fmla="*/ 76 h 173"/>
                <a:gd name="T62" fmla="*/ 141 w 162"/>
                <a:gd name="T63" fmla="*/ 81 h 173"/>
                <a:gd name="T64" fmla="*/ 151 w 162"/>
                <a:gd name="T65" fmla="*/ 81 h 173"/>
                <a:gd name="T66" fmla="*/ 125 w 162"/>
                <a:gd name="T67" fmla="*/ 128 h 173"/>
                <a:gd name="T68" fmla="*/ 126 w 162"/>
                <a:gd name="T69" fmla="*/ 129 h 173"/>
                <a:gd name="T70" fmla="*/ 126 w 162"/>
                <a:gd name="T71" fmla="*/ 129 h 173"/>
                <a:gd name="T72" fmla="*/ 127 w 162"/>
                <a:gd name="T73" fmla="*/ 130 h 173"/>
                <a:gd name="T74" fmla="*/ 130 w 162"/>
                <a:gd name="T75" fmla="*/ 137 h 173"/>
                <a:gd name="T76" fmla="*/ 162 w 162"/>
                <a:gd name="T77" fmla="*/ 76 h 173"/>
                <a:gd name="T78" fmla="*/ 86 w 162"/>
                <a:gd name="T7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73">
                  <a:moveTo>
                    <a:pt x="1" y="54"/>
                  </a:moveTo>
                  <a:cubicBezTo>
                    <a:pt x="3" y="46"/>
                    <a:pt x="15" y="36"/>
                    <a:pt x="25" y="34"/>
                  </a:cubicBezTo>
                  <a:cubicBezTo>
                    <a:pt x="34" y="34"/>
                    <a:pt x="50" y="56"/>
                    <a:pt x="47" y="66"/>
                  </a:cubicBezTo>
                  <a:cubicBezTo>
                    <a:pt x="44" y="76"/>
                    <a:pt x="35" y="79"/>
                    <a:pt x="36" y="86"/>
                  </a:cubicBezTo>
                  <a:cubicBezTo>
                    <a:pt x="52" y="113"/>
                    <a:pt x="61" y="121"/>
                    <a:pt x="71" y="128"/>
                  </a:cubicBezTo>
                  <a:cubicBezTo>
                    <a:pt x="80" y="131"/>
                    <a:pt x="82" y="125"/>
                    <a:pt x="90" y="119"/>
                  </a:cubicBezTo>
                  <a:cubicBezTo>
                    <a:pt x="99" y="113"/>
                    <a:pt x="112" y="126"/>
                    <a:pt x="119" y="134"/>
                  </a:cubicBezTo>
                  <a:cubicBezTo>
                    <a:pt x="125" y="143"/>
                    <a:pt x="124" y="151"/>
                    <a:pt x="105" y="164"/>
                  </a:cubicBezTo>
                  <a:cubicBezTo>
                    <a:pt x="70" y="173"/>
                    <a:pt x="36" y="130"/>
                    <a:pt x="36" y="130"/>
                  </a:cubicBezTo>
                  <a:cubicBezTo>
                    <a:pt x="2" y="92"/>
                    <a:pt x="0" y="63"/>
                    <a:pt x="1" y="54"/>
                  </a:cubicBezTo>
                  <a:close/>
                  <a:moveTo>
                    <a:pt x="115" y="71"/>
                  </a:moveTo>
                  <a:cubicBezTo>
                    <a:pt x="91" y="71"/>
                    <a:pt x="91" y="71"/>
                    <a:pt x="91" y="7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0"/>
                    <a:pt x="89" y="37"/>
                    <a:pt x="86" y="37"/>
                  </a:cubicBezTo>
                  <a:cubicBezTo>
                    <a:pt x="83" y="37"/>
                    <a:pt x="80" y="40"/>
                    <a:pt x="80" y="42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0" y="79"/>
                    <a:pt x="83" y="81"/>
                    <a:pt x="86" y="81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8" y="81"/>
                    <a:pt x="121" y="79"/>
                    <a:pt x="121" y="76"/>
                  </a:cubicBezTo>
                  <a:cubicBezTo>
                    <a:pt x="121" y="73"/>
                    <a:pt x="118" y="71"/>
                    <a:pt x="115" y="71"/>
                  </a:cubicBezTo>
                  <a:close/>
                  <a:moveTo>
                    <a:pt x="86" y="0"/>
                  </a:moveTo>
                  <a:cubicBezTo>
                    <a:pt x="63" y="0"/>
                    <a:pt x="43" y="10"/>
                    <a:pt x="29" y="26"/>
                  </a:cubicBezTo>
                  <a:cubicBezTo>
                    <a:pt x="32" y="27"/>
                    <a:pt x="36" y="29"/>
                    <a:pt x="39" y="31"/>
                  </a:cubicBezTo>
                  <a:cubicBezTo>
                    <a:pt x="49" y="20"/>
                    <a:pt x="64" y="12"/>
                    <a:pt x="80" y="11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3"/>
                    <a:pt x="83" y="26"/>
                    <a:pt x="86" y="26"/>
                  </a:cubicBezTo>
                  <a:cubicBezTo>
                    <a:pt x="89" y="26"/>
                    <a:pt x="91" y="23"/>
                    <a:pt x="91" y="20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123" y="13"/>
                    <a:pt x="148" y="39"/>
                    <a:pt x="15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38" y="71"/>
                    <a:pt x="136" y="73"/>
                    <a:pt x="136" y="76"/>
                  </a:cubicBezTo>
                  <a:cubicBezTo>
                    <a:pt x="136" y="79"/>
                    <a:pt x="138" y="81"/>
                    <a:pt x="141" y="81"/>
                  </a:cubicBezTo>
                  <a:cubicBezTo>
                    <a:pt x="151" y="81"/>
                    <a:pt x="151" y="81"/>
                    <a:pt x="151" y="81"/>
                  </a:cubicBezTo>
                  <a:cubicBezTo>
                    <a:pt x="149" y="100"/>
                    <a:pt x="139" y="117"/>
                    <a:pt x="125" y="128"/>
                  </a:cubicBezTo>
                  <a:cubicBezTo>
                    <a:pt x="126" y="128"/>
                    <a:pt x="126" y="128"/>
                    <a:pt x="126" y="129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9" y="132"/>
                    <a:pt x="130" y="135"/>
                    <a:pt x="130" y="137"/>
                  </a:cubicBezTo>
                  <a:cubicBezTo>
                    <a:pt x="149" y="123"/>
                    <a:pt x="162" y="101"/>
                    <a:pt x="162" y="76"/>
                  </a:cubicBezTo>
                  <a:cubicBezTo>
                    <a:pt x="162" y="34"/>
                    <a:pt x="127" y="0"/>
                    <a:pt x="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DB7B679-36EE-8D9B-5D7D-8C7CD9E6B111}"/>
              </a:ext>
            </a:extLst>
          </p:cNvPr>
          <p:cNvGrpSpPr/>
          <p:nvPr/>
        </p:nvGrpSpPr>
        <p:grpSpPr>
          <a:xfrm>
            <a:off x="3021184" y="1026547"/>
            <a:ext cx="1161971" cy="1176246"/>
            <a:chOff x="3021184" y="1026547"/>
            <a:chExt cx="1161971" cy="1176246"/>
          </a:xfrm>
        </p:grpSpPr>
        <p:sp>
          <p:nvSpPr>
            <p:cNvPr id="73" name="Freeform 150">
              <a:extLst>
                <a:ext uri="{FF2B5EF4-FFF2-40B4-BE49-F238E27FC236}">
                  <a16:creationId xmlns:a16="http://schemas.microsoft.com/office/drawing/2014/main" id="{8FFDAD56-9B13-9A62-1C57-17FA41218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1184" y="1026547"/>
              <a:ext cx="1161971" cy="1176246"/>
            </a:xfrm>
            <a:custGeom>
              <a:avLst/>
              <a:gdLst>
                <a:gd name="T0" fmla="*/ 265 w 339"/>
                <a:gd name="T1" fmla="*/ 55 h 343"/>
                <a:gd name="T2" fmla="*/ 48 w 339"/>
                <a:gd name="T3" fmla="*/ 74 h 343"/>
                <a:gd name="T4" fmla="*/ 46 w 339"/>
                <a:gd name="T5" fmla="*/ 269 h 343"/>
                <a:gd name="T6" fmla="*/ 35 w 339"/>
                <a:gd name="T7" fmla="*/ 329 h 343"/>
                <a:gd name="T8" fmla="*/ 92 w 339"/>
                <a:gd name="T9" fmla="*/ 308 h 343"/>
                <a:gd name="T10" fmla="*/ 284 w 339"/>
                <a:gd name="T11" fmla="*/ 272 h 343"/>
                <a:gd name="T12" fmla="*/ 265 w 339"/>
                <a:gd name="T13" fmla="*/ 5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343">
                  <a:moveTo>
                    <a:pt x="265" y="55"/>
                  </a:moveTo>
                  <a:cubicBezTo>
                    <a:pt x="200" y="0"/>
                    <a:pt x="103" y="9"/>
                    <a:pt x="48" y="74"/>
                  </a:cubicBezTo>
                  <a:cubicBezTo>
                    <a:pt x="0" y="131"/>
                    <a:pt x="1" y="213"/>
                    <a:pt x="46" y="269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156" y="343"/>
                    <a:pt x="236" y="329"/>
                    <a:pt x="284" y="272"/>
                  </a:cubicBezTo>
                  <a:cubicBezTo>
                    <a:pt x="339" y="207"/>
                    <a:pt x="331" y="110"/>
                    <a:pt x="265" y="55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9" name="Freeform 35">
              <a:extLst>
                <a:ext uri="{FF2B5EF4-FFF2-40B4-BE49-F238E27FC236}">
                  <a16:creationId xmlns:a16="http://schemas.microsoft.com/office/drawing/2014/main" id="{D057CDE4-EC51-9365-E05B-B33B67094B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6339" y="1459287"/>
              <a:ext cx="218815" cy="317402"/>
            </a:xfrm>
            <a:custGeom>
              <a:avLst/>
              <a:gdLst>
                <a:gd name="T0" fmla="*/ 52 w 114"/>
                <a:gd name="T1" fmla="*/ 81 h 165"/>
                <a:gd name="T2" fmla="*/ 62 w 114"/>
                <a:gd name="T3" fmla="*/ 81 h 165"/>
                <a:gd name="T4" fmla="*/ 62 w 114"/>
                <a:gd name="T5" fmla="*/ 131 h 165"/>
                <a:gd name="T6" fmla="*/ 52 w 114"/>
                <a:gd name="T7" fmla="*/ 131 h 165"/>
                <a:gd name="T8" fmla="*/ 52 w 114"/>
                <a:gd name="T9" fmla="*/ 81 h 165"/>
                <a:gd name="T10" fmla="*/ 57 w 114"/>
                <a:gd name="T11" fmla="*/ 0 h 165"/>
                <a:gd name="T12" fmla="*/ 0 w 114"/>
                <a:gd name="T13" fmla="*/ 58 h 165"/>
                <a:gd name="T14" fmla="*/ 12 w 114"/>
                <a:gd name="T15" fmla="*/ 92 h 165"/>
                <a:gd name="T16" fmla="*/ 25 w 114"/>
                <a:gd name="T17" fmla="*/ 119 h 165"/>
                <a:gd name="T18" fmla="*/ 37 w 114"/>
                <a:gd name="T19" fmla="*/ 131 h 165"/>
                <a:gd name="T20" fmla="*/ 44 w 114"/>
                <a:gd name="T21" fmla="*/ 131 h 165"/>
                <a:gd name="T22" fmla="*/ 44 w 114"/>
                <a:gd name="T23" fmla="*/ 81 h 165"/>
                <a:gd name="T24" fmla="*/ 35 w 114"/>
                <a:gd name="T25" fmla="*/ 81 h 165"/>
                <a:gd name="T26" fmla="*/ 18 w 114"/>
                <a:gd name="T27" fmla="*/ 64 h 165"/>
                <a:gd name="T28" fmla="*/ 35 w 114"/>
                <a:gd name="T29" fmla="*/ 48 h 165"/>
                <a:gd name="T30" fmla="*/ 52 w 114"/>
                <a:gd name="T31" fmla="*/ 64 h 165"/>
                <a:gd name="T32" fmla="*/ 50 w 114"/>
                <a:gd name="T33" fmla="*/ 72 h 165"/>
                <a:gd name="T34" fmla="*/ 65 w 114"/>
                <a:gd name="T35" fmla="*/ 72 h 165"/>
                <a:gd name="T36" fmla="*/ 63 w 114"/>
                <a:gd name="T37" fmla="*/ 64 h 165"/>
                <a:gd name="T38" fmla="*/ 80 w 114"/>
                <a:gd name="T39" fmla="*/ 48 h 165"/>
                <a:gd name="T40" fmla="*/ 97 w 114"/>
                <a:gd name="T41" fmla="*/ 64 h 165"/>
                <a:gd name="T42" fmla="*/ 80 w 114"/>
                <a:gd name="T43" fmla="*/ 81 h 165"/>
                <a:gd name="T44" fmla="*/ 71 w 114"/>
                <a:gd name="T45" fmla="*/ 81 h 165"/>
                <a:gd name="T46" fmla="*/ 71 w 114"/>
                <a:gd name="T47" fmla="*/ 131 h 165"/>
                <a:gd name="T48" fmla="*/ 78 w 114"/>
                <a:gd name="T49" fmla="*/ 131 h 165"/>
                <a:gd name="T50" fmla="*/ 89 w 114"/>
                <a:gd name="T51" fmla="*/ 119 h 165"/>
                <a:gd name="T52" fmla="*/ 103 w 114"/>
                <a:gd name="T53" fmla="*/ 92 h 165"/>
                <a:gd name="T54" fmla="*/ 114 w 114"/>
                <a:gd name="T55" fmla="*/ 58 h 165"/>
                <a:gd name="T56" fmla="*/ 57 w 114"/>
                <a:gd name="T57" fmla="*/ 0 h 165"/>
                <a:gd name="T58" fmla="*/ 27 w 114"/>
                <a:gd name="T59" fmla="*/ 64 h 165"/>
                <a:gd name="T60" fmla="*/ 35 w 114"/>
                <a:gd name="T61" fmla="*/ 72 h 165"/>
                <a:gd name="T62" fmla="*/ 43 w 114"/>
                <a:gd name="T63" fmla="*/ 64 h 165"/>
                <a:gd name="T64" fmla="*/ 35 w 114"/>
                <a:gd name="T65" fmla="*/ 57 h 165"/>
                <a:gd name="T66" fmla="*/ 27 w 114"/>
                <a:gd name="T67" fmla="*/ 64 h 165"/>
                <a:gd name="T68" fmla="*/ 88 w 114"/>
                <a:gd name="T69" fmla="*/ 64 h 165"/>
                <a:gd name="T70" fmla="*/ 80 w 114"/>
                <a:gd name="T71" fmla="*/ 57 h 165"/>
                <a:gd name="T72" fmla="*/ 72 w 114"/>
                <a:gd name="T73" fmla="*/ 64 h 165"/>
                <a:gd name="T74" fmla="*/ 80 w 114"/>
                <a:gd name="T75" fmla="*/ 72 h 165"/>
                <a:gd name="T76" fmla="*/ 88 w 114"/>
                <a:gd name="T77" fmla="*/ 64 h 165"/>
                <a:gd name="T78" fmla="*/ 84 w 114"/>
                <a:gd name="T79" fmla="*/ 144 h 165"/>
                <a:gd name="T80" fmla="*/ 80 w 114"/>
                <a:gd name="T81" fmla="*/ 140 h 165"/>
                <a:gd name="T82" fmla="*/ 35 w 114"/>
                <a:gd name="T83" fmla="*/ 140 h 165"/>
                <a:gd name="T84" fmla="*/ 31 w 114"/>
                <a:gd name="T85" fmla="*/ 144 h 165"/>
                <a:gd name="T86" fmla="*/ 35 w 114"/>
                <a:gd name="T87" fmla="*/ 149 h 165"/>
                <a:gd name="T88" fmla="*/ 80 w 114"/>
                <a:gd name="T89" fmla="*/ 149 h 165"/>
                <a:gd name="T90" fmla="*/ 84 w 114"/>
                <a:gd name="T91" fmla="*/ 144 h 165"/>
                <a:gd name="T92" fmla="*/ 79 w 114"/>
                <a:gd name="T93" fmla="*/ 161 h 165"/>
                <a:gd name="T94" fmla="*/ 74 w 114"/>
                <a:gd name="T95" fmla="*/ 156 h 165"/>
                <a:gd name="T96" fmla="*/ 41 w 114"/>
                <a:gd name="T97" fmla="*/ 156 h 165"/>
                <a:gd name="T98" fmla="*/ 36 w 114"/>
                <a:gd name="T99" fmla="*/ 161 h 165"/>
                <a:gd name="T100" fmla="*/ 41 w 114"/>
                <a:gd name="T101" fmla="*/ 165 h 165"/>
                <a:gd name="T102" fmla="*/ 74 w 114"/>
                <a:gd name="T103" fmla="*/ 165 h 165"/>
                <a:gd name="T104" fmla="*/ 79 w 114"/>
                <a:gd name="T105" fmla="*/ 16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5">
                  <a:moveTo>
                    <a:pt x="52" y="81"/>
                  </a:moveTo>
                  <a:cubicBezTo>
                    <a:pt x="62" y="81"/>
                    <a:pt x="62" y="81"/>
                    <a:pt x="62" y="81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52" y="131"/>
                    <a:pt x="52" y="131"/>
                    <a:pt x="52" y="131"/>
                  </a:cubicBezTo>
                  <a:lnTo>
                    <a:pt x="52" y="81"/>
                  </a:lnTo>
                  <a:close/>
                  <a:moveTo>
                    <a:pt x="57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71"/>
                    <a:pt x="5" y="83"/>
                    <a:pt x="12" y="92"/>
                  </a:cubicBezTo>
                  <a:cubicBezTo>
                    <a:pt x="22" y="106"/>
                    <a:pt x="25" y="112"/>
                    <a:pt x="25" y="119"/>
                  </a:cubicBezTo>
                  <a:cubicBezTo>
                    <a:pt x="25" y="125"/>
                    <a:pt x="30" y="131"/>
                    <a:pt x="37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26" y="81"/>
                    <a:pt x="18" y="74"/>
                    <a:pt x="18" y="64"/>
                  </a:cubicBezTo>
                  <a:cubicBezTo>
                    <a:pt x="18" y="55"/>
                    <a:pt x="26" y="48"/>
                    <a:pt x="35" y="48"/>
                  </a:cubicBezTo>
                  <a:cubicBezTo>
                    <a:pt x="44" y="48"/>
                    <a:pt x="52" y="55"/>
                    <a:pt x="52" y="64"/>
                  </a:cubicBezTo>
                  <a:cubicBezTo>
                    <a:pt x="52" y="67"/>
                    <a:pt x="51" y="70"/>
                    <a:pt x="50" y="72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4" y="70"/>
                    <a:pt x="63" y="67"/>
                    <a:pt x="63" y="64"/>
                  </a:cubicBezTo>
                  <a:cubicBezTo>
                    <a:pt x="63" y="55"/>
                    <a:pt x="71" y="48"/>
                    <a:pt x="80" y="48"/>
                  </a:cubicBezTo>
                  <a:cubicBezTo>
                    <a:pt x="89" y="48"/>
                    <a:pt x="97" y="55"/>
                    <a:pt x="97" y="64"/>
                  </a:cubicBezTo>
                  <a:cubicBezTo>
                    <a:pt x="97" y="74"/>
                    <a:pt x="89" y="81"/>
                    <a:pt x="80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84" y="131"/>
                    <a:pt x="89" y="125"/>
                    <a:pt x="89" y="119"/>
                  </a:cubicBezTo>
                  <a:cubicBezTo>
                    <a:pt x="90" y="112"/>
                    <a:pt x="93" y="106"/>
                    <a:pt x="103" y="92"/>
                  </a:cubicBezTo>
                  <a:cubicBezTo>
                    <a:pt x="110" y="83"/>
                    <a:pt x="114" y="71"/>
                    <a:pt x="114" y="58"/>
                  </a:cubicBezTo>
                  <a:cubicBezTo>
                    <a:pt x="114" y="26"/>
                    <a:pt x="89" y="0"/>
                    <a:pt x="57" y="0"/>
                  </a:cubicBezTo>
                  <a:close/>
                  <a:moveTo>
                    <a:pt x="27" y="64"/>
                  </a:moveTo>
                  <a:cubicBezTo>
                    <a:pt x="27" y="69"/>
                    <a:pt x="31" y="72"/>
                    <a:pt x="35" y="72"/>
                  </a:cubicBezTo>
                  <a:cubicBezTo>
                    <a:pt x="39" y="72"/>
                    <a:pt x="43" y="69"/>
                    <a:pt x="43" y="64"/>
                  </a:cubicBezTo>
                  <a:cubicBezTo>
                    <a:pt x="43" y="60"/>
                    <a:pt x="39" y="57"/>
                    <a:pt x="35" y="57"/>
                  </a:cubicBezTo>
                  <a:cubicBezTo>
                    <a:pt x="31" y="57"/>
                    <a:pt x="27" y="60"/>
                    <a:pt x="27" y="64"/>
                  </a:cubicBezTo>
                  <a:close/>
                  <a:moveTo>
                    <a:pt x="88" y="64"/>
                  </a:moveTo>
                  <a:cubicBezTo>
                    <a:pt x="88" y="60"/>
                    <a:pt x="84" y="57"/>
                    <a:pt x="80" y="57"/>
                  </a:cubicBezTo>
                  <a:cubicBezTo>
                    <a:pt x="76" y="57"/>
                    <a:pt x="72" y="60"/>
                    <a:pt x="72" y="64"/>
                  </a:cubicBezTo>
                  <a:cubicBezTo>
                    <a:pt x="72" y="69"/>
                    <a:pt x="76" y="72"/>
                    <a:pt x="80" y="72"/>
                  </a:cubicBezTo>
                  <a:cubicBezTo>
                    <a:pt x="84" y="72"/>
                    <a:pt x="88" y="69"/>
                    <a:pt x="88" y="64"/>
                  </a:cubicBezTo>
                  <a:close/>
                  <a:moveTo>
                    <a:pt x="84" y="144"/>
                  </a:moveTo>
                  <a:cubicBezTo>
                    <a:pt x="84" y="142"/>
                    <a:pt x="82" y="140"/>
                    <a:pt x="80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3" y="140"/>
                    <a:pt x="31" y="142"/>
                    <a:pt x="31" y="144"/>
                  </a:cubicBezTo>
                  <a:cubicBezTo>
                    <a:pt x="31" y="147"/>
                    <a:pt x="33" y="149"/>
                    <a:pt x="35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9"/>
                    <a:pt x="84" y="147"/>
                    <a:pt x="84" y="144"/>
                  </a:cubicBezTo>
                  <a:close/>
                  <a:moveTo>
                    <a:pt x="79" y="161"/>
                  </a:moveTo>
                  <a:cubicBezTo>
                    <a:pt x="79" y="158"/>
                    <a:pt x="77" y="156"/>
                    <a:pt x="74" y="156"/>
                  </a:cubicBezTo>
                  <a:cubicBezTo>
                    <a:pt x="41" y="156"/>
                    <a:pt x="41" y="156"/>
                    <a:pt x="41" y="156"/>
                  </a:cubicBezTo>
                  <a:cubicBezTo>
                    <a:pt x="38" y="156"/>
                    <a:pt x="36" y="158"/>
                    <a:pt x="36" y="161"/>
                  </a:cubicBezTo>
                  <a:cubicBezTo>
                    <a:pt x="36" y="163"/>
                    <a:pt x="38" y="165"/>
                    <a:pt x="41" y="165"/>
                  </a:cubicBezTo>
                  <a:cubicBezTo>
                    <a:pt x="74" y="165"/>
                    <a:pt x="74" y="165"/>
                    <a:pt x="74" y="165"/>
                  </a:cubicBezTo>
                  <a:cubicBezTo>
                    <a:pt x="77" y="165"/>
                    <a:pt x="79" y="163"/>
                    <a:pt x="79" y="161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FA11FF0-F429-5641-57E1-1711A95474E9}"/>
              </a:ext>
            </a:extLst>
          </p:cNvPr>
          <p:cNvSpPr txBox="1"/>
          <p:nvPr/>
        </p:nvSpPr>
        <p:spPr>
          <a:xfrm>
            <a:off x="850168" y="2903211"/>
            <a:ext cx="246964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</a:t>
            </a:r>
          </a:p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وارد نمایید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80E7289-0520-9CA2-693C-4B09E97322D5}"/>
              </a:ext>
            </a:extLst>
          </p:cNvPr>
          <p:cNvSpPr txBox="1"/>
          <p:nvPr/>
        </p:nvSpPr>
        <p:spPr>
          <a:xfrm>
            <a:off x="4193967" y="904534"/>
            <a:ext cx="359582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4BF0A4D-DB25-8C80-22E2-5FFE433CD8A6}"/>
              </a:ext>
            </a:extLst>
          </p:cNvPr>
          <p:cNvSpPr txBox="1"/>
          <p:nvPr/>
        </p:nvSpPr>
        <p:spPr>
          <a:xfrm>
            <a:off x="5013747" y="2730975"/>
            <a:ext cx="359582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8C1406-FB0C-A080-7D31-B88318C6A08B}"/>
              </a:ext>
            </a:extLst>
          </p:cNvPr>
          <p:cNvSpPr txBox="1"/>
          <p:nvPr/>
        </p:nvSpPr>
        <p:spPr>
          <a:xfrm>
            <a:off x="4154048" y="4542437"/>
            <a:ext cx="359582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227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25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 animBg="1"/>
      <p:bldP spid="70" grpId="0" animBg="1"/>
      <p:bldP spid="81" grpId="0"/>
      <p:bldP spid="82" grpId="0"/>
      <p:bldP spid="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6B7407-5326-F8EA-A0FA-40C29EB3837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28A9B1A0-031D-ACF2-5848-92D2EF3E32E9}"/>
              </a:ext>
            </a:extLst>
          </p:cNvPr>
          <p:cNvSpPr/>
          <p:nvPr/>
        </p:nvSpPr>
        <p:spPr>
          <a:xfrm>
            <a:off x="364591" y="1115432"/>
            <a:ext cx="2654319" cy="1048709"/>
          </a:xfrm>
          <a:prstGeom prst="roundRect">
            <a:avLst>
              <a:gd name="adj" fmla="val 12110"/>
            </a:avLst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F5E6D569-4161-B84C-5A22-003BF672A37E}"/>
              </a:ext>
            </a:extLst>
          </p:cNvPr>
          <p:cNvSpPr/>
          <p:nvPr/>
        </p:nvSpPr>
        <p:spPr>
          <a:xfrm>
            <a:off x="3244475" y="1115432"/>
            <a:ext cx="2659870" cy="1048709"/>
          </a:xfrm>
          <a:prstGeom prst="roundRect">
            <a:avLst>
              <a:gd name="adj" fmla="val 12110"/>
            </a:avLst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0A12A2AC-F96F-2B9B-CD23-7D38E9FFD45A}"/>
              </a:ext>
            </a:extLst>
          </p:cNvPr>
          <p:cNvSpPr/>
          <p:nvPr/>
        </p:nvSpPr>
        <p:spPr>
          <a:xfrm>
            <a:off x="6129910" y="1115432"/>
            <a:ext cx="2608417" cy="1048709"/>
          </a:xfrm>
          <a:prstGeom prst="roundRect">
            <a:avLst>
              <a:gd name="adj" fmla="val 12110"/>
            </a:avLst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54D3326-AA5E-B877-B18D-36A13C41ADA5}"/>
              </a:ext>
            </a:extLst>
          </p:cNvPr>
          <p:cNvGrpSpPr/>
          <p:nvPr/>
        </p:nvGrpSpPr>
        <p:grpSpPr>
          <a:xfrm>
            <a:off x="487944" y="2514044"/>
            <a:ext cx="8194143" cy="3332893"/>
            <a:chOff x="598856" y="2790115"/>
            <a:chExt cx="8194143" cy="3332893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5394C23E-1033-8A03-19CE-8317C128F101}"/>
                </a:ext>
              </a:extLst>
            </p:cNvPr>
            <p:cNvGrpSpPr/>
            <p:nvPr/>
          </p:nvGrpSpPr>
          <p:grpSpPr>
            <a:xfrm>
              <a:off x="598856" y="2836232"/>
              <a:ext cx="2407754" cy="3284285"/>
              <a:chOff x="334534" y="2836232"/>
              <a:chExt cx="2619017" cy="3115953"/>
            </a:xfrm>
          </p:grpSpPr>
          <p:graphicFrame>
            <p:nvGraphicFramePr>
              <p:cNvPr id="110" name="Chart 109">
                <a:extLst>
                  <a:ext uri="{FF2B5EF4-FFF2-40B4-BE49-F238E27FC236}">
                    <a16:creationId xmlns:a16="http://schemas.microsoft.com/office/drawing/2014/main" id="{6D331C42-2BB3-989E-143A-45A42DE0F93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729339933"/>
                  </p:ext>
                </p:extLst>
              </p:nvPr>
            </p:nvGraphicFramePr>
            <p:xfrm>
              <a:off x="334534" y="3212414"/>
              <a:ext cx="2619017" cy="27397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6C7A23E5-BAE8-3EB5-1DC7-DC16F84A8081}"/>
                  </a:ext>
                </a:extLst>
              </p:cNvPr>
              <p:cNvSpPr txBox="1"/>
              <p:nvPr/>
            </p:nvSpPr>
            <p:spPr>
              <a:xfrm>
                <a:off x="435447" y="2836232"/>
                <a:ext cx="1375304" cy="292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solidFill>
                      <a:schemeClr val="tx2"/>
                    </a:solidFill>
                    <a:latin typeface="Montserrat Medium" panose="00000600000000000000" pitchFamily="2" charset="0"/>
                  </a:rPr>
                  <a:t>Revenue</a:t>
                </a: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94B8510E-D754-E994-62EA-5999A7879087}"/>
                </a:ext>
              </a:extLst>
            </p:cNvPr>
            <p:cNvGrpSpPr/>
            <p:nvPr/>
          </p:nvGrpSpPr>
          <p:grpSpPr>
            <a:xfrm>
              <a:off x="3350595" y="2797735"/>
              <a:ext cx="2581621" cy="3324861"/>
              <a:chOff x="3364876" y="2797735"/>
              <a:chExt cx="2581621" cy="3154450"/>
            </a:xfrm>
          </p:grpSpPr>
          <p:graphicFrame>
            <p:nvGraphicFramePr>
              <p:cNvPr id="108" name="Chart 107">
                <a:extLst>
                  <a:ext uri="{FF2B5EF4-FFF2-40B4-BE49-F238E27FC236}">
                    <a16:creationId xmlns:a16="http://schemas.microsoft.com/office/drawing/2014/main" id="{ABC57FB9-4C76-91AF-EF37-E97D80A23D0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765734139"/>
                  </p:ext>
                </p:extLst>
              </p:nvPr>
            </p:nvGraphicFramePr>
            <p:xfrm>
              <a:off x="3364876" y="3212414"/>
              <a:ext cx="2581621" cy="27397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244A17C2-421D-59CE-59F7-23F77E9ABC78}"/>
                  </a:ext>
                </a:extLst>
              </p:cNvPr>
              <p:cNvSpPr txBox="1"/>
              <p:nvPr/>
            </p:nvSpPr>
            <p:spPr>
              <a:xfrm>
                <a:off x="3562632" y="2797735"/>
                <a:ext cx="1375304" cy="292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solidFill>
                      <a:schemeClr val="tx2"/>
                    </a:solidFill>
                    <a:latin typeface="Montserrat Medium" panose="00000600000000000000" pitchFamily="2" charset="0"/>
                  </a:rPr>
                  <a:t>Cogs</a:t>
                </a:r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35BC0D9-BD9C-BDE6-5008-6DF59D28BE4D}"/>
                </a:ext>
              </a:extLst>
            </p:cNvPr>
            <p:cNvGrpSpPr/>
            <p:nvPr/>
          </p:nvGrpSpPr>
          <p:grpSpPr>
            <a:xfrm>
              <a:off x="6224006" y="2790115"/>
              <a:ext cx="2568993" cy="3332893"/>
              <a:chOff x="6315100" y="2790115"/>
              <a:chExt cx="2568993" cy="3162070"/>
            </a:xfrm>
          </p:grpSpPr>
          <p:graphicFrame>
            <p:nvGraphicFramePr>
              <p:cNvPr id="106" name="Chart 105">
                <a:extLst>
                  <a:ext uri="{FF2B5EF4-FFF2-40B4-BE49-F238E27FC236}">
                    <a16:creationId xmlns:a16="http://schemas.microsoft.com/office/drawing/2014/main" id="{5E5FECE9-CF5A-1F41-5494-3E8FD070E14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61190580"/>
                  </p:ext>
                </p:extLst>
              </p:nvPr>
            </p:nvGraphicFramePr>
            <p:xfrm>
              <a:off x="6315100" y="3212414"/>
              <a:ext cx="2568993" cy="27397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B7E753DA-A9DB-9247-96CF-B4621C9075C3}"/>
                  </a:ext>
                </a:extLst>
              </p:cNvPr>
              <p:cNvSpPr txBox="1"/>
              <p:nvPr/>
            </p:nvSpPr>
            <p:spPr>
              <a:xfrm>
                <a:off x="6474371" y="2790115"/>
                <a:ext cx="1375304" cy="292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solidFill>
                      <a:schemeClr val="tx2"/>
                    </a:solidFill>
                    <a:latin typeface="Montserrat Medium" panose="00000600000000000000" pitchFamily="2" charset="0"/>
                  </a:rPr>
                  <a:t>Sales</a:t>
                </a:r>
              </a:p>
            </p:txBody>
          </p:sp>
        </p:grp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FF115356-8E44-7766-4E44-13136A9A8AB2}"/>
              </a:ext>
            </a:extLst>
          </p:cNvPr>
          <p:cNvSpPr txBox="1"/>
          <p:nvPr/>
        </p:nvSpPr>
        <p:spPr>
          <a:xfrm>
            <a:off x="340382" y="981313"/>
            <a:ext cx="267335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9D9E1E-F506-F840-98F0-8E905F068B23}"/>
              </a:ext>
            </a:extLst>
          </p:cNvPr>
          <p:cNvSpPr txBox="1"/>
          <p:nvPr/>
        </p:nvSpPr>
        <p:spPr>
          <a:xfrm>
            <a:off x="3196295" y="989030"/>
            <a:ext cx="267335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7FB4F03-2723-3725-B762-0B10769B3E6C}"/>
              </a:ext>
            </a:extLst>
          </p:cNvPr>
          <p:cNvSpPr txBox="1"/>
          <p:nvPr/>
        </p:nvSpPr>
        <p:spPr>
          <a:xfrm>
            <a:off x="6128159" y="1035078"/>
            <a:ext cx="267335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9063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90" grpId="0" animBg="1"/>
      <p:bldP spid="93" grpId="0" animBg="1"/>
      <p:bldP spid="96" grpId="0" animBg="1"/>
      <p:bldP spid="115" grpId="0"/>
      <p:bldP spid="116" grpId="0"/>
      <p:bldP spid="1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6560;p72">
            <a:extLst>
              <a:ext uri="{FF2B5EF4-FFF2-40B4-BE49-F238E27FC236}">
                <a16:creationId xmlns:a16="http://schemas.microsoft.com/office/drawing/2014/main" id="{E6542256-144C-D87F-4F71-D69BB85424C6}"/>
              </a:ext>
            </a:extLst>
          </p:cNvPr>
          <p:cNvGrpSpPr/>
          <p:nvPr/>
        </p:nvGrpSpPr>
        <p:grpSpPr>
          <a:xfrm>
            <a:off x="8359605" y="2476660"/>
            <a:ext cx="1826518" cy="1811833"/>
            <a:chOff x="946175" y="3253275"/>
            <a:chExt cx="298550" cy="296150"/>
          </a:xfrm>
          <a:solidFill>
            <a:srgbClr val="FFC000"/>
          </a:solidFill>
        </p:grpSpPr>
        <p:sp>
          <p:nvSpPr>
            <p:cNvPr id="43" name="Google Shape;6561;p72">
              <a:extLst>
                <a:ext uri="{FF2B5EF4-FFF2-40B4-BE49-F238E27FC236}">
                  <a16:creationId xmlns:a16="http://schemas.microsoft.com/office/drawing/2014/main" id="{C9F02FCF-7193-1A43-1109-CD9C33C59D6F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562;p72">
              <a:extLst>
                <a:ext uri="{FF2B5EF4-FFF2-40B4-BE49-F238E27FC236}">
                  <a16:creationId xmlns:a16="http://schemas.microsoft.com/office/drawing/2014/main" id="{E524EA6D-9CC3-8304-518F-870408B763E8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563;p72">
              <a:extLst>
                <a:ext uri="{FF2B5EF4-FFF2-40B4-BE49-F238E27FC236}">
                  <a16:creationId xmlns:a16="http://schemas.microsoft.com/office/drawing/2014/main" id="{B6813B2C-7ED4-C8FD-4CC1-FE7193F1C378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564;p72">
              <a:extLst>
                <a:ext uri="{FF2B5EF4-FFF2-40B4-BE49-F238E27FC236}">
                  <a16:creationId xmlns:a16="http://schemas.microsoft.com/office/drawing/2014/main" id="{1F9C8070-9182-D6D0-39FE-E429E0A6AA1C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565;p72">
              <a:extLst>
                <a:ext uri="{FF2B5EF4-FFF2-40B4-BE49-F238E27FC236}">
                  <a16:creationId xmlns:a16="http://schemas.microsoft.com/office/drawing/2014/main" id="{265A777F-0C53-F89F-1B19-60D2D37E5E3B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BC037FF-1DB0-FD8A-303A-C3B824FB77A8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سوم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0677566-4321-2C28-FA93-051DE8412796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81149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43CAFE7-BD78-D655-8292-9E0EA1EFFD8A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97C12A0F-6BA0-F0CE-DC99-11601951A881}"/>
              </a:ext>
            </a:extLst>
          </p:cNvPr>
          <p:cNvGrpSpPr/>
          <p:nvPr/>
        </p:nvGrpSpPr>
        <p:grpSpPr>
          <a:xfrm>
            <a:off x="6476345" y="1654222"/>
            <a:ext cx="2172541" cy="1297837"/>
            <a:chOff x="8238402" y="1787149"/>
            <a:chExt cx="2774740" cy="1657580"/>
          </a:xfrm>
        </p:grpSpPr>
        <p:sp>
          <p:nvSpPr>
            <p:cNvPr id="123" name="Flowchart: Data 15">
              <a:extLst>
                <a:ext uri="{FF2B5EF4-FFF2-40B4-BE49-F238E27FC236}">
                  <a16:creationId xmlns:a16="http://schemas.microsoft.com/office/drawing/2014/main" id="{BD5BE045-C166-AACA-31FB-D4361A7C428F}"/>
                </a:ext>
              </a:extLst>
            </p:cNvPr>
            <p:cNvSpPr/>
            <p:nvPr/>
          </p:nvSpPr>
          <p:spPr>
            <a:xfrm flipH="1">
              <a:off x="9256428" y="2163210"/>
              <a:ext cx="1756714" cy="1123617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9776"/>
                <a:gd name="connsiteY0" fmla="*/ 10000 h 10000"/>
                <a:gd name="connsiteX1" fmla="*/ 2000 w 19776"/>
                <a:gd name="connsiteY1" fmla="*/ 0 h 10000"/>
                <a:gd name="connsiteX2" fmla="*/ 19776 w 19776"/>
                <a:gd name="connsiteY2" fmla="*/ 635 h 10000"/>
                <a:gd name="connsiteX3" fmla="*/ 8000 w 19776"/>
                <a:gd name="connsiteY3" fmla="*/ 10000 h 10000"/>
                <a:gd name="connsiteX4" fmla="*/ 0 w 19776"/>
                <a:gd name="connsiteY4" fmla="*/ 10000 h 10000"/>
                <a:gd name="connsiteX0" fmla="*/ 0 w 24564"/>
                <a:gd name="connsiteY0" fmla="*/ 10000 h 10000"/>
                <a:gd name="connsiteX1" fmla="*/ 2000 w 24564"/>
                <a:gd name="connsiteY1" fmla="*/ 0 h 10000"/>
                <a:gd name="connsiteX2" fmla="*/ 24564 w 24564"/>
                <a:gd name="connsiteY2" fmla="*/ 1905 h 10000"/>
                <a:gd name="connsiteX3" fmla="*/ 8000 w 24564"/>
                <a:gd name="connsiteY3" fmla="*/ 10000 h 10000"/>
                <a:gd name="connsiteX4" fmla="*/ 0 w 24564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4" h="10000">
                  <a:moveTo>
                    <a:pt x="0" y="10000"/>
                  </a:moveTo>
                  <a:lnTo>
                    <a:pt x="2000" y="0"/>
                  </a:lnTo>
                  <a:lnTo>
                    <a:pt x="24564" y="1905"/>
                  </a:lnTo>
                  <a:lnTo>
                    <a:pt x="8000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24" name="Flowchart: Manual Input 123">
              <a:extLst>
                <a:ext uri="{FF2B5EF4-FFF2-40B4-BE49-F238E27FC236}">
                  <a16:creationId xmlns:a16="http://schemas.microsoft.com/office/drawing/2014/main" id="{FA6A7859-163E-26DA-F98A-53FA04A1D238}"/>
                </a:ext>
              </a:extLst>
            </p:cNvPr>
            <p:cNvSpPr/>
            <p:nvPr/>
          </p:nvSpPr>
          <p:spPr>
            <a:xfrm>
              <a:off x="8238402" y="2163210"/>
              <a:ext cx="2636269" cy="1281519"/>
            </a:xfrm>
            <a:prstGeom prst="flowChartManualInpu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25" name="Flowchart: Manual Input 124">
              <a:extLst>
                <a:ext uri="{FF2B5EF4-FFF2-40B4-BE49-F238E27FC236}">
                  <a16:creationId xmlns:a16="http://schemas.microsoft.com/office/drawing/2014/main" id="{02E0B8F3-C0FE-73E8-0901-BF0442C47D11}"/>
                </a:ext>
              </a:extLst>
            </p:cNvPr>
            <p:cNvSpPr/>
            <p:nvPr/>
          </p:nvSpPr>
          <p:spPr>
            <a:xfrm flipH="1">
              <a:off x="8421474" y="1787149"/>
              <a:ext cx="1284974" cy="1281519"/>
            </a:xfrm>
            <a:prstGeom prst="flowChartManualInpu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  <a:latin typeface=""/>
                <a:cs typeface="B Titr" panose="00000700000000000000" pitchFamily="2" charset="-78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C2858978-E9FA-EDE1-6153-75E64E26EE13}"/>
                </a:ext>
              </a:extLst>
            </p:cNvPr>
            <p:cNvSpPr txBox="1"/>
            <p:nvPr/>
          </p:nvSpPr>
          <p:spPr>
            <a:xfrm>
              <a:off x="8563919" y="2139234"/>
              <a:ext cx="1028172" cy="982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a-IR" sz="4400" b="1" dirty="0">
                  <a:solidFill>
                    <a:srgbClr val="095667"/>
                  </a:solidFill>
                  <a:latin typeface=""/>
                  <a:cs typeface="B Titr" panose="00000700000000000000" pitchFamily="2" charset="-78"/>
                </a:rPr>
                <a:t>03</a:t>
              </a:r>
              <a:endParaRPr lang="en-ID" sz="4400" b="1" dirty="0">
                <a:solidFill>
                  <a:srgbClr val="095667"/>
                </a:solidFill>
                <a:latin typeface=""/>
                <a:cs typeface="B Titr" panose="00000700000000000000" pitchFamily="2" charset="-78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F73E743-4092-11AB-1D99-CE0E5E5A00A2}"/>
              </a:ext>
            </a:extLst>
          </p:cNvPr>
          <p:cNvGrpSpPr/>
          <p:nvPr/>
        </p:nvGrpSpPr>
        <p:grpSpPr>
          <a:xfrm>
            <a:off x="3491058" y="2248296"/>
            <a:ext cx="2185825" cy="1297837"/>
            <a:chOff x="4721649" y="2545892"/>
            <a:chExt cx="2791706" cy="1657580"/>
          </a:xfrm>
        </p:grpSpPr>
        <p:sp>
          <p:nvSpPr>
            <p:cNvPr id="131" name="Flowchart: Data 15">
              <a:extLst>
                <a:ext uri="{FF2B5EF4-FFF2-40B4-BE49-F238E27FC236}">
                  <a16:creationId xmlns:a16="http://schemas.microsoft.com/office/drawing/2014/main" id="{23F5D480-319D-4B2E-8BAD-C438E444593C}"/>
                </a:ext>
              </a:extLst>
            </p:cNvPr>
            <p:cNvSpPr/>
            <p:nvPr/>
          </p:nvSpPr>
          <p:spPr>
            <a:xfrm flipH="1">
              <a:off x="5756642" y="2921953"/>
              <a:ext cx="1756713" cy="1123617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9776"/>
                <a:gd name="connsiteY0" fmla="*/ 10000 h 10000"/>
                <a:gd name="connsiteX1" fmla="*/ 2000 w 19776"/>
                <a:gd name="connsiteY1" fmla="*/ 0 h 10000"/>
                <a:gd name="connsiteX2" fmla="*/ 19776 w 19776"/>
                <a:gd name="connsiteY2" fmla="*/ 635 h 10000"/>
                <a:gd name="connsiteX3" fmla="*/ 8000 w 19776"/>
                <a:gd name="connsiteY3" fmla="*/ 10000 h 10000"/>
                <a:gd name="connsiteX4" fmla="*/ 0 w 19776"/>
                <a:gd name="connsiteY4" fmla="*/ 10000 h 10000"/>
                <a:gd name="connsiteX0" fmla="*/ 0 w 24564"/>
                <a:gd name="connsiteY0" fmla="*/ 10000 h 10000"/>
                <a:gd name="connsiteX1" fmla="*/ 2000 w 24564"/>
                <a:gd name="connsiteY1" fmla="*/ 0 h 10000"/>
                <a:gd name="connsiteX2" fmla="*/ 24564 w 24564"/>
                <a:gd name="connsiteY2" fmla="*/ 1905 h 10000"/>
                <a:gd name="connsiteX3" fmla="*/ 8000 w 24564"/>
                <a:gd name="connsiteY3" fmla="*/ 10000 h 10000"/>
                <a:gd name="connsiteX4" fmla="*/ 0 w 24564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4" h="10000">
                  <a:moveTo>
                    <a:pt x="0" y="10000"/>
                  </a:moveTo>
                  <a:lnTo>
                    <a:pt x="2000" y="0"/>
                  </a:lnTo>
                  <a:lnTo>
                    <a:pt x="24564" y="1905"/>
                  </a:lnTo>
                  <a:lnTo>
                    <a:pt x="8000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32" name="Flowchart: Manual Input 131">
              <a:extLst>
                <a:ext uri="{FF2B5EF4-FFF2-40B4-BE49-F238E27FC236}">
                  <a16:creationId xmlns:a16="http://schemas.microsoft.com/office/drawing/2014/main" id="{56324E6A-F9D4-7458-0053-03ADF7E9D865}"/>
                </a:ext>
              </a:extLst>
            </p:cNvPr>
            <p:cNvSpPr/>
            <p:nvPr/>
          </p:nvSpPr>
          <p:spPr>
            <a:xfrm>
              <a:off x="4721649" y="2921953"/>
              <a:ext cx="2636268" cy="1281519"/>
            </a:xfrm>
            <a:prstGeom prst="flowChartManualInput">
              <a:avLst/>
            </a:pr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33" name="Flowchart: Manual Input 132">
              <a:extLst>
                <a:ext uri="{FF2B5EF4-FFF2-40B4-BE49-F238E27FC236}">
                  <a16:creationId xmlns:a16="http://schemas.microsoft.com/office/drawing/2014/main" id="{40083EA1-C80A-3D4E-6EAB-DAD3FB318F3A}"/>
                </a:ext>
              </a:extLst>
            </p:cNvPr>
            <p:cNvSpPr/>
            <p:nvPr/>
          </p:nvSpPr>
          <p:spPr>
            <a:xfrm flipH="1">
              <a:off x="4904721" y="2545892"/>
              <a:ext cx="1284972" cy="1281519"/>
            </a:xfrm>
            <a:prstGeom prst="flowChartManualInpu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  <a:latin typeface=""/>
                <a:cs typeface="B Titr" panose="00000700000000000000" pitchFamily="2" charset="-78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BD092D3-AADD-AB0C-2831-B1D177821278}"/>
                </a:ext>
              </a:extLst>
            </p:cNvPr>
            <p:cNvSpPr txBox="1"/>
            <p:nvPr/>
          </p:nvSpPr>
          <p:spPr>
            <a:xfrm>
              <a:off x="5088113" y="2896052"/>
              <a:ext cx="946278" cy="982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a-IR" sz="4400" b="1" dirty="0">
                  <a:solidFill>
                    <a:srgbClr val="095667"/>
                  </a:solidFill>
                  <a:latin typeface=""/>
                  <a:cs typeface="B Titr" panose="00000700000000000000" pitchFamily="2" charset="-78"/>
                </a:rPr>
                <a:t>02</a:t>
              </a:r>
              <a:endParaRPr lang="en-ID" sz="4400" b="1" dirty="0">
                <a:solidFill>
                  <a:srgbClr val="095667"/>
                </a:solidFill>
                <a:latin typeface=""/>
                <a:cs typeface="B Titr" panose="00000700000000000000" pitchFamily="2" charset="-78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58F9E5B-117C-FCF5-394E-459FBE6264AC}"/>
              </a:ext>
            </a:extLst>
          </p:cNvPr>
          <p:cNvGrpSpPr/>
          <p:nvPr/>
        </p:nvGrpSpPr>
        <p:grpSpPr>
          <a:xfrm>
            <a:off x="488708" y="1623083"/>
            <a:ext cx="2202887" cy="1297837"/>
            <a:chOff x="1180981" y="1747378"/>
            <a:chExt cx="2813498" cy="1657580"/>
          </a:xfrm>
        </p:grpSpPr>
        <p:sp>
          <p:nvSpPr>
            <p:cNvPr id="139" name="Flowchart: Data 15">
              <a:extLst>
                <a:ext uri="{FF2B5EF4-FFF2-40B4-BE49-F238E27FC236}">
                  <a16:creationId xmlns:a16="http://schemas.microsoft.com/office/drawing/2014/main" id="{ED827304-86EE-E4F3-E9B2-980384033D29}"/>
                </a:ext>
              </a:extLst>
            </p:cNvPr>
            <p:cNvSpPr/>
            <p:nvPr/>
          </p:nvSpPr>
          <p:spPr>
            <a:xfrm flipH="1">
              <a:off x="2237766" y="2123439"/>
              <a:ext cx="1756713" cy="1123617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9776"/>
                <a:gd name="connsiteY0" fmla="*/ 10000 h 10000"/>
                <a:gd name="connsiteX1" fmla="*/ 2000 w 19776"/>
                <a:gd name="connsiteY1" fmla="*/ 0 h 10000"/>
                <a:gd name="connsiteX2" fmla="*/ 19776 w 19776"/>
                <a:gd name="connsiteY2" fmla="*/ 635 h 10000"/>
                <a:gd name="connsiteX3" fmla="*/ 8000 w 19776"/>
                <a:gd name="connsiteY3" fmla="*/ 10000 h 10000"/>
                <a:gd name="connsiteX4" fmla="*/ 0 w 19776"/>
                <a:gd name="connsiteY4" fmla="*/ 10000 h 10000"/>
                <a:gd name="connsiteX0" fmla="*/ 0 w 24564"/>
                <a:gd name="connsiteY0" fmla="*/ 10000 h 10000"/>
                <a:gd name="connsiteX1" fmla="*/ 2000 w 24564"/>
                <a:gd name="connsiteY1" fmla="*/ 0 h 10000"/>
                <a:gd name="connsiteX2" fmla="*/ 24564 w 24564"/>
                <a:gd name="connsiteY2" fmla="*/ 1905 h 10000"/>
                <a:gd name="connsiteX3" fmla="*/ 8000 w 24564"/>
                <a:gd name="connsiteY3" fmla="*/ 10000 h 10000"/>
                <a:gd name="connsiteX4" fmla="*/ 0 w 24564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4" h="10000">
                  <a:moveTo>
                    <a:pt x="0" y="10000"/>
                  </a:moveTo>
                  <a:lnTo>
                    <a:pt x="2000" y="0"/>
                  </a:lnTo>
                  <a:lnTo>
                    <a:pt x="24564" y="1905"/>
                  </a:lnTo>
                  <a:lnTo>
                    <a:pt x="8000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40" name="Flowchart: Manual Input 139">
              <a:extLst>
                <a:ext uri="{FF2B5EF4-FFF2-40B4-BE49-F238E27FC236}">
                  <a16:creationId xmlns:a16="http://schemas.microsoft.com/office/drawing/2014/main" id="{D240D5DA-4CB3-BA96-F5B7-C397F3768B2F}"/>
                </a:ext>
              </a:extLst>
            </p:cNvPr>
            <p:cNvSpPr/>
            <p:nvPr/>
          </p:nvSpPr>
          <p:spPr>
            <a:xfrm>
              <a:off x="1180981" y="2123439"/>
              <a:ext cx="2636267" cy="1281519"/>
            </a:xfrm>
            <a:prstGeom prst="flowChartManualInput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cs typeface="B Titr" panose="00000700000000000000" pitchFamily="2" charset="-78"/>
              </a:endParaRPr>
            </a:p>
          </p:txBody>
        </p:sp>
        <p:sp>
          <p:nvSpPr>
            <p:cNvPr id="141" name="Flowchart: Manual Input 140">
              <a:extLst>
                <a:ext uri="{FF2B5EF4-FFF2-40B4-BE49-F238E27FC236}">
                  <a16:creationId xmlns:a16="http://schemas.microsoft.com/office/drawing/2014/main" id="{F8019BC7-4CA9-7B79-3B8C-5C7E688F2F5A}"/>
                </a:ext>
              </a:extLst>
            </p:cNvPr>
            <p:cNvSpPr/>
            <p:nvPr/>
          </p:nvSpPr>
          <p:spPr>
            <a:xfrm flipH="1">
              <a:off x="1364053" y="1747378"/>
              <a:ext cx="1343605" cy="1281519"/>
            </a:xfrm>
            <a:prstGeom prst="flowChartManualInpu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  <a:latin typeface=""/>
                <a:cs typeface="B Titr" panose="00000700000000000000" pitchFamily="2" charset="-78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CFADB481-F0CB-62AF-D1A5-111569FC7F29}"/>
                </a:ext>
              </a:extLst>
            </p:cNvPr>
            <p:cNvSpPr txBox="1"/>
            <p:nvPr/>
          </p:nvSpPr>
          <p:spPr>
            <a:xfrm>
              <a:off x="1644015" y="2063182"/>
              <a:ext cx="858243" cy="982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a-IR" sz="4400" b="1" dirty="0">
                  <a:solidFill>
                    <a:srgbClr val="095667"/>
                  </a:solidFill>
                  <a:latin typeface=""/>
                  <a:cs typeface="B Titr" panose="00000700000000000000" pitchFamily="2" charset="-78"/>
                </a:rPr>
                <a:t>01</a:t>
              </a:r>
              <a:endParaRPr lang="en-ID" sz="4400" b="1" dirty="0">
                <a:solidFill>
                  <a:srgbClr val="095667"/>
                </a:solidFill>
                <a:latin typeface=""/>
                <a:cs typeface="B Titr" panose="00000700000000000000" pitchFamily="2" charset="-78"/>
              </a:endParaRPr>
            </a:p>
          </p:txBody>
        </p:sp>
      </p:grpSp>
      <p:pic>
        <p:nvPicPr>
          <p:cNvPr id="143" name="Graphic 142" descr="Astronaut female with solid fill">
            <a:extLst>
              <a:ext uri="{FF2B5EF4-FFF2-40B4-BE49-F238E27FC236}">
                <a16:creationId xmlns:a16="http://schemas.microsoft.com/office/drawing/2014/main" id="{E5F994EE-E0F8-48F8-CACD-BA2CFEE29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5784" y="1107509"/>
            <a:ext cx="504922" cy="504922"/>
          </a:xfrm>
          <a:prstGeom prst="rect">
            <a:avLst/>
          </a:prstGeom>
        </p:spPr>
      </p:pic>
      <p:pic>
        <p:nvPicPr>
          <p:cNvPr id="144" name="Graphic 143" descr="@ with solid fill">
            <a:extLst>
              <a:ext uri="{FF2B5EF4-FFF2-40B4-BE49-F238E27FC236}">
                <a16:creationId xmlns:a16="http://schemas.microsoft.com/office/drawing/2014/main" id="{FC4AE81C-D799-3AD7-6E66-71E098A043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46470" y="1107509"/>
            <a:ext cx="504922" cy="504922"/>
          </a:xfrm>
          <a:prstGeom prst="rect">
            <a:avLst/>
          </a:prstGeom>
        </p:spPr>
      </p:pic>
      <p:pic>
        <p:nvPicPr>
          <p:cNvPr id="145" name="Graphic 144" descr="Atom with solid fill">
            <a:extLst>
              <a:ext uri="{FF2B5EF4-FFF2-40B4-BE49-F238E27FC236}">
                <a16:creationId xmlns:a16="http://schemas.microsoft.com/office/drawing/2014/main" id="{3CF185CE-0209-B6D7-F46F-B2E09B58DA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72431" y="1751863"/>
            <a:ext cx="504922" cy="504922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43F739AA-DFA9-3675-87A5-DBCAD4511AA5}"/>
              </a:ext>
            </a:extLst>
          </p:cNvPr>
          <p:cNvSpPr txBox="1"/>
          <p:nvPr/>
        </p:nvSpPr>
        <p:spPr>
          <a:xfrm>
            <a:off x="362118" y="3039508"/>
            <a:ext cx="2317299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BC8843C-60D9-5C8C-C929-54ABE9EFFE79}"/>
              </a:ext>
            </a:extLst>
          </p:cNvPr>
          <p:cNvSpPr txBox="1"/>
          <p:nvPr/>
        </p:nvSpPr>
        <p:spPr>
          <a:xfrm>
            <a:off x="3298966" y="3490131"/>
            <a:ext cx="2317299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55A6874-58EB-EA0F-16D6-F47A5B5F8EDF}"/>
              </a:ext>
            </a:extLst>
          </p:cNvPr>
          <p:cNvSpPr txBox="1"/>
          <p:nvPr/>
        </p:nvSpPr>
        <p:spPr>
          <a:xfrm>
            <a:off x="6354643" y="2967462"/>
            <a:ext cx="2317299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389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75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106620-8AB0-F18E-DDAC-C76D85326963}"/>
              </a:ext>
            </a:extLst>
          </p:cNvPr>
          <p:cNvSpPr txBox="1"/>
          <p:nvPr/>
        </p:nvSpPr>
        <p:spPr>
          <a:xfrm>
            <a:off x="118002" y="163094"/>
            <a:ext cx="1207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 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" name="Section Zoom 3">
                <a:extLst>
                  <a:ext uri="{FF2B5EF4-FFF2-40B4-BE49-F238E27FC236}">
                    <a16:creationId xmlns:a16="http://schemas.microsoft.com/office/drawing/2014/main" id="{77A9CAD3-4633-3E42-6AE4-6CE416D17D7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0501210"/>
                  </p:ext>
                </p:extLst>
              </p:nvPr>
            </p:nvGraphicFramePr>
            <p:xfrm>
              <a:off x="7940040" y="1865376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E4450267-5112-48DD-86E1-DF1BFD86460B}">
                    <psez:zmPr id="{E6074778-496A-417A-AADD-D46D16155DCD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" name="Section Zoom 3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77A9CAD3-4633-3E42-6AE4-6CE416D17D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40040" y="1865376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6" name="Section Zoom 5">
                <a:extLst>
                  <a:ext uri="{FF2B5EF4-FFF2-40B4-BE49-F238E27FC236}">
                    <a16:creationId xmlns:a16="http://schemas.microsoft.com/office/drawing/2014/main" id="{80FFCE85-BF1B-58DA-08B6-DF0A32DB77B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8863551"/>
                  </p:ext>
                </p:extLst>
              </p:nvPr>
            </p:nvGraphicFramePr>
            <p:xfrm>
              <a:off x="4325112" y="1865376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62D5E153-C394-485A-972D-DA31FCCFDBC0}">
                    <psez:zmPr id="{12E3E0FB-02A9-414A-9D36-284A9F1F838A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6" name="Section Zoom 5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80FFCE85-BF1B-58DA-08B6-DF0A32DB77B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25112" y="1865376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8" name="Section Zoom 7">
                <a:extLst>
                  <a:ext uri="{FF2B5EF4-FFF2-40B4-BE49-F238E27FC236}">
                    <a16:creationId xmlns:a16="http://schemas.microsoft.com/office/drawing/2014/main" id="{B7872ED4-CA8C-4DFD-FD68-61233DF3201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46262739"/>
                  </p:ext>
                </p:extLst>
              </p:nvPr>
            </p:nvGraphicFramePr>
            <p:xfrm>
              <a:off x="710184" y="1865376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5441D4C7-BED9-4227-BC0C-EC6E354D841B}">
                    <psez:zmPr id="{73571450-9A8E-4164-96F6-3F1B60929441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8" name="Section Zoom 7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B7872ED4-CA8C-4DFD-FD68-61233DF3201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10184" y="1865376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0" name="Section Zoom 9">
                <a:extLst>
                  <a:ext uri="{FF2B5EF4-FFF2-40B4-BE49-F238E27FC236}">
                    <a16:creationId xmlns:a16="http://schemas.microsoft.com/office/drawing/2014/main" id="{FC4927B5-58ED-C3EF-7DBB-309F719FEBF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02414990"/>
                  </p:ext>
                </p:extLst>
              </p:nvPr>
            </p:nvGraphicFramePr>
            <p:xfrm>
              <a:off x="7940040" y="3901054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94797635-6B56-40BF-87AA-149B6BF11508}">
                    <psez:zmPr id="{4BA7CB57-8384-41E5-AD40-16A0AB108CDA}" transitionDur="100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0" name="Section Zoom 9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FC4927B5-58ED-C3EF-7DBB-309F719FEBF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940040" y="3901054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2" name="Section Zoom 11">
                <a:extLst>
                  <a:ext uri="{FF2B5EF4-FFF2-40B4-BE49-F238E27FC236}">
                    <a16:creationId xmlns:a16="http://schemas.microsoft.com/office/drawing/2014/main" id="{E87FC61F-C453-4F10-7DCC-9D69ECBF0D1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99720523"/>
                  </p:ext>
                </p:extLst>
              </p:nvPr>
            </p:nvGraphicFramePr>
            <p:xfrm>
              <a:off x="4325112" y="3926388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51F70601-E04C-4951-9D9D-B7E27F77DC62}">
                    <psez:zmPr id="{C3446F8A-E48E-4022-9342-A126997EA19E}" transitionDur="100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2" name="Section Zoom 11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E87FC61F-C453-4F10-7DCC-9D69ECBF0D1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325112" y="3926388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4" name="Section Zoom 13">
                <a:extLst>
                  <a:ext uri="{FF2B5EF4-FFF2-40B4-BE49-F238E27FC236}">
                    <a16:creationId xmlns:a16="http://schemas.microsoft.com/office/drawing/2014/main" id="{EC054E93-81FD-4E2B-7DD9-B568009F928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78383080"/>
                  </p:ext>
                </p:extLst>
              </p:nvPr>
            </p:nvGraphicFramePr>
            <p:xfrm>
              <a:off x="710184" y="3901054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29DA7CF6-36F9-42E8-ABA4-DAD38B408582}">
                    <psez:zmPr id="{BE9E75BB-E79D-40D1-A2C7-87249CC1EC31}" transitionDur="1000">
                      <p166:blipFill xmlns:p166="http://schemas.microsoft.com/office/powerpoint/2016/6/main">
                        <a:blip r:embed="rId1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4" name="Section Zoom 13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id="{EC054E93-81FD-4E2B-7DD9-B568009F928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10184" y="3901054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681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E418DA-48CF-6B60-0A84-9D586283B513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EF5C716-177E-1006-63D5-CB773BE93C6E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2292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56EE06-3285-7220-C9B4-774EDF944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0D962D36-DDD9-6C6E-0EFE-E8113D6242B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4" r="20604"/>
          <a:stretch>
            <a:fillRect/>
          </a:stretch>
        </p:blipFill>
        <p:spPr/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179ECAAD-29A5-285B-2010-E7BF6F5D3398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B4A3BE-F8DF-CA88-0FD2-0CD8A563D2A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5458D2C-492E-68AD-CE46-91E043A0556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A2B78E9-4E0A-68C0-1745-13BC0E4FC914}"/>
              </a:ext>
            </a:extLst>
          </p:cNvPr>
          <p:cNvSpPr/>
          <p:nvPr/>
        </p:nvSpPr>
        <p:spPr>
          <a:xfrm>
            <a:off x="2344209" y="3866092"/>
            <a:ext cx="1456267" cy="1567086"/>
          </a:xfrm>
          <a:custGeom>
            <a:avLst/>
            <a:gdLst>
              <a:gd name="connsiteX0" fmla="*/ 725690 w 1481138"/>
              <a:gd name="connsiteY0" fmla="*/ 0 h 1593850"/>
              <a:gd name="connsiteX1" fmla="*/ 755448 w 1481138"/>
              <a:gd name="connsiteY1" fmla="*/ 0 h 1593850"/>
              <a:gd name="connsiteX2" fmla="*/ 756257 w 1481138"/>
              <a:gd name="connsiteY2" fmla="*/ 64 h 1593850"/>
              <a:gd name="connsiteX3" fmla="*/ 785602 w 1481138"/>
              <a:gd name="connsiteY3" fmla="*/ 2382 h 1593850"/>
              <a:gd name="connsiteX4" fmla="*/ 815757 w 1481138"/>
              <a:gd name="connsiteY4" fmla="*/ 7543 h 1593850"/>
              <a:gd name="connsiteX5" fmla="*/ 829931 w 1481138"/>
              <a:gd name="connsiteY5" fmla="*/ 11039 h 1593850"/>
              <a:gd name="connsiteX6" fmla="*/ 844721 w 1481138"/>
              <a:gd name="connsiteY6" fmla="*/ 14688 h 1593850"/>
              <a:gd name="connsiteX7" fmla="*/ 873685 w 1481138"/>
              <a:gd name="connsiteY7" fmla="*/ 23819 h 1593850"/>
              <a:gd name="connsiteX8" fmla="*/ 888187 w 1481138"/>
              <a:gd name="connsiteY8" fmla="*/ 30153 h 1593850"/>
              <a:gd name="connsiteX9" fmla="*/ 901856 w 1481138"/>
              <a:gd name="connsiteY9" fmla="*/ 36125 h 1593850"/>
              <a:gd name="connsiteX10" fmla="*/ 923050 w 1481138"/>
              <a:gd name="connsiteY10" fmla="*/ 47188 h 1593850"/>
              <a:gd name="connsiteX11" fmla="*/ 929233 w 1481138"/>
              <a:gd name="connsiteY11" fmla="*/ 50416 h 1593850"/>
              <a:gd name="connsiteX12" fmla="*/ 1027551 w 1481138"/>
              <a:gd name="connsiteY12" fmla="*/ 107118 h 1593850"/>
              <a:gd name="connsiteX13" fmla="*/ 1292673 w 1481138"/>
              <a:gd name="connsiteY13" fmla="*/ 260018 h 1593850"/>
              <a:gd name="connsiteX14" fmla="*/ 1302896 w 1481138"/>
              <a:gd name="connsiteY14" fmla="*/ 266627 h 1593850"/>
              <a:gd name="connsiteX15" fmla="*/ 1318463 w 1481138"/>
              <a:gd name="connsiteY15" fmla="*/ 276691 h 1593850"/>
              <a:gd name="connsiteX16" fmla="*/ 1338364 w 1481138"/>
              <a:gd name="connsiteY16" fmla="*/ 291545 h 1593850"/>
              <a:gd name="connsiteX17" fmla="*/ 1343459 w 1481138"/>
              <a:gd name="connsiteY17" fmla="*/ 295349 h 1593850"/>
              <a:gd name="connsiteX18" fmla="*/ 1350257 w 1481138"/>
              <a:gd name="connsiteY18" fmla="*/ 301543 h 1593850"/>
              <a:gd name="connsiteX19" fmla="*/ 1365678 w 1481138"/>
              <a:gd name="connsiteY19" fmla="*/ 315594 h 1593850"/>
              <a:gd name="connsiteX20" fmla="*/ 1386707 w 1481138"/>
              <a:gd name="connsiteY20" fmla="*/ 337428 h 1593850"/>
              <a:gd name="connsiteX21" fmla="*/ 1405752 w 1481138"/>
              <a:gd name="connsiteY21" fmla="*/ 360849 h 1593850"/>
              <a:gd name="connsiteX22" fmla="*/ 1422813 w 1481138"/>
              <a:gd name="connsiteY22" fmla="*/ 385462 h 1593850"/>
              <a:gd name="connsiteX23" fmla="*/ 1437494 w 1481138"/>
              <a:gd name="connsiteY23" fmla="*/ 411662 h 1593850"/>
              <a:gd name="connsiteX24" fmla="*/ 1450984 w 1481138"/>
              <a:gd name="connsiteY24" fmla="*/ 438656 h 1593850"/>
              <a:gd name="connsiteX25" fmla="*/ 1461697 w 1481138"/>
              <a:gd name="connsiteY25" fmla="*/ 466841 h 1593850"/>
              <a:gd name="connsiteX26" fmla="*/ 1470029 w 1481138"/>
              <a:gd name="connsiteY26" fmla="*/ 495820 h 1593850"/>
              <a:gd name="connsiteX27" fmla="*/ 1476377 w 1481138"/>
              <a:gd name="connsiteY27" fmla="*/ 525594 h 1593850"/>
              <a:gd name="connsiteX28" fmla="*/ 1479551 w 1481138"/>
              <a:gd name="connsiteY28" fmla="*/ 556557 h 1593850"/>
              <a:gd name="connsiteX29" fmla="*/ 1481138 w 1481138"/>
              <a:gd name="connsiteY29" fmla="*/ 587521 h 1593850"/>
              <a:gd name="connsiteX30" fmla="*/ 1481138 w 1481138"/>
              <a:gd name="connsiteY30" fmla="*/ 1006475 h 1593850"/>
              <a:gd name="connsiteX31" fmla="*/ 1481138 w 1481138"/>
              <a:gd name="connsiteY31" fmla="*/ 1006726 h 1593850"/>
              <a:gd name="connsiteX32" fmla="*/ 1480619 w 1481138"/>
              <a:gd name="connsiteY32" fmla="*/ 1016856 h 1593850"/>
              <a:gd name="connsiteX33" fmla="*/ 1479551 w 1481138"/>
              <a:gd name="connsiteY33" fmla="*/ 1037690 h 1593850"/>
              <a:gd name="connsiteX34" fmla="*/ 1477491 w 1481138"/>
              <a:gd name="connsiteY34" fmla="*/ 1057784 h 1593850"/>
              <a:gd name="connsiteX35" fmla="*/ 1476377 w 1481138"/>
              <a:gd name="connsiteY35" fmla="*/ 1068654 h 1593850"/>
              <a:gd name="connsiteX36" fmla="*/ 1471818 w 1481138"/>
              <a:gd name="connsiteY36" fmla="*/ 1090036 h 1593850"/>
              <a:gd name="connsiteX37" fmla="*/ 1470029 w 1481138"/>
              <a:gd name="connsiteY37" fmla="*/ 1098427 h 1593850"/>
              <a:gd name="connsiteX38" fmla="*/ 1461697 w 1481138"/>
              <a:gd name="connsiteY38" fmla="*/ 1127406 h 1593850"/>
              <a:gd name="connsiteX39" fmla="*/ 1450984 w 1481138"/>
              <a:gd name="connsiteY39" fmla="*/ 1155591 h 1593850"/>
              <a:gd name="connsiteX40" fmla="*/ 1437494 w 1481138"/>
              <a:gd name="connsiteY40" fmla="*/ 1182585 h 1593850"/>
              <a:gd name="connsiteX41" fmla="*/ 1422813 w 1481138"/>
              <a:gd name="connsiteY41" fmla="*/ 1208786 h 1593850"/>
              <a:gd name="connsiteX42" fmla="*/ 1405752 w 1481138"/>
              <a:gd name="connsiteY42" fmla="*/ 1233398 h 1593850"/>
              <a:gd name="connsiteX43" fmla="*/ 1390038 w 1481138"/>
              <a:gd name="connsiteY43" fmla="*/ 1252724 h 1593850"/>
              <a:gd name="connsiteX44" fmla="*/ 1386707 w 1481138"/>
              <a:gd name="connsiteY44" fmla="*/ 1256819 h 1593850"/>
              <a:gd name="connsiteX45" fmla="*/ 1379510 w 1481138"/>
              <a:gd name="connsiteY45" fmla="*/ 1264292 h 1593850"/>
              <a:gd name="connsiteX46" fmla="*/ 1365678 w 1481138"/>
              <a:gd name="connsiteY46" fmla="*/ 1278653 h 1593850"/>
              <a:gd name="connsiteX47" fmla="*/ 1359151 w 1481138"/>
              <a:gd name="connsiteY47" fmla="*/ 1284600 h 1593850"/>
              <a:gd name="connsiteX48" fmla="*/ 1343459 w 1481138"/>
              <a:gd name="connsiteY48" fmla="*/ 1298899 h 1593850"/>
              <a:gd name="connsiteX49" fmla="*/ 1330950 w 1481138"/>
              <a:gd name="connsiteY49" fmla="*/ 1308236 h 1593850"/>
              <a:gd name="connsiteX50" fmla="*/ 1318463 w 1481138"/>
              <a:gd name="connsiteY50" fmla="*/ 1317556 h 1593850"/>
              <a:gd name="connsiteX51" fmla="*/ 1309711 w 1481138"/>
              <a:gd name="connsiteY51" fmla="*/ 1323215 h 1593850"/>
              <a:gd name="connsiteX52" fmla="*/ 1292673 w 1481138"/>
              <a:gd name="connsiteY52" fmla="*/ 1334229 h 1593850"/>
              <a:gd name="connsiteX53" fmla="*/ 929233 w 1481138"/>
              <a:gd name="connsiteY53" fmla="*/ 1543831 h 1593850"/>
              <a:gd name="connsiteX54" fmla="*/ 901856 w 1481138"/>
              <a:gd name="connsiteY54" fmla="*/ 1558123 h 1593850"/>
              <a:gd name="connsiteX55" fmla="*/ 876450 w 1481138"/>
              <a:gd name="connsiteY55" fmla="*/ 1569221 h 1593850"/>
              <a:gd name="connsiteX56" fmla="*/ 874229 w 1481138"/>
              <a:gd name="connsiteY56" fmla="*/ 1570191 h 1593850"/>
              <a:gd name="connsiteX57" fmla="*/ 873685 w 1481138"/>
              <a:gd name="connsiteY57" fmla="*/ 1570429 h 1593850"/>
              <a:gd name="connsiteX58" fmla="*/ 844721 w 1481138"/>
              <a:gd name="connsiteY58" fmla="*/ 1579559 h 1593850"/>
              <a:gd name="connsiteX59" fmla="*/ 815757 w 1481138"/>
              <a:gd name="connsiteY59" fmla="*/ 1587102 h 1593850"/>
              <a:gd name="connsiteX60" fmla="*/ 785602 w 1481138"/>
              <a:gd name="connsiteY60" fmla="*/ 1591468 h 1593850"/>
              <a:gd name="connsiteX61" fmla="*/ 756258 w 1481138"/>
              <a:gd name="connsiteY61" fmla="*/ 1593786 h 1593850"/>
              <a:gd name="connsiteX62" fmla="*/ 755448 w 1481138"/>
              <a:gd name="connsiteY62" fmla="*/ 1593850 h 1593850"/>
              <a:gd name="connsiteX63" fmla="*/ 725690 w 1481138"/>
              <a:gd name="connsiteY63" fmla="*/ 1593850 h 1593850"/>
              <a:gd name="connsiteX64" fmla="*/ 724881 w 1481138"/>
              <a:gd name="connsiteY64" fmla="*/ 1593786 h 1593850"/>
              <a:gd name="connsiteX65" fmla="*/ 695536 w 1481138"/>
              <a:gd name="connsiteY65" fmla="*/ 1591468 h 1593850"/>
              <a:gd name="connsiteX66" fmla="*/ 665382 w 1481138"/>
              <a:gd name="connsiteY66" fmla="*/ 1587102 h 1593850"/>
              <a:gd name="connsiteX67" fmla="*/ 636417 w 1481138"/>
              <a:gd name="connsiteY67" fmla="*/ 1579559 h 1593850"/>
              <a:gd name="connsiteX68" fmla="*/ 607453 w 1481138"/>
              <a:gd name="connsiteY68" fmla="*/ 1570429 h 1593850"/>
              <a:gd name="connsiteX69" fmla="*/ 578886 w 1481138"/>
              <a:gd name="connsiteY69" fmla="*/ 1558123 h 1593850"/>
              <a:gd name="connsiteX70" fmla="*/ 551509 w 1481138"/>
              <a:gd name="connsiteY70" fmla="*/ 1543831 h 1593850"/>
              <a:gd name="connsiteX71" fmla="*/ 188465 w 1481138"/>
              <a:gd name="connsiteY71" fmla="*/ 1334229 h 1593850"/>
              <a:gd name="connsiteX72" fmla="*/ 162675 w 1481138"/>
              <a:gd name="connsiteY72" fmla="*/ 1317556 h 1593850"/>
              <a:gd name="connsiteX73" fmla="*/ 137679 w 1481138"/>
              <a:gd name="connsiteY73" fmla="*/ 1298899 h 1593850"/>
              <a:gd name="connsiteX74" fmla="*/ 115460 w 1481138"/>
              <a:gd name="connsiteY74" fmla="*/ 1278653 h 1593850"/>
              <a:gd name="connsiteX75" fmla="*/ 94431 w 1481138"/>
              <a:gd name="connsiteY75" fmla="*/ 1256819 h 1593850"/>
              <a:gd name="connsiteX76" fmla="*/ 91101 w 1481138"/>
              <a:gd name="connsiteY76" fmla="*/ 1252724 h 1593850"/>
              <a:gd name="connsiteX77" fmla="*/ 75386 w 1481138"/>
              <a:gd name="connsiteY77" fmla="*/ 1233398 h 1593850"/>
              <a:gd name="connsiteX78" fmla="*/ 66955 w 1481138"/>
              <a:gd name="connsiteY78" fmla="*/ 1221235 h 1593850"/>
              <a:gd name="connsiteX79" fmla="*/ 58325 w 1481138"/>
              <a:gd name="connsiteY79" fmla="*/ 1208786 h 1593850"/>
              <a:gd name="connsiteX80" fmla="*/ 50972 w 1481138"/>
              <a:gd name="connsiteY80" fmla="*/ 1195662 h 1593850"/>
              <a:gd name="connsiteX81" fmla="*/ 43645 w 1481138"/>
              <a:gd name="connsiteY81" fmla="*/ 1182585 h 1593850"/>
              <a:gd name="connsiteX82" fmla="*/ 30155 w 1481138"/>
              <a:gd name="connsiteY82" fmla="*/ 1155591 h 1593850"/>
              <a:gd name="connsiteX83" fmla="*/ 19442 w 1481138"/>
              <a:gd name="connsiteY83" fmla="*/ 1127406 h 1593850"/>
              <a:gd name="connsiteX84" fmla="*/ 11110 w 1481138"/>
              <a:gd name="connsiteY84" fmla="*/ 1098427 h 1593850"/>
              <a:gd name="connsiteX85" fmla="*/ 9320 w 1481138"/>
              <a:gd name="connsiteY85" fmla="*/ 1090033 h 1593850"/>
              <a:gd name="connsiteX86" fmla="*/ 4761 w 1481138"/>
              <a:gd name="connsiteY86" fmla="*/ 1068654 h 1593850"/>
              <a:gd name="connsiteX87" fmla="*/ 3648 w 1481138"/>
              <a:gd name="connsiteY87" fmla="*/ 1057789 h 1593850"/>
              <a:gd name="connsiteX88" fmla="*/ 1587 w 1481138"/>
              <a:gd name="connsiteY88" fmla="*/ 1037690 h 1593850"/>
              <a:gd name="connsiteX89" fmla="*/ 519 w 1481138"/>
              <a:gd name="connsiteY89" fmla="*/ 1016856 h 1593850"/>
              <a:gd name="connsiteX90" fmla="*/ 0 w 1481138"/>
              <a:gd name="connsiteY90" fmla="*/ 1006726 h 1593850"/>
              <a:gd name="connsiteX91" fmla="*/ 0 w 1481138"/>
              <a:gd name="connsiteY91" fmla="*/ 1006475 h 1593850"/>
              <a:gd name="connsiteX92" fmla="*/ 0 w 1481138"/>
              <a:gd name="connsiteY92" fmla="*/ 587521 h 1593850"/>
              <a:gd name="connsiteX93" fmla="*/ 1587 w 1481138"/>
              <a:gd name="connsiteY93" fmla="*/ 556557 h 1593850"/>
              <a:gd name="connsiteX94" fmla="*/ 4761 w 1481138"/>
              <a:gd name="connsiteY94" fmla="*/ 525594 h 1593850"/>
              <a:gd name="connsiteX95" fmla="*/ 11110 w 1481138"/>
              <a:gd name="connsiteY95" fmla="*/ 495820 h 1593850"/>
              <a:gd name="connsiteX96" fmla="*/ 19442 w 1481138"/>
              <a:gd name="connsiteY96" fmla="*/ 466841 h 1593850"/>
              <a:gd name="connsiteX97" fmla="*/ 30155 w 1481138"/>
              <a:gd name="connsiteY97" fmla="*/ 438656 h 1593850"/>
              <a:gd name="connsiteX98" fmla="*/ 43645 w 1481138"/>
              <a:gd name="connsiteY98" fmla="*/ 411662 h 1593850"/>
              <a:gd name="connsiteX99" fmla="*/ 53116 w 1481138"/>
              <a:gd name="connsiteY99" fmla="*/ 394760 h 1593850"/>
              <a:gd name="connsiteX100" fmla="*/ 58325 w 1481138"/>
              <a:gd name="connsiteY100" fmla="*/ 385462 h 1593850"/>
              <a:gd name="connsiteX101" fmla="*/ 64439 w 1481138"/>
              <a:gd name="connsiteY101" fmla="*/ 376642 h 1593850"/>
              <a:gd name="connsiteX102" fmla="*/ 75386 w 1481138"/>
              <a:gd name="connsiteY102" fmla="*/ 360849 h 1593850"/>
              <a:gd name="connsiteX103" fmla="*/ 94431 w 1481138"/>
              <a:gd name="connsiteY103" fmla="*/ 337428 h 1593850"/>
              <a:gd name="connsiteX104" fmla="*/ 95940 w 1481138"/>
              <a:gd name="connsiteY104" fmla="*/ 335861 h 1593850"/>
              <a:gd name="connsiteX105" fmla="*/ 115460 w 1481138"/>
              <a:gd name="connsiteY105" fmla="*/ 315594 h 1593850"/>
              <a:gd name="connsiteX106" fmla="*/ 137679 w 1481138"/>
              <a:gd name="connsiteY106" fmla="*/ 295349 h 1593850"/>
              <a:gd name="connsiteX107" fmla="*/ 162675 w 1481138"/>
              <a:gd name="connsiteY107" fmla="*/ 276691 h 1593850"/>
              <a:gd name="connsiteX108" fmla="*/ 188465 w 1481138"/>
              <a:gd name="connsiteY108" fmla="*/ 260018 h 1593850"/>
              <a:gd name="connsiteX109" fmla="*/ 551509 w 1481138"/>
              <a:gd name="connsiteY109" fmla="*/ 50416 h 1593850"/>
              <a:gd name="connsiteX110" fmla="*/ 578886 w 1481138"/>
              <a:gd name="connsiteY110" fmla="*/ 36125 h 1593850"/>
              <a:gd name="connsiteX111" fmla="*/ 607453 w 1481138"/>
              <a:gd name="connsiteY111" fmla="*/ 23819 h 1593850"/>
              <a:gd name="connsiteX112" fmla="*/ 617464 w 1481138"/>
              <a:gd name="connsiteY112" fmla="*/ 20663 h 1593850"/>
              <a:gd name="connsiteX113" fmla="*/ 636417 w 1481138"/>
              <a:gd name="connsiteY113" fmla="*/ 14688 h 1593850"/>
              <a:gd name="connsiteX114" fmla="*/ 651207 w 1481138"/>
              <a:gd name="connsiteY114" fmla="*/ 11039 h 1593850"/>
              <a:gd name="connsiteX115" fmla="*/ 665382 w 1481138"/>
              <a:gd name="connsiteY115" fmla="*/ 7543 h 1593850"/>
              <a:gd name="connsiteX116" fmla="*/ 695536 w 1481138"/>
              <a:gd name="connsiteY116" fmla="*/ 2382 h 1593850"/>
              <a:gd name="connsiteX117" fmla="*/ 724881 w 1481138"/>
              <a:gd name="connsiteY117" fmla="*/ 64 h 1593850"/>
              <a:gd name="connsiteX118" fmla="*/ 725610 w 1481138"/>
              <a:gd name="connsiteY118" fmla="*/ 7 h 159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481138" h="1593850">
                <a:moveTo>
                  <a:pt x="725690" y="0"/>
                </a:moveTo>
                <a:lnTo>
                  <a:pt x="755448" y="0"/>
                </a:lnTo>
                <a:lnTo>
                  <a:pt x="756257" y="64"/>
                </a:lnTo>
                <a:lnTo>
                  <a:pt x="785602" y="2382"/>
                </a:lnTo>
                <a:lnTo>
                  <a:pt x="815757" y="7543"/>
                </a:lnTo>
                <a:lnTo>
                  <a:pt x="829931" y="11039"/>
                </a:lnTo>
                <a:lnTo>
                  <a:pt x="844721" y="14688"/>
                </a:lnTo>
                <a:lnTo>
                  <a:pt x="873685" y="23819"/>
                </a:lnTo>
                <a:lnTo>
                  <a:pt x="888187" y="30153"/>
                </a:lnTo>
                <a:lnTo>
                  <a:pt x="901856" y="36125"/>
                </a:lnTo>
                <a:lnTo>
                  <a:pt x="923050" y="47188"/>
                </a:lnTo>
                <a:lnTo>
                  <a:pt x="929233" y="50416"/>
                </a:lnTo>
                <a:lnTo>
                  <a:pt x="1027551" y="107118"/>
                </a:lnTo>
                <a:lnTo>
                  <a:pt x="1292673" y="260018"/>
                </a:lnTo>
                <a:lnTo>
                  <a:pt x="1302896" y="266627"/>
                </a:lnTo>
                <a:lnTo>
                  <a:pt x="1318463" y="276691"/>
                </a:lnTo>
                <a:lnTo>
                  <a:pt x="1338364" y="291545"/>
                </a:lnTo>
                <a:lnTo>
                  <a:pt x="1343459" y="295349"/>
                </a:lnTo>
                <a:lnTo>
                  <a:pt x="1350257" y="301543"/>
                </a:lnTo>
                <a:lnTo>
                  <a:pt x="1365678" y="315594"/>
                </a:lnTo>
                <a:lnTo>
                  <a:pt x="1386707" y="337428"/>
                </a:lnTo>
                <a:lnTo>
                  <a:pt x="1405752" y="360849"/>
                </a:lnTo>
                <a:lnTo>
                  <a:pt x="1422813" y="385462"/>
                </a:lnTo>
                <a:lnTo>
                  <a:pt x="1437494" y="411662"/>
                </a:lnTo>
                <a:lnTo>
                  <a:pt x="1450984" y="438656"/>
                </a:lnTo>
                <a:lnTo>
                  <a:pt x="1461697" y="466841"/>
                </a:lnTo>
                <a:lnTo>
                  <a:pt x="1470029" y="495820"/>
                </a:lnTo>
                <a:lnTo>
                  <a:pt x="1476377" y="525594"/>
                </a:lnTo>
                <a:lnTo>
                  <a:pt x="1479551" y="556557"/>
                </a:lnTo>
                <a:lnTo>
                  <a:pt x="1481138" y="587521"/>
                </a:lnTo>
                <a:lnTo>
                  <a:pt x="1481138" y="1006475"/>
                </a:lnTo>
                <a:lnTo>
                  <a:pt x="1481138" y="1006726"/>
                </a:lnTo>
                <a:lnTo>
                  <a:pt x="1480619" y="1016856"/>
                </a:lnTo>
                <a:lnTo>
                  <a:pt x="1479551" y="1037690"/>
                </a:lnTo>
                <a:lnTo>
                  <a:pt x="1477491" y="1057784"/>
                </a:lnTo>
                <a:lnTo>
                  <a:pt x="1476377" y="1068654"/>
                </a:lnTo>
                <a:lnTo>
                  <a:pt x="1471818" y="1090036"/>
                </a:lnTo>
                <a:lnTo>
                  <a:pt x="1470029" y="1098427"/>
                </a:lnTo>
                <a:lnTo>
                  <a:pt x="1461697" y="1127406"/>
                </a:lnTo>
                <a:lnTo>
                  <a:pt x="1450984" y="1155591"/>
                </a:lnTo>
                <a:lnTo>
                  <a:pt x="1437494" y="1182585"/>
                </a:lnTo>
                <a:lnTo>
                  <a:pt x="1422813" y="1208786"/>
                </a:lnTo>
                <a:lnTo>
                  <a:pt x="1405752" y="1233398"/>
                </a:lnTo>
                <a:lnTo>
                  <a:pt x="1390038" y="1252724"/>
                </a:lnTo>
                <a:lnTo>
                  <a:pt x="1386707" y="1256819"/>
                </a:lnTo>
                <a:lnTo>
                  <a:pt x="1379510" y="1264292"/>
                </a:lnTo>
                <a:lnTo>
                  <a:pt x="1365678" y="1278653"/>
                </a:lnTo>
                <a:lnTo>
                  <a:pt x="1359151" y="1284600"/>
                </a:lnTo>
                <a:lnTo>
                  <a:pt x="1343459" y="1298899"/>
                </a:lnTo>
                <a:lnTo>
                  <a:pt x="1330950" y="1308236"/>
                </a:lnTo>
                <a:lnTo>
                  <a:pt x="1318463" y="1317556"/>
                </a:lnTo>
                <a:lnTo>
                  <a:pt x="1309711" y="1323215"/>
                </a:lnTo>
                <a:lnTo>
                  <a:pt x="1292673" y="1334229"/>
                </a:lnTo>
                <a:lnTo>
                  <a:pt x="929233" y="1543831"/>
                </a:lnTo>
                <a:lnTo>
                  <a:pt x="901856" y="1558123"/>
                </a:lnTo>
                <a:lnTo>
                  <a:pt x="876450" y="1569221"/>
                </a:lnTo>
                <a:lnTo>
                  <a:pt x="874229" y="1570191"/>
                </a:lnTo>
                <a:lnTo>
                  <a:pt x="873685" y="1570429"/>
                </a:lnTo>
                <a:lnTo>
                  <a:pt x="844721" y="1579559"/>
                </a:lnTo>
                <a:lnTo>
                  <a:pt x="815757" y="1587102"/>
                </a:lnTo>
                <a:lnTo>
                  <a:pt x="785602" y="1591468"/>
                </a:lnTo>
                <a:lnTo>
                  <a:pt x="756258" y="1593786"/>
                </a:lnTo>
                <a:lnTo>
                  <a:pt x="755448" y="1593850"/>
                </a:lnTo>
                <a:lnTo>
                  <a:pt x="725690" y="1593850"/>
                </a:lnTo>
                <a:lnTo>
                  <a:pt x="724881" y="1593786"/>
                </a:lnTo>
                <a:lnTo>
                  <a:pt x="695536" y="1591468"/>
                </a:lnTo>
                <a:lnTo>
                  <a:pt x="665382" y="1587102"/>
                </a:lnTo>
                <a:lnTo>
                  <a:pt x="636417" y="1579559"/>
                </a:lnTo>
                <a:lnTo>
                  <a:pt x="607453" y="1570429"/>
                </a:lnTo>
                <a:lnTo>
                  <a:pt x="578886" y="1558123"/>
                </a:lnTo>
                <a:lnTo>
                  <a:pt x="551509" y="1543831"/>
                </a:lnTo>
                <a:lnTo>
                  <a:pt x="188465" y="1334229"/>
                </a:lnTo>
                <a:lnTo>
                  <a:pt x="162675" y="1317556"/>
                </a:lnTo>
                <a:lnTo>
                  <a:pt x="137679" y="1298899"/>
                </a:lnTo>
                <a:lnTo>
                  <a:pt x="115460" y="1278653"/>
                </a:lnTo>
                <a:lnTo>
                  <a:pt x="94431" y="1256819"/>
                </a:lnTo>
                <a:lnTo>
                  <a:pt x="91101" y="1252724"/>
                </a:lnTo>
                <a:lnTo>
                  <a:pt x="75386" y="1233398"/>
                </a:lnTo>
                <a:lnTo>
                  <a:pt x="66955" y="1221235"/>
                </a:lnTo>
                <a:lnTo>
                  <a:pt x="58325" y="1208786"/>
                </a:lnTo>
                <a:lnTo>
                  <a:pt x="50972" y="1195662"/>
                </a:lnTo>
                <a:lnTo>
                  <a:pt x="43645" y="1182585"/>
                </a:lnTo>
                <a:lnTo>
                  <a:pt x="30155" y="1155591"/>
                </a:lnTo>
                <a:lnTo>
                  <a:pt x="19442" y="1127406"/>
                </a:lnTo>
                <a:lnTo>
                  <a:pt x="11110" y="1098427"/>
                </a:lnTo>
                <a:lnTo>
                  <a:pt x="9320" y="1090033"/>
                </a:lnTo>
                <a:lnTo>
                  <a:pt x="4761" y="1068654"/>
                </a:lnTo>
                <a:lnTo>
                  <a:pt x="3648" y="1057789"/>
                </a:lnTo>
                <a:lnTo>
                  <a:pt x="1587" y="1037690"/>
                </a:lnTo>
                <a:lnTo>
                  <a:pt x="519" y="1016856"/>
                </a:lnTo>
                <a:lnTo>
                  <a:pt x="0" y="1006726"/>
                </a:lnTo>
                <a:lnTo>
                  <a:pt x="0" y="1006475"/>
                </a:lnTo>
                <a:lnTo>
                  <a:pt x="0" y="587521"/>
                </a:lnTo>
                <a:lnTo>
                  <a:pt x="1587" y="556557"/>
                </a:lnTo>
                <a:lnTo>
                  <a:pt x="4761" y="525594"/>
                </a:lnTo>
                <a:lnTo>
                  <a:pt x="11110" y="495820"/>
                </a:lnTo>
                <a:lnTo>
                  <a:pt x="19442" y="466841"/>
                </a:lnTo>
                <a:lnTo>
                  <a:pt x="30155" y="438656"/>
                </a:lnTo>
                <a:lnTo>
                  <a:pt x="43645" y="411662"/>
                </a:lnTo>
                <a:lnTo>
                  <a:pt x="53116" y="394760"/>
                </a:lnTo>
                <a:lnTo>
                  <a:pt x="58325" y="385462"/>
                </a:lnTo>
                <a:lnTo>
                  <a:pt x="64439" y="376642"/>
                </a:lnTo>
                <a:lnTo>
                  <a:pt x="75386" y="360849"/>
                </a:lnTo>
                <a:lnTo>
                  <a:pt x="94431" y="337428"/>
                </a:lnTo>
                <a:lnTo>
                  <a:pt x="95940" y="335861"/>
                </a:lnTo>
                <a:lnTo>
                  <a:pt x="115460" y="315594"/>
                </a:lnTo>
                <a:lnTo>
                  <a:pt x="137679" y="295349"/>
                </a:lnTo>
                <a:lnTo>
                  <a:pt x="162675" y="276691"/>
                </a:lnTo>
                <a:lnTo>
                  <a:pt x="188465" y="260018"/>
                </a:lnTo>
                <a:lnTo>
                  <a:pt x="551509" y="50416"/>
                </a:lnTo>
                <a:lnTo>
                  <a:pt x="578886" y="36125"/>
                </a:lnTo>
                <a:lnTo>
                  <a:pt x="607453" y="23819"/>
                </a:lnTo>
                <a:lnTo>
                  <a:pt x="617464" y="20663"/>
                </a:lnTo>
                <a:lnTo>
                  <a:pt x="636417" y="14688"/>
                </a:lnTo>
                <a:lnTo>
                  <a:pt x="651207" y="11039"/>
                </a:lnTo>
                <a:lnTo>
                  <a:pt x="665382" y="7543"/>
                </a:lnTo>
                <a:lnTo>
                  <a:pt x="695536" y="2382"/>
                </a:lnTo>
                <a:lnTo>
                  <a:pt x="724881" y="64"/>
                </a:lnTo>
                <a:lnTo>
                  <a:pt x="725610" y="7"/>
                </a:lnTo>
                <a:close/>
              </a:path>
            </a:pathLst>
          </a:cu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F5576F4-8558-A721-BFC7-8DE49959DF4B}"/>
              </a:ext>
            </a:extLst>
          </p:cNvPr>
          <p:cNvGrpSpPr/>
          <p:nvPr/>
        </p:nvGrpSpPr>
        <p:grpSpPr>
          <a:xfrm>
            <a:off x="2879118" y="4472513"/>
            <a:ext cx="386449" cy="354245"/>
            <a:chOff x="7816850" y="1350963"/>
            <a:chExt cx="895350" cy="820737"/>
          </a:xfrm>
          <a:solidFill>
            <a:schemeClr val="bg1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4FB61A59-4A23-2296-742E-0769981BC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DF067100-5079-DC67-0D18-094A6F61A6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54ECEBB-D7B4-FD67-3816-33A8A781EA2A}"/>
              </a:ext>
            </a:extLst>
          </p:cNvPr>
          <p:cNvSpPr txBox="1"/>
          <p:nvPr/>
        </p:nvSpPr>
        <p:spPr>
          <a:xfrm>
            <a:off x="4342350" y="837635"/>
            <a:ext cx="4352402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9510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43CAFE7-BD78-D655-8292-9E0EA1EFFD8A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18DF2E0-1C16-F2EA-CC75-544CCDD6E514}"/>
              </a:ext>
            </a:extLst>
          </p:cNvPr>
          <p:cNvGrpSpPr/>
          <p:nvPr/>
        </p:nvGrpSpPr>
        <p:grpSpPr>
          <a:xfrm>
            <a:off x="3064381" y="1460591"/>
            <a:ext cx="4151358" cy="1212531"/>
            <a:chOff x="3064381" y="1460591"/>
            <a:chExt cx="4151358" cy="1212531"/>
          </a:xfrm>
        </p:grpSpPr>
        <p:sp>
          <p:nvSpPr>
            <p:cNvPr id="62" name="Arrow: Pentagon 61">
              <a:extLst>
                <a:ext uri="{FF2B5EF4-FFF2-40B4-BE49-F238E27FC236}">
                  <a16:creationId xmlns:a16="http://schemas.microsoft.com/office/drawing/2014/main" id="{90B2548E-1D25-655D-C15C-2FACC0F0FB26}"/>
                </a:ext>
              </a:extLst>
            </p:cNvPr>
            <p:cNvSpPr/>
            <p:nvPr/>
          </p:nvSpPr>
          <p:spPr>
            <a:xfrm>
              <a:off x="3615659" y="1570675"/>
              <a:ext cx="2939858" cy="1083761"/>
            </a:xfrm>
            <a:prstGeom prst="homePlate">
              <a:avLst>
                <a:gd name="adj" fmla="val 30460"/>
              </a:avLst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15029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63" name="Arrow: Chevron 62">
              <a:extLst>
                <a:ext uri="{FF2B5EF4-FFF2-40B4-BE49-F238E27FC236}">
                  <a16:creationId xmlns:a16="http://schemas.microsoft.com/office/drawing/2014/main" id="{CC9AF744-F730-C351-655E-48B2FC90BD87}"/>
                </a:ext>
              </a:extLst>
            </p:cNvPr>
            <p:cNvSpPr/>
            <p:nvPr/>
          </p:nvSpPr>
          <p:spPr>
            <a:xfrm>
              <a:off x="6368661" y="1551989"/>
              <a:ext cx="847078" cy="1121133"/>
            </a:xfrm>
            <a:prstGeom prst="chevron">
              <a:avLst>
                <a:gd name="adj" fmla="val 38235"/>
              </a:avLst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AE2EAE5-88B8-788C-2C41-861FBFA4C9A1}"/>
                </a:ext>
              </a:extLst>
            </p:cNvPr>
            <p:cNvSpPr/>
            <p:nvPr/>
          </p:nvSpPr>
          <p:spPr>
            <a:xfrm>
              <a:off x="3064381" y="1551932"/>
              <a:ext cx="3500992" cy="1102504"/>
            </a:xfrm>
            <a:custGeom>
              <a:avLst/>
              <a:gdLst>
                <a:gd name="connsiteX0" fmla="*/ 805704 w 5353918"/>
                <a:gd name="connsiteY0" fmla="*/ 816 h 1686012"/>
                <a:gd name="connsiteX1" fmla="*/ 1543944 w 5353918"/>
                <a:gd name="connsiteY1" fmla="*/ 374724 h 1686012"/>
                <a:gd name="connsiteX2" fmla="*/ 1439111 w 5353918"/>
                <a:gd name="connsiteY2" fmla="*/ 1439114 h 1686012"/>
                <a:gd name="connsiteX3" fmla="*/ 1686008 w 5353918"/>
                <a:gd name="connsiteY3" fmla="*/ 1439114 h 1686012"/>
                <a:gd name="connsiteX4" fmla="*/ 1686008 w 5353918"/>
                <a:gd name="connsiteY4" fmla="*/ 1441906 h 1686012"/>
                <a:gd name="connsiteX5" fmla="*/ 3943622 w 5353918"/>
                <a:gd name="connsiteY5" fmla="*/ 1441907 h 1686012"/>
                <a:gd name="connsiteX6" fmla="*/ 4099156 w 5353918"/>
                <a:gd name="connsiteY6" fmla="*/ 1428893 h 1686012"/>
                <a:gd name="connsiteX7" fmla="*/ 4627645 w 5353918"/>
                <a:gd name="connsiteY7" fmla="*/ 1266912 h 1686012"/>
                <a:gd name="connsiteX8" fmla="*/ 5180095 w 5353918"/>
                <a:gd name="connsiteY8" fmla="*/ 591439 h 1686012"/>
                <a:gd name="connsiteX9" fmla="*/ 5353918 w 5353918"/>
                <a:gd name="connsiteY9" fmla="*/ 879562 h 1686012"/>
                <a:gd name="connsiteX10" fmla="*/ 4849094 w 5353918"/>
                <a:gd name="connsiteY10" fmla="*/ 1677244 h 1686012"/>
                <a:gd name="connsiteX11" fmla="*/ 4843987 w 5353918"/>
                <a:gd name="connsiteY11" fmla="*/ 1686010 h 1686012"/>
                <a:gd name="connsiteX12" fmla="*/ 4843547 w 5353918"/>
                <a:gd name="connsiteY12" fmla="*/ 1686010 h 1686012"/>
                <a:gd name="connsiteX13" fmla="*/ 4843545 w 5353918"/>
                <a:gd name="connsiteY13" fmla="*/ 1686012 h 1686012"/>
                <a:gd name="connsiteX14" fmla="*/ 3910095 w 5353918"/>
                <a:gd name="connsiteY14" fmla="*/ 1686012 h 1686012"/>
                <a:gd name="connsiteX15" fmla="*/ 3910095 w 5353918"/>
                <a:gd name="connsiteY15" fmla="*/ 1686010 h 1686012"/>
                <a:gd name="connsiteX16" fmla="*/ 1686008 w 5353918"/>
                <a:gd name="connsiteY16" fmla="*/ 1686010 h 1686012"/>
                <a:gd name="connsiteX17" fmla="*/ 1686008 w 5353918"/>
                <a:gd name="connsiteY17" fmla="*/ 1686012 h 1686012"/>
                <a:gd name="connsiteX18" fmla="*/ 843046 w 5353918"/>
                <a:gd name="connsiteY18" fmla="*/ 1686012 h 1686012"/>
                <a:gd name="connsiteX19" fmla="*/ 16280 w 5353918"/>
                <a:gd name="connsiteY19" fmla="*/ 1007503 h 1686012"/>
                <a:gd name="connsiteX20" fmla="*/ 520458 w 5353918"/>
                <a:gd name="connsiteY20" fmla="*/ 64253 h 1686012"/>
                <a:gd name="connsiteX21" fmla="*/ 805704 w 5353918"/>
                <a:gd name="connsiteY21" fmla="*/ 816 h 168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353918" h="1686012">
                  <a:moveTo>
                    <a:pt x="805704" y="816"/>
                  </a:moveTo>
                  <a:cubicBezTo>
                    <a:pt x="1093442" y="-11876"/>
                    <a:pt x="1376375" y="123939"/>
                    <a:pt x="1543944" y="374724"/>
                  </a:cubicBezTo>
                  <a:cubicBezTo>
                    <a:pt x="1767370" y="709104"/>
                    <a:pt x="1723478" y="1154747"/>
                    <a:pt x="1439111" y="1439114"/>
                  </a:cubicBezTo>
                  <a:lnTo>
                    <a:pt x="1686008" y="1439114"/>
                  </a:lnTo>
                  <a:lnTo>
                    <a:pt x="1686008" y="1441906"/>
                  </a:lnTo>
                  <a:lnTo>
                    <a:pt x="3943622" y="1441907"/>
                  </a:lnTo>
                  <a:lnTo>
                    <a:pt x="4099156" y="1428893"/>
                  </a:lnTo>
                  <a:cubicBezTo>
                    <a:pt x="4286928" y="1409538"/>
                    <a:pt x="4468895" y="1373571"/>
                    <a:pt x="4627645" y="1266912"/>
                  </a:cubicBezTo>
                  <a:cubicBezTo>
                    <a:pt x="4839312" y="1124700"/>
                    <a:pt x="5009703" y="851789"/>
                    <a:pt x="5180095" y="591439"/>
                  </a:cubicBezTo>
                  <a:cubicBezTo>
                    <a:pt x="5233012" y="682456"/>
                    <a:pt x="5301001" y="788545"/>
                    <a:pt x="5353918" y="879562"/>
                  </a:cubicBezTo>
                  <a:lnTo>
                    <a:pt x="4849094" y="1677244"/>
                  </a:lnTo>
                  <a:lnTo>
                    <a:pt x="4843987" y="1686010"/>
                  </a:lnTo>
                  <a:lnTo>
                    <a:pt x="4843547" y="1686010"/>
                  </a:lnTo>
                  <a:lnTo>
                    <a:pt x="4843545" y="1686012"/>
                  </a:lnTo>
                  <a:lnTo>
                    <a:pt x="3910095" y="1686012"/>
                  </a:lnTo>
                  <a:lnTo>
                    <a:pt x="3910095" y="1686010"/>
                  </a:lnTo>
                  <a:lnTo>
                    <a:pt x="1686008" y="1686010"/>
                  </a:lnTo>
                  <a:lnTo>
                    <a:pt x="1686008" y="1686012"/>
                  </a:lnTo>
                  <a:lnTo>
                    <a:pt x="843046" y="1686012"/>
                  </a:lnTo>
                  <a:cubicBezTo>
                    <a:pt x="440890" y="1686012"/>
                    <a:pt x="94737" y="1401932"/>
                    <a:pt x="16280" y="1007503"/>
                  </a:cubicBezTo>
                  <a:cubicBezTo>
                    <a:pt x="-62177" y="613074"/>
                    <a:pt x="148914" y="218151"/>
                    <a:pt x="520458" y="64253"/>
                  </a:cubicBezTo>
                  <a:cubicBezTo>
                    <a:pt x="613344" y="25779"/>
                    <a:pt x="709791" y="5047"/>
                    <a:pt x="805704" y="816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103355F-1C3B-0D7B-80CC-928C3208D2D6}"/>
                </a:ext>
              </a:extLst>
            </p:cNvPr>
            <p:cNvSpPr/>
            <p:nvPr/>
          </p:nvSpPr>
          <p:spPr>
            <a:xfrm>
              <a:off x="3217034" y="1704558"/>
              <a:ext cx="797251" cy="7972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pic>
          <p:nvPicPr>
            <p:cNvPr id="75" name="Graphic 74" descr="Artist male with solid fill">
              <a:extLst>
                <a:ext uri="{FF2B5EF4-FFF2-40B4-BE49-F238E27FC236}">
                  <a16:creationId xmlns:a16="http://schemas.microsoft.com/office/drawing/2014/main" id="{FDF3FDEF-B78E-60A6-E8E1-B9D0BDB82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16626" y="1901828"/>
              <a:ext cx="359024" cy="359024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04F08A6-4E0F-AAE6-8327-6780FBE891E2}"/>
                </a:ext>
              </a:extLst>
            </p:cNvPr>
            <p:cNvSpPr txBox="1"/>
            <p:nvPr/>
          </p:nvSpPr>
          <p:spPr>
            <a:xfrm>
              <a:off x="4045360" y="1460591"/>
              <a:ext cx="2176903" cy="103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7EF56F3-E87B-287E-C502-CA13F6B6D6F4}"/>
              </a:ext>
            </a:extLst>
          </p:cNvPr>
          <p:cNvGrpSpPr/>
          <p:nvPr/>
        </p:nvGrpSpPr>
        <p:grpSpPr>
          <a:xfrm>
            <a:off x="1216197" y="2729014"/>
            <a:ext cx="4153780" cy="1214725"/>
            <a:chOff x="1216197" y="2729014"/>
            <a:chExt cx="4153780" cy="1214725"/>
          </a:xfrm>
        </p:grpSpPr>
        <p:sp>
          <p:nvSpPr>
            <p:cNvPr id="68" name="Arrow: Pentagon 67">
              <a:extLst>
                <a:ext uri="{FF2B5EF4-FFF2-40B4-BE49-F238E27FC236}">
                  <a16:creationId xmlns:a16="http://schemas.microsoft.com/office/drawing/2014/main" id="{9A89C6AA-EA5C-57B3-199B-D8A724FD4E3E}"/>
                </a:ext>
              </a:extLst>
            </p:cNvPr>
            <p:cNvSpPr/>
            <p:nvPr/>
          </p:nvSpPr>
          <p:spPr>
            <a:xfrm flipH="1">
              <a:off x="1876419" y="2841292"/>
              <a:ext cx="2939858" cy="1083761"/>
            </a:xfrm>
            <a:prstGeom prst="homePlate">
              <a:avLst>
                <a:gd name="adj" fmla="val 30460"/>
              </a:avLst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15029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69" name="Arrow: Chevron 68">
              <a:extLst>
                <a:ext uri="{FF2B5EF4-FFF2-40B4-BE49-F238E27FC236}">
                  <a16:creationId xmlns:a16="http://schemas.microsoft.com/office/drawing/2014/main" id="{CCC5C010-4548-0FCE-7429-118215FC5C18}"/>
                </a:ext>
              </a:extLst>
            </p:cNvPr>
            <p:cNvSpPr/>
            <p:nvPr/>
          </p:nvSpPr>
          <p:spPr>
            <a:xfrm flipH="1">
              <a:off x="1216197" y="2822606"/>
              <a:ext cx="847078" cy="1121133"/>
            </a:xfrm>
            <a:prstGeom prst="chevron">
              <a:avLst>
                <a:gd name="adj" fmla="val 38235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D0BABB2-E140-434A-8210-14198669B2EE}"/>
                </a:ext>
              </a:extLst>
            </p:cNvPr>
            <p:cNvSpPr/>
            <p:nvPr/>
          </p:nvSpPr>
          <p:spPr>
            <a:xfrm flipH="1">
              <a:off x="1866126" y="2822549"/>
              <a:ext cx="3503851" cy="1102504"/>
            </a:xfrm>
            <a:custGeom>
              <a:avLst/>
              <a:gdLst>
                <a:gd name="connsiteX0" fmla="*/ 805704 w 5358290"/>
                <a:gd name="connsiteY0" fmla="*/ 816 h 1686012"/>
                <a:gd name="connsiteX1" fmla="*/ 1543944 w 5358290"/>
                <a:gd name="connsiteY1" fmla="*/ 374724 h 1686012"/>
                <a:gd name="connsiteX2" fmla="*/ 1439111 w 5358290"/>
                <a:gd name="connsiteY2" fmla="*/ 1439114 h 1686012"/>
                <a:gd name="connsiteX3" fmla="*/ 1686008 w 5358290"/>
                <a:gd name="connsiteY3" fmla="*/ 1439114 h 1686012"/>
                <a:gd name="connsiteX4" fmla="*/ 1686008 w 5358290"/>
                <a:gd name="connsiteY4" fmla="*/ 1441906 h 1686012"/>
                <a:gd name="connsiteX5" fmla="*/ 3943424 w 5358290"/>
                <a:gd name="connsiteY5" fmla="*/ 1441907 h 1686012"/>
                <a:gd name="connsiteX6" fmla="*/ 4098270 w 5358290"/>
                <a:gd name="connsiteY6" fmla="*/ 1429127 h 1686012"/>
                <a:gd name="connsiteX7" fmla="*/ 4626994 w 5358290"/>
                <a:gd name="connsiteY7" fmla="*/ 1266911 h 1686012"/>
                <a:gd name="connsiteX8" fmla="*/ 5189493 w 5358290"/>
                <a:gd name="connsiteY8" fmla="*/ 581390 h 1686012"/>
                <a:gd name="connsiteX9" fmla="*/ 5358290 w 5358290"/>
                <a:gd name="connsiteY9" fmla="*/ 869513 h 1686012"/>
                <a:gd name="connsiteX10" fmla="*/ 4857072 w 5358290"/>
                <a:gd name="connsiteY10" fmla="*/ 1663551 h 1686012"/>
                <a:gd name="connsiteX11" fmla="*/ 4843987 w 5358290"/>
                <a:gd name="connsiteY11" fmla="*/ 1686010 h 1686012"/>
                <a:gd name="connsiteX12" fmla="*/ 4842895 w 5358290"/>
                <a:gd name="connsiteY12" fmla="*/ 1686010 h 1686012"/>
                <a:gd name="connsiteX13" fmla="*/ 4842894 w 5358290"/>
                <a:gd name="connsiteY13" fmla="*/ 1686011 h 1686012"/>
                <a:gd name="connsiteX14" fmla="*/ 3909444 w 5358290"/>
                <a:gd name="connsiteY14" fmla="*/ 1686011 h 1686012"/>
                <a:gd name="connsiteX15" fmla="*/ 3909444 w 5358290"/>
                <a:gd name="connsiteY15" fmla="*/ 1686010 h 1686012"/>
                <a:gd name="connsiteX16" fmla="*/ 1686008 w 5358290"/>
                <a:gd name="connsiteY16" fmla="*/ 1686010 h 1686012"/>
                <a:gd name="connsiteX17" fmla="*/ 1686008 w 5358290"/>
                <a:gd name="connsiteY17" fmla="*/ 1686012 h 1686012"/>
                <a:gd name="connsiteX18" fmla="*/ 843046 w 5358290"/>
                <a:gd name="connsiteY18" fmla="*/ 1686012 h 1686012"/>
                <a:gd name="connsiteX19" fmla="*/ 16280 w 5358290"/>
                <a:gd name="connsiteY19" fmla="*/ 1007503 h 1686012"/>
                <a:gd name="connsiteX20" fmla="*/ 520458 w 5358290"/>
                <a:gd name="connsiteY20" fmla="*/ 64253 h 1686012"/>
                <a:gd name="connsiteX21" fmla="*/ 805704 w 5358290"/>
                <a:gd name="connsiteY21" fmla="*/ 816 h 168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358290" h="1686012">
                  <a:moveTo>
                    <a:pt x="805704" y="816"/>
                  </a:moveTo>
                  <a:cubicBezTo>
                    <a:pt x="1093442" y="-11876"/>
                    <a:pt x="1376375" y="123939"/>
                    <a:pt x="1543944" y="374724"/>
                  </a:cubicBezTo>
                  <a:cubicBezTo>
                    <a:pt x="1767370" y="709104"/>
                    <a:pt x="1723478" y="1154747"/>
                    <a:pt x="1439111" y="1439114"/>
                  </a:cubicBezTo>
                  <a:lnTo>
                    <a:pt x="1686008" y="1439114"/>
                  </a:lnTo>
                  <a:lnTo>
                    <a:pt x="1686008" y="1441906"/>
                  </a:lnTo>
                  <a:lnTo>
                    <a:pt x="3943424" y="1441907"/>
                  </a:lnTo>
                  <a:lnTo>
                    <a:pt x="4098270" y="1429127"/>
                  </a:lnTo>
                  <a:cubicBezTo>
                    <a:pt x="4285648" y="1410166"/>
                    <a:pt x="4466988" y="1374826"/>
                    <a:pt x="4626994" y="1266911"/>
                  </a:cubicBezTo>
                  <a:cubicBezTo>
                    <a:pt x="4840336" y="1123024"/>
                    <a:pt x="5019101" y="841740"/>
                    <a:pt x="5189493" y="581390"/>
                  </a:cubicBezTo>
                  <a:cubicBezTo>
                    <a:pt x="5242410" y="672407"/>
                    <a:pt x="5305373" y="778496"/>
                    <a:pt x="5358290" y="869513"/>
                  </a:cubicBezTo>
                  <a:lnTo>
                    <a:pt x="4857072" y="1663551"/>
                  </a:lnTo>
                  <a:lnTo>
                    <a:pt x="4843987" y="1686010"/>
                  </a:lnTo>
                  <a:lnTo>
                    <a:pt x="4842895" y="1686010"/>
                  </a:lnTo>
                  <a:lnTo>
                    <a:pt x="4842894" y="1686011"/>
                  </a:lnTo>
                  <a:lnTo>
                    <a:pt x="3909444" y="1686011"/>
                  </a:lnTo>
                  <a:lnTo>
                    <a:pt x="3909444" y="1686010"/>
                  </a:lnTo>
                  <a:lnTo>
                    <a:pt x="1686008" y="1686010"/>
                  </a:lnTo>
                  <a:lnTo>
                    <a:pt x="1686008" y="1686012"/>
                  </a:lnTo>
                  <a:lnTo>
                    <a:pt x="843046" y="1686012"/>
                  </a:lnTo>
                  <a:cubicBezTo>
                    <a:pt x="440890" y="1686012"/>
                    <a:pt x="94737" y="1401932"/>
                    <a:pt x="16280" y="1007503"/>
                  </a:cubicBezTo>
                  <a:cubicBezTo>
                    <a:pt x="-62177" y="613074"/>
                    <a:pt x="148914" y="218151"/>
                    <a:pt x="520458" y="64253"/>
                  </a:cubicBezTo>
                  <a:cubicBezTo>
                    <a:pt x="613344" y="25779"/>
                    <a:pt x="709791" y="5047"/>
                    <a:pt x="805704" y="816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en-ID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756E1F0-39B8-C3C3-6D01-6617DAE9504C}"/>
                </a:ext>
              </a:extLst>
            </p:cNvPr>
            <p:cNvSpPr/>
            <p:nvPr/>
          </p:nvSpPr>
          <p:spPr>
            <a:xfrm flipH="1">
              <a:off x="4417652" y="2975176"/>
              <a:ext cx="797251" cy="7972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pic>
          <p:nvPicPr>
            <p:cNvPr id="77" name="Graphic 76" descr="Aspiration with solid fill">
              <a:extLst>
                <a:ext uri="{FF2B5EF4-FFF2-40B4-BE49-F238E27FC236}">
                  <a16:creationId xmlns:a16="http://schemas.microsoft.com/office/drawing/2014/main" id="{56421347-2E45-17FF-0089-A9A2A8D32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89070" y="3160252"/>
              <a:ext cx="359024" cy="359024"/>
            </a:xfrm>
            <a:prstGeom prst="rect">
              <a:avLst/>
            </a:prstGeom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0CF32FC-406C-BBA3-F43A-17413E66FD07}"/>
                </a:ext>
              </a:extLst>
            </p:cNvPr>
            <p:cNvSpPr txBox="1"/>
            <p:nvPr/>
          </p:nvSpPr>
          <p:spPr>
            <a:xfrm>
              <a:off x="2156627" y="2729014"/>
              <a:ext cx="2176903" cy="103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2E33891-40B4-7B94-1D32-71DB0F083F45}"/>
              </a:ext>
            </a:extLst>
          </p:cNvPr>
          <p:cNvGrpSpPr/>
          <p:nvPr/>
        </p:nvGrpSpPr>
        <p:grpSpPr>
          <a:xfrm>
            <a:off x="3064381" y="4002586"/>
            <a:ext cx="4151358" cy="1211769"/>
            <a:chOff x="3064381" y="4002586"/>
            <a:chExt cx="4151358" cy="1211769"/>
          </a:xfrm>
        </p:grpSpPr>
        <p:sp>
          <p:nvSpPr>
            <p:cNvPr id="60" name="Arrow: Pentagon 59">
              <a:extLst>
                <a:ext uri="{FF2B5EF4-FFF2-40B4-BE49-F238E27FC236}">
                  <a16:creationId xmlns:a16="http://schemas.microsoft.com/office/drawing/2014/main" id="{EADEB53F-936E-9DC9-35C5-477EDE76AC08}"/>
                </a:ext>
              </a:extLst>
            </p:cNvPr>
            <p:cNvSpPr/>
            <p:nvPr/>
          </p:nvSpPr>
          <p:spPr>
            <a:xfrm>
              <a:off x="3615659" y="4111908"/>
              <a:ext cx="2939858" cy="1083761"/>
            </a:xfrm>
            <a:prstGeom prst="homePlate">
              <a:avLst>
                <a:gd name="adj" fmla="val 30460"/>
              </a:avLst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15029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61" name="Arrow: Chevron 60">
              <a:extLst>
                <a:ext uri="{FF2B5EF4-FFF2-40B4-BE49-F238E27FC236}">
                  <a16:creationId xmlns:a16="http://schemas.microsoft.com/office/drawing/2014/main" id="{C6C98E90-1203-4123-B57C-213B97A97346}"/>
                </a:ext>
              </a:extLst>
            </p:cNvPr>
            <p:cNvSpPr/>
            <p:nvPr/>
          </p:nvSpPr>
          <p:spPr>
            <a:xfrm>
              <a:off x="6368661" y="4093222"/>
              <a:ext cx="847078" cy="1121133"/>
            </a:xfrm>
            <a:prstGeom prst="chevron">
              <a:avLst>
                <a:gd name="adj" fmla="val 38235"/>
              </a:avLst>
            </a:pr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1F2E5D6-7622-90B5-D3F6-1D1C1A797A55}"/>
                </a:ext>
              </a:extLst>
            </p:cNvPr>
            <p:cNvSpPr/>
            <p:nvPr/>
          </p:nvSpPr>
          <p:spPr>
            <a:xfrm>
              <a:off x="3064381" y="4093166"/>
              <a:ext cx="3500992" cy="1102504"/>
            </a:xfrm>
            <a:custGeom>
              <a:avLst/>
              <a:gdLst>
                <a:gd name="connsiteX0" fmla="*/ 805704 w 5353919"/>
                <a:gd name="connsiteY0" fmla="*/ 816 h 1686012"/>
                <a:gd name="connsiteX1" fmla="*/ 1543944 w 5353919"/>
                <a:gd name="connsiteY1" fmla="*/ 374724 h 1686012"/>
                <a:gd name="connsiteX2" fmla="*/ 1439111 w 5353919"/>
                <a:gd name="connsiteY2" fmla="*/ 1439114 h 1686012"/>
                <a:gd name="connsiteX3" fmla="*/ 1686008 w 5353919"/>
                <a:gd name="connsiteY3" fmla="*/ 1439114 h 1686012"/>
                <a:gd name="connsiteX4" fmla="*/ 1686008 w 5353919"/>
                <a:gd name="connsiteY4" fmla="*/ 1441906 h 1686012"/>
                <a:gd name="connsiteX5" fmla="*/ 3957964 w 5353919"/>
                <a:gd name="connsiteY5" fmla="*/ 1441907 h 1686012"/>
                <a:gd name="connsiteX6" fmla="*/ 4114230 w 5353919"/>
                <a:gd name="connsiteY6" fmla="*/ 1428540 h 1686012"/>
                <a:gd name="connsiteX7" fmla="*/ 4642719 w 5353919"/>
                <a:gd name="connsiteY7" fmla="*/ 1266912 h 1686012"/>
                <a:gd name="connsiteX8" fmla="*/ 5195169 w 5353919"/>
                <a:gd name="connsiteY8" fmla="*/ 606512 h 1686012"/>
                <a:gd name="connsiteX9" fmla="*/ 5353919 w 5353919"/>
                <a:gd name="connsiteY9" fmla="*/ 879562 h 1686012"/>
                <a:gd name="connsiteX10" fmla="*/ 4858619 w 5353919"/>
                <a:gd name="connsiteY10" fmla="*/ 1686012 h 1686012"/>
                <a:gd name="connsiteX11" fmla="*/ 3925169 w 5353919"/>
                <a:gd name="connsiteY11" fmla="*/ 1686012 h 1686012"/>
                <a:gd name="connsiteX12" fmla="*/ 3925169 w 5353919"/>
                <a:gd name="connsiteY12" fmla="*/ 1686010 h 1686012"/>
                <a:gd name="connsiteX13" fmla="*/ 1686008 w 5353919"/>
                <a:gd name="connsiteY13" fmla="*/ 1686010 h 1686012"/>
                <a:gd name="connsiteX14" fmla="*/ 1686008 w 5353919"/>
                <a:gd name="connsiteY14" fmla="*/ 1686012 h 1686012"/>
                <a:gd name="connsiteX15" fmla="*/ 843046 w 5353919"/>
                <a:gd name="connsiteY15" fmla="*/ 1686012 h 1686012"/>
                <a:gd name="connsiteX16" fmla="*/ 16280 w 5353919"/>
                <a:gd name="connsiteY16" fmla="*/ 1007503 h 1686012"/>
                <a:gd name="connsiteX17" fmla="*/ 520458 w 5353919"/>
                <a:gd name="connsiteY17" fmla="*/ 64253 h 1686012"/>
                <a:gd name="connsiteX18" fmla="*/ 805704 w 5353919"/>
                <a:gd name="connsiteY18" fmla="*/ 816 h 168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53919" h="1686012">
                  <a:moveTo>
                    <a:pt x="805704" y="816"/>
                  </a:moveTo>
                  <a:cubicBezTo>
                    <a:pt x="1093442" y="-11876"/>
                    <a:pt x="1376375" y="123939"/>
                    <a:pt x="1543944" y="374724"/>
                  </a:cubicBezTo>
                  <a:cubicBezTo>
                    <a:pt x="1767370" y="709104"/>
                    <a:pt x="1723478" y="1154747"/>
                    <a:pt x="1439111" y="1439114"/>
                  </a:cubicBezTo>
                  <a:lnTo>
                    <a:pt x="1686008" y="1439114"/>
                  </a:lnTo>
                  <a:lnTo>
                    <a:pt x="1686008" y="1441906"/>
                  </a:lnTo>
                  <a:lnTo>
                    <a:pt x="3957964" y="1441907"/>
                  </a:lnTo>
                  <a:lnTo>
                    <a:pt x="4114230" y="1428540"/>
                  </a:lnTo>
                  <a:cubicBezTo>
                    <a:pt x="4302002" y="1408597"/>
                    <a:pt x="4483969" y="1371687"/>
                    <a:pt x="4642719" y="1266912"/>
                  </a:cubicBezTo>
                  <a:cubicBezTo>
                    <a:pt x="4854386" y="1127212"/>
                    <a:pt x="5024777" y="866862"/>
                    <a:pt x="5195169" y="606512"/>
                  </a:cubicBezTo>
                  <a:lnTo>
                    <a:pt x="5353919" y="879562"/>
                  </a:lnTo>
                  <a:lnTo>
                    <a:pt x="4858619" y="1686012"/>
                  </a:lnTo>
                  <a:lnTo>
                    <a:pt x="3925169" y="1686012"/>
                  </a:lnTo>
                  <a:lnTo>
                    <a:pt x="3925169" y="1686010"/>
                  </a:lnTo>
                  <a:lnTo>
                    <a:pt x="1686008" y="1686010"/>
                  </a:lnTo>
                  <a:lnTo>
                    <a:pt x="1686008" y="1686012"/>
                  </a:lnTo>
                  <a:lnTo>
                    <a:pt x="843046" y="1686012"/>
                  </a:lnTo>
                  <a:cubicBezTo>
                    <a:pt x="440890" y="1686012"/>
                    <a:pt x="94737" y="1401932"/>
                    <a:pt x="16280" y="1007503"/>
                  </a:cubicBezTo>
                  <a:cubicBezTo>
                    <a:pt x="-62177" y="613074"/>
                    <a:pt x="148914" y="218151"/>
                    <a:pt x="520458" y="64253"/>
                  </a:cubicBezTo>
                  <a:cubicBezTo>
                    <a:pt x="613344" y="25779"/>
                    <a:pt x="709791" y="5047"/>
                    <a:pt x="805704" y="816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1F8C7E3-5749-8D55-34A0-D912D574C318}"/>
                </a:ext>
              </a:extLst>
            </p:cNvPr>
            <p:cNvSpPr/>
            <p:nvPr/>
          </p:nvSpPr>
          <p:spPr>
            <a:xfrm>
              <a:off x="3217034" y="4255163"/>
              <a:ext cx="797251" cy="7972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pic>
          <p:nvPicPr>
            <p:cNvPr id="76" name="Graphic 75" descr="Asian Temple with solid fill">
              <a:extLst>
                <a:ext uri="{FF2B5EF4-FFF2-40B4-BE49-F238E27FC236}">
                  <a16:creationId xmlns:a16="http://schemas.microsoft.com/office/drawing/2014/main" id="{EB922510-92ED-7212-AAD9-418A9F3D36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416626" y="4449941"/>
              <a:ext cx="359024" cy="359024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425B037-05F1-87D4-5A03-981D995CD3E2}"/>
                </a:ext>
              </a:extLst>
            </p:cNvPr>
            <p:cNvSpPr txBox="1"/>
            <p:nvPr/>
          </p:nvSpPr>
          <p:spPr>
            <a:xfrm>
              <a:off x="4075847" y="4002586"/>
              <a:ext cx="2176903" cy="103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3909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43CAFE7-BD78-D655-8292-9E0EA1EFFD8A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63C0151-2F6A-0546-9411-908F40C7353E}"/>
              </a:ext>
            </a:extLst>
          </p:cNvPr>
          <p:cNvGrpSpPr/>
          <p:nvPr/>
        </p:nvGrpSpPr>
        <p:grpSpPr>
          <a:xfrm>
            <a:off x="2354381" y="2160396"/>
            <a:ext cx="1446278" cy="999657"/>
            <a:chOff x="3236107" y="2540451"/>
            <a:chExt cx="1613720" cy="1115391"/>
          </a:xfrm>
          <a:solidFill>
            <a:srgbClr val="C8C8C8"/>
          </a:solidFill>
        </p:grpSpPr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1D2F6D97-04C2-10AD-14AF-96AF3956D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5138" y="2654164"/>
              <a:ext cx="160536" cy="282611"/>
            </a:xfrm>
            <a:custGeom>
              <a:avLst/>
              <a:gdLst>
                <a:gd name="T0" fmla="*/ 40 w 71"/>
                <a:gd name="T1" fmla="*/ 85 h 124"/>
                <a:gd name="T2" fmla="*/ 38 w 71"/>
                <a:gd name="T3" fmla="*/ 124 h 124"/>
                <a:gd name="T4" fmla="*/ 71 w 71"/>
                <a:gd name="T5" fmla="*/ 103 h 124"/>
                <a:gd name="T6" fmla="*/ 60 w 71"/>
                <a:gd name="T7" fmla="*/ 96 h 124"/>
                <a:gd name="T8" fmla="*/ 63 w 71"/>
                <a:gd name="T9" fmla="*/ 73 h 124"/>
                <a:gd name="T10" fmla="*/ 11 w 71"/>
                <a:gd name="T11" fmla="*/ 0 h 124"/>
                <a:gd name="T12" fmla="*/ 17 w 71"/>
                <a:gd name="T13" fmla="*/ 4 h 124"/>
                <a:gd name="T14" fmla="*/ 0 w 71"/>
                <a:gd name="T15" fmla="*/ 11 h 124"/>
                <a:gd name="T16" fmla="*/ 49 w 71"/>
                <a:gd name="T17" fmla="*/ 73 h 124"/>
                <a:gd name="T18" fmla="*/ 47 w 71"/>
                <a:gd name="T19" fmla="*/ 88 h 124"/>
                <a:gd name="T20" fmla="*/ 40 w 71"/>
                <a:gd name="T21" fmla="*/ 85 h 124"/>
                <a:gd name="T22" fmla="*/ 40 w 71"/>
                <a:gd name="T23" fmla="*/ 85 h 124"/>
                <a:gd name="T24" fmla="*/ 40 w 71"/>
                <a:gd name="T25" fmla="*/ 8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24">
                  <a:moveTo>
                    <a:pt x="40" y="85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2" y="89"/>
                    <a:pt x="63" y="81"/>
                    <a:pt x="63" y="73"/>
                  </a:cubicBezTo>
                  <a:cubicBezTo>
                    <a:pt x="63" y="40"/>
                    <a:pt x="41" y="11"/>
                    <a:pt x="11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8" y="18"/>
                    <a:pt x="49" y="43"/>
                    <a:pt x="49" y="73"/>
                  </a:cubicBezTo>
                  <a:cubicBezTo>
                    <a:pt x="49" y="79"/>
                    <a:pt x="48" y="84"/>
                    <a:pt x="47" y="88"/>
                  </a:cubicBezTo>
                  <a:lnTo>
                    <a:pt x="40" y="85"/>
                  </a:lnTo>
                  <a:close/>
                  <a:moveTo>
                    <a:pt x="40" y="85"/>
                  </a:moveTo>
                  <a:cubicBezTo>
                    <a:pt x="40" y="85"/>
                    <a:pt x="40" y="85"/>
                    <a:pt x="40" y="8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F8098C26-0DE0-2D92-4E01-47BE1D3C5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4501" y="2868212"/>
              <a:ext cx="272577" cy="128764"/>
            </a:xfrm>
            <a:custGeom>
              <a:avLst/>
              <a:gdLst>
                <a:gd name="T0" fmla="*/ 117 w 120"/>
                <a:gd name="T1" fmla="*/ 22 h 57"/>
                <a:gd name="T2" fmla="*/ 70 w 120"/>
                <a:gd name="T3" fmla="*/ 43 h 57"/>
                <a:gd name="T4" fmla="*/ 26 w 120"/>
                <a:gd name="T5" fmla="*/ 25 h 57"/>
                <a:gd name="T6" fmla="*/ 33 w 120"/>
                <a:gd name="T7" fmla="*/ 21 h 57"/>
                <a:gd name="T8" fmla="*/ 0 w 120"/>
                <a:gd name="T9" fmla="*/ 0 h 57"/>
                <a:gd name="T10" fmla="*/ 3 w 120"/>
                <a:gd name="T11" fmla="*/ 39 h 57"/>
                <a:gd name="T12" fmla="*/ 13 w 120"/>
                <a:gd name="T13" fmla="*/ 32 h 57"/>
                <a:gd name="T14" fmla="*/ 70 w 120"/>
                <a:gd name="T15" fmla="*/ 57 h 57"/>
                <a:gd name="T16" fmla="*/ 120 w 120"/>
                <a:gd name="T17" fmla="*/ 38 h 57"/>
                <a:gd name="T18" fmla="*/ 114 w 120"/>
                <a:gd name="T19" fmla="*/ 40 h 57"/>
                <a:gd name="T20" fmla="*/ 117 w 120"/>
                <a:gd name="T21" fmla="*/ 22 h 57"/>
                <a:gd name="T22" fmla="*/ 117 w 120"/>
                <a:gd name="T23" fmla="*/ 22 h 57"/>
                <a:gd name="T24" fmla="*/ 117 w 120"/>
                <a:gd name="T25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57">
                  <a:moveTo>
                    <a:pt x="117" y="22"/>
                  </a:moveTo>
                  <a:cubicBezTo>
                    <a:pt x="105" y="35"/>
                    <a:pt x="89" y="43"/>
                    <a:pt x="70" y="43"/>
                  </a:cubicBezTo>
                  <a:cubicBezTo>
                    <a:pt x="53" y="43"/>
                    <a:pt x="37" y="36"/>
                    <a:pt x="26" y="25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28" y="48"/>
                    <a:pt x="48" y="57"/>
                    <a:pt x="70" y="57"/>
                  </a:cubicBezTo>
                  <a:cubicBezTo>
                    <a:pt x="89" y="57"/>
                    <a:pt x="106" y="50"/>
                    <a:pt x="120" y="38"/>
                  </a:cubicBezTo>
                  <a:cubicBezTo>
                    <a:pt x="114" y="40"/>
                    <a:pt x="114" y="40"/>
                    <a:pt x="114" y="40"/>
                  </a:cubicBezTo>
                  <a:lnTo>
                    <a:pt x="117" y="22"/>
                  </a:lnTo>
                  <a:close/>
                  <a:moveTo>
                    <a:pt x="117" y="22"/>
                  </a:moveTo>
                  <a:cubicBezTo>
                    <a:pt x="117" y="22"/>
                    <a:pt x="117" y="22"/>
                    <a:pt x="117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A673D0BA-A373-E344-9692-E1C034F4FF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9" y="2721054"/>
              <a:ext cx="110368" cy="202343"/>
            </a:xfrm>
            <a:custGeom>
              <a:avLst/>
              <a:gdLst>
                <a:gd name="T0" fmla="*/ 20 w 49"/>
                <a:gd name="T1" fmla="*/ 0 h 89"/>
                <a:gd name="T2" fmla="*/ 20 w 49"/>
                <a:gd name="T3" fmla="*/ 11 h 89"/>
                <a:gd name="T4" fmla="*/ 1 w 49"/>
                <a:gd name="T5" fmla="*/ 30 h 89"/>
                <a:gd name="T6" fmla="*/ 21 w 49"/>
                <a:gd name="T7" fmla="*/ 50 h 89"/>
                <a:gd name="T8" fmla="*/ 32 w 49"/>
                <a:gd name="T9" fmla="*/ 59 h 89"/>
                <a:gd name="T10" fmla="*/ 22 w 49"/>
                <a:gd name="T11" fmla="*/ 66 h 89"/>
                <a:gd name="T12" fmla="*/ 4 w 49"/>
                <a:gd name="T13" fmla="*/ 61 h 89"/>
                <a:gd name="T14" fmla="*/ 0 w 49"/>
                <a:gd name="T15" fmla="*/ 74 h 89"/>
                <a:gd name="T16" fmla="*/ 19 w 49"/>
                <a:gd name="T17" fmla="*/ 78 h 89"/>
                <a:gd name="T18" fmla="*/ 19 w 49"/>
                <a:gd name="T19" fmla="*/ 89 h 89"/>
                <a:gd name="T20" fmla="*/ 30 w 49"/>
                <a:gd name="T21" fmla="*/ 89 h 89"/>
                <a:gd name="T22" fmla="*/ 30 w 49"/>
                <a:gd name="T23" fmla="*/ 77 h 89"/>
                <a:gd name="T24" fmla="*/ 49 w 49"/>
                <a:gd name="T25" fmla="*/ 58 h 89"/>
                <a:gd name="T26" fmla="*/ 31 w 49"/>
                <a:gd name="T27" fmla="*/ 37 h 89"/>
                <a:gd name="T28" fmla="*/ 18 w 49"/>
                <a:gd name="T29" fmla="*/ 28 h 89"/>
                <a:gd name="T30" fmla="*/ 27 w 49"/>
                <a:gd name="T31" fmla="*/ 22 h 89"/>
                <a:gd name="T32" fmla="*/ 43 w 49"/>
                <a:gd name="T33" fmla="*/ 26 h 89"/>
                <a:gd name="T34" fmla="*/ 46 w 49"/>
                <a:gd name="T35" fmla="*/ 13 h 89"/>
                <a:gd name="T36" fmla="*/ 30 w 49"/>
                <a:gd name="T37" fmla="*/ 10 h 89"/>
                <a:gd name="T38" fmla="*/ 30 w 49"/>
                <a:gd name="T39" fmla="*/ 0 h 89"/>
                <a:gd name="T40" fmla="*/ 20 w 49"/>
                <a:gd name="T41" fmla="*/ 0 h 89"/>
                <a:gd name="T42" fmla="*/ 20 w 49"/>
                <a:gd name="T43" fmla="*/ 0 h 89"/>
                <a:gd name="T44" fmla="*/ 20 w 49"/>
                <a:gd name="T4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89">
                  <a:moveTo>
                    <a:pt x="20" y="0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8" y="13"/>
                    <a:pt x="1" y="20"/>
                    <a:pt x="1" y="30"/>
                  </a:cubicBezTo>
                  <a:cubicBezTo>
                    <a:pt x="1" y="40"/>
                    <a:pt x="9" y="46"/>
                    <a:pt x="21" y="50"/>
                  </a:cubicBezTo>
                  <a:cubicBezTo>
                    <a:pt x="29" y="52"/>
                    <a:pt x="32" y="55"/>
                    <a:pt x="32" y="59"/>
                  </a:cubicBezTo>
                  <a:cubicBezTo>
                    <a:pt x="32" y="63"/>
                    <a:pt x="28" y="66"/>
                    <a:pt x="22" y="66"/>
                  </a:cubicBezTo>
                  <a:cubicBezTo>
                    <a:pt x="14" y="66"/>
                    <a:pt x="8" y="63"/>
                    <a:pt x="4" y="6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" y="76"/>
                    <a:pt x="12" y="78"/>
                    <a:pt x="19" y="78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42" y="75"/>
                    <a:pt x="49" y="67"/>
                    <a:pt x="49" y="58"/>
                  </a:cubicBezTo>
                  <a:cubicBezTo>
                    <a:pt x="49" y="48"/>
                    <a:pt x="44" y="42"/>
                    <a:pt x="31" y="37"/>
                  </a:cubicBezTo>
                  <a:cubicBezTo>
                    <a:pt x="22" y="34"/>
                    <a:pt x="18" y="32"/>
                    <a:pt x="18" y="28"/>
                  </a:cubicBezTo>
                  <a:cubicBezTo>
                    <a:pt x="18" y="25"/>
                    <a:pt x="20" y="22"/>
                    <a:pt x="27" y="22"/>
                  </a:cubicBezTo>
                  <a:cubicBezTo>
                    <a:pt x="35" y="22"/>
                    <a:pt x="40" y="24"/>
                    <a:pt x="43" y="2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2" y="11"/>
                    <a:pt x="37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0" y="0"/>
                  </a:ln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5022239-7F1E-8798-A26F-67ACE2AE33D5}"/>
                </a:ext>
              </a:extLst>
            </p:cNvPr>
            <p:cNvGrpSpPr/>
            <p:nvPr/>
          </p:nvGrpSpPr>
          <p:grpSpPr>
            <a:xfrm>
              <a:off x="3236107" y="2540451"/>
              <a:ext cx="1613720" cy="1115391"/>
              <a:chOff x="3236107" y="2540451"/>
              <a:chExt cx="1613720" cy="1115391"/>
            </a:xfrm>
            <a:grpFill/>
          </p:grpSpPr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F63583D9-25AE-631C-0DBE-519A13384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693" y="2540451"/>
                <a:ext cx="1289304" cy="1096995"/>
              </a:xfrm>
              <a:custGeom>
                <a:avLst/>
                <a:gdLst>
                  <a:gd name="T0" fmla="*/ 556 w 568"/>
                  <a:gd name="T1" fmla="*/ 143 h 483"/>
                  <a:gd name="T2" fmla="*/ 417 w 568"/>
                  <a:gd name="T3" fmla="*/ 483 h 483"/>
                  <a:gd name="T4" fmla="*/ 424 w 568"/>
                  <a:gd name="T5" fmla="*/ 483 h 483"/>
                  <a:gd name="T6" fmla="*/ 565 w 568"/>
                  <a:gd name="T7" fmla="*/ 144 h 483"/>
                  <a:gd name="T8" fmla="*/ 565 w 568"/>
                  <a:gd name="T9" fmla="*/ 144 h 483"/>
                  <a:gd name="T10" fmla="*/ 568 w 568"/>
                  <a:gd name="T11" fmla="*/ 141 h 483"/>
                  <a:gd name="T12" fmla="*/ 429 w 568"/>
                  <a:gd name="T13" fmla="*/ 1 h 483"/>
                  <a:gd name="T14" fmla="*/ 427 w 568"/>
                  <a:gd name="T15" fmla="*/ 3 h 483"/>
                  <a:gd name="T16" fmla="*/ 427 w 568"/>
                  <a:gd name="T17" fmla="*/ 0 h 483"/>
                  <a:gd name="T18" fmla="*/ 0 w 568"/>
                  <a:gd name="T19" fmla="*/ 0 h 483"/>
                  <a:gd name="T20" fmla="*/ 0 w 568"/>
                  <a:gd name="T21" fmla="*/ 10 h 483"/>
                  <a:gd name="T22" fmla="*/ 423 w 568"/>
                  <a:gd name="T23" fmla="*/ 10 h 483"/>
                  <a:gd name="T24" fmla="*/ 556 w 568"/>
                  <a:gd name="T25" fmla="*/ 143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8" h="483">
                    <a:moveTo>
                      <a:pt x="556" y="143"/>
                    </a:moveTo>
                    <a:cubicBezTo>
                      <a:pt x="477" y="240"/>
                      <a:pt x="429" y="358"/>
                      <a:pt x="417" y="483"/>
                    </a:cubicBezTo>
                    <a:cubicBezTo>
                      <a:pt x="424" y="483"/>
                      <a:pt x="424" y="483"/>
                      <a:pt x="424" y="483"/>
                    </a:cubicBezTo>
                    <a:cubicBezTo>
                      <a:pt x="437" y="355"/>
                      <a:pt x="488" y="239"/>
                      <a:pt x="565" y="144"/>
                    </a:cubicBezTo>
                    <a:cubicBezTo>
                      <a:pt x="565" y="144"/>
                      <a:pt x="565" y="144"/>
                      <a:pt x="565" y="144"/>
                    </a:cubicBezTo>
                    <a:cubicBezTo>
                      <a:pt x="568" y="141"/>
                      <a:pt x="568" y="141"/>
                      <a:pt x="568" y="141"/>
                    </a:cubicBezTo>
                    <a:cubicBezTo>
                      <a:pt x="429" y="1"/>
                      <a:pt x="429" y="1"/>
                      <a:pt x="429" y="1"/>
                    </a:cubicBezTo>
                    <a:cubicBezTo>
                      <a:pt x="427" y="3"/>
                      <a:pt x="427" y="3"/>
                      <a:pt x="427" y="3"/>
                    </a:cubicBezTo>
                    <a:cubicBezTo>
                      <a:pt x="427" y="0"/>
                      <a:pt x="427" y="0"/>
                      <a:pt x="4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23" y="10"/>
                      <a:pt x="423" y="10"/>
                      <a:pt x="423" y="10"/>
                    </a:cubicBezTo>
                    <a:lnTo>
                      <a:pt x="556" y="1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6" name="Freeform 17">
                <a:extLst>
                  <a:ext uri="{FF2B5EF4-FFF2-40B4-BE49-F238E27FC236}">
                    <a16:creationId xmlns:a16="http://schemas.microsoft.com/office/drawing/2014/main" id="{C86E02A1-C9C7-C74E-C592-EEB14B239A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36107" y="2620719"/>
                <a:ext cx="217392" cy="245821"/>
              </a:xfrm>
              <a:custGeom>
                <a:avLst/>
                <a:gdLst>
                  <a:gd name="T0" fmla="*/ 17 w 96"/>
                  <a:gd name="T1" fmla="*/ 108 h 108"/>
                  <a:gd name="T2" fmla="*/ 14 w 96"/>
                  <a:gd name="T3" fmla="*/ 88 h 108"/>
                  <a:gd name="T4" fmla="*/ 60 w 96"/>
                  <a:gd name="T5" fmla="*/ 27 h 108"/>
                  <a:gd name="T6" fmla="*/ 60 w 96"/>
                  <a:gd name="T7" fmla="*/ 35 h 108"/>
                  <a:gd name="T8" fmla="*/ 96 w 96"/>
                  <a:gd name="T9" fmla="*/ 17 h 108"/>
                  <a:gd name="T10" fmla="*/ 60 w 96"/>
                  <a:gd name="T11" fmla="*/ 0 h 108"/>
                  <a:gd name="T12" fmla="*/ 60 w 96"/>
                  <a:gd name="T13" fmla="*/ 12 h 108"/>
                  <a:gd name="T14" fmla="*/ 0 w 96"/>
                  <a:gd name="T15" fmla="*/ 88 h 108"/>
                  <a:gd name="T16" fmla="*/ 2 w 96"/>
                  <a:gd name="T17" fmla="*/ 103 h 108"/>
                  <a:gd name="T18" fmla="*/ 3 w 96"/>
                  <a:gd name="T19" fmla="*/ 96 h 108"/>
                  <a:gd name="T20" fmla="*/ 17 w 96"/>
                  <a:gd name="T21" fmla="*/ 108 h 108"/>
                  <a:gd name="T22" fmla="*/ 17 w 96"/>
                  <a:gd name="T23" fmla="*/ 108 h 108"/>
                  <a:gd name="T24" fmla="*/ 17 w 96"/>
                  <a:gd name="T2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108">
                    <a:moveTo>
                      <a:pt x="17" y="108"/>
                    </a:moveTo>
                    <a:cubicBezTo>
                      <a:pt x="15" y="102"/>
                      <a:pt x="14" y="95"/>
                      <a:pt x="14" y="88"/>
                    </a:cubicBezTo>
                    <a:cubicBezTo>
                      <a:pt x="14" y="60"/>
                      <a:pt x="34" y="35"/>
                      <a:pt x="60" y="27"/>
                    </a:cubicBezTo>
                    <a:cubicBezTo>
                      <a:pt x="60" y="35"/>
                      <a:pt x="60" y="35"/>
                      <a:pt x="60" y="35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26" y="21"/>
                      <a:pt x="0" y="52"/>
                      <a:pt x="0" y="88"/>
                    </a:cubicBezTo>
                    <a:cubicBezTo>
                      <a:pt x="0" y="94"/>
                      <a:pt x="1" y="99"/>
                      <a:pt x="2" y="103"/>
                    </a:cubicBezTo>
                    <a:cubicBezTo>
                      <a:pt x="3" y="96"/>
                      <a:pt x="3" y="96"/>
                      <a:pt x="3" y="96"/>
                    </a:cubicBezTo>
                    <a:lnTo>
                      <a:pt x="17" y="108"/>
                    </a:lnTo>
                    <a:close/>
                    <a:moveTo>
                      <a:pt x="17" y="108"/>
                    </a:moveTo>
                    <a:cubicBezTo>
                      <a:pt x="17" y="108"/>
                      <a:pt x="17" y="108"/>
                      <a:pt x="17" y="10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7" name="Freeform 32">
                <a:extLst>
                  <a:ext uri="{FF2B5EF4-FFF2-40B4-BE49-F238E27FC236}">
                    <a16:creationId xmlns:a16="http://schemas.microsoft.com/office/drawing/2014/main" id="{1AFC07C2-809C-64C6-1F8A-285739F56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236" y="2861523"/>
                <a:ext cx="476591" cy="794319"/>
              </a:xfrm>
              <a:custGeom>
                <a:avLst/>
                <a:gdLst>
                  <a:gd name="T0" fmla="*/ 210 w 210"/>
                  <a:gd name="T1" fmla="*/ 54 h 350"/>
                  <a:gd name="T2" fmla="*/ 144 w 210"/>
                  <a:gd name="T3" fmla="*/ 0 h 350"/>
                  <a:gd name="T4" fmla="*/ 0 w 210"/>
                  <a:gd name="T5" fmla="*/ 342 h 350"/>
                  <a:gd name="T6" fmla="*/ 86 w 210"/>
                  <a:gd name="T7" fmla="*/ 350 h 350"/>
                  <a:gd name="T8" fmla="*/ 210 w 210"/>
                  <a:gd name="T9" fmla="*/ 5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50">
                    <a:moveTo>
                      <a:pt x="210" y="54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7" y="132"/>
                      <a:pt x="0" y="342"/>
                      <a:pt x="0" y="342"/>
                    </a:cubicBezTo>
                    <a:cubicBezTo>
                      <a:pt x="86" y="350"/>
                      <a:pt x="86" y="350"/>
                      <a:pt x="86" y="350"/>
                    </a:cubicBezTo>
                    <a:cubicBezTo>
                      <a:pt x="97" y="238"/>
                      <a:pt x="142" y="136"/>
                      <a:pt x="210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B5F3272-5E1A-509E-6449-7C7D3A16F2AC}"/>
              </a:ext>
            </a:extLst>
          </p:cNvPr>
          <p:cNvGrpSpPr/>
          <p:nvPr/>
        </p:nvGrpSpPr>
        <p:grpSpPr>
          <a:xfrm>
            <a:off x="2523738" y="3176538"/>
            <a:ext cx="1275423" cy="924719"/>
            <a:chOff x="3425071" y="3674236"/>
            <a:chExt cx="1423084" cy="1031778"/>
          </a:xfrm>
          <a:solidFill>
            <a:srgbClr val="095667"/>
          </a:solidFill>
        </p:grpSpPr>
        <p:sp>
          <p:nvSpPr>
            <p:cNvPr id="69" name="Freeform 11">
              <a:extLst>
                <a:ext uri="{FF2B5EF4-FFF2-40B4-BE49-F238E27FC236}">
                  <a16:creationId xmlns:a16="http://schemas.microsoft.com/office/drawing/2014/main" id="{BC65584C-FF5A-5C16-181A-E02ADFA2D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745" y="3913368"/>
              <a:ext cx="767563" cy="792646"/>
            </a:xfrm>
            <a:custGeom>
              <a:avLst/>
              <a:gdLst>
                <a:gd name="T0" fmla="*/ 0 w 338"/>
                <a:gd name="T1" fmla="*/ 0 h 349"/>
                <a:gd name="T2" fmla="*/ 0 w 338"/>
                <a:gd name="T3" fmla="*/ 10 h 349"/>
                <a:gd name="T4" fmla="*/ 191 w 338"/>
                <a:gd name="T5" fmla="*/ 10 h 349"/>
                <a:gd name="T6" fmla="*/ 332 w 338"/>
                <a:gd name="T7" fmla="*/ 349 h 349"/>
                <a:gd name="T8" fmla="*/ 338 w 338"/>
                <a:gd name="T9" fmla="*/ 343 h 349"/>
                <a:gd name="T10" fmla="*/ 197 w 338"/>
                <a:gd name="T11" fmla="*/ 5 h 349"/>
                <a:gd name="T12" fmla="*/ 197 w 338"/>
                <a:gd name="T13" fmla="*/ 5 h 349"/>
                <a:gd name="T14" fmla="*/ 197 w 338"/>
                <a:gd name="T15" fmla="*/ 0 h 349"/>
                <a:gd name="T16" fmla="*/ 0 w 338"/>
                <a:gd name="T17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349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191" y="10"/>
                    <a:pt x="191" y="10"/>
                    <a:pt x="191" y="10"/>
                  </a:cubicBezTo>
                  <a:cubicBezTo>
                    <a:pt x="204" y="135"/>
                    <a:pt x="253" y="252"/>
                    <a:pt x="332" y="349"/>
                  </a:cubicBezTo>
                  <a:cubicBezTo>
                    <a:pt x="338" y="343"/>
                    <a:pt x="338" y="343"/>
                    <a:pt x="338" y="343"/>
                  </a:cubicBezTo>
                  <a:cubicBezTo>
                    <a:pt x="261" y="249"/>
                    <a:pt x="210" y="132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7" y="0"/>
                    <a:pt x="197" y="0"/>
                    <a:pt x="19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0655F741-A41C-4D28-F527-B6EEEDA260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25071" y="3674236"/>
              <a:ext cx="392979" cy="359534"/>
            </a:xfrm>
            <a:custGeom>
              <a:avLst/>
              <a:gdLst>
                <a:gd name="T0" fmla="*/ 165 w 173"/>
                <a:gd name="T1" fmla="*/ 74 h 158"/>
                <a:gd name="T2" fmla="*/ 137 w 173"/>
                <a:gd name="T3" fmla="*/ 55 h 158"/>
                <a:gd name="T4" fmla="*/ 120 w 173"/>
                <a:gd name="T5" fmla="*/ 55 h 158"/>
                <a:gd name="T6" fmla="*/ 126 w 173"/>
                <a:gd name="T7" fmla="*/ 29 h 158"/>
                <a:gd name="T8" fmla="*/ 125 w 173"/>
                <a:gd name="T9" fmla="*/ 19 h 158"/>
                <a:gd name="T10" fmla="*/ 102 w 173"/>
                <a:gd name="T11" fmla="*/ 1 h 158"/>
                <a:gd name="T12" fmla="*/ 91 w 173"/>
                <a:gd name="T13" fmla="*/ 17 h 158"/>
                <a:gd name="T14" fmla="*/ 76 w 173"/>
                <a:gd name="T15" fmla="*/ 50 h 158"/>
                <a:gd name="T16" fmla="*/ 55 w 173"/>
                <a:gd name="T17" fmla="*/ 68 h 158"/>
                <a:gd name="T18" fmla="*/ 55 w 173"/>
                <a:gd name="T19" fmla="*/ 67 h 158"/>
                <a:gd name="T20" fmla="*/ 0 w 173"/>
                <a:gd name="T21" fmla="*/ 67 h 158"/>
                <a:gd name="T22" fmla="*/ 0 w 173"/>
                <a:gd name="T23" fmla="*/ 148 h 158"/>
                <a:gd name="T24" fmla="*/ 55 w 173"/>
                <a:gd name="T25" fmla="*/ 148 h 158"/>
                <a:gd name="T26" fmla="*/ 55 w 173"/>
                <a:gd name="T27" fmla="*/ 143 h 158"/>
                <a:gd name="T28" fmla="*/ 70 w 173"/>
                <a:gd name="T29" fmla="*/ 143 h 158"/>
                <a:gd name="T30" fmla="*/ 79 w 173"/>
                <a:gd name="T31" fmla="*/ 149 h 158"/>
                <a:gd name="T32" fmla="*/ 87 w 173"/>
                <a:gd name="T33" fmla="*/ 154 h 158"/>
                <a:gd name="T34" fmla="*/ 138 w 173"/>
                <a:gd name="T35" fmla="*/ 156 h 158"/>
                <a:gd name="T36" fmla="*/ 160 w 173"/>
                <a:gd name="T37" fmla="*/ 139 h 158"/>
                <a:gd name="T38" fmla="*/ 165 w 173"/>
                <a:gd name="T39" fmla="*/ 74 h 158"/>
                <a:gd name="T40" fmla="*/ 149 w 173"/>
                <a:gd name="T41" fmla="*/ 136 h 158"/>
                <a:gd name="T42" fmla="*/ 137 w 173"/>
                <a:gd name="T43" fmla="*/ 145 h 158"/>
                <a:gd name="T44" fmla="*/ 92 w 173"/>
                <a:gd name="T45" fmla="*/ 144 h 158"/>
                <a:gd name="T46" fmla="*/ 85 w 173"/>
                <a:gd name="T47" fmla="*/ 140 h 158"/>
                <a:gd name="T48" fmla="*/ 73 w 173"/>
                <a:gd name="T49" fmla="*/ 133 h 158"/>
                <a:gd name="T50" fmla="*/ 55 w 173"/>
                <a:gd name="T51" fmla="*/ 133 h 158"/>
                <a:gd name="T52" fmla="*/ 55 w 173"/>
                <a:gd name="T53" fmla="*/ 79 h 158"/>
                <a:gd name="T54" fmla="*/ 85 w 173"/>
                <a:gd name="T55" fmla="*/ 56 h 158"/>
                <a:gd name="T56" fmla="*/ 101 w 173"/>
                <a:gd name="T57" fmla="*/ 21 h 158"/>
                <a:gd name="T58" fmla="*/ 105 w 173"/>
                <a:gd name="T59" fmla="*/ 11 h 158"/>
                <a:gd name="T60" fmla="*/ 115 w 173"/>
                <a:gd name="T61" fmla="*/ 21 h 158"/>
                <a:gd name="T62" fmla="*/ 115 w 173"/>
                <a:gd name="T63" fmla="*/ 28 h 158"/>
                <a:gd name="T64" fmla="*/ 107 w 173"/>
                <a:gd name="T65" fmla="*/ 58 h 158"/>
                <a:gd name="T66" fmla="*/ 101 w 173"/>
                <a:gd name="T67" fmla="*/ 66 h 158"/>
                <a:gd name="T68" fmla="*/ 137 w 173"/>
                <a:gd name="T69" fmla="*/ 66 h 158"/>
                <a:gd name="T70" fmla="*/ 155 w 173"/>
                <a:gd name="T71" fmla="*/ 78 h 158"/>
                <a:gd name="T72" fmla="*/ 149 w 173"/>
                <a:gd name="T73" fmla="*/ 136 h 158"/>
                <a:gd name="T74" fmla="*/ 149 w 173"/>
                <a:gd name="T75" fmla="*/ 136 h 158"/>
                <a:gd name="T76" fmla="*/ 149 w 173"/>
                <a:gd name="T77" fmla="*/ 13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3" h="158">
                  <a:moveTo>
                    <a:pt x="165" y="74"/>
                  </a:moveTo>
                  <a:cubicBezTo>
                    <a:pt x="160" y="61"/>
                    <a:pt x="150" y="55"/>
                    <a:pt x="137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3" y="49"/>
                    <a:pt x="126" y="40"/>
                    <a:pt x="126" y="29"/>
                  </a:cubicBezTo>
                  <a:cubicBezTo>
                    <a:pt x="126" y="26"/>
                    <a:pt x="126" y="22"/>
                    <a:pt x="125" y="19"/>
                  </a:cubicBezTo>
                  <a:cubicBezTo>
                    <a:pt x="123" y="6"/>
                    <a:pt x="114" y="0"/>
                    <a:pt x="102" y="1"/>
                  </a:cubicBezTo>
                  <a:cubicBezTo>
                    <a:pt x="97" y="1"/>
                    <a:pt x="95" y="6"/>
                    <a:pt x="91" y="17"/>
                  </a:cubicBezTo>
                  <a:cubicBezTo>
                    <a:pt x="88" y="27"/>
                    <a:pt x="83" y="40"/>
                    <a:pt x="76" y="50"/>
                  </a:cubicBezTo>
                  <a:cubicBezTo>
                    <a:pt x="71" y="58"/>
                    <a:pt x="62" y="64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55" y="148"/>
                    <a:pt x="55" y="148"/>
                    <a:pt x="55" y="148"/>
                  </a:cubicBezTo>
                  <a:cubicBezTo>
                    <a:pt x="55" y="143"/>
                    <a:pt x="55" y="143"/>
                    <a:pt x="55" y="143"/>
                  </a:cubicBezTo>
                  <a:cubicBezTo>
                    <a:pt x="64" y="143"/>
                    <a:pt x="69" y="143"/>
                    <a:pt x="70" y="143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94" y="158"/>
                    <a:pt x="125" y="158"/>
                    <a:pt x="138" y="156"/>
                  </a:cubicBezTo>
                  <a:cubicBezTo>
                    <a:pt x="155" y="153"/>
                    <a:pt x="159" y="139"/>
                    <a:pt x="160" y="139"/>
                  </a:cubicBezTo>
                  <a:cubicBezTo>
                    <a:pt x="161" y="134"/>
                    <a:pt x="173" y="92"/>
                    <a:pt x="165" y="74"/>
                  </a:cubicBezTo>
                  <a:close/>
                  <a:moveTo>
                    <a:pt x="149" y="136"/>
                  </a:moveTo>
                  <a:cubicBezTo>
                    <a:pt x="149" y="136"/>
                    <a:pt x="147" y="144"/>
                    <a:pt x="137" y="145"/>
                  </a:cubicBezTo>
                  <a:cubicBezTo>
                    <a:pt x="122" y="147"/>
                    <a:pt x="96" y="146"/>
                    <a:pt x="92" y="144"/>
                  </a:cubicBezTo>
                  <a:cubicBezTo>
                    <a:pt x="92" y="144"/>
                    <a:pt x="85" y="140"/>
                    <a:pt x="85" y="140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0" y="132"/>
                    <a:pt x="64" y="132"/>
                    <a:pt x="55" y="133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64" y="76"/>
                    <a:pt x="77" y="68"/>
                    <a:pt x="85" y="56"/>
                  </a:cubicBezTo>
                  <a:cubicBezTo>
                    <a:pt x="93" y="45"/>
                    <a:pt x="98" y="31"/>
                    <a:pt x="101" y="21"/>
                  </a:cubicBezTo>
                  <a:cubicBezTo>
                    <a:pt x="101" y="21"/>
                    <a:pt x="104" y="13"/>
                    <a:pt x="105" y="11"/>
                  </a:cubicBezTo>
                  <a:cubicBezTo>
                    <a:pt x="110" y="11"/>
                    <a:pt x="113" y="14"/>
                    <a:pt x="115" y="21"/>
                  </a:cubicBezTo>
                  <a:cubicBezTo>
                    <a:pt x="115" y="24"/>
                    <a:pt x="115" y="26"/>
                    <a:pt x="115" y="28"/>
                  </a:cubicBezTo>
                  <a:cubicBezTo>
                    <a:pt x="115" y="45"/>
                    <a:pt x="107" y="57"/>
                    <a:pt x="107" y="58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37" y="66"/>
                    <a:pt x="137" y="66"/>
                    <a:pt x="137" y="66"/>
                  </a:cubicBezTo>
                  <a:cubicBezTo>
                    <a:pt x="146" y="66"/>
                    <a:pt x="152" y="70"/>
                    <a:pt x="155" y="78"/>
                  </a:cubicBezTo>
                  <a:cubicBezTo>
                    <a:pt x="160" y="91"/>
                    <a:pt x="153" y="124"/>
                    <a:pt x="149" y="136"/>
                  </a:cubicBezTo>
                  <a:close/>
                  <a:moveTo>
                    <a:pt x="149" y="136"/>
                  </a:moveTo>
                  <a:cubicBezTo>
                    <a:pt x="149" y="136"/>
                    <a:pt x="149" y="136"/>
                    <a:pt x="149" y="13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325CD23D-39AD-5B74-D104-F961F5B80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236" y="3903334"/>
              <a:ext cx="474919" cy="789301"/>
            </a:xfrm>
            <a:custGeom>
              <a:avLst/>
              <a:gdLst>
                <a:gd name="T0" fmla="*/ 87 w 209"/>
                <a:gd name="T1" fmla="*/ 0 h 347"/>
                <a:gd name="T2" fmla="*/ 0 w 209"/>
                <a:gd name="T3" fmla="*/ 9 h 347"/>
                <a:gd name="T4" fmla="*/ 141 w 209"/>
                <a:gd name="T5" fmla="*/ 347 h 347"/>
                <a:gd name="T6" fmla="*/ 209 w 209"/>
                <a:gd name="T7" fmla="*/ 291 h 347"/>
                <a:gd name="T8" fmla="*/ 87 w 209"/>
                <a:gd name="T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347">
                  <a:moveTo>
                    <a:pt x="87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4" y="217"/>
                    <a:pt x="141" y="347"/>
                    <a:pt x="141" y="347"/>
                  </a:cubicBezTo>
                  <a:cubicBezTo>
                    <a:pt x="209" y="291"/>
                    <a:pt x="209" y="291"/>
                    <a:pt x="209" y="291"/>
                  </a:cubicBezTo>
                  <a:cubicBezTo>
                    <a:pt x="142" y="210"/>
                    <a:pt x="98" y="110"/>
                    <a:pt x="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4E15C10-D293-708A-50F7-DFC78995DCB2}"/>
              </a:ext>
            </a:extLst>
          </p:cNvPr>
          <p:cNvGrpSpPr/>
          <p:nvPr/>
        </p:nvGrpSpPr>
        <p:grpSpPr>
          <a:xfrm>
            <a:off x="2543222" y="4125237"/>
            <a:ext cx="2005306" cy="920223"/>
            <a:chOff x="3446810" y="4732770"/>
            <a:chExt cx="2237469" cy="1026761"/>
          </a:xfrm>
          <a:solidFill>
            <a:srgbClr val="C8C8C8"/>
          </a:solidFill>
        </p:grpSpPr>
        <p:sp>
          <p:nvSpPr>
            <p:cNvPr id="73" name="Freeform 26">
              <a:extLst>
                <a:ext uri="{FF2B5EF4-FFF2-40B4-BE49-F238E27FC236}">
                  <a16:creationId xmlns:a16="http://schemas.microsoft.com/office/drawing/2014/main" id="{DA97B2FF-381E-9AA9-3597-1CAA33A2B1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47145" y="5659196"/>
              <a:ext cx="135453" cy="100335"/>
            </a:xfrm>
            <a:custGeom>
              <a:avLst/>
              <a:gdLst>
                <a:gd name="T0" fmla="*/ 0 w 60"/>
                <a:gd name="T1" fmla="*/ 37 h 44"/>
                <a:gd name="T2" fmla="*/ 14 w 60"/>
                <a:gd name="T3" fmla="*/ 37 h 44"/>
                <a:gd name="T4" fmla="*/ 30 w 60"/>
                <a:gd name="T5" fmla="*/ 44 h 44"/>
                <a:gd name="T6" fmla="*/ 46 w 60"/>
                <a:gd name="T7" fmla="*/ 37 h 44"/>
                <a:gd name="T8" fmla="*/ 60 w 60"/>
                <a:gd name="T9" fmla="*/ 37 h 44"/>
                <a:gd name="T10" fmla="*/ 60 w 60"/>
                <a:gd name="T11" fmla="*/ 0 h 44"/>
                <a:gd name="T12" fmla="*/ 0 w 60"/>
                <a:gd name="T13" fmla="*/ 0 h 44"/>
                <a:gd name="T14" fmla="*/ 0 w 60"/>
                <a:gd name="T15" fmla="*/ 37 h 44"/>
                <a:gd name="T16" fmla="*/ 7 w 60"/>
                <a:gd name="T17" fmla="*/ 8 h 44"/>
                <a:gd name="T18" fmla="*/ 53 w 60"/>
                <a:gd name="T19" fmla="*/ 8 h 44"/>
                <a:gd name="T20" fmla="*/ 53 w 60"/>
                <a:gd name="T21" fmla="*/ 15 h 44"/>
                <a:gd name="T22" fmla="*/ 7 w 60"/>
                <a:gd name="T23" fmla="*/ 15 h 44"/>
                <a:gd name="T24" fmla="*/ 7 w 60"/>
                <a:gd name="T25" fmla="*/ 8 h 44"/>
                <a:gd name="T26" fmla="*/ 7 w 60"/>
                <a:gd name="T27" fmla="*/ 21 h 44"/>
                <a:gd name="T28" fmla="*/ 53 w 60"/>
                <a:gd name="T29" fmla="*/ 21 h 44"/>
                <a:gd name="T30" fmla="*/ 53 w 60"/>
                <a:gd name="T31" fmla="*/ 28 h 44"/>
                <a:gd name="T32" fmla="*/ 7 w 60"/>
                <a:gd name="T33" fmla="*/ 28 h 44"/>
                <a:gd name="T34" fmla="*/ 7 w 60"/>
                <a:gd name="T35" fmla="*/ 21 h 44"/>
                <a:gd name="T36" fmla="*/ 7 w 60"/>
                <a:gd name="T37" fmla="*/ 21 h 44"/>
                <a:gd name="T38" fmla="*/ 7 w 60"/>
                <a:gd name="T3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0" y="37"/>
                  </a:moveTo>
                  <a:cubicBezTo>
                    <a:pt x="14" y="37"/>
                    <a:pt x="14" y="37"/>
                    <a:pt x="14" y="37"/>
                  </a:cubicBezTo>
                  <a:cubicBezTo>
                    <a:pt x="16" y="41"/>
                    <a:pt x="22" y="44"/>
                    <a:pt x="30" y="44"/>
                  </a:cubicBezTo>
                  <a:cubicBezTo>
                    <a:pt x="38" y="44"/>
                    <a:pt x="44" y="41"/>
                    <a:pt x="46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"/>
                  </a:lnTo>
                  <a:close/>
                  <a:moveTo>
                    <a:pt x="7" y="8"/>
                  </a:moveTo>
                  <a:cubicBezTo>
                    <a:pt x="53" y="8"/>
                    <a:pt x="53" y="8"/>
                    <a:pt x="53" y="8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8"/>
                  </a:lnTo>
                  <a:close/>
                  <a:moveTo>
                    <a:pt x="7" y="21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7" y="28"/>
                    <a:pt x="7" y="28"/>
                    <a:pt x="7" y="28"/>
                  </a:cubicBezTo>
                  <a:lnTo>
                    <a:pt x="7" y="21"/>
                  </a:lnTo>
                  <a:close/>
                  <a:moveTo>
                    <a:pt x="7" y="21"/>
                  </a:moveTo>
                  <a:cubicBezTo>
                    <a:pt x="7" y="21"/>
                    <a:pt x="7" y="21"/>
                    <a:pt x="7" y="2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BD5E4064-2AA5-2EC9-0451-5795BFBDC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810" y="5333107"/>
              <a:ext cx="336123" cy="132108"/>
            </a:xfrm>
            <a:custGeom>
              <a:avLst/>
              <a:gdLst>
                <a:gd name="T0" fmla="*/ 91 w 201"/>
                <a:gd name="T1" fmla="*/ 0 h 79"/>
                <a:gd name="T2" fmla="*/ 110 w 201"/>
                <a:gd name="T3" fmla="*/ 0 h 79"/>
                <a:gd name="T4" fmla="*/ 110 w 201"/>
                <a:gd name="T5" fmla="*/ 42 h 79"/>
                <a:gd name="T6" fmla="*/ 91 w 201"/>
                <a:gd name="T7" fmla="*/ 42 h 79"/>
                <a:gd name="T8" fmla="*/ 91 w 201"/>
                <a:gd name="T9" fmla="*/ 0 h 79"/>
                <a:gd name="T10" fmla="*/ 0 w 201"/>
                <a:gd name="T11" fmla="*/ 49 h 79"/>
                <a:gd name="T12" fmla="*/ 12 w 201"/>
                <a:gd name="T13" fmla="*/ 36 h 79"/>
                <a:gd name="T14" fmla="*/ 42 w 201"/>
                <a:gd name="T15" fmla="*/ 66 h 79"/>
                <a:gd name="T16" fmla="*/ 30 w 201"/>
                <a:gd name="T17" fmla="*/ 79 h 79"/>
                <a:gd name="T18" fmla="*/ 0 w 201"/>
                <a:gd name="T19" fmla="*/ 49 h 79"/>
                <a:gd name="T20" fmla="*/ 159 w 201"/>
                <a:gd name="T21" fmla="*/ 66 h 79"/>
                <a:gd name="T22" fmla="*/ 189 w 201"/>
                <a:gd name="T23" fmla="*/ 36 h 79"/>
                <a:gd name="T24" fmla="*/ 201 w 201"/>
                <a:gd name="T25" fmla="*/ 49 h 79"/>
                <a:gd name="T26" fmla="*/ 171 w 201"/>
                <a:gd name="T27" fmla="*/ 79 h 79"/>
                <a:gd name="T28" fmla="*/ 159 w 201"/>
                <a:gd name="T29" fmla="*/ 66 h 79"/>
                <a:gd name="T30" fmla="*/ 159 w 201"/>
                <a:gd name="T31" fmla="*/ 66 h 79"/>
                <a:gd name="T32" fmla="*/ 159 w 201"/>
                <a:gd name="T33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79">
                  <a:moveTo>
                    <a:pt x="91" y="0"/>
                  </a:moveTo>
                  <a:lnTo>
                    <a:pt x="110" y="0"/>
                  </a:lnTo>
                  <a:lnTo>
                    <a:pt x="110" y="42"/>
                  </a:lnTo>
                  <a:lnTo>
                    <a:pt x="91" y="42"/>
                  </a:lnTo>
                  <a:lnTo>
                    <a:pt x="91" y="0"/>
                  </a:lnTo>
                  <a:close/>
                  <a:moveTo>
                    <a:pt x="0" y="49"/>
                  </a:moveTo>
                  <a:lnTo>
                    <a:pt x="12" y="36"/>
                  </a:lnTo>
                  <a:lnTo>
                    <a:pt x="42" y="66"/>
                  </a:lnTo>
                  <a:lnTo>
                    <a:pt x="30" y="79"/>
                  </a:lnTo>
                  <a:lnTo>
                    <a:pt x="0" y="49"/>
                  </a:lnTo>
                  <a:close/>
                  <a:moveTo>
                    <a:pt x="159" y="66"/>
                  </a:moveTo>
                  <a:lnTo>
                    <a:pt x="189" y="36"/>
                  </a:lnTo>
                  <a:lnTo>
                    <a:pt x="201" y="49"/>
                  </a:lnTo>
                  <a:lnTo>
                    <a:pt x="171" y="79"/>
                  </a:lnTo>
                  <a:lnTo>
                    <a:pt x="159" y="66"/>
                  </a:lnTo>
                  <a:close/>
                  <a:moveTo>
                    <a:pt x="159" y="66"/>
                  </a:moveTo>
                  <a:lnTo>
                    <a:pt x="159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5" name="Freeform 28">
              <a:extLst>
                <a:ext uri="{FF2B5EF4-FFF2-40B4-BE49-F238E27FC236}">
                  <a16:creationId xmlns:a16="http://schemas.microsoft.com/office/drawing/2014/main" id="{1ABD5DB1-4A92-6E5C-6C43-AB16E2E89C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810" y="5333107"/>
              <a:ext cx="336123" cy="132108"/>
            </a:xfrm>
            <a:custGeom>
              <a:avLst/>
              <a:gdLst>
                <a:gd name="T0" fmla="*/ 91 w 201"/>
                <a:gd name="T1" fmla="*/ 0 h 79"/>
                <a:gd name="T2" fmla="*/ 110 w 201"/>
                <a:gd name="T3" fmla="*/ 0 h 79"/>
                <a:gd name="T4" fmla="*/ 110 w 201"/>
                <a:gd name="T5" fmla="*/ 42 h 79"/>
                <a:gd name="T6" fmla="*/ 91 w 201"/>
                <a:gd name="T7" fmla="*/ 42 h 79"/>
                <a:gd name="T8" fmla="*/ 91 w 201"/>
                <a:gd name="T9" fmla="*/ 0 h 79"/>
                <a:gd name="T10" fmla="*/ 0 w 201"/>
                <a:gd name="T11" fmla="*/ 49 h 79"/>
                <a:gd name="T12" fmla="*/ 12 w 201"/>
                <a:gd name="T13" fmla="*/ 36 h 79"/>
                <a:gd name="T14" fmla="*/ 42 w 201"/>
                <a:gd name="T15" fmla="*/ 66 h 79"/>
                <a:gd name="T16" fmla="*/ 30 w 201"/>
                <a:gd name="T17" fmla="*/ 79 h 79"/>
                <a:gd name="T18" fmla="*/ 0 w 201"/>
                <a:gd name="T19" fmla="*/ 49 h 79"/>
                <a:gd name="T20" fmla="*/ 159 w 201"/>
                <a:gd name="T21" fmla="*/ 66 h 79"/>
                <a:gd name="T22" fmla="*/ 189 w 201"/>
                <a:gd name="T23" fmla="*/ 36 h 79"/>
                <a:gd name="T24" fmla="*/ 201 w 201"/>
                <a:gd name="T25" fmla="*/ 49 h 79"/>
                <a:gd name="T26" fmla="*/ 171 w 201"/>
                <a:gd name="T27" fmla="*/ 79 h 79"/>
                <a:gd name="T28" fmla="*/ 159 w 201"/>
                <a:gd name="T29" fmla="*/ 66 h 79"/>
                <a:gd name="T30" fmla="*/ 159 w 201"/>
                <a:gd name="T31" fmla="*/ 66 h 79"/>
                <a:gd name="T32" fmla="*/ 159 w 201"/>
                <a:gd name="T33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79">
                  <a:moveTo>
                    <a:pt x="91" y="0"/>
                  </a:moveTo>
                  <a:lnTo>
                    <a:pt x="110" y="0"/>
                  </a:lnTo>
                  <a:lnTo>
                    <a:pt x="110" y="42"/>
                  </a:lnTo>
                  <a:lnTo>
                    <a:pt x="91" y="42"/>
                  </a:lnTo>
                  <a:lnTo>
                    <a:pt x="91" y="0"/>
                  </a:lnTo>
                  <a:moveTo>
                    <a:pt x="0" y="49"/>
                  </a:moveTo>
                  <a:lnTo>
                    <a:pt x="12" y="36"/>
                  </a:lnTo>
                  <a:lnTo>
                    <a:pt x="42" y="66"/>
                  </a:lnTo>
                  <a:lnTo>
                    <a:pt x="30" y="79"/>
                  </a:lnTo>
                  <a:lnTo>
                    <a:pt x="0" y="49"/>
                  </a:lnTo>
                  <a:moveTo>
                    <a:pt x="159" y="66"/>
                  </a:moveTo>
                  <a:lnTo>
                    <a:pt x="189" y="36"/>
                  </a:lnTo>
                  <a:lnTo>
                    <a:pt x="201" y="49"/>
                  </a:lnTo>
                  <a:lnTo>
                    <a:pt x="171" y="79"/>
                  </a:lnTo>
                  <a:lnTo>
                    <a:pt x="159" y="66"/>
                  </a:lnTo>
                  <a:moveTo>
                    <a:pt x="159" y="66"/>
                  </a:moveTo>
                  <a:lnTo>
                    <a:pt x="159" y="66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878431FB-C73B-D235-BD97-6083F3CBBF0D}"/>
                </a:ext>
              </a:extLst>
            </p:cNvPr>
            <p:cNvGrpSpPr/>
            <p:nvPr/>
          </p:nvGrpSpPr>
          <p:grpSpPr>
            <a:xfrm>
              <a:off x="3496978" y="4732770"/>
              <a:ext cx="2187301" cy="913047"/>
              <a:chOff x="3496978" y="4732770"/>
              <a:chExt cx="2187301" cy="913047"/>
            </a:xfrm>
            <a:grpFill/>
          </p:grpSpPr>
          <p:sp>
            <p:nvSpPr>
              <p:cNvPr id="77" name="Freeform 7">
                <a:extLst>
                  <a:ext uri="{FF2B5EF4-FFF2-40B4-BE49-F238E27FC236}">
                    <a16:creationId xmlns:a16="http://schemas.microsoft.com/office/drawing/2014/main" id="{15830364-2A03-7814-A88D-7A2B9154A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707" y="4888288"/>
                <a:ext cx="2048505" cy="342812"/>
              </a:xfrm>
              <a:custGeom>
                <a:avLst/>
                <a:gdLst>
                  <a:gd name="T0" fmla="*/ 564 w 902"/>
                  <a:gd name="T1" fmla="*/ 3 h 151"/>
                  <a:gd name="T2" fmla="*/ 560 w 902"/>
                  <a:gd name="T3" fmla="*/ 0 h 151"/>
                  <a:gd name="T4" fmla="*/ 422 w 902"/>
                  <a:gd name="T5" fmla="*/ 138 h 151"/>
                  <a:gd name="T6" fmla="*/ 0 w 902"/>
                  <a:gd name="T7" fmla="*/ 138 h 151"/>
                  <a:gd name="T8" fmla="*/ 0 w 902"/>
                  <a:gd name="T9" fmla="*/ 148 h 151"/>
                  <a:gd name="T10" fmla="*/ 427 w 902"/>
                  <a:gd name="T11" fmla="*/ 148 h 151"/>
                  <a:gd name="T12" fmla="*/ 427 w 902"/>
                  <a:gd name="T13" fmla="*/ 146 h 151"/>
                  <a:gd name="T14" fmla="*/ 428 w 902"/>
                  <a:gd name="T15" fmla="*/ 146 h 151"/>
                  <a:gd name="T16" fmla="*/ 562 w 902"/>
                  <a:gd name="T17" fmla="*/ 12 h 151"/>
                  <a:gd name="T18" fmla="*/ 902 w 902"/>
                  <a:gd name="T19" fmla="*/ 151 h 151"/>
                  <a:gd name="T20" fmla="*/ 902 w 902"/>
                  <a:gd name="T21" fmla="*/ 144 h 151"/>
                  <a:gd name="T22" fmla="*/ 564 w 902"/>
                  <a:gd name="T23" fmla="*/ 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2" h="151">
                    <a:moveTo>
                      <a:pt x="564" y="3"/>
                    </a:moveTo>
                    <a:cubicBezTo>
                      <a:pt x="560" y="0"/>
                      <a:pt x="560" y="0"/>
                      <a:pt x="560" y="0"/>
                    </a:cubicBezTo>
                    <a:cubicBezTo>
                      <a:pt x="422" y="138"/>
                      <a:pt x="422" y="138"/>
                      <a:pt x="422" y="138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427" y="148"/>
                      <a:pt x="427" y="148"/>
                      <a:pt x="427" y="148"/>
                    </a:cubicBezTo>
                    <a:cubicBezTo>
                      <a:pt x="427" y="146"/>
                      <a:pt x="427" y="146"/>
                      <a:pt x="427" y="146"/>
                    </a:cubicBezTo>
                    <a:cubicBezTo>
                      <a:pt x="428" y="146"/>
                      <a:pt x="428" y="146"/>
                      <a:pt x="428" y="146"/>
                    </a:cubicBezTo>
                    <a:cubicBezTo>
                      <a:pt x="562" y="12"/>
                      <a:pt x="562" y="12"/>
                      <a:pt x="562" y="12"/>
                    </a:cubicBezTo>
                    <a:cubicBezTo>
                      <a:pt x="660" y="91"/>
                      <a:pt x="777" y="139"/>
                      <a:pt x="902" y="151"/>
                    </a:cubicBezTo>
                    <a:cubicBezTo>
                      <a:pt x="902" y="144"/>
                      <a:pt x="902" y="144"/>
                      <a:pt x="902" y="144"/>
                    </a:cubicBezTo>
                    <a:cubicBezTo>
                      <a:pt x="775" y="131"/>
                      <a:pt x="658" y="80"/>
                      <a:pt x="56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8" name="Freeform 25">
                <a:extLst>
                  <a:ext uri="{FF2B5EF4-FFF2-40B4-BE49-F238E27FC236}">
                    <a16:creationId xmlns:a16="http://schemas.microsoft.com/office/drawing/2014/main" id="{CA7F6F3C-B471-94F4-5AF4-ED051919B2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6978" y="5435114"/>
                <a:ext cx="235788" cy="210703"/>
              </a:xfrm>
              <a:custGeom>
                <a:avLst/>
                <a:gdLst>
                  <a:gd name="T0" fmla="*/ 52 w 104"/>
                  <a:gd name="T1" fmla="*/ 0 h 93"/>
                  <a:gd name="T2" fmla="*/ 0 w 104"/>
                  <a:gd name="T3" fmla="*/ 51 h 93"/>
                  <a:gd name="T4" fmla="*/ 22 w 104"/>
                  <a:gd name="T5" fmla="*/ 93 h 93"/>
                  <a:gd name="T6" fmla="*/ 82 w 104"/>
                  <a:gd name="T7" fmla="*/ 93 h 93"/>
                  <a:gd name="T8" fmla="*/ 104 w 104"/>
                  <a:gd name="T9" fmla="*/ 51 h 93"/>
                  <a:gd name="T10" fmla="*/ 52 w 104"/>
                  <a:gd name="T11" fmla="*/ 0 h 93"/>
                  <a:gd name="T12" fmla="*/ 52 w 104"/>
                  <a:gd name="T13" fmla="*/ 85 h 93"/>
                  <a:gd name="T14" fmla="*/ 47 w 104"/>
                  <a:gd name="T15" fmla="*/ 65 h 93"/>
                  <a:gd name="T16" fmla="*/ 52 w 104"/>
                  <a:gd name="T17" fmla="*/ 45 h 93"/>
                  <a:gd name="T18" fmla="*/ 57 w 104"/>
                  <a:gd name="T19" fmla="*/ 65 h 93"/>
                  <a:gd name="T20" fmla="*/ 52 w 104"/>
                  <a:gd name="T21" fmla="*/ 85 h 93"/>
                  <a:gd name="T22" fmla="*/ 52 w 104"/>
                  <a:gd name="T23" fmla="*/ 85 h 93"/>
                  <a:gd name="T24" fmla="*/ 52 w 104"/>
                  <a:gd name="T25" fmla="*/ 8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4" h="93">
                    <a:moveTo>
                      <a:pt x="52" y="0"/>
                    </a:moveTo>
                    <a:cubicBezTo>
                      <a:pt x="24" y="0"/>
                      <a:pt x="0" y="23"/>
                      <a:pt x="0" y="51"/>
                    </a:cubicBezTo>
                    <a:cubicBezTo>
                      <a:pt x="0" y="69"/>
                      <a:pt x="9" y="84"/>
                      <a:pt x="22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95" y="84"/>
                      <a:pt x="104" y="69"/>
                      <a:pt x="104" y="51"/>
                    </a:cubicBezTo>
                    <a:cubicBezTo>
                      <a:pt x="104" y="23"/>
                      <a:pt x="80" y="0"/>
                      <a:pt x="52" y="0"/>
                    </a:cubicBezTo>
                    <a:close/>
                    <a:moveTo>
                      <a:pt x="52" y="85"/>
                    </a:moveTo>
                    <a:cubicBezTo>
                      <a:pt x="49" y="85"/>
                      <a:pt x="47" y="76"/>
                      <a:pt x="47" y="65"/>
                    </a:cubicBezTo>
                    <a:cubicBezTo>
                      <a:pt x="47" y="53"/>
                      <a:pt x="49" y="45"/>
                      <a:pt x="52" y="45"/>
                    </a:cubicBezTo>
                    <a:cubicBezTo>
                      <a:pt x="55" y="45"/>
                      <a:pt x="57" y="53"/>
                      <a:pt x="57" y="65"/>
                    </a:cubicBezTo>
                    <a:cubicBezTo>
                      <a:pt x="57" y="76"/>
                      <a:pt x="55" y="85"/>
                      <a:pt x="52" y="85"/>
                    </a:cubicBezTo>
                    <a:close/>
                    <a:moveTo>
                      <a:pt x="52" y="85"/>
                    </a:moveTo>
                    <a:cubicBezTo>
                      <a:pt x="52" y="85"/>
                      <a:pt x="52" y="85"/>
                      <a:pt x="52" y="8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9" name="Freeform 34">
                <a:extLst>
                  <a:ext uri="{FF2B5EF4-FFF2-40B4-BE49-F238E27FC236}">
                    <a16:creationId xmlns:a16="http://schemas.microsoft.com/office/drawing/2014/main" id="{F96C89E0-E951-9544-5336-DAA74C30F7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616" y="4732770"/>
                <a:ext cx="797663" cy="488297"/>
              </a:xfrm>
              <a:custGeom>
                <a:avLst/>
                <a:gdLst>
                  <a:gd name="T0" fmla="*/ 56 w 351"/>
                  <a:gd name="T1" fmla="*/ 0 h 215"/>
                  <a:gd name="T2" fmla="*/ 0 w 351"/>
                  <a:gd name="T3" fmla="*/ 68 h 215"/>
                  <a:gd name="T4" fmla="*/ 342 w 351"/>
                  <a:gd name="T5" fmla="*/ 212 h 215"/>
                  <a:gd name="T6" fmla="*/ 351 w 351"/>
                  <a:gd name="T7" fmla="*/ 123 h 215"/>
                  <a:gd name="T8" fmla="*/ 56 w 351"/>
                  <a:gd name="T9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215">
                    <a:moveTo>
                      <a:pt x="56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173" y="215"/>
                      <a:pt x="342" y="212"/>
                      <a:pt x="342" y="212"/>
                    </a:cubicBezTo>
                    <a:cubicBezTo>
                      <a:pt x="351" y="123"/>
                      <a:pt x="351" y="123"/>
                      <a:pt x="351" y="123"/>
                    </a:cubicBezTo>
                    <a:cubicBezTo>
                      <a:pt x="240" y="112"/>
                      <a:pt x="138" y="68"/>
                      <a:pt x="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9364BA2-79AA-B96C-F110-CD3ED1ABE9BB}"/>
              </a:ext>
            </a:extLst>
          </p:cNvPr>
          <p:cNvGrpSpPr/>
          <p:nvPr/>
        </p:nvGrpSpPr>
        <p:grpSpPr>
          <a:xfrm>
            <a:off x="4600983" y="4129732"/>
            <a:ext cx="876760" cy="1176507"/>
            <a:chOff x="5742807" y="4737786"/>
            <a:chExt cx="978266" cy="1312716"/>
          </a:xfrm>
          <a:solidFill>
            <a:srgbClr val="095667"/>
          </a:solidFill>
        </p:grpSpPr>
        <p:sp>
          <p:nvSpPr>
            <p:cNvPr id="81" name="Freeform 13">
              <a:extLst>
                <a:ext uri="{FF2B5EF4-FFF2-40B4-BE49-F238E27FC236}">
                  <a16:creationId xmlns:a16="http://schemas.microsoft.com/office/drawing/2014/main" id="{6C9D0683-2F2D-E7A1-70EE-3C7179CDD6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983" y="5716052"/>
              <a:ext cx="88630" cy="88630"/>
            </a:xfrm>
            <a:custGeom>
              <a:avLst/>
              <a:gdLst>
                <a:gd name="T0" fmla="*/ 39 w 39"/>
                <a:gd name="T1" fmla="*/ 19 h 39"/>
                <a:gd name="T2" fmla="*/ 20 w 39"/>
                <a:gd name="T3" fmla="*/ 39 h 39"/>
                <a:gd name="T4" fmla="*/ 0 w 39"/>
                <a:gd name="T5" fmla="*/ 19 h 39"/>
                <a:gd name="T6" fmla="*/ 20 w 39"/>
                <a:gd name="T7" fmla="*/ 0 h 39"/>
                <a:gd name="T8" fmla="*/ 39 w 39"/>
                <a:gd name="T9" fmla="*/ 19 h 39"/>
                <a:gd name="T10" fmla="*/ 39 w 39"/>
                <a:gd name="T11" fmla="*/ 19 h 39"/>
                <a:gd name="T12" fmla="*/ 39 w 39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9">
                  <a:moveTo>
                    <a:pt x="39" y="19"/>
                  </a:moveTo>
                  <a:cubicBezTo>
                    <a:pt x="39" y="30"/>
                    <a:pt x="31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lose/>
                  <a:moveTo>
                    <a:pt x="39" y="19"/>
                  </a:moveTo>
                  <a:cubicBezTo>
                    <a:pt x="39" y="19"/>
                    <a:pt x="39" y="19"/>
                    <a:pt x="39" y="1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2" name="Freeform 14">
              <a:extLst>
                <a:ext uri="{FF2B5EF4-FFF2-40B4-BE49-F238E27FC236}">
                  <a16:creationId xmlns:a16="http://schemas.microsoft.com/office/drawing/2014/main" id="{7335CE67-4EE4-B28B-AEEC-AB1EFDA14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52841" y="5821403"/>
              <a:ext cx="374584" cy="229099"/>
            </a:xfrm>
            <a:custGeom>
              <a:avLst/>
              <a:gdLst>
                <a:gd name="T0" fmla="*/ 152 w 165"/>
                <a:gd name="T1" fmla="*/ 28 h 101"/>
                <a:gd name="T2" fmla="*/ 134 w 165"/>
                <a:gd name="T3" fmla="*/ 24 h 101"/>
                <a:gd name="T4" fmla="*/ 118 w 165"/>
                <a:gd name="T5" fmla="*/ 31 h 101"/>
                <a:gd name="T6" fmla="*/ 107 w 165"/>
                <a:gd name="T7" fmla="*/ 27 h 101"/>
                <a:gd name="T8" fmla="*/ 107 w 165"/>
                <a:gd name="T9" fmla="*/ 16 h 101"/>
                <a:gd name="T10" fmla="*/ 92 w 165"/>
                <a:gd name="T11" fmla="*/ 0 h 101"/>
                <a:gd name="T12" fmla="*/ 73 w 165"/>
                <a:gd name="T13" fmla="*/ 0 h 101"/>
                <a:gd name="T14" fmla="*/ 58 w 165"/>
                <a:gd name="T15" fmla="*/ 16 h 101"/>
                <a:gd name="T16" fmla="*/ 58 w 165"/>
                <a:gd name="T17" fmla="*/ 27 h 101"/>
                <a:gd name="T18" fmla="*/ 48 w 165"/>
                <a:gd name="T19" fmla="*/ 31 h 101"/>
                <a:gd name="T20" fmla="*/ 32 w 165"/>
                <a:gd name="T21" fmla="*/ 24 h 101"/>
                <a:gd name="T22" fmla="*/ 14 w 165"/>
                <a:gd name="T23" fmla="*/ 28 h 101"/>
                <a:gd name="T24" fmla="*/ 2 w 165"/>
                <a:gd name="T25" fmla="*/ 46 h 101"/>
                <a:gd name="T26" fmla="*/ 7 w 165"/>
                <a:gd name="T27" fmla="*/ 68 h 101"/>
                <a:gd name="T28" fmla="*/ 25 w 165"/>
                <a:gd name="T29" fmla="*/ 80 h 101"/>
                <a:gd name="T30" fmla="*/ 30 w 165"/>
                <a:gd name="T31" fmla="*/ 78 h 101"/>
                <a:gd name="T32" fmla="*/ 43 w 165"/>
                <a:gd name="T33" fmla="*/ 90 h 101"/>
                <a:gd name="T34" fmla="*/ 83 w 165"/>
                <a:gd name="T35" fmla="*/ 101 h 101"/>
                <a:gd name="T36" fmla="*/ 135 w 165"/>
                <a:gd name="T37" fmla="*/ 78 h 101"/>
                <a:gd name="T38" fmla="*/ 141 w 165"/>
                <a:gd name="T39" fmla="*/ 80 h 101"/>
                <a:gd name="T40" fmla="*/ 159 w 165"/>
                <a:gd name="T41" fmla="*/ 68 h 101"/>
                <a:gd name="T42" fmla="*/ 164 w 165"/>
                <a:gd name="T43" fmla="*/ 46 h 101"/>
                <a:gd name="T44" fmla="*/ 152 w 165"/>
                <a:gd name="T45" fmla="*/ 28 h 101"/>
                <a:gd name="T46" fmla="*/ 83 w 165"/>
                <a:gd name="T47" fmla="*/ 94 h 101"/>
                <a:gd name="T48" fmla="*/ 47 w 165"/>
                <a:gd name="T49" fmla="*/ 84 h 101"/>
                <a:gd name="T50" fmla="*/ 39 w 165"/>
                <a:gd name="T51" fmla="*/ 77 h 101"/>
                <a:gd name="T52" fmla="*/ 43 w 165"/>
                <a:gd name="T53" fmla="*/ 76 h 101"/>
                <a:gd name="T54" fmla="*/ 55 w 165"/>
                <a:gd name="T55" fmla="*/ 58 h 101"/>
                <a:gd name="T56" fmla="*/ 51 w 165"/>
                <a:gd name="T57" fmla="*/ 38 h 101"/>
                <a:gd name="T58" fmla="*/ 58 w 165"/>
                <a:gd name="T59" fmla="*/ 35 h 101"/>
                <a:gd name="T60" fmla="*/ 58 w 165"/>
                <a:gd name="T61" fmla="*/ 38 h 101"/>
                <a:gd name="T62" fmla="*/ 73 w 165"/>
                <a:gd name="T63" fmla="*/ 53 h 101"/>
                <a:gd name="T64" fmla="*/ 92 w 165"/>
                <a:gd name="T65" fmla="*/ 53 h 101"/>
                <a:gd name="T66" fmla="*/ 107 w 165"/>
                <a:gd name="T67" fmla="*/ 38 h 101"/>
                <a:gd name="T68" fmla="*/ 107 w 165"/>
                <a:gd name="T69" fmla="*/ 34 h 101"/>
                <a:gd name="T70" fmla="*/ 115 w 165"/>
                <a:gd name="T71" fmla="*/ 38 h 101"/>
                <a:gd name="T72" fmla="*/ 111 w 165"/>
                <a:gd name="T73" fmla="*/ 58 h 101"/>
                <a:gd name="T74" fmla="*/ 123 w 165"/>
                <a:gd name="T75" fmla="*/ 76 h 101"/>
                <a:gd name="T76" fmla="*/ 127 w 165"/>
                <a:gd name="T77" fmla="*/ 77 h 101"/>
                <a:gd name="T78" fmla="*/ 83 w 165"/>
                <a:gd name="T79" fmla="*/ 94 h 101"/>
                <a:gd name="T80" fmla="*/ 83 w 165"/>
                <a:gd name="T81" fmla="*/ 94 h 101"/>
                <a:gd name="T82" fmla="*/ 83 w 165"/>
                <a:gd name="T8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5" h="101">
                  <a:moveTo>
                    <a:pt x="152" y="28"/>
                  </a:moveTo>
                  <a:cubicBezTo>
                    <a:pt x="134" y="24"/>
                    <a:pt x="134" y="24"/>
                    <a:pt x="134" y="24"/>
                  </a:cubicBezTo>
                  <a:cubicBezTo>
                    <a:pt x="127" y="23"/>
                    <a:pt x="121" y="26"/>
                    <a:pt x="118" y="31"/>
                  </a:cubicBezTo>
                  <a:cubicBezTo>
                    <a:pt x="115" y="29"/>
                    <a:pt x="111" y="28"/>
                    <a:pt x="107" y="27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7"/>
                    <a:pt x="101" y="0"/>
                    <a:pt x="9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5" y="0"/>
                    <a:pt x="58" y="7"/>
                    <a:pt x="58" y="1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5" y="28"/>
                    <a:pt x="51" y="29"/>
                    <a:pt x="48" y="31"/>
                  </a:cubicBezTo>
                  <a:cubicBezTo>
                    <a:pt x="45" y="26"/>
                    <a:pt x="39" y="23"/>
                    <a:pt x="32" y="24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6" y="30"/>
                    <a:pt x="0" y="38"/>
                    <a:pt x="2" y="46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8" y="76"/>
                    <a:pt x="17" y="81"/>
                    <a:pt x="25" y="80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3" y="83"/>
                    <a:pt x="38" y="87"/>
                    <a:pt x="43" y="90"/>
                  </a:cubicBezTo>
                  <a:cubicBezTo>
                    <a:pt x="53" y="97"/>
                    <a:pt x="68" y="101"/>
                    <a:pt x="83" y="101"/>
                  </a:cubicBezTo>
                  <a:cubicBezTo>
                    <a:pt x="106" y="101"/>
                    <a:pt x="126" y="92"/>
                    <a:pt x="135" y="78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9" y="81"/>
                    <a:pt x="157" y="76"/>
                    <a:pt x="159" y="68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5" y="38"/>
                    <a:pt x="160" y="30"/>
                    <a:pt x="152" y="28"/>
                  </a:cubicBezTo>
                  <a:close/>
                  <a:moveTo>
                    <a:pt x="83" y="94"/>
                  </a:moveTo>
                  <a:cubicBezTo>
                    <a:pt x="69" y="94"/>
                    <a:pt x="56" y="90"/>
                    <a:pt x="47" y="84"/>
                  </a:cubicBezTo>
                  <a:cubicBezTo>
                    <a:pt x="44" y="82"/>
                    <a:pt x="41" y="79"/>
                    <a:pt x="39" y="77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51" y="74"/>
                    <a:pt x="57" y="66"/>
                    <a:pt x="55" y="5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3" y="37"/>
                    <a:pt x="56" y="36"/>
                    <a:pt x="58" y="35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8" y="47"/>
                    <a:pt x="65" y="53"/>
                    <a:pt x="73" y="53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101" y="53"/>
                    <a:pt x="107" y="47"/>
                    <a:pt x="107" y="38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10" y="35"/>
                    <a:pt x="113" y="36"/>
                    <a:pt x="115" y="38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09" y="66"/>
                    <a:pt x="115" y="74"/>
                    <a:pt x="123" y="76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19" y="87"/>
                    <a:pt x="102" y="94"/>
                    <a:pt x="83" y="94"/>
                  </a:cubicBezTo>
                  <a:close/>
                  <a:moveTo>
                    <a:pt x="83" y="94"/>
                  </a:moveTo>
                  <a:cubicBezTo>
                    <a:pt x="83" y="94"/>
                    <a:pt x="83" y="94"/>
                    <a:pt x="83" y="9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Freeform 15">
              <a:extLst>
                <a:ext uri="{FF2B5EF4-FFF2-40B4-BE49-F238E27FC236}">
                  <a16:creationId xmlns:a16="http://schemas.microsoft.com/office/drawing/2014/main" id="{7EF79317-4A1D-F0E4-4068-5C6175D708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2140" y="5776253"/>
              <a:ext cx="91974" cy="88630"/>
            </a:xfrm>
            <a:custGeom>
              <a:avLst/>
              <a:gdLst>
                <a:gd name="T0" fmla="*/ 40 w 40"/>
                <a:gd name="T1" fmla="*/ 19 h 39"/>
                <a:gd name="T2" fmla="*/ 20 w 40"/>
                <a:gd name="T3" fmla="*/ 39 h 39"/>
                <a:gd name="T4" fmla="*/ 0 w 40"/>
                <a:gd name="T5" fmla="*/ 19 h 39"/>
                <a:gd name="T6" fmla="*/ 20 w 40"/>
                <a:gd name="T7" fmla="*/ 0 h 39"/>
                <a:gd name="T8" fmla="*/ 40 w 40"/>
                <a:gd name="T9" fmla="*/ 19 h 39"/>
                <a:gd name="T10" fmla="*/ 40 w 40"/>
                <a:gd name="T11" fmla="*/ 19 h 39"/>
                <a:gd name="T12" fmla="*/ 40 w 40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9">
                  <a:moveTo>
                    <a:pt x="40" y="19"/>
                  </a:moveTo>
                  <a:cubicBezTo>
                    <a:pt x="40" y="30"/>
                    <a:pt x="31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40" y="8"/>
                    <a:pt x="40" y="19"/>
                  </a:cubicBezTo>
                  <a:close/>
                  <a:moveTo>
                    <a:pt x="40" y="19"/>
                  </a:moveTo>
                  <a:cubicBezTo>
                    <a:pt x="40" y="19"/>
                    <a:pt x="40" y="19"/>
                    <a:pt x="40" y="1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4" name="Freeform 16">
              <a:extLst>
                <a:ext uri="{FF2B5EF4-FFF2-40B4-BE49-F238E27FC236}">
                  <a16:creationId xmlns:a16="http://schemas.microsoft.com/office/drawing/2014/main" id="{FFD92C61-4454-72BE-B7B8-DAB50B17EC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42807" y="5771236"/>
              <a:ext cx="98663" cy="96990"/>
            </a:xfrm>
            <a:custGeom>
              <a:avLst/>
              <a:gdLst>
                <a:gd name="T0" fmla="*/ 26 w 43"/>
                <a:gd name="T1" fmla="*/ 41 h 43"/>
                <a:gd name="T2" fmla="*/ 41 w 43"/>
                <a:gd name="T3" fmla="*/ 17 h 43"/>
                <a:gd name="T4" fmla="*/ 18 w 43"/>
                <a:gd name="T5" fmla="*/ 2 h 43"/>
                <a:gd name="T6" fmla="*/ 2 w 43"/>
                <a:gd name="T7" fmla="*/ 26 h 43"/>
                <a:gd name="T8" fmla="*/ 26 w 43"/>
                <a:gd name="T9" fmla="*/ 41 h 43"/>
                <a:gd name="T10" fmla="*/ 26 w 43"/>
                <a:gd name="T11" fmla="*/ 41 h 43"/>
                <a:gd name="T12" fmla="*/ 26 w 43"/>
                <a:gd name="T13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3">
                  <a:moveTo>
                    <a:pt x="26" y="41"/>
                  </a:moveTo>
                  <a:cubicBezTo>
                    <a:pt x="37" y="39"/>
                    <a:pt x="43" y="28"/>
                    <a:pt x="41" y="17"/>
                  </a:cubicBezTo>
                  <a:cubicBezTo>
                    <a:pt x="39" y="7"/>
                    <a:pt x="29" y="0"/>
                    <a:pt x="18" y="2"/>
                  </a:cubicBezTo>
                  <a:cubicBezTo>
                    <a:pt x="7" y="4"/>
                    <a:pt x="0" y="15"/>
                    <a:pt x="2" y="26"/>
                  </a:cubicBezTo>
                  <a:cubicBezTo>
                    <a:pt x="5" y="36"/>
                    <a:pt x="15" y="43"/>
                    <a:pt x="26" y="41"/>
                  </a:cubicBezTo>
                  <a:close/>
                  <a:moveTo>
                    <a:pt x="26" y="41"/>
                  </a:moveTo>
                  <a:cubicBezTo>
                    <a:pt x="26" y="41"/>
                    <a:pt x="26" y="41"/>
                    <a:pt x="26" y="4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id="{D239C40D-4546-63F9-B847-0B794E7E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099" y="4888288"/>
              <a:ext cx="790974" cy="767563"/>
            </a:xfrm>
            <a:custGeom>
              <a:avLst/>
              <a:gdLst>
                <a:gd name="T0" fmla="*/ 10 w 349"/>
                <a:gd name="T1" fmla="*/ 147 h 338"/>
                <a:gd name="T2" fmla="*/ 349 w 349"/>
                <a:gd name="T3" fmla="*/ 5 h 338"/>
                <a:gd name="T4" fmla="*/ 343 w 349"/>
                <a:gd name="T5" fmla="*/ 0 h 338"/>
                <a:gd name="T6" fmla="*/ 5 w 349"/>
                <a:gd name="T7" fmla="*/ 140 h 338"/>
                <a:gd name="T8" fmla="*/ 5 w 349"/>
                <a:gd name="T9" fmla="*/ 140 h 338"/>
                <a:gd name="T10" fmla="*/ 0 w 349"/>
                <a:gd name="T11" fmla="*/ 140 h 338"/>
                <a:gd name="T12" fmla="*/ 0 w 349"/>
                <a:gd name="T13" fmla="*/ 338 h 338"/>
                <a:gd name="T14" fmla="*/ 10 w 349"/>
                <a:gd name="T15" fmla="*/ 338 h 338"/>
                <a:gd name="T16" fmla="*/ 10 w 349"/>
                <a:gd name="T17" fmla="*/ 14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38">
                  <a:moveTo>
                    <a:pt x="10" y="147"/>
                  </a:moveTo>
                  <a:cubicBezTo>
                    <a:pt x="135" y="134"/>
                    <a:pt x="252" y="85"/>
                    <a:pt x="349" y="5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249" y="77"/>
                    <a:pt x="132" y="128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0" y="338"/>
                    <a:pt x="10" y="338"/>
                    <a:pt x="10" y="338"/>
                  </a:cubicBezTo>
                  <a:lnTo>
                    <a:pt x="10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6" name="Freeform 35">
              <a:extLst>
                <a:ext uri="{FF2B5EF4-FFF2-40B4-BE49-F238E27FC236}">
                  <a16:creationId xmlns:a16="http://schemas.microsoft.com/office/drawing/2014/main" id="{11F4CE9D-5B0B-332B-3DB2-C30C85311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705" y="4737786"/>
              <a:ext cx="795990" cy="468230"/>
            </a:xfrm>
            <a:custGeom>
              <a:avLst/>
              <a:gdLst>
                <a:gd name="T0" fmla="*/ 0 w 351"/>
                <a:gd name="T1" fmla="*/ 121 h 206"/>
                <a:gd name="T2" fmla="*/ 8 w 351"/>
                <a:gd name="T3" fmla="*/ 206 h 206"/>
                <a:gd name="T4" fmla="*/ 351 w 351"/>
                <a:gd name="T5" fmla="*/ 66 h 206"/>
                <a:gd name="T6" fmla="*/ 298 w 351"/>
                <a:gd name="T7" fmla="*/ 0 h 206"/>
                <a:gd name="T8" fmla="*/ 0 w 351"/>
                <a:gd name="T9" fmla="*/ 12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6">
                  <a:moveTo>
                    <a:pt x="0" y="121"/>
                  </a:moveTo>
                  <a:cubicBezTo>
                    <a:pt x="8" y="206"/>
                    <a:pt x="8" y="206"/>
                    <a:pt x="8" y="206"/>
                  </a:cubicBezTo>
                  <a:cubicBezTo>
                    <a:pt x="8" y="206"/>
                    <a:pt x="223" y="197"/>
                    <a:pt x="351" y="66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15" y="68"/>
                    <a:pt x="113" y="111"/>
                    <a:pt x="0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762E10C-F8CA-0897-642B-EE4EA89D364D}"/>
              </a:ext>
            </a:extLst>
          </p:cNvPr>
          <p:cNvGrpSpPr/>
          <p:nvPr/>
        </p:nvGrpSpPr>
        <p:grpSpPr>
          <a:xfrm>
            <a:off x="5509216" y="3381864"/>
            <a:ext cx="1444780" cy="1366846"/>
            <a:chOff x="6756190" y="3903334"/>
            <a:chExt cx="1612048" cy="1525091"/>
          </a:xfrm>
          <a:solidFill>
            <a:srgbClr val="C8C8C8"/>
          </a:solidFill>
        </p:grpSpPr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id="{E88E0E71-4EBC-C172-BDB1-C4DB03C0D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382" y="3925073"/>
              <a:ext cx="1287632" cy="1096995"/>
            </a:xfrm>
            <a:custGeom>
              <a:avLst/>
              <a:gdLst>
                <a:gd name="T0" fmla="*/ 145 w 567"/>
                <a:gd name="T1" fmla="*/ 473 h 483"/>
                <a:gd name="T2" fmla="*/ 12 w 567"/>
                <a:gd name="T3" fmla="*/ 340 h 483"/>
                <a:gd name="T4" fmla="*/ 151 w 567"/>
                <a:gd name="T5" fmla="*/ 0 h 483"/>
                <a:gd name="T6" fmla="*/ 144 w 567"/>
                <a:gd name="T7" fmla="*/ 0 h 483"/>
                <a:gd name="T8" fmla="*/ 3 w 567"/>
                <a:gd name="T9" fmla="*/ 338 h 483"/>
                <a:gd name="T10" fmla="*/ 4 w 567"/>
                <a:gd name="T11" fmla="*/ 338 h 483"/>
                <a:gd name="T12" fmla="*/ 0 w 567"/>
                <a:gd name="T13" fmla="*/ 342 h 483"/>
                <a:gd name="T14" fmla="*/ 140 w 567"/>
                <a:gd name="T15" fmla="*/ 481 h 483"/>
                <a:gd name="T16" fmla="*/ 140 w 567"/>
                <a:gd name="T17" fmla="*/ 481 h 483"/>
                <a:gd name="T18" fmla="*/ 140 w 567"/>
                <a:gd name="T19" fmla="*/ 483 h 483"/>
                <a:gd name="T20" fmla="*/ 567 w 567"/>
                <a:gd name="T21" fmla="*/ 483 h 483"/>
                <a:gd name="T22" fmla="*/ 567 w 567"/>
                <a:gd name="T23" fmla="*/ 473 h 483"/>
                <a:gd name="T24" fmla="*/ 145 w 567"/>
                <a:gd name="T25" fmla="*/ 473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83">
                  <a:moveTo>
                    <a:pt x="145" y="473"/>
                  </a:moveTo>
                  <a:cubicBezTo>
                    <a:pt x="12" y="340"/>
                    <a:pt x="12" y="340"/>
                    <a:pt x="12" y="340"/>
                  </a:cubicBezTo>
                  <a:cubicBezTo>
                    <a:pt x="91" y="242"/>
                    <a:pt x="139" y="125"/>
                    <a:pt x="151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31" y="127"/>
                    <a:pt x="81" y="244"/>
                    <a:pt x="3" y="338"/>
                  </a:cubicBezTo>
                  <a:cubicBezTo>
                    <a:pt x="4" y="338"/>
                    <a:pt x="4" y="338"/>
                    <a:pt x="4" y="338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140" y="481"/>
                    <a:pt x="140" y="481"/>
                    <a:pt x="140" y="481"/>
                  </a:cubicBezTo>
                  <a:cubicBezTo>
                    <a:pt x="140" y="481"/>
                    <a:pt x="140" y="481"/>
                    <a:pt x="140" y="481"/>
                  </a:cubicBezTo>
                  <a:cubicBezTo>
                    <a:pt x="140" y="483"/>
                    <a:pt x="140" y="483"/>
                    <a:pt x="140" y="483"/>
                  </a:cubicBezTo>
                  <a:cubicBezTo>
                    <a:pt x="567" y="483"/>
                    <a:pt x="567" y="483"/>
                    <a:pt x="567" y="483"/>
                  </a:cubicBezTo>
                  <a:cubicBezTo>
                    <a:pt x="567" y="473"/>
                    <a:pt x="567" y="473"/>
                    <a:pt x="567" y="473"/>
                  </a:cubicBezTo>
                  <a:lnTo>
                    <a:pt x="145" y="4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9" name="Freeform 24">
              <a:extLst>
                <a:ext uri="{FF2B5EF4-FFF2-40B4-BE49-F238E27FC236}">
                  <a16:creationId xmlns:a16="http://schemas.microsoft.com/office/drawing/2014/main" id="{BED6ECA0-97AB-D748-3334-2D0FC7D0F5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27099" y="5104009"/>
              <a:ext cx="341139" cy="324416"/>
            </a:xfrm>
            <a:custGeom>
              <a:avLst/>
              <a:gdLst>
                <a:gd name="T0" fmla="*/ 145 w 150"/>
                <a:gd name="T1" fmla="*/ 73 h 143"/>
                <a:gd name="T2" fmla="*/ 119 w 150"/>
                <a:gd name="T3" fmla="*/ 1 h 143"/>
                <a:gd name="T4" fmla="*/ 1 w 150"/>
                <a:gd name="T5" fmla="*/ 40 h 143"/>
                <a:gd name="T6" fmla="*/ 27 w 150"/>
                <a:gd name="T7" fmla="*/ 112 h 143"/>
                <a:gd name="T8" fmla="*/ 67 w 150"/>
                <a:gd name="T9" fmla="*/ 124 h 143"/>
                <a:gd name="T10" fmla="*/ 150 w 150"/>
                <a:gd name="T11" fmla="*/ 124 h 143"/>
                <a:gd name="T12" fmla="*/ 144 w 150"/>
                <a:gd name="T13" fmla="*/ 79 h 143"/>
                <a:gd name="T14" fmla="*/ 133 w 150"/>
                <a:gd name="T15" fmla="*/ 63 h 143"/>
                <a:gd name="T16" fmla="*/ 109 w 150"/>
                <a:gd name="T17" fmla="*/ 62 h 143"/>
                <a:gd name="T18" fmla="*/ 118 w 150"/>
                <a:gd name="T19" fmla="*/ 12 h 143"/>
                <a:gd name="T20" fmla="*/ 86 w 150"/>
                <a:gd name="T21" fmla="*/ 35 h 143"/>
                <a:gd name="T22" fmla="*/ 118 w 150"/>
                <a:gd name="T23" fmla="*/ 12 h 143"/>
                <a:gd name="T24" fmla="*/ 104 w 150"/>
                <a:gd name="T25" fmla="*/ 71 h 143"/>
                <a:gd name="T26" fmla="*/ 80 w 150"/>
                <a:gd name="T27" fmla="*/ 70 h 143"/>
                <a:gd name="T28" fmla="*/ 24 w 150"/>
                <a:gd name="T29" fmla="*/ 92 h 143"/>
                <a:gd name="T30" fmla="*/ 45 w 150"/>
                <a:gd name="T31" fmla="*/ 79 h 143"/>
                <a:gd name="T32" fmla="*/ 24 w 150"/>
                <a:gd name="T33" fmla="*/ 92 h 143"/>
                <a:gd name="T34" fmla="*/ 73 w 150"/>
                <a:gd name="T35" fmla="*/ 71 h 143"/>
                <a:gd name="T36" fmla="*/ 74 w 150"/>
                <a:gd name="T37" fmla="*/ 79 h 143"/>
                <a:gd name="T38" fmla="*/ 51 w 150"/>
                <a:gd name="T39" fmla="*/ 77 h 143"/>
                <a:gd name="T40" fmla="*/ 108 w 150"/>
                <a:gd name="T41" fmla="*/ 136 h 143"/>
                <a:gd name="T42" fmla="*/ 74 w 150"/>
                <a:gd name="T43" fmla="*/ 115 h 143"/>
                <a:gd name="T44" fmla="*/ 108 w 150"/>
                <a:gd name="T45" fmla="*/ 127 h 143"/>
                <a:gd name="T46" fmla="*/ 142 w 150"/>
                <a:gd name="T47" fmla="*/ 115 h 143"/>
                <a:gd name="T48" fmla="*/ 142 w 150"/>
                <a:gd name="T49" fmla="*/ 107 h 143"/>
                <a:gd name="T50" fmla="*/ 74 w 150"/>
                <a:gd name="T51" fmla="*/ 107 h 143"/>
                <a:gd name="T52" fmla="*/ 75 w 150"/>
                <a:gd name="T53" fmla="*/ 98 h 143"/>
                <a:gd name="T54" fmla="*/ 142 w 150"/>
                <a:gd name="T55" fmla="*/ 98 h 143"/>
                <a:gd name="T56" fmla="*/ 142 w 150"/>
                <a:gd name="T57" fmla="*/ 107 h 143"/>
                <a:gd name="T58" fmla="*/ 74 w 150"/>
                <a:gd name="T59" fmla="*/ 90 h 143"/>
                <a:gd name="T60" fmla="*/ 142 w 150"/>
                <a:gd name="T61" fmla="*/ 90 h 143"/>
                <a:gd name="T62" fmla="*/ 108 w 150"/>
                <a:gd name="T63" fmla="*/ 10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3">
                  <a:moveTo>
                    <a:pt x="144" y="79"/>
                  </a:moveTo>
                  <a:cubicBezTo>
                    <a:pt x="145" y="78"/>
                    <a:pt x="146" y="75"/>
                    <a:pt x="145" y="73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6" y="2"/>
                    <a:pt x="123" y="0"/>
                    <a:pt x="119" y="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2" y="32"/>
                    <a:pt x="0" y="36"/>
                    <a:pt x="1" y="40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9" y="111"/>
                    <a:pt x="23" y="113"/>
                    <a:pt x="27" y="112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36"/>
                    <a:pt x="88" y="143"/>
                    <a:pt x="108" y="143"/>
                  </a:cubicBezTo>
                  <a:cubicBezTo>
                    <a:pt x="129" y="143"/>
                    <a:pt x="150" y="136"/>
                    <a:pt x="150" y="124"/>
                  </a:cubicBezTo>
                  <a:cubicBezTo>
                    <a:pt x="150" y="90"/>
                    <a:pt x="150" y="90"/>
                    <a:pt x="150" y="90"/>
                  </a:cubicBezTo>
                  <a:cubicBezTo>
                    <a:pt x="150" y="86"/>
                    <a:pt x="147" y="82"/>
                    <a:pt x="144" y="79"/>
                  </a:cubicBezTo>
                  <a:close/>
                  <a:moveTo>
                    <a:pt x="131" y="56"/>
                  </a:moveTo>
                  <a:cubicBezTo>
                    <a:pt x="133" y="63"/>
                    <a:pt x="133" y="63"/>
                    <a:pt x="133" y="63"/>
                  </a:cubicBezTo>
                  <a:cubicBezTo>
                    <a:pt x="110" y="69"/>
                    <a:pt x="110" y="69"/>
                    <a:pt x="110" y="69"/>
                  </a:cubicBezTo>
                  <a:cubicBezTo>
                    <a:pt x="109" y="62"/>
                    <a:pt x="109" y="62"/>
                    <a:pt x="109" y="62"/>
                  </a:cubicBezTo>
                  <a:lnTo>
                    <a:pt x="131" y="56"/>
                  </a:lnTo>
                  <a:close/>
                  <a:moveTo>
                    <a:pt x="118" y="12"/>
                  </a:moveTo>
                  <a:cubicBezTo>
                    <a:pt x="121" y="25"/>
                    <a:pt x="121" y="25"/>
                    <a:pt x="121" y="2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3" y="21"/>
                    <a:pt x="83" y="21"/>
                    <a:pt x="83" y="21"/>
                  </a:cubicBezTo>
                  <a:lnTo>
                    <a:pt x="118" y="12"/>
                  </a:lnTo>
                  <a:close/>
                  <a:moveTo>
                    <a:pt x="102" y="64"/>
                  </a:moveTo>
                  <a:cubicBezTo>
                    <a:pt x="104" y="71"/>
                    <a:pt x="104" y="71"/>
                    <a:pt x="104" y="71"/>
                  </a:cubicBezTo>
                  <a:cubicBezTo>
                    <a:pt x="96" y="71"/>
                    <a:pt x="88" y="73"/>
                    <a:pt x="81" y="75"/>
                  </a:cubicBezTo>
                  <a:cubicBezTo>
                    <a:pt x="80" y="70"/>
                    <a:pt x="80" y="70"/>
                    <a:pt x="80" y="70"/>
                  </a:cubicBezTo>
                  <a:lnTo>
                    <a:pt x="102" y="64"/>
                  </a:lnTo>
                  <a:close/>
                  <a:moveTo>
                    <a:pt x="24" y="92"/>
                  </a:moveTo>
                  <a:cubicBezTo>
                    <a:pt x="22" y="85"/>
                    <a:pt x="22" y="85"/>
                    <a:pt x="22" y="85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7" y="86"/>
                    <a:pt x="47" y="86"/>
                    <a:pt x="47" y="86"/>
                  </a:cubicBezTo>
                  <a:lnTo>
                    <a:pt x="24" y="92"/>
                  </a:lnTo>
                  <a:close/>
                  <a:moveTo>
                    <a:pt x="51" y="77"/>
                  </a:moveTo>
                  <a:cubicBezTo>
                    <a:pt x="73" y="71"/>
                    <a:pt x="73" y="71"/>
                    <a:pt x="73" y="71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4" y="79"/>
                    <a:pt x="74" y="79"/>
                  </a:cubicBezTo>
                  <a:cubicBezTo>
                    <a:pt x="53" y="84"/>
                    <a:pt x="53" y="84"/>
                    <a:pt x="53" y="84"/>
                  </a:cubicBezTo>
                  <a:lnTo>
                    <a:pt x="51" y="77"/>
                  </a:lnTo>
                  <a:close/>
                  <a:moveTo>
                    <a:pt x="142" y="123"/>
                  </a:moveTo>
                  <a:cubicBezTo>
                    <a:pt x="142" y="130"/>
                    <a:pt x="127" y="136"/>
                    <a:pt x="108" y="136"/>
                  </a:cubicBezTo>
                  <a:cubicBezTo>
                    <a:pt x="90" y="136"/>
                    <a:pt x="74" y="130"/>
                    <a:pt x="74" y="123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5"/>
                    <a:pt x="75" y="114"/>
                    <a:pt x="75" y="114"/>
                  </a:cubicBezTo>
                  <a:cubicBezTo>
                    <a:pt x="76" y="121"/>
                    <a:pt x="90" y="127"/>
                    <a:pt x="108" y="127"/>
                  </a:cubicBezTo>
                  <a:cubicBezTo>
                    <a:pt x="126" y="127"/>
                    <a:pt x="141" y="121"/>
                    <a:pt x="142" y="114"/>
                  </a:cubicBezTo>
                  <a:cubicBezTo>
                    <a:pt x="142" y="114"/>
                    <a:pt x="142" y="115"/>
                    <a:pt x="142" y="115"/>
                  </a:cubicBezTo>
                  <a:lnTo>
                    <a:pt x="142" y="123"/>
                  </a:lnTo>
                  <a:close/>
                  <a:moveTo>
                    <a:pt x="142" y="107"/>
                  </a:moveTo>
                  <a:cubicBezTo>
                    <a:pt x="142" y="114"/>
                    <a:pt x="127" y="120"/>
                    <a:pt x="108" y="120"/>
                  </a:cubicBezTo>
                  <a:cubicBezTo>
                    <a:pt x="90" y="120"/>
                    <a:pt x="74" y="114"/>
                    <a:pt x="74" y="107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4" y="98"/>
                    <a:pt x="75" y="98"/>
                    <a:pt x="75" y="98"/>
                  </a:cubicBezTo>
                  <a:cubicBezTo>
                    <a:pt x="76" y="105"/>
                    <a:pt x="90" y="110"/>
                    <a:pt x="108" y="110"/>
                  </a:cubicBezTo>
                  <a:cubicBezTo>
                    <a:pt x="126" y="110"/>
                    <a:pt x="141" y="105"/>
                    <a:pt x="142" y="98"/>
                  </a:cubicBezTo>
                  <a:cubicBezTo>
                    <a:pt x="142" y="98"/>
                    <a:pt x="142" y="98"/>
                    <a:pt x="142" y="99"/>
                  </a:cubicBezTo>
                  <a:lnTo>
                    <a:pt x="142" y="107"/>
                  </a:lnTo>
                  <a:close/>
                  <a:moveTo>
                    <a:pt x="108" y="103"/>
                  </a:moveTo>
                  <a:cubicBezTo>
                    <a:pt x="90" y="103"/>
                    <a:pt x="74" y="97"/>
                    <a:pt x="74" y="90"/>
                  </a:cubicBezTo>
                  <a:cubicBezTo>
                    <a:pt x="74" y="82"/>
                    <a:pt x="90" y="76"/>
                    <a:pt x="108" y="76"/>
                  </a:cubicBezTo>
                  <a:cubicBezTo>
                    <a:pt x="127" y="76"/>
                    <a:pt x="142" y="82"/>
                    <a:pt x="142" y="90"/>
                  </a:cubicBezTo>
                  <a:cubicBezTo>
                    <a:pt x="142" y="97"/>
                    <a:pt x="127" y="103"/>
                    <a:pt x="108" y="103"/>
                  </a:cubicBezTo>
                  <a:close/>
                  <a:moveTo>
                    <a:pt x="108" y="103"/>
                  </a:moveTo>
                  <a:cubicBezTo>
                    <a:pt x="108" y="103"/>
                    <a:pt x="108" y="103"/>
                    <a:pt x="108" y="10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0" name="Freeform 36">
              <a:extLst>
                <a:ext uri="{FF2B5EF4-FFF2-40B4-BE49-F238E27FC236}">
                  <a16:creationId xmlns:a16="http://schemas.microsoft.com/office/drawing/2014/main" id="{7A00A9C4-DA38-3196-2BE0-4D1744B5B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190" y="3903334"/>
              <a:ext cx="483280" cy="797663"/>
            </a:xfrm>
            <a:custGeom>
              <a:avLst/>
              <a:gdLst>
                <a:gd name="T0" fmla="*/ 124 w 213"/>
                <a:gd name="T1" fmla="*/ 0 h 351"/>
                <a:gd name="T2" fmla="*/ 0 w 213"/>
                <a:gd name="T3" fmla="*/ 294 h 351"/>
                <a:gd name="T4" fmla="*/ 69 w 213"/>
                <a:gd name="T5" fmla="*/ 351 h 351"/>
                <a:gd name="T6" fmla="*/ 213 w 213"/>
                <a:gd name="T7" fmla="*/ 9 h 351"/>
                <a:gd name="T8" fmla="*/ 124 w 213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351">
                  <a:moveTo>
                    <a:pt x="124" y="0"/>
                  </a:moveTo>
                  <a:cubicBezTo>
                    <a:pt x="113" y="111"/>
                    <a:pt x="68" y="212"/>
                    <a:pt x="0" y="294"/>
                  </a:cubicBezTo>
                  <a:cubicBezTo>
                    <a:pt x="69" y="351"/>
                    <a:pt x="69" y="351"/>
                    <a:pt x="69" y="351"/>
                  </a:cubicBezTo>
                  <a:cubicBezTo>
                    <a:pt x="69" y="351"/>
                    <a:pt x="209" y="205"/>
                    <a:pt x="213" y="9"/>
                  </a:cubicBezTo>
                  <a:lnTo>
                    <a:pt x="1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DA44E4B-E9F0-0B86-1153-DBC987E747B8}"/>
              </a:ext>
            </a:extLst>
          </p:cNvPr>
          <p:cNvGrpSpPr/>
          <p:nvPr/>
        </p:nvGrpSpPr>
        <p:grpSpPr>
          <a:xfrm>
            <a:off x="5519707" y="2443657"/>
            <a:ext cx="1270927" cy="896242"/>
            <a:chOff x="6767896" y="2856507"/>
            <a:chExt cx="1418068" cy="1000004"/>
          </a:xfrm>
          <a:solidFill>
            <a:srgbClr val="095667"/>
          </a:solidFill>
        </p:grpSpPr>
        <p:sp>
          <p:nvSpPr>
            <p:cNvPr id="92" name="Freeform 8">
              <a:extLst>
                <a:ext uri="{FF2B5EF4-FFF2-40B4-BE49-F238E27FC236}">
                  <a16:creationId xmlns:a16="http://schemas.microsoft.com/office/drawing/2014/main" id="{A4BE6CD2-8FCD-87AC-CA31-88E5A996F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0071" y="2856507"/>
              <a:ext cx="767563" cy="792646"/>
            </a:xfrm>
            <a:custGeom>
              <a:avLst/>
              <a:gdLst>
                <a:gd name="T0" fmla="*/ 338 w 338"/>
                <a:gd name="T1" fmla="*/ 349 h 349"/>
                <a:gd name="T2" fmla="*/ 338 w 338"/>
                <a:gd name="T3" fmla="*/ 339 h 349"/>
                <a:gd name="T4" fmla="*/ 148 w 338"/>
                <a:gd name="T5" fmla="*/ 339 h 349"/>
                <a:gd name="T6" fmla="*/ 6 w 338"/>
                <a:gd name="T7" fmla="*/ 0 h 349"/>
                <a:gd name="T8" fmla="*/ 0 w 338"/>
                <a:gd name="T9" fmla="*/ 5 h 349"/>
                <a:gd name="T10" fmla="*/ 141 w 338"/>
                <a:gd name="T11" fmla="*/ 344 h 349"/>
                <a:gd name="T12" fmla="*/ 141 w 338"/>
                <a:gd name="T13" fmla="*/ 344 h 349"/>
                <a:gd name="T14" fmla="*/ 141 w 338"/>
                <a:gd name="T15" fmla="*/ 349 h 349"/>
                <a:gd name="T16" fmla="*/ 338 w 338"/>
                <a:gd name="T17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349">
                  <a:moveTo>
                    <a:pt x="338" y="349"/>
                  </a:moveTo>
                  <a:cubicBezTo>
                    <a:pt x="338" y="339"/>
                    <a:pt x="338" y="339"/>
                    <a:pt x="338" y="339"/>
                  </a:cubicBezTo>
                  <a:cubicBezTo>
                    <a:pt x="148" y="339"/>
                    <a:pt x="148" y="339"/>
                    <a:pt x="148" y="339"/>
                  </a:cubicBezTo>
                  <a:cubicBezTo>
                    <a:pt x="135" y="214"/>
                    <a:pt x="86" y="97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8" y="100"/>
                    <a:pt x="128" y="216"/>
                    <a:pt x="141" y="344"/>
                  </a:cubicBezTo>
                  <a:cubicBezTo>
                    <a:pt x="141" y="344"/>
                    <a:pt x="141" y="344"/>
                    <a:pt x="141" y="344"/>
                  </a:cubicBezTo>
                  <a:cubicBezTo>
                    <a:pt x="141" y="349"/>
                    <a:pt x="141" y="349"/>
                    <a:pt x="141" y="349"/>
                  </a:cubicBezTo>
                  <a:lnTo>
                    <a:pt x="338" y="3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3" name="Freeform 30">
              <a:extLst>
                <a:ext uri="{FF2B5EF4-FFF2-40B4-BE49-F238E27FC236}">
                  <a16:creationId xmlns:a16="http://schemas.microsoft.com/office/drawing/2014/main" id="{F0314CD1-C084-E79E-2A4D-6208810975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71581" y="3445138"/>
              <a:ext cx="314383" cy="411373"/>
            </a:xfrm>
            <a:custGeom>
              <a:avLst/>
              <a:gdLst>
                <a:gd name="T0" fmla="*/ 130 w 139"/>
                <a:gd name="T1" fmla="*/ 65 h 181"/>
                <a:gd name="T2" fmla="*/ 69 w 139"/>
                <a:gd name="T3" fmla="*/ 0 h 181"/>
                <a:gd name="T4" fmla="*/ 8 w 139"/>
                <a:gd name="T5" fmla="*/ 64 h 181"/>
                <a:gd name="T6" fmla="*/ 0 w 139"/>
                <a:gd name="T7" fmla="*/ 75 h 181"/>
                <a:gd name="T8" fmla="*/ 0 w 139"/>
                <a:gd name="T9" fmla="*/ 103 h 181"/>
                <a:gd name="T10" fmla="*/ 11 w 139"/>
                <a:gd name="T11" fmla="*/ 114 h 181"/>
                <a:gd name="T12" fmla="*/ 22 w 139"/>
                <a:gd name="T13" fmla="*/ 103 h 181"/>
                <a:gd name="T14" fmla="*/ 22 w 139"/>
                <a:gd name="T15" fmla="*/ 101 h 181"/>
                <a:gd name="T16" fmla="*/ 69 w 139"/>
                <a:gd name="T17" fmla="*/ 158 h 181"/>
                <a:gd name="T18" fmla="*/ 116 w 139"/>
                <a:gd name="T19" fmla="*/ 101 h 181"/>
                <a:gd name="T20" fmla="*/ 116 w 139"/>
                <a:gd name="T21" fmla="*/ 103 h 181"/>
                <a:gd name="T22" fmla="*/ 124 w 139"/>
                <a:gd name="T23" fmla="*/ 114 h 181"/>
                <a:gd name="T24" fmla="*/ 91 w 139"/>
                <a:gd name="T25" fmla="*/ 162 h 181"/>
                <a:gd name="T26" fmla="*/ 85 w 139"/>
                <a:gd name="T27" fmla="*/ 161 h 181"/>
                <a:gd name="T28" fmla="*/ 72 w 139"/>
                <a:gd name="T29" fmla="*/ 166 h 181"/>
                <a:gd name="T30" fmla="*/ 68 w 139"/>
                <a:gd name="T31" fmla="*/ 175 h 181"/>
                <a:gd name="T32" fmla="*/ 77 w 139"/>
                <a:gd name="T33" fmla="*/ 179 h 181"/>
                <a:gd name="T34" fmla="*/ 90 w 139"/>
                <a:gd name="T35" fmla="*/ 175 h 181"/>
                <a:gd name="T36" fmla="*/ 95 w 139"/>
                <a:gd name="T37" fmla="*/ 168 h 181"/>
                <a:gd name="T38" fmla="*/ 131 w 139"/>
                <a:gd name="T39" fmla="*/ 114 h 181"/>
                <a:gd name="T40" fmla="*/ 139 w 139"/>
                <a:gd name="T41" fmla="*/ 103 h 181"/>
                <a:gd name="T42" fmla="*/ 139 w 139"/>
                <a:gd name="T43" fmla="*/ 75 h 181"/>
                <a:gd name="T44" fmla="*/ 130 w 139"/>
                <a:gd name="T45" fmla="*/ 65 h 181"/>
                <a:gd name="T46" fmla="*/ 69 w 139"/>
                <a:gd name="T47" fmla="*/ 21 h 181"/>
                <a:gd name="T48" fmla="*/ 19 w 139"/>
                <a:gd name="T49" fmla="*/ 68 h 181"/>
                <a:gd name="T50" fmla="*/ 16 w 139"/>
                <a:gd name="T51" fmla="*/ 65 h 181"/>
                <a:gd name="T52" fmla="*/ 69 w 139"/>
                <a:gd name="T53" fmla="*/ 9 h 181"/>
                <a:gd name="T54" fmla="*/ 122 w 139"/>
                <a:gd name="T55" fmla="*/ 65 h 181"/>
                <a:gd name="T56" fmla="*/ 119 w 139"/>
                <a:gd name="T57" fmla="*/ 68 h 181"/>
                <a:gd name="T58" fmla="*/ 69 w 139"/>
                <a:gd name="T59" fmla="*/ 21 h 181"/>
                <a:gd name="T60" fmla="*/ 69 w 139"/>
                <a:gd name="T61" fmla="*/ 21 h 181"/>
                <a:gd name="T62" fmla="*/ 69 w 139"/>
                <a:gd name="T63" fmla="*/ 2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9" h="181">
                  <a:moveTo>
                    <a:pt x="130" y="65"/>
                  </a:moveTo>
                  <a:cubicBezTo>
                    <a:pt x="129" y="29"/>
                    <a:pt x="102" y="0"/>
                    <a:pt x="69" y="0"/>
                  </a:cubicBezTo>
                  <a:cubicBezTo>
                    <a:pt x="36" y="0"/>
                    <a:pt x="10" y="29"/>
                    <a:pt x="8" y="64"/>
                  </a:cubicBezTo>
                  <a:cubicBezTo>
                    <a:pt x="3" y="66"/>
                    <a:pt x="0" y="70"/>
                    <a:pt x="0" y="7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9"/>
                    <a:pt x="5" y="114"/>
                    <a:pt x="11" y="114"/>
                  </a:cubicBezTo>
                  <a:cubicBezTo>
                    <a:pt x="17" y="114"/>
                    <a:pt x="22" y="109"/>
                    <a:pt x="22" y="103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8" y="126"/>
                    <a:pt x="40" y="158"/>
                    <a:pt x="69" y="158"/>
                  </a:cubicBezTo>
                  <a:cubicBezTo>
                    <a:pt x="98" y="158"/>
                    <a:pt x="111" y="126"/>
                    <a:pt x="116" y="101"/>
                  </a:cubicBezTo>
                  <a:cubicBezTo>
                    <a:pt x="116" y="103"/>
                    <a:pt x="116" y="103"/>
                    <a:pt x="116" y="103"/>
                  </a:cubicBezTo>
                  <a:cubicBezTo>
                    <a:pt x="116" y="108"/>
                    <a:pt x="120" y="112"/>
                    <a:pt x="124" y="114"/>
                  </a:cubicBezTo>
                  <a:cubicBezTo>
                    <a:pt x="124" y="120"/>
                    <a:pt x="121" y="149"/>
                    <a:pt x="91" y="162"/>
                  </a:cubicBezTo>
                  <a:cubicBezTo>
                    <a:pt x="90" y="161"/>
                    <a:pt x="87" y="160"/>
                    <a:pt x="85" y="161"/>
                  </a:cubicBezTo>
                  <a:cubicBezTo>
                    <a:pt x="72" y="166"/>
                    <a:pt x="72" y="166"/>
                    <a:pt x="72" y="166"/>
                  </a:cubicBezTo>
                  <a:cubicBezTo>
                    <a:pt x="69" y="167"/>
                    <a:pt x="67" y="171"/>
                    <a:pt x="68" y="175"/>
                  </a:cubicBezTo>
                  <a:cubicBezTo>
                    <a:pt x="69" y="179"/>
                    <a:pt x="74" y="181"/>
                    <a:pt x="77" y="179"/>
                  </a:cubicBezTo>
                  <a:cubicBezTo>
                    <a:pt x="90" y="175"/>
                    <a:pt x="90" y="175"/>
                    <a:pt x="90" y="175"/>
                  </a:cubicBezTo>
                  <a:cubicBezTo>
                    <a:pt x="93" y="174"/>
                    <a:pt x="95" y="171"/>
                    <a:pt x="95" y="168"/>
                  </a:cubicBezTo>
                  <a:cubicBezTo>
                    <a:pt x="128" y="154"/>
                    <a:pt x="131" y="119"/>
                    <a:pt x="131" y="114"/>
                  </a:cubicBezTo>
                  <a:cubicBezTo>
                    <a:pt x="136" y="112"/>
                    <a:pt x="139" y="108"/>
                    <a:pt x="139" y="103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0"/>
                    <a:pt x="135" y="66"/>
                    <a:pt x="130" y="65"/>
                  </a:cubicBezTo>
                  <a:close/>
                  <a:moveTo>
                    <a:pt x="69" y="21"/>
                  </a:moveTo>
                  <a:cubicBezTo>
                    <a:pt x="44" y="21"/>
                    <a:pt x="23" y="42"/>
                    <a:pt x="19" y="68"/>
                  </a:cubicBezTo>
                  <a:cubicBezTo>
                    <a:pt x="19" y="67"/>
                    <a:pt x="17" y="66"/>
                    <a:pt x="16" y="65"/>
                  </a:cubicBezTo>
                  <a:cubicBezTo>
                    <a:pt x="17" y="34"/>
                    <a:pt x="41" y="9"/>
                    <a:pt x="69" y="9"/>
                  </a:cubicBezTo>
                  <a:cubicBezTo>
                    <a:pt x="98" y="9"/>
                    <a:pt x="121" y="34"/>
                    <a:pt x="122" y="65"/>
                  </a:cubicBezTo>
                  <a:cubicBezTo>
                    <a:pt x="121" y="66"/>
                    <a:pt x="120" y="67"/>
                    <a:pt x="119" y="68"/>
                  </a:cubicBezTo>
                  <a:cubicBezTo>
                    <a:pt x="116" y="42"/>
                    <a:pt x="95" y="21"/>
                    <a:pt x="69" y="21"/>
                  </a:cubicBezTo>
                  <a:close/>
                  <a:moveTo>
                    <a:pt x="69" y="21"/>
                  </a:moveTo>
                  <a:cubicBezTo>
                    <a:pt x="69" y="21"/>
                    <a:pt x="69" y="21"/>
                    <a:pt x="69" y="2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4" name="Freeform 37">
              <a:extLst>
                <a:ext uri="{FF2B5EF4-FFF2-40B4-BE49-F238E27FC236}">
                  <a16:creationId xmlns:a16="http://schemas.microsoft.com/office/drawing/2014/main" id="{80F0A39C-2D3A-E60A-9469-8041EC27F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7896" y="2868212"/>
              <a:ext cx="471574" cy="799335"/>
            </a:xfrm>
            <a:custGeom>
              <a:avLst/>
              <a:gdLst>
                <a:gd name="T0" fmla="*/ 120 w 208"/>
                <a:gd name="T1" fmla="*/ 352 h 352"/>
                <a:gd name="T2" fmla="*/ 208 w 208"/>
                <a:gd name="T3" fmla="*/ 344 h 352"/>
                <a:gd name="T4" fmla="*/ 67 w 208"/>
                <a:gd name="T5" fmla="*/ 0 h 352"/>
                <a:gd name="T6" fmla="*/ 0 w 208"/>
                <a:gd name="T7" fmla="*/ 56 h 352"/>
                <a:gd name="T8" fmla="*/ 120 w 208"/>
                <a:gd name="T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352">
                  <a:moveTo>
                    <a:pt x="120" y="352"/>
                  </a:moveTo>
                  <a:cubicBezTo>
                    <a:pt x="208" y="344"/>
                    <a:pt x="208" y="344"/>
                    <a:pt x="208" y="344"/>
                  </a:cubicBezTo>
                  <a:cubicBezTo>
                    <a:pt x="208" y="344"/>
                    <a:pt x="207" y="153"/>
                    <a:pt x="67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7" y="138"/>
                    <a:pt x="110" y="240"/>
                    <a:pt x="120" y="3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057B7FA-7602-9AB5-6D56-91C74B148F7D}"/>
              </a:ext>
            </a:extLst>
          </p:cNvPr>
          <p:cNvGrpSpPr/>
          <p:nvPr/>
        </p:nvGrpSpPr>
        <p:grpSpPr>
          <a:xfrm>
            <a:off x="4768841" y="1973054"/>
            <a:ext cx="2027788" cy="451119"/>
            <a:chOff x="5930099" y="2331420"/>
            <a:chExt cx="2262554" cy="503347"/>
          </a:xfrm>
          <a:solidFill>
            <a:srgbClr val="C8C8C8"/>
          </a:solidFill>
        </p:grpSpPr>
        <p:sp>
          <p:nvSpPr>
            <p:cNvPr id="96" name="Freeform 23">
              <a:extLst>
                <a:ext uri="{FF2B5EF4-FFF2-40B4-BE49-F238E27FC236}">
                  <a16:creationId xmlns:a16="http://schemas.microsoft.com/office/drawing/2014/main" id="{25EC101F-E0FE-9398-9E8A-0BF946CAE2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4892" y="2547140"/>
              <a:ext cx="257526" cy="113713"/>
            </a:xfrm>
            <a:custGeom>
              <a:avLst/>
              <a:gdLst>
                <a:gd name="T0" fmla="*/ 7 w 114"/>
                <a:gd name="T1" fmla="*/ 50 h 50"/>
                <a:gd name="T2" fmla="*/ 14 w 114"/>
                <a:gd name="T3" fmla="*/ 42 h 50"/>
                <a:gd name="T4" fmla="*/ 14 w 114"/>
                <a:gd name="T5" fmla="*/ 40 h 50"/>
                <a:gd name="T6" fmla="*/ 46 w 114"/>
                <a:gd name="T7" fmla="*/ 15 h 50"/>
                <a:gd name="T8" fmla="*/ 50 w 114"/>
                <a:gd name="T9" fmla="*/ 16 h 50"/>
                <a:gd name="T10" fmla="*/ 54 w 114"/>
                <a:gd name="T11" fmla="*/ 15 h 50"/>
                <a:gd name="T12" fmla="*/ 72 w 114"/>
                <a:gd name="T13" fmla="*/ 31 h 50"/>
                <a:gd name="T14" fmla="*/ 72 w 114"/>
                <a:gd name="T15" fmla="*/ 32 h 50"/>
                <a:gd name="T16" fmla="*/ 79 w 114"/>
                <a:gd name="T17" fmla="*/ 39 h 50"/>
                <a:gd name="T18" fmla="*/ 86 w 114"/>
                <a:gd name="T19" fmla="*/ 32 h 50"/>
                <a:gd name="T20" fmla="*/ 86 w 114"/>
                <a:gd name="T21" fmla="*/ 30 h 50"/>
                <a:gd name="T22" fmla="*/ 104 w 114"/>
                <a:gd name="T23" fmla="*/ 13 h 50"/>
                <a:gd name="T24" fmla="*/ 107 w 114"/>
                <a:gd name="T25" fmla="*/ 14 h 50"/>
                <a:gd name="T26" fmla="*/ 114 w 114"/>
                <a:gd name="T27" fmla="*/ 7 h 50"/>
                <a:gd name="T28" fmla="*/ 107 w 114"/>
                <a:gd name="T29" fmla="*/ 0 h 50"/>
                <a:gd name="T30" fmla="*/ 100 w 114"/>
                <a:gd name="T31" fmla="*/ 7 h 50"/>
                <a:gd name="T32" fmla="*/ 101 w 114"/>
                <a:gd name="T33" fmla="*/ 10 h 50"/>
                <a:gd name="T34" fmla="*/ 83 w 114"/>
                <a:gd name="T35" fmla="*/ 26 h 50"/>
                <a:gd name="T36" fmla="*/ 79 w 114"/>
                <a:gd name="T37" fmla="*/ 25 h 50"/>
                <a:gd name="T38" fmla="*/ 75 w 114"/>
                <a:gd name="T39" fmla="*/ 26 h 50"/>
                <a:gd name="T40" fmla="*/ 57 w 114"/>
                <a:gd name="T41" fmla="*/ 11 h 50"/>
                <a:gd name="T42" fmla="*/ 57 w 114"/>
                <a:gd name="T43" fmla="*/ 9 h 50"/>
                <a:gd name="T44" fmla="*/ 50 w 114"/>
                <a:gd name="T45" fmla="*/ 2 h 50"/>
                <a:gd name="T46" fmla="*/ 43 w 114"/>
                <a:gd name="T47" fmla="*/ 9 h 50"/>
                <a:gd name="T48" fmla="*/ 44 w 114"/>
                <a:gd name="T49" fmla="*/ 11 h 50"/>
                <a:gd name="T50" fmla="*/ 11 w 114"/>
                <a:gd name="T51" fmla="*/ 37 h 50"/>
                <a:gd name="T52" fmla="*/ 7 w 114"/>
                <a:gd name="T53" fmla="*/ 35 h 50"/>
                <a:gd name="T54" fmla="*/ 0 w 114"/>
                <a:gd name="T55" fmla="*/ 42 h 50"/>
                <a:gd name="T56" fmla="*/ 7 w 114"/>
                <a:gd name="T57" fmla="*/ 50 h 50"/>
                <a:gd name="T58" fmla="*/ 7 w 114"/>
                <a:gd name="T59" fmla="*/ 50 h 50"/>
                <a:gd name="T60" fmla="*/ 7 w 114"/>
                <a:gd name="T6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50">
                  <a:moveTo>
                    <a:pt x="7" y="50"/>
                  </a:moveTo>
                  <a:cubicBezTo>
                    <a:pt x="11" y="50"/>
                    <a:pt x="14" y="46"/>
                    <a:pt x="14" y="42"/>
                  </a:cubicBezTo>
                  <a:cubicBezTo>
                    <a:pt x="14" y="42"/>
                    <a:pt x="14" y="41"/>
                    <a:pt x="14" y="40"/>
                  </a:cubicBezTo>
                  <a:cubicBezTo>
                    <a:pt x="23" y="33"/>
                    <a:pt x="39" y="20"/>
                    <a:pt x="46" y="15"/>
                  </a:cubicBezTo>
                  <a:cubicBezTo>
                    <a:pt x="47" y="16"/>
                    <a:pt x="49" y="16"/>
                    <a:pt x="50" y="16"/>
                  </a:cubicBezTo>
                  <a:cubicBezTo>
                    <a:pt x="52" y="16"/>
                    <a:pt x="53" y="16"/>
                    <a:pt x="54" y="15"/>
                  </a:cubicBezTo>
                  <a:cubicBezTo>
                    <a:pt x="58" y="19"/>
                    <a:pt x="66" y="26"/>
                    <a:pt x="72" y="31"/>
                  </a:cubicBezTo>
                  <a:cubicBezTo>
                    <a:pt x="72" y="31"/>
                    <a:pt x="72" y="31"/>
                    <a:pt x="72" y="32"/>
                  </a:cubicBezTo>
                  <a:cubicBezTo>
                    <a:pt x="72" y="36"/>
                    <a:pt x="75" y="39"/>
                    <a:pt x="79" y="39"/>
                  </a:cubicBezTo>
                  <a:cubicBezTo>
                    <a:pt x="83" y="39"/>
                    <a:pt x="86" y="36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4"/>
                    <a:pt x="106" y="14"/>
                    <a:pt x="107" y="14"/>
                  </a:cubicBezTo>
                  <a:cubicBezTo>
                    <a:pt x="111" y="14"/>
                    <a:pt x="114" y="11"/>
                    <a:pt x="114" y="7"/>
                  </a:cubicBezTo>
                  <a:cubicBezTo>
                    <a:pt x="114" y="3"/>
                    <a:pt x="111" y="0"/>
                    <a:pt x="107" y="0"/>
                  </a:cubicBezTo>
                  <a:cubicBezTo>
                    <a:pt x="103" y="0"/>
                    <a:pt x="100" y="3"/>
                    <a:pt x="100" y="7"/>
                  </a:cubicBezTo>
                  <a:cubicBezTo>
                    <a:pt x="100" y="8"/>
                    <a:pt x="100" y="9"/>
                    <a:pt x="101" y="10"/>
                  </a:cubicBezTo>
                  <a:cubicBezTo>
                    <a:pt x="95" y="14"/>
                    <a:pt x="87" y="22"/>
                    <a:pt x="83" y="26"/>
                  </a:cubicBezTo>
                  <a:cubicBezTo>
                    <a:pt x="82" y="25"/>
                    <a:pt x="80" y="25"/>
                    <a:pt x="79" y="25"/>
                  </a:cubicBezTo>
                  <a:cubicBezTo>
                    <a:pt x="77" y="25"/>
                    <a:pt x="76" y="25"/>
                    <a:pt x="75" y="26"/>
                  </a:cubicBezTo>
                  <a:cubicBezTo>
                    <a:pt x="70" y="22"/>
                    <a:pt x="62" y="16"/>
                    <a:pt x="57" y="11"/>
                  </a:cubicBezTo>
                  <a:cubicBezTo>
                    <a:pt x="57" y="11"/>
                    <a:pt x="57" y="10"/>
                    <a:pt x="57" y="9"/>
                  </a:cubicBezTo>
                  <a:cubicBezTo>
                    <a:pt x="57" y="5"/>
                    <a:pt x="54" y="2"/>
                    <a:pt x="50" y="2"/>
                  </a:cubicBezTo>
                  <a:cubicBezTo>
                    <a:pt x="46" y="2"/>
                    <a:pt x="43" y="5"/>
                    <a:pt x="43" y="9"/>
                  </a:cubicBezTo>
                  <a:cubicBezTo>
                    <a:pt x="43" y="10"/>
                    <a:pt x="43" y="11"/>
                    <a:pt x="44" y="11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6"/>
                    <a:pt x="9" y="35"/>
                    <a:pt x="7" y="35"/>
                  </a:cubicBezTo>
                  <a:cubicBezTo>
                    <a:pt x="4" y="35"/>
                    <a:pt x="0" y="39"/>
                    <a:pt x="0" y="42"/>
                  </a:cubicBezTo>
                  <a:cubicBezTo>
                    <a:pt x="0" y="46"/>
                    <a:pt x="4" y="50"/>
                    <a:pt x="7" y="50"/>
                  </a:cubicBezTo>
                  <a:close/>
                  <a:moveTo>
                    <a:pt x="7" y="50"/>
                  </a:moveTo>
                  <a:cubicBezTo>
                    <a:pt x="7" y="50"/>
                    <a:pt x="7" y="50"/>
                    <a:pt x="7" y="5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EE681AB6-9569-193C-0083-68BD2CE18BD1}"/>
                </a:ext>
              </a:extLst>
            </p:cNvPr>
            <p:cNvGrpSpPr/>
            <p:nvPr/>
          </p:nvGrpSpPr>
          <p:grpSpPr>
            <a:xfrm>
              <a:off x="5930099" y="2331420"/>
              <a:ext cx="2262554" cy="503347"/>
              <a:chOff x="5930099" y="2331420"/>
              <a:chExt cx="2262554" cy="503347"/>
            </a:xfrm>
            <a:grpFill/>
          </p:grpSpPr>
          <p:sp>
            <p:nvSpPr>
              <p:cNvPr id="98" name="Freeform 6">
                <a:extLst>
                  <a:ext uri="{FF2B5EF4-FFF2-40B4-BE49-F238E27FC236}">
                    <a16:creationId xmlns:a16="http://schemas.microsoft.com/office/drawing/2014/main" id="{8F5ADC1E-CEB7-B771-A486-CC30EB6C4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0166" y="2331420"/>
                <a:ext cx="2048505" cy="344483"/>
              </a:xfrm>
              <a:custGeom>
                <a:avLst/>
                <a:gdLst>
                  <a:gd name="T0" fmla="*/ 339 w 902"/>
                  <a:gd name="T1" fmla="*/ 147 h 151"/>
                  <a:gd name="T2" fmla="*/ 342 w 902"/>
                  <a:gd name="T3" fmla="*/ 151 h 151"/>
                  <a:gd name="T4" fmla="*/ 480 w 902"/>
                  <a:gd name="T5" fmla="*/ 13 h 151"/>
                  <a:gd name="T6" fmla="*/ 902 w 902"/>
                  <a:gd name="T7" fmla="*/ 13 h 151"/>
                  <a:gd name="T8" fmla="*/ 902 w 902"/>
                  <a:gd name="T9" fmla="*/ 3 h 151"/>
                  <a:gd name="T10" fmla="*/ 475 w 902"/>
                  <a:gd name="T11" fmla="*/ 3 h 151"/>
                  <a:gd name="T12" fmla="*/ 475 w 902"/>
                  <a:gd name="T13" fmla="*/ 5 h 151"/>
                  <a:gd name="T14" fmla="*/ 475 w 902"/>
                  <a:gd name="T15" fmla="*/ 4 h 151"/>
                  <a:gd name="T16" fmla="*/ 340 w 902"/>
                  <a:gd name="T17" fmla="*/ 139 h 151"/>
                  <a:gd name="T18" fmla="*/ 0 w 902"/>
                  <a:gd name="T19" fmla="*/ 0 h 151"/>
                  <a:gd name="T20" fmla="*/ 0 w 902"/>
                  <a:gd name="T21" fmla="*/ 7 h 151"/>
                  <a:gd name="T22" fmla="*/ 339 w 902"/>
                  <a:gd name="T23" fmla="*/ 148 h 151"/>
                  <a:gd name="T24" fmla="*/ 339 w 902"/>
                  <a:gd name="T25" fmla="*/ 14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2" h="151">
                    <a:moveTo>
                      <a:pt x="339" y="147"/>
                    </a:moveTo>
                    <a:cubicBezTo>
                      <a:pt x="342" y="151"/>
                      <a:pt x="342" y="151"/>
                      <a:pt x="342" y="151"/>
                    </a:cubicBezTo>
                    <a:cubicBezTo>
                      <a:pt x="480" y="13"/>
                      <a:pt x="480" y="13"/>
                      <a:pt x="480" y="13"/>
                    </a:cubicBezTo>
                    <a:cubicBezTo>
                      <a:pt x="902" y="13"/>
                      <a:pt x="902" y="13"/>
                      <a:pt x="902" y="13"/>
                    </a:cubicBezTo>
                    <a:cubicBezTo>
                      <a:pt x="902" y="3"/>
                      <a:pt x="902" y="3"/>
                      <a:pt x="902" y="3"/>
                    </a:cubicBezTo>
                    <a:cubicBezTo>
                      <a:pt x="475" y="3"/>
                      <a:pt x="475" y="3"/>
                      <a:pt x="475" y="3"/>
                    </a:cubicBezTo>
                    <a:cubicBezTo>
                      <a:pt x="475" y="5"/>
                      <a:pt x="475" y="5"/>
                      <a:pt x="475" y="5"/>
                    </a:cubicBezTo>
                    <a:cubicBezTo>
                      <a:pt x="475" y="4"/>
                      <a:pt x="475" y="4"/>
                      <a:pt x="475" y="4"/>
                    </a:cubicBezTo>
                    <a:cubicBezTo>
                      <a:pt x="340" y="139"/>
                      <a:pt x="340" y="139"/>
                      <a:pt x="340" y="139"/>
                    </a:cubicBezTo>
                    <a:cubicBezTo>
                      <a:pt x="243" y="60"/>
                      <a:pt x="125" y="12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28" y="20"/>
                      <a:pt x="244" y="70"/>
                      <a:pt x="339" y="148"/>
                    </a:cubicBezTo>
                    <a:lnTo>
                      <a:pt x="339" y="14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9" name="Freeform 22">
                <a:extLst>
                  <a:ext uri="{FF2B5EF4-FFF2-40B4-BE49-F238E27FC236}">
                    <a16:creationId xmlns:a16="http://schemas.microsoft.com/office/drawing/2014/main" id="{89129E82-2CED-4244-C71C-C40E618315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04691" y="2430083"/>
                <a:ext cx="387962" cy="404684"/>
              </a:xfrm>
              <a:custGeom>
                <a:avLst/>
                <a:gdLst>
                  <a:gd name="T0" fmla="*/ 162 w 171"/>
                  <a:gd name="T1" fmla="*/ 15 h 178"/>
                  <a:gd name="T2" fmla="*/ 94 w 171"/>
                  <a:gd name="T3" fmla="*/ 15 h 178"/>
                  <a:gd name="T4" fmla="*/ 95 w 171"/>
                  <a:gd name="T5" fmla="*/ 10 h 178"/>
                  <a:gd name="T6" fmla="*/ 85 w 171"/>
                  <a:gd name="T7" fmla="*/ 0 h 178"/>
                  <a:gd name="T8" fmla="*/ 75 w 171"/>
                  <a:gd name="T9" fmla="*/ 10 h 178"/>
                  <a:gd name="T10" fmla="*/ 77 w 171"/>
                  <a:gd name="T11" fmla="*/ 15 h 178"/>
                  <a:gd name="T12" fmla="*/ 9 w 171"/>
                  <a:gd name="T13" fmla="*/ 15 h 178"/>
                  <a:gd name="T14" fmla="*/ 0 w 171"/>
                  <a:gd name="T15" fmla="*/ 24 h 178"/>
                  <a:gd name="T16" fmla="*/ 0 w 171"/>
                  <a:gd name="T17" fmla="*/ 124 h 178"/>
                  <a:gd name="T18" fmla="*/ 9 w 171"/>
                  <a:gd name="T19" fmla="*/ 134 h 178"/>
                  <a:gd name="T20" fmla="*/ 64 w 171"/>
                  <a:gd name="T21" fmla="*/ 134 h 178"/>
                  <a:gd name="T22" fmla="*/ 54 w 171"/>
                  <a:gd name="T23" fmla="*/ 171 h 178"/>
                  <a:gd name="T24" fmla="*/ 57 w 171"/>
                  <a:gd name="T25" fmla="*/ 177 h 178"/>
                  <a:gd name="T26" fmla="*/ 61 w 171"/>
                  <a:gd name="T27" fmla="*/ 178 h 178"/>
                  <a:gd name="T28" fmla="*/ 68 w 171"/>
                  <a:gd name="T29" fmla="*/ 174 h 178"/>
                  <a:gd name="T30" fmla="*/ 79 w 171"/>
                  <a:gd name="T31" fmla="*/ 134 h 178"/>
                  <a:gd name="T32" fmla="*/ 92 w 171"/>
                  <a:gd name="T33" fmla="*/ 134 h 178"/>
                  <a:gd name="T34" fmla="*/ 103 w 171"/>
                  <a:gd name="T35" fmla="*/ 174 h 178"/>
                  <a:gd name="T36" fmla="*/ 109 w 171"/>
                  <a:gd name="T37" fmla="*/ 178 h 178"/>
                  <a:gd name="T38" fmla="*/ 114 w 171"/>
                  <a:gd name="T39" fmla="*/ 177 h 178"/>
                  <a:gd name="T40" fmla="*/ 117 w 171"/>
                  <a:gd name="T41" fmla="*/ 171 h 178"/>
                  <a:gd name="T42" fmla="*/ 106 w 171"/>
                  <a:gd name="T43" fmla="*/ 134 h 178"/>
                  <a:gd name="T44" fmla="*/ 162 w 171"/>
                  <a:gd name="T45" fmla="*/ 134 h 178"/>
                  <a:gd name="T46" fmla="*/ 171 w 171"/>
                  <a:gd name="T47" fmla="*/ 124 h 178"/>
                  <a:gd name="T48" fmla="*/ 171 w 171"/>
                  <a:gd name="T49" fmla="*/ 24 h 178"/>
                  <a:gd name="T50" fmla="*/ 162 w 171"/>
                  <a:gd name="T51" fmla="*/ 15 h 178"/>
                  <a:gd name="T52" fmla="*/ 153 w 171"/>
                  <a:gd name="T53" fmla="*/ 116 h 178"/>
                  <a:gd name="T54" fmla="*/ 17 w 171"/>
                  <a:gd name="T55" fmla="*/ 116 h 178"/>
                  <a:gd name="T56" fmla="*/ 17 w 171"/>
                  <a:gd name="T57" fmla="*/ 31 h 178"/>
                  <a:gd name="T58" fmla="*/ 153 w 171"/>
                  <a:gd name="T59" fmla="*/ 31 h 178"/>
                  <a:gd name="T60" fmla="*/ 153 w 171"/>
                  <a:gd name="T61" fmla="*/ 116 h 178"/>
                  <a:gd name="T62" fmla="*/ 153 w 171"/>
                  <a:gd name="T63" fmla="*/ 116 h 178"/>
                  <a:gd name="T64" fmla="*/ 153 w 171"/>
                  <a:gd name="T65" fmla="*/ 116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1" h="178">
                    <a:moveTo>
                      <a:pt x="162" y="15"/>
                    </a:moveTo>
                    <a:cubicBezTo>
                      <a:pt x="94" y="15"/>
                      <a:pt x="94" y="15"/>
                      <a:pt x="94" y="15"/>
                    </a:cubicBezTo>
                    <a:cubicBezTo>
                      <a:pt x="95" y="13"/>
                      <a:pt x="95" y="12"/>
                      <a:pt x="95" y="10"/>
                    </a:cubicBezTo>
                    <a:cubicBezTo>
                      <a:pt x="95" y="5"/>
                      <a:pt x="91" y="0"/>
                      <a:pt x="85" y="0"/>
                    </a:cubicBezTo>
                    <a:cubicBezTo>
                      <a:pt x="80" y="0"/>
                      <a:pt x="75" y="5"/>
                      <a:pt x="75" y="10"/>
                    </a:cubicBezTo>
                    <a:cubicBezTo>
                      <a:pt x="75" y="12"/>
                      <a:pt x="76" y="13"/>
                      <a:pt x="77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4" y="15"/>
                      <a:pt x="0" y="19"/>
                      <a:pt x="0" y="2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9"/>
                      <a:pt x="4" y="134"/>
                      <a:pt x="9" y="134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54" y="171"/>
                      <a:pt x="54" y="171"/>
                      <a:pt x="54" y="171"/>
                    </a:cubicBezTo>
                    <a:cubicBezTo>
                      <a:pt x="53" y="174"/>
                      <a:pt x="55" y="177"/>
                      <a:pt x="57" y="177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64" y="178"/>
                      <a:pt x="67" y="177"/>
                      <a:pt x="68" y="174"/>
                    </a:cubicBezTo>
                    <a:cubicBezTo>
                      <a:pt x="79" y="134"/>
                      <a:pt x="79" y="134"/>
                      <a:pt x="79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103" y="174"/>
                      <a:pt x="103" y="174"/>
                      <a:pt x="103" y="174"/>
                    </a:cubicBezTo>
                    <a:cubicBezTo>
                      <a:pt x="104" y="177"/>
                      <a:pt x="107" y="178"/>
                      <a:pt x="109" y="178"/>
                    </a:cubicBezTo>
                    <a:cubicBezTo>
                      <a:pt x="114" y="177"/>
                      <a:pt x="114" y="177"/>
                      <a:pt x="114" y="177"/>
                    </a:cubicBezTo>
                    <a:cubicBezTo>
                      <a:pt x="116" y="177"/>
                      <a:pt x="118" y="174"/>
                      <a:pt x="117" y="171"/>
                    </a:cubicBezTo>
                    <a:cubicBezTo>
                      <a:pt x="106" y="134"/>
                      <a:pt x="106" y="134"/>
                      <a:pt x="106" y="134"/>
                    </a:cubicBezTo>
                    <a:cubicBezTo>
                      <a:pt x="162" y="134"/>
                      <a:pt x="162" y="134"/>
                      <a:pt x="162" y="134"/>
                    </a:cubicBezTo>
                    <a:cubicBezTo>
                      <a:pt x="167" y="134"/>
                      <a:pt x="171" y="129"/>
                      <a:pt x="171" y="124"/>
                    </a:cubicBezTo>
                    <a:cubicBezTo>
                      <a:pt x="171" y="24"/>
                      <a:pt x="171" y="24"/>
                      <a:pt x="171" y="24"/>
                    </a:cubicBezTo>
                    <a:cubicBezTo>
                      <a:pt x="171" y="19"/>
                      <a:pt x="167" y="15"/>
                      <a:pt x="162" y="15"/>
                    </a:cubicBezTo>
                    <a:close/>
                    <a:moveTo>
                      <a:pt x="153" y="116"/>
                    </a:moveTo>
                    <a:cubicBezTo>
                      <a:pt x="17" y="116"/>
                      <a:pt x="17" y="116"/>
                      <a:pt x="17" y="116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53" y="31"/>
                      <a:pt x="153" y="31"/>
                      <a:pt x="153" y="31"/>
                    </a:cubicBezTo>
                    <a:lnTo>
                      <a:pt x="153" y="116"/>
                    </a:lnTo>
                    <a:close/>
                    <a:moveTo>
                      <a:pt x="153" y="116"/>
                    </a:moveTo>
                    <a:cubicBezTo>
                      <a:pt x="153" y="116"/>
                      <a:pt x="153" y="116"/>
                      <a:pt x="153" y="11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0" name="Freeform 38">
                <a:extLst>
                  <a:ext uri="{FF2B5EF4-FFF2-40B4-BE49-F238E27FC236}">
                    <a16:creationId xmlns:a16="http://schemas.microsoft.com/office/drawing/2014/main" id="{B5E55B71-878A-D6BD-29CB-42CCFFC9F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099" y="2348143"/>
                <a:ext cx="795990" cy="476591"/>
              </a:xfrm>
              <a:custGeom>
                <a:avLst/>
                <a:gdLst>
                  <a:gd name="T0" fmla="*/ 296 w 351"/>
                  <a:gd name="T1" fmla="*/ 210 h 210"/>
                  <a:gd name="T2" fmla="*/ 351 w 351"/>
                  <a:gd name="T3" fmla="*/ 144 h 210"/>
                  <a:gd name="T4" fmla="*/ 9 w 351"/>
                  <a:gd name="T5" fmla="*/ 0 h 210"/>
                  <a:gd name="T6" fmla="*/ 0 w 351"/>
                  <a:gd name="T7" fmla="*/ 86 h 210"/>
                  <a:gd name="T8" fmla="*/ 296 w 351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210">
                    <a:moveTo>
                      <a:pt x="296" y="210"/>
                    </a:moveTo>
                    <a:cubicBezTo>
                      <a:pt x="351" y="144"/>
                      <a:pt x="351" y="144"/>
                      <a:pt x="351" y="144"/>
                    </a:cubicBezTo>
                    <a:cubicBezTo>
                      <a:pt x="351" y="144"/>
                      <a:pt x="238" y="19"/>
                      <a:pt x="9" y="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12" y="97"/>
                      <a:pt x="214" y="142"/>
                      <a:pt x="296" y="2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CD7D2B2-C1AB-DBCE-392B-F8561ACA242B}"/>
              </a:ext>
            </a:extLst>
          </p:cNvPr>
          <p:cNvGrpSpPr/>
          <p:nvPr/>
        </p:nvGrpSpPr>
        <p:grpSpPr>
          <a:xfrm>
            <a:off x="3829136" y="1073814"/>
            <a:ext cx="834794" cy="1335372"/>
            <a:chOff x="4881600" y="1328071"/>
            <a:chExt cx="931442" cy="1489974"/>
          </a:xfrm>
          <a:solidFill>
            <a:srgbClr val="095667"/>
          </a:solidFill>
        </p:grpSpPr>
        <p:sp>
          <p:nvSpPr>
            <p:cNvPr id="102" name="Freeform 9">
              <a:extLst>
                <a:ext uri="{FF2B5EF4-FFF2-40B4-BE49-F238E27FC236}">
                  <a16:creationId xmlns:a16="http://schemas.microsoft.com/office/drawing/2014/main" id="{980B23C0-1A52-C724-D321-405D5CCD8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600" y="1899980"/>
              <a:ext cx="792646" cy="767563"/>
            </a:xfrm>
            <a:custGeom>
              <a:avLst/>
              <a:gdLst>
                <a:gd name="T0" fmla="*/ 339 w 349"/>
                <a:gd name="T1" fmla="*/ 190 h 338"/>
                <a:gd name="T2" fmla="*/ 0 w 349"/>
                <a:gd name="T3" fmla="*/ 332 h 338"/>
                <a:gd name="T4" fmla="*/ 6 w 349"/>
                <a:gd name="T5" fmla="*/ 338 h 338"/>
                <a:gd name="T6" fmla="*/ 344 w 349"/>
                <a:gd name="T7" fmla="*/ 197 h 338"/>
                <a:gd name="T8" fmla="*/ 344 w 349"/>
                <a:gd name="T9" fmla="*/ 197 h 338"/>
                <a:gd name="T10" fmla="*/ 349 w 349"/>
                <a:gd name="T11" fmla="*/ 197 h 338"/>
                <a:gd name="T12" fmla="*/ 349 w 349"/>
                <a:gd name="T13" fmla="*/ 0 h 338"/>
                <a:gd name="T14" fmla="*/ 339 w 349"/>
                <a:gd name="T15" fmla="*/ 0 h 338"/>
                <a:gd name="T16" fmla="*/ 339 w 349"/>
                <a:gd name="T17" fmla="*/ 19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38">
                  <a:moveTo>
                    <a:pt x="339" y="190"/>
                  </a:moveTo>
                  <a:cubicBezTo>
                    <a:pt x="214" y="203"/>
                    <a:pt x="97" y="252"/>
                    <a:pt x="0" y="332"/>
                  </a:cubicBezTo>
                  <a:cubicBezTo>
                    <a:pt x="6" y="338"/>
                    <a:pt x="6" y="338"/>
                    <a:pt x="6" y="338"/>
                  </a:cubicBezTo>
                  <a:cubicBezTo>
                    <a:pt x="100" y="260"/>
                    <a:pt x="217" y="210"/>
                    <a:pt x="344" y="197"/>
                  </a:cubicBezTo>
                  <a:cubicBezTo>
                    <a:pt x="344" y="197"/>
                    <a:pt x="344" y="197"/>
                    <a:pt x="344" y="197"/>
                  </a:cubicBezTo>
                  <a:cubicBezTo>
                    <a:pt x="349" y="197"/>
                    <a:pt x="349" y="197"/>
                    <a:pt x="349" y="197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39" y="0"/>
                    <a:pt x="339" y="0"/>
                    <a:pt x="339" y="0"/>
                  </a:cubicBezTo>
                  <a:lnTo>
                    <a:pt x="339" y="1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3" name="Freeform 29">
              <a:extLst>
                <a:ext uri="{FF2B5EF4-FFF2-40B4-BE49-F238E27FC236}">
                  <a16:creationId xmlns:a16="http://schemas.microsoft.com/office/drawing/2014/main" id="{EF683D28-C014-36BA-D67E-E59C397FA6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8726" y="1328071"/>
              <a:ext cx="294316" cy="483280"/>
            </a:xfrm>
            <a:custGeom>
              <a:avLst/>
              <a:gdLst>
                <a:gd name="T0" fmla="*/ 129 w 130"/>
                <a:gd name="T1" fmla="*/ 121 h 213"/>
                <a:gd name="T2" fmla="*/ 121 w 130"/>
                <a:gd name="T3" fmla="*/ 105 h 213"/>
                <a:gd name="T4" fmla="*/ 112 w 130"/>
                <a:gd name="T5" fmla="*/ 102 h 213"/>
                <a:gd name="T6" fmla="*/ 112 w 130"/>
                <a:gd name="T7" fmla="*/ 121 h 213"/>
                <a:gd name="T8" fmla="*/ 107 w 130"/>
                <a:gd name="T9" fmla="*/ 121 h 213"/>
                <a:gd name="T10" fmla="*/ 107 w 130"/>
                <a:gd name="T11" fmla="*/ 100 h 213"/>
                <a:gd name="T12" fmla="*/ 99 w 130"/>
                <a:gd name="T13" fmla="*/ 91 h 213"/>
                <a:gd name="T14" fmla="*/ 88 w 130"/>
                <a:gd name="T15" fmla="*/ 91 h 213"/>
                <a:gd name="T16" fmla="*/ 88 w 130"/>
                <a:gd name="T17" fmla="*/ 112 h 213"/>
                <a:gd name="T18" fmla="*/ 84 w 130"/>
                <a:gd name="T19" fmla="*/ 112 h 213"/>
                <a:gd name="T20" fmla="*/ 84 w 130"/>
                <a:gd name="T21" fmla="*/ 88 h 213"/>
                <a:gd name="T22" fmla="*/ 72 w 130"/>
                <a:gd name="T23" fmla="*/ 83 h 213"/>
                <a:gd name="T24" fmla="*/ 64 w 130"/>
                <a:gd name="T25" fmla="*/ 85 h 213"/>
                <a:gd name="T26" fmla="*/ 64 w 130"/>
                <a:gd name="T27" fmla="*/ 105 h 213"/>
                <a:gd name="T28" fmla="*/ 59 w 130"/>
                <a:gd name="T29" fmla="*/ 105 h 213"/>
                <a:gd name="T30" fmla="*/ 59 w 130"/>
                <a:gd name="T31" fmla="*/ 69 h 213"/>
                <a:gd name="T32" fmla="*/ 84 w 130"/>
                <a:gd name="T33" fmla="*/ 35 h 213"/>
                <a:gd name="T34" fmla="*/ 49 w 130"/>
                <a:gd name="T35" fmla="*/ 0 h 213"/>
                <a:gd name="T36" fmla="*/ 13 w 130"/>
                <a:gd name="T37" fmla="*/ 35 h 213"/>
                <a:gd name="T38" fmla="*/ 37 w 130"/>
                <a:gd name="T39" fmla="*/ 68 h 213"/>
                <a:gd name="T40" fmla="*/ 37 w 130"/>
                <a:gd name="T41" fmla="*/ 130 h 213"/>
                <a:gd name="T42" fmla="*/ 16 w 130"/>
                <a:gd name="T43" fmla="*/ 103 h 213"/>
                <a:gd name="T44" fmla="*/ 0 w 130"/>
                <a:gd name="T45" fmla="*/ 105 h 213"/>
                <a:gd name="T46" fmla="*/ 19 w 130"/>
                <a:gd name="T47" fmla="*/ 148 h 213"/>
                <a:gd name="T48" fmla="*/ 30 w 130"/>
                <a:gd name="T49" fmla="*/ 188 h 213"/>
                <a:gd name="T50" fmla="*/ 75 w 130"/>
                <a:gd name="T51" fmla="*/ 212 h 213"/>
                <a:gd name="T52" fmla="*/ 124 w 130"/>
                <a:gd name="T53" fmla="*/ 198 h 213"/>
                <a:gd name="T54" fmla="*/ 129 w 130"/>
                <a:gd name="T55" fmla="*/ 121 h 213"/>
                <a:gd name="T56" fmla="*/ 29 w 130"/>
                <a:gd name="T57" fmla="*/ 35 h 213"/>
                <a:gd name="T58" fmla="*/ 49 w 130"/>
                <a:gd name="T59" fmla="*/ 15 h 213"/>
                <a:gd name="T60" fmla="*/ 69 w 130"/>
                <a:gd name="T61" fmla="*/ 35 h 213"/>
                <a:gd name="T62" fmla="*/ 59 w 130"/>
                <a:gd name="T63" fmla="*/ 52 h 213"/>
                <a:gd name="T64" fmla="*/ 59 w 130"/>
                <a:gd name="T65" fmla="*/ 39 h 213"/>
                <a:gd name="T66" fmla="*/ 48 w 130"/>
                <a:gd name="T67" fmla="*/ 26 h 213"/>
                <a:gd name="T68" fmla="*/ 37 w 130"/>
                <a:gd name="T69" fmla="*/ 37 h 213"/>
                <a:gd name="T70" fmla="*/ 37 w 130"/>
                <a:gd name="T71" fmla="*/ 51 h 213"/>
                <a:gd name="T72" fmla="*/ 29 w 130"/>
                <a:gd name="T73" fmla="*/ 35 h 213"/>
                <a:gd name="T74" fmla="*/ 29 w 130"/>
                <a:gd name="T75" fmla="*/ 35 h 213"/>
                <a:gd name="T76" fmla="*/ 29 w 130"/>
                <a:gd name="T77" fmla="*/ 3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213">
                  <a:moveTo>
                    <a:pt x="129" y="121"/>
                  </a:moveTo>
                  <a:cubicBezTo>
                    <a:pt x="129" y="121"/>
                    <a:pt x="128" y="111"/>
                    <a:pt x="121" y="105"/>
                  </a:cubicBezTo>
                  <a:cubicBezTo>
                    <a:pt x="118" y="102"/>
                    <a:pt x="114" y="102"/>
                    <a:pt x="112" y="102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6" y="98"/>
                    <a:pt x="103" y="93"/>
                    <a:pt x="99" y="91"/>
                  </a:cubicBezTo>
                  <a:cubicBezTo>
                    <a:pt x="95" y="90"/>
                    <a:pt x="91" y="90"/>
                    <a:pt x="88" y="9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2" y="86"/>
                    <a:pt x="78" y="83"/>
                    <a:pt x="72" y="83"/>
                  </a:cubicBezTo>
                  <a:cubicBezTo>
                    <a:pt x="69" y="83"/>
                    <a:pt x="66" y="84"/>
                    <a:pt x="64" y="8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4" y="64"/>
                    <a:pt x="84" y="51"/>
                    <a:pt x="84" y="35"/>
                  </a:cubicBezTo>
                  <a:cubicBezTo>
                    <a:pt x="84" y="16"/>
                    <a:pt x="68" y="0"/>
                    <a:pt x="49" y="0"/>
                  </a:cubicBezTo>
                  <a:cubicBezTo>
                    <a:pt x="29" y="0"/>
                    <a:pt x="13" y="16"/>
                    <a:pt x="13" y="35"/>
                  </a:cubicBezTo>
                  <a:cubicBezTo>
                    <a:pt x="13" y="50"/>
                    <a:pt x="23" y="63"/>
                    <a:pt x="37" y="68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7" y="130"/>
                    <a:pt x="25" y="106"/>
                    <a:pt x="16" y="103"/>
                  </a:cubicBezTo>
                  <a:cubicBezTo>
                    <a:pt x="6" y="99"/>
                    <a:pt x="0" y="105"/>
                    <a:pt x="0" y="105"/>
                  </a:cubicBezTo>
                  <a:cubicBezTo>
                    <a:pt x="0" y="105"/>
                    <a:pt x="11" y="126"/>
                    <a:pt x="19" y="148"/>
                  </a:cubicBezTo>
                  <a:cubicBezTo>
                    <a:pt x="24" y="163"/>
                    <a:pt x="26" y="180"/>
                    <a:pt x="30" y="188"/>
                  </a:cubicBezTo>
                  <a:cubicBezTo>
                    <a:pt x="42" y="209"/>
                    <a:pt x="57" y="212"/>
                    <a:pt x="75" y="212"/>
                  </a:cubicBezTo>
                  <a:cubicBezTo>
                    <a:pt x="93" y="212"/>
                    <a:pt x="117" y="213"/>
                    <a:pt x="124" y="198"/>
                  </a:cubicBezTo>
                  <a:cubicBezTo>
                    <a:pt x="130" y="184"/>
                    <a:pt x="129" y="121"/>
                    <a:pt x="129" y="121"/>
                  </a:cubicBezTo>
                  <a:close/>
                  <a:moveTo>
                    <a:pt x="29" y="35"/>
                  </a:moveTo>
                  <a:cubicBezTo>
                    <a:pt x="29" y="24"/>
                    <a:pt x="38" y="15"/>
                    <a:pt x="49" y="15"/>
                  </a:cubicBezTo>
                  <a:cubicBezTo>
                    <a:pt x="60" y="15"/>
                    <a:pt x="69" y="24"/>
                    <a:pt x="69" y="35"/>
                  </a:cubicBezTo>
                  <a:cubicBezTo>
                    <a:pt x="69" y="42"/>
                    <a:pt x="65" y="49"/>
                    <a:pt x="59" y="52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57" y="26"/>
                    <a:pt x="48" y="26"/>
                  </a:cubicBezTo>
                  <a:cubicBezTo>
                    <a:pt x="40" y="26"/>
                    <a:pt x="37" y="37"/>
                    <a:pt x="37" y="37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2" y="48"/>
                    <a:pt x="29" y="42"/>
                    <a:pt x="29" y="35"/>
                  </a:cubicBezTo>
                  <a:close/>
                  <a:moveTo>
                    <a:pt x="29" y="35"/>
                  </a:moveTo>
                  <a:cubicBezTo>
                    <a:pt x="29" y="35"/>
                    <a:pt x="29" y="35"/>
                    <a:pt x="29" y="3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4" name="Freeform 39">
              <a:extLst>
                <a:ext uri="{FF2B5EF4-FFF2-40B4-BE49-F238E27FC236}">
                  <a16:creationId xmlns:a16="http://schemas.microsoft.com/office/drawing/2014/main" id="{6A0C8BA1-4F4E-90D5-980E-AD0ADB14D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650" y="2348143"/>
              <a:ext cx="795990" cy="469902"/>
            </a:xfrm>
            <a:custGeom>
              <a:avLst/>
              <a:gdLst>
                <a:gd name="T0" fmla="*/ 351 w 351"/>
                <a:gd name="T1" fmla="*/ 85 h 207"/>
                <a:gd name="T2" fmla="*/ 343 w 351"/>
                <a:gd name="T3" fmla="*/ 0 h 207"/>
                <a:gd name="T4" fmla="*/ 0 w 351"/>
                <a:gd name="T5" fmla="*/ 141 h 207"/>
                <a:gd name="T6" fmla="*/ 54 w 351"/>
                <a:gd name="T7" fmla="*/ 207 h 207"/>
                <a:gd name="T8" fmla="*/ 351 w 351"/>
                <a:gd name="T9" fmla="*/ 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7">
                  <a:moveTo>
                    <a:pt x="351" y="85"/>
                  </a:move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153" y="0"/>
                    <a:pt x="0" y="141"/>
                  </a:cubicBezTo>
                  <a:cubicBezTo>
                    <a:pt x="54" y="207"/>
                    <a:pt x="54" y="207"/>
                    <a:pt x="54" y="207"/>
                  </a:cubicBezTo>
                  <a:cubicBezTo>
                    <a:pt x="136" y="139"/>
                    <a:pt x="239" y="95"/>
                    <a:pt x="351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11" name="Shape 3426">
            <a:extLst>
              <a:ext uri="{FF2B5EF4-FFF2-40B4-BE49-F238E27FC236}">
                <a16:creationId xmlns:a16="http://schemas.microsoft.com/office/drawing/2014/main" id="{ACBE4581-47AE-E848-6FB6-4341A27ECF66}"/>
              </a:ext>
            </a:extLst>
          </p:cNvPr>
          <p:cNvSpPr/>
          <p:nvPr/>
        </p:nvSpPr>
        <p:spPr>
          <a:xfrm>
            <a:off x="4010739" y="2568933"/>
            <a:ext cx="1303385" cy="1305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21221" y="19913"/>
                </a:moveTo>
                <a:cubicBezTo>
                  <a:pt x="20377" y="21262"/>
                  <a:pt x="14977" y="21600"/>
                  <a:pt x="10758" y="21600"/>
                </a:cubicBezTo>
                <a:cubicBezTo>
                  <a:pt x="6539" y="21600"/>
                  <a:pt x="1139" y="21262"/>
                  <a:pt x="127" y="19913"/>
                </a:cubicBezTo>
                <a:cubicBezTo>
                  <a:pt x="-42" y="19575"/>
                  <a:pt x="-42" y="19069"/>
                  <a:pt x="127" y="18731"/>
                </a:cubicBezTo>
                <a:cubicBezTo>
                  <a:pt x="971" y="16200"/>
                  <a:pt x="2658" y="15525"/>
                  <a:pt x="4008" y="15356"/>
                </a:cubicBezTo>
                <a:cubicBezTo>
                  <a:pt x="5189" y="15188"/>
                  <a:pt x="6202" y="14850"/>
                  <a:pt x="6708" y="14512"/>
                </a:cubicBezTo>
                <a:cubicBezTo>
                  <a:pt x="6708" y="14344"/>
                  <a:pt x="6708" y="13331"/>
                  <a:pt x="6708" y="12656"/>
                </a:cubicBezTo>
                <a:cubicBezTo>
                  <a:pt x="5527" y="11306"/>
                  <a:pt x="4683" y="9281"/>
                  <a:pt x="4683" y="7425"/>
                </a:cubicBezTo>
                <a:cubicBezTo>
                  <a:pt x="4683" y="3375"/>
                  <a:pt x="6708" y="0"/>
                  <a:pt x="10758" y="0"/>
                </a:cubicBezTo>
                <a:cubicBezTo>
                  <a:pt x="14808" y="0"/>
                  <a:pt x="16833" y="3375"/>
                  <a:pt x="16833" y="7425"/>
                </a:cubicBezTo>
                <a:cubicBezTo>
                  <a:pt x="16833" y="9281"/>
                  <a:pt x="15989" y="11306"/>
                  <a:pt x="14808" y="12656"/>
                </a:cubicBezTo>
                <a:cubicBezTo>
                  <a:pt x="14808" y="12994"/>
                  <a:pt x="14808" y="13331"/>
                  <a:pt x="14808" y="14512"/>
                </a:cubicBezTo>
                <a:cubicBezTo>
                  <a:pt x="15314" y="14850"/>
                  <a:pt x="16327" y="15188"/>
                  <a:pt x="17508" y="15356"/>
                </a:cubicBezTo>
                <a:cubicBezTo>
                  <a:pt x="18858" y="15525"/>
                  <a:pt x="20546" y="16200"/>
                  <a:pt x="21389" y="18731"/>
                </a:cubicBezTo>
                <a:cubicBezTo>
                  <a:pt x="21558" y="19069"/>
                  <a:pt x="21558" y="19575"/>
                  <a:pt x="21221" y="19913"/>
                </a:cubicBezTo>
                <a:close/>
                <a:moveTo>
                  <a:pt x="15483" y="7425"/>
                </a:moveTo>
                <a:cubicBezTo>
                  <a:pt x="15483" y="4050"/>
                  <a:pt x="13964" y="1350"/>
                  <a:pt x="10758" y="1350"/>
                </a:cubicBezTo>
                <a:cubicBezTo>
                  <a:pt x="7552" y="1350"/>
                  <a:pt x="6033" y="4050"/>
                  <a:pt x="6033" y="7425"/>
                </a:cubicBezTo>
                <a:cubicBezTo>
                  <a:pt x="6033" y="10125"/>
                  <a:pt x="8227" y="13500"/>
                  <a:pt x="10758" y="13500"/>
                </a:cubicBezTo>
                <a:cubicBezTo>
                  <a:pt x="13289" y="13500"/>
                  <a:pt x="15483" y="10125"/>
                  <a:pt x="15483" y="7425"/>
                </a:cubicBezTo>
                <a:close/>
                <a:moveTo>
                  <a:pt x="17171" y="16706"/>
                </a:moveTo>
                <a:cubicBezTo>
                  <a:pt x="15989" y="16537"/>
                  <a:pt x="14808" y="16031"/>
                  <a:pt x="14133" y="15694"/>
                </a:cubicBezTo>
                <a:cubicBezTo>
                  <a:pt x="13458" y="15356"/>
                  <a:pt x="13458" y="15356"/>
                  <a:pt x="13458" y="15356"/>
                </a:cubicBezTo>
                <a:cubicBezTo>
                  <a:pt x="13458" y="15356"/>
                  <a:pt x="13458" y="14512"/>
                  <a:pt x="13458" y="14006"/>
                </a:cubicBezTo>
                <a:cubicBezTo>
                  <a:pt x="12614" y="14512"/>
                  <a:pt x="11771" y="14850"/>
                  <a:pt x="10758" y="14850"/>
                </a:cubicBezTo>
                <a:cubicBezTo>
                  <a:pt x="9746" y="14850"/>
                  <a:pt x="8902" y="14512"/>
                  <a:pt x="8058" y="14006"/>
                </a:cubicBezTo>
                <a:cubicBezTo>
                  <a:pt x="8058" y="14512"/>
                  <a:pt x="8058" y="15356"/>
                  <a:pt x="8058" y="15356"/>
                </a:cubicBezTo>
                <a:cubicBezTo>
                  <a:pt x="7383" y="15694"/>
                  <a:pt x="7383" y="15694"/>
                  <a:pt x="7383" y="15694"/>
                </a:cubicBezTo>
                <a:cubicBezTo>
                  <a:pt x="6708" y="16031"/>
                  <a:pt x="5527" y="16537"/>
                  <a:pt x="4177" y="16706"/>
                </a:cubicBezTo>
                <a:cubicBezTo>
                  <a:pt x="3164" y="16875"/>
                  <a:pt x="2152" y="17213"/>
                  <a:pt x="1308" y="19069"/>
                </a:cubicBezTo>
                <a:cubicBezTo>
                  <a:pt x="1308" y="19237"/>
                  <a:pt x="2489" y="20250"/>
                  <a:pt x="10758" y="20250"/>
                </a:cubicBezTo>
                <a:cubicBezTo>
                  <a:pt x="19027" y="20250"/>
                  <a:pt x="20039" y="19237"/>
                  <a:pt x="20208" y="19069"/>
                </a:cubicBezTo>
                <a:cubicBezTo>
                  <a:pt x="19364" y="17213"/>
                  <a:pt x="18183" y="16875"/>
                  <a:pt x="17171" y="16706"/>
                </a:cubicBezTo>
                <a:close/>
              </a:path>
            </a:pathLst>
          </a:custGeom>
          <a:solidFill>
            <a:srgbClr val="FFC000"/>
          </a:solidFill>
          <a:ln w="12700">
            <a:miter lim="400000"/>
          </a:ln>
        </p:spPr>
        <p:txBody>
          <a:bodyPr lIns="22860" rIns="22860"/>
          <a:lstStyle/>
          <a:p>
            <a:pPr marL="0" marR="0" lvl="0" indent="0" defTabSz="1219169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spc="0">
                <a:solidFill>
                  <a:srgbClr val="27282D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27282D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8B34D98-5EE2-19E5-CFB1-92CCD43F638D}"/>
              </a:ext>
            </a:extLst>
          </p:cNvPr>
          <p:cNvSpPr txBox="1"/>
          <p:nvPr/>
        </p:nvSpPr>
        <p:spPr>
          <a:xfrm>
            <a:off x="6928525" y="1385341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A923F36-0750-1750-52DD-0284F1CFE58A}"/>
              </a:ext>
            </a:extLst>
          </p:cNvPr>
          <p:cNvSpPr txBox="1"/>
          <p:nvPr/>
        </p:nvSpPr>
        <p:spPr>
          <a:xfrm>
            <a:off x="6928525" y="2673375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0C33F84-10A8-D358-4157-17366A46D522}"/>
              </a:ext>
            </a:extLst>
          </p:cNvPr>
          <p:cNvSpPr txBox="1"/>
          <p:nvPr/>
        </p:nvSpPr>
        <p:spPr>
          <a:xfrm>
            <a:off x="6928525" y="3961408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BD66BB3-0678-12B1-2ABF-BD25F2538CA2}"/>
              </a:ext>
            </a:extLst>
          </p:cNvPr>
          <p:cNvSpPr txBox="1"/>
          <p:nvPr/>
        </p:nvSpPr>
        <p:spPr>
          <a:xfrm>
            <a:off x="590283" y="1462912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02936A1-E359-DFCF-CA16-37038AC136C6}"/>
              </a:ext>
            </a:extLst>
          </p:cNvPr>
          <p:cNvSpPr txBox="1"/>
          <p:nvPr/>
        </p:nvSpPr>
        <p:spPr>
          <a:xfrm>
            <a:off x="590283" y="2750946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98DE4DC8-5BD7-ACE1-CE50-D89E7FA57B8B}"/>
              </a:ext>
            </a:extLst>
          </p:cNvPr>
          <p:cNvSpPr txBox="1"/>
          <p:nvPr/>
        </p:nvSpPr>
        <p:spPr>
          <a:xfrm>
            <a:off x="590283" y="4038979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676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7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25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7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5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11" grpId="0" animBg="1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43CAFE7-BD78-D655-8292-9E0EA1EFFD8A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37DC6967-BD6E-5C33-BA8D-697AEDCAFA63}"/>
              </a:ext>
            </a:extLst>
          </p:cNvPr>
          <p:cNvGrpSpPr/>
          <p:nvPr/>
        </p:nvGrpSpPr>
        <p:grpSpPr>
          <a:xfrm>
            <a:off x="1811471" y="1578048"/>
            <a:ext cx="5394202" cy="3457622"/>
            <a:chOff x="1376202" y="1372580"/>
            <a:chExt cx="6354762" cy="4073330"/>
          </a:xfrm>
        </p:grpSpPr>
        <p:sp>
          <p:nvSpPr>
            <p:cNvPr id="60" name="Line 19">
              <a:extLst>
                <a:ext uri="{FF2B5EF4-FFF2-40B4-BE49-F238E27FC236}">
                  <a16:creationId xmlns:a16="http://schemas.microsoft.com/office/drawing/2014/main" id="{81DFDAD1-9874-3BF4-A6E3-CA4200C9B4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27148" y="3980366"/>
              <a:ext cx="800636" cy="553583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1" name="Line 20">
              <a:extLst>
                <a:ext uri="{FF2B5EF4-FFF2-40B4-BE49-F238E27FC236}">
                  <a16:creationId xmlns:a16="http://schemas.microsoft.com/office/drawing/2014/main" id="{8B20C949-B1A6-534F-D044-A0F337F718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71818" y="3423732"/>
              <a:ext cx="977539" cy="10676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2" name="Line 21">
              <a:extLst>
                <a:ext uri="{FF2B5EF4-FFF2-40B4-BE49-F238E27FC236}">
                  <a16:creationId xmlns:a16="http://schemas.microsoft.com/office/drawing/2014/main" id="{6F8FACF8-80BB-94C1-CBA3-1328006845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890547" y="2321143"/>
              <a:ext cx="818937" cy="538333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3" name="Line 22">
              <a:extLst>
                <a:ext uri="{FF2B5EF4-FFF2-40B4-BE49-F238E27FC236}">
                  <a16:creationId xmlns:a16="http://schemas.microsoft.com/office/drawing/2014/main" id="{4E7A953C-464E-3066-3FC6-2C83C39109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71756" y="3977315"/>
              <a:ext cx="808261" cy="556633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4" name="Line 23">
              <a:extLst>
                <a:ext uri="{FF2B5EF4-FFF2-40B4-BE49-F238E27FC236}">
                  <a16:creationId xmlns:a16="http://schemas.microsoft.com/office/drawing/2014/main" id="{BAF70F89-DBB7-A5BF-D859-A4EFDA2ACC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7133" y="3423732"/>
              <a:ext cx="988213" cy="10676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5" name="Line 24">
              <a:extLst>
                <a:ext uri="{FF2B5EF4-FFF2-40B4-BE49-F238E27FC236}">
                  <a16:creationId xmlns:a16="http://schemas.microsoft.com/office/drawing/2014/main" id="{54EB229E-2FF3-0861-343C-35DFFE49A3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85481" y="2321143"/>
              <a:ext cx="831137" cy="545957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6" name="Oval 18">
              <a:extLst>
                <a:ext uri="{FF2B5EF4-FFF2-40B4-BE49-F238E27FC236}">
                  <a16:creationId xmlns:a16="http://schemas.microsoft.com/office/drawing/2014/main" id="{BF60E078-10B3-F534-B350-A9B43FE93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356" y="2408069"/>
              <a:ext cx="1997777" cy="2000827"/>
            </a:xfrm>
            <a:prstGeom prst="ellips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7" name="Oval 25">
              <a:extLst>
                <a:ext uri="{FF2B5EF4-FFF2-40B4-BE49-F238E27FC236}">
                  <a16:creationId xmlns:a16="http://schemas.microsoft.com/office/drawing/2014/main" id="{E50D56ED-6100-5493-6DB2-2EE943434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7784" y="2584971"/>
              <a:ext cx="1639398" cy="1643972"/>
            </a:xfrm>
            <a:prstGeom prst="ellipse">
              <a:avLst/>
            </a:prstGeom>
            <a:solidFill>
              <a:srgbClr val="C8C8C8"/>
            </a:solidFill>
            <a:ln>
              <a:noFill/>
            </a:ln>
            <a:effectLst>
              <a:outerShdw blurRad="190500" dist="254000" dir="2700000" algn="ctr" rotWithShape="0">
                <a:prstClr val="black">
                  <a:alpha val="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1200"/>
                </a:spcBef>
              </a:pPr>
              <a:endParaRPr lang="ru-UA" sz="1400" b="1">
                <a:solidFill>
                  <a:schemeClr val="lt1"/>
                </a:solidFill>
              </a:endParaRP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45F02807-6A5B-8AAF-75AF-4F16373913B4}"/>
                </a:ext>
              </a:extLst>
            </p:cNvPr>
            <p:cNvGrpSpPr/>
            <p:nvPr/>
          </p:nvGrpSpPr>
          <p:grpSpPr>
            <a:xfrm>
              <a:off x="6175442" y="4369245"/>
              <a:ext cx="1076665" cy="1076665"/>
              <a:chOff x="7721829" y="4697769"/>
              <a:chExt cx="1076665" cy="1076665"/>
            </a:xfrm>
          </p:grpSpPr>
          <p:sp>
            <p:nvSpPr>
              <p:cNvPr id="69" name="Oval 11">
                <a:extLst>
                  <a:ext uri="{FF2B5EF4-FFF2-40B4-BE49-F238E27FC236}">
                    <a16:creationId xmlns:a16="http://schemas.microsoft.com/office/drawing/2014/main" id="{21047B5D-0146-03B1-1CD2-59D36FB8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1829" y="4697769"/>
                <a:ext cx="1076665" cy="1076665"/>
              </a:xfrm>
              <a:prstGeom prst="ellipse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0" name="Oval 12">
                <a:extLst>
                  <a:ext uri="{FF2B5EF4-FFF2-40B4-BE49-F238E27FC236}">
                    <a16:creationId xmlns:a16="http://schemas.microsoft.com/office/drawing/2014/main" id="{33DA0F0E-8F43-5A8A-09F7-6B7E2D168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0431" y="4854847"/>
                <a:ext cx="764036" cy="76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F04EA309-A070-3A7E-A581-AB9B8A0DAD77}"/>
                </a:ext>
              </a:extLst>
            </p:cNvPr>
            <p:cNvGrpSpPr/>
            <p:nvPr/>
          </p:nvGrpSpPr>
          <p:grpSpPr>
            <a:xfrm>
              <a:off x="6655824" y="2867100"/>
              <a:ext cx="1075140" cy="1076665"/>
              <a:chOff x="8202211" y="3195624"/>
              <a:chExt cx="1075140" cy="1076665"/>
            </a:xfrm>
          </p:grpSpPr>
          <p:sp>
            <p:nvSpPr>
              <p:cNvPr id="72" name="Oval 10">
                <a:extLst>
                  <a:ext uri="{FF2B5EF4-FFF2-40B4-BE49-F238E27FC236}">
                    <a16:creationId xmlns:a16="http://schemas.microsoft.com/office/drawing/2014/main" id="{58EE4EEA-1487-21F7-437A-B237CF820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2211" y="3195624"/>
                <a:ext cx="1075140" cy="107666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3" name="Oval 13">
                <a:extLst>
                  <a:ext uri="{FF2B5EF4-FFF2-40B4-BE49-F238E27FC236}">
                    <a16:creationId xmlns:a16="http://schemas.microsoft.com/office/drawing/2014/main" id="{7F3407AE-CFB6-144F-0B17-C6DC3364F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59288" y="3352701"/>
                <a:ext cx="760986" cy="7655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41E80CC3-C2F9-7D02-0777-09697D682A57}"/>
                </a:ext>
              </a:extLst>
            </p:cNvPr>
            <p:cNvGrpSpPr/>
            <p:nvPr/>
          </p:nvGrpSpPr>
          <p:grpSpPr>
            <a:xfrm>
              <a:off x="6175442" y="1372580"/>
              <a:ext cx="1076665" cy="1072090"/>
              <a:chOff x="7721829" y="1701104"/>
              <a:chExt cx="1076665" cy="1072090"/>
            </a:xfrm>
          </p:grpSpPr>
          <p:sp>
            <p:nvSpPr>
              <p:cNvPr id="75" name="Oval 6">
                <a:extLst>
                  <a:ext uri="{FF2B5EF4-FFF2-40B4-BE49-F238E27FC236}">
                    <a16:creationId xmlns:a16="http://schemas.microsoft.com/office/drawing/2014/main" id="{4752C6C4-D92A-2DDA-D5DE-FF1135799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1829" y="1701104"/>
                <a:ext cx="1076665" cy="1072090"/>
              </a:xfrm>
              <a:prstGeom prst="ellipse">
                <a:avLst/>
              </a:prstGeom>
              <a:solidFill>
                <a:srgbClr val="095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6" name="Oval 14">
                <a:extLst>
                  <a:ext uri="{FF2B5EF4-FFF2-40B4-BE49-F238E27FC236}">
                    <a16:creationId xmlns:a16="http://schemas.microsoft.com/office/drawing/2014/main" id="{1553DC2E-E7A5-1264-255B-5936A59C9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0431" y="1853606"/>
                <a:ext cx="764036" cy="76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2805483C-1B49-70AD-1019-D0FB35B5F3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1947" y="4822177"/>
              <a:ext cx="285179" cy="169278"/>
            </a:xfrm>
            <a:custGeom>
              <a:avLst/>
              <a:gdLst>
                <a:gd name="T0" fmla="*/ 17 w 78"/>
                <a:gd name="T1" fmla="*/ 29 h 46"/>
                <a:gd name="T2" fmla="*/ 17 w 78"/>
                <a:gd name="T3" fmla="*/ 26 h 46"/>
                <a:gd name="T4" fmla="*/ 25 w 78"/>
                <a:gd name="T5" fmla="*/ 20 h 46"/>
                <a:gd name="T6" fmla="*/ 27 w 78"/>
                <a:gd name="T7" fmla="*/ 22 h 46"/>
                <a:gd name="T8" fmla="*/ 20 w 78"/>
                <a:gd name="T9" fmla="*/ 30 h 46"/>
                <a:gd name="T10" fmla="*/ 24 w 78"/>
                <a:gd name="T11" fmla="*/ 35 h 46"/>
                <a:gd name="T12" fmla="*/ 33 w 78"/>
                <a:gd name="T13" fmla="*/ 25 h 46"/>
                <a:gd name="T14" fmla="*/ 30 w 78"/>
                <a:gd name="T15" fmla="*/ 25 h 46"/>
                <a:gd name="T16" fmla="*/ 21 w 78"/>
                <a:gd name="T17" fmla="*/ 35 h 46"/>
                <a:gd name="T18" fmla="*/ 24 w 78"/>
                <a:gd name="T19" fmla="*/ 35 h 46"/>
                <a:gd name="T20" fmla="*/ 35 w 78"/>
                <a:gd name="T21" fmla="*/ 35 h 46"/>
                <a:gd name="T22" fmla="*/ 34 w 78"/>
                <a:gd name="T23" fmla="*/ 31 h 46"/>
                <a:gd name="T24" fmla="*/ 26 w 78"/>
                <a:gd name="T25" fmla="*/ 37 h 46"/>
                <a:gd name="T26" fmla="*/ 27 w 78"/>
                <a:gd name="T27" fmla="*/ 41 h 46"/>
                <a:gd name="T28" fmla="*/ 33 w 78"/>
                <a:gd name="T29" fmla="*/ 45 h 46"/>
                <a:gd name="T30" fmla="*/ 37 w 78"/>
                <a:gd name="T31" fmla="*/ 39 h 46"/>
                <a:gd name="T32" fmla="*/ 35 w 78"/>
                <a:gd name="T33" fmla="*/ 39 h 46"/>
                <a:gd name="T34" fmla="*/ 31 w 78"/>
                <a:gd name="T35" fmla="*/ 45 h 46"/>
                <a:gd name="T36" fmla="*/ 33 w 78"/>
                <a:gd name="T37" fmla="*/ 45 h 46"/>
                <a:gd name="T38" fmla="*/ 78 w 78"/>
                <a:gd name="T39" fmla="*/ 14 h 46"/>
                <a:gd name="T40" fmla="*/ 62 w 78"/>
                <a:gd name="T41" fmla="*/ 7 h 46"/>
                <a:gd name="T42" fmla="*/ 69 w 78"/>
                <a:gd name="T43" fmla="*/ 19 h 46"/>
                <a:gd name="T44" fmla="*/ 63 w 78"/>
                <a:gd name="T45" fmla="*/ 22 h 46"/>
                <a:gd name="T46" fmla="*/ 60 w 78"/>
                <a:gd name="T47" fmla="*/ 8 h 46"/>
                <a:gd name="T48" fmla="*/ 38 w 78"/>
                <a:gd name="T49" fmla="*/ 4 h 46"/>
                <a:gd name="T50" fmla="*/ 37 w 78"/>
                <a:gd name="T51" fmla="*/ 5 h 46"/>
                <a:gd name="T52" fmla="*/ 24 w 78"/>
                <a:gd name="T53" fmla="*/ 12 h 46"/>
                <a:gd name="T54" fmla="*/ 26 w 78"/>
                <a:gd name="T55" fmla="*/ 15 h 46"/>
                <a:gd name="T56" fmla="*/ 39 w 78"/>
                <a:gd name="T57" fmla="*/ 8 h 46"/>
                <a:gd name="T58" fmla="*/ 39 w 78"/>
                <a:gd name="T59" fmla="*/ 8 h 46"/>
                <a:gd name="T60" fmla="*/ 62 w 78"/>
                <a:gd name="T61" fmla="*/ 23 h 46"/>
                <a:gd name="T62" fmla="*/ 42 w 78"/>
                <a:gd name="T63" fmla="*/ 42 h 46"/>
                <a:gd name="T64" fmla="*/ 39 w 78"/>
                <a:gd name="T65" fmla="*/ 44 h 46"/>
                <a:gd name="T66" fmla="*/ 40 w 78"/>
                <a:gd name="T67" fmla="*/ 45 h 46"/>
                <a:gd name="T68" fmla="*/ 48 w 78"/>
                <a:gd name="T69" fmla="*/ 42 h 46"/>
                <a:gd name="T70" fmla="*/ 49 w 78"/>
                <a:gd name="T71" fmla="*/ 39 h 46"/>
                <a:gd name="T72" fmla="*/ 46 w 78"/>
                <a:gd name="T73" fmla="*/ 33 h 46"/>
                <a:gd name="T74" fmla="*/ 52 w 78"/>
                <a:gd name="T75" fmla="*/ 38 h 46"/>
                <a:gd name="T76" fmla="*/ 54 w 78"/>
                <a:gd name="T77" fmla="*/ 39 h 46"/>
                <a:gd name="T78" fmla="*/ 55 w 78"/>
                <a:gd name="T79" fmla="*/ 36 h 46"/>
                <a:gd name="T80" fmla="*/ 52 w 78"/>
                <a:gd name="T81" fmla="*/ 28 h 46"/>
                <a:gd name="T82" fmla="*/ 58 w 78"/>
                <a:gd name="T83" fmla="*/ 34 h 46"/>
                <a:gd name="T84" fmla="*/ 60 w 78"/>
                <a:gd name="T85" fmla="*/ 35 h 46"/>
                <a:gd name="T86" fmla="*/ 56 w 78"/>
                <a:gd name="T87" fmla="*/ 27 h 46"/>
                <a:gd name="T88" fmla="*/ 28 w 78"/>
                <a:gd name="T89" fmla="*/ 17 h 46"/>
                <a:gd name="T90" fmla="*/ 22 w 78"/>
                <a:gd name="T91" fmla="*/ 15 h 46"/>
                <a:gd name="T92" fmla="*/ 24 w 78"/>
                <a:gd name="T93" fmla="*/ 8 h 46"/>
                <a:gd name="T94" fmla="*/ 19 w 78"/>
                <a:gd name="T95" fmla="*/ 8 h 46"/>
                <a:gd name="T96" fmla="*/ 15 w 78"/>
                <a:gd name="T97" fmla="*/ 24 h 46"/>
                <a:gd name="T98" fmla="*/ 25 w 78"/>
                <a:gd name="T99" fmla="*/ 17 h 46"/>
                <a:gd name="T100" fmla="*/ 30 w 78"/>
                <a:gd name="T101" fmla="*/ 22 h 46"/>
                <a:gd name="T102" fmla="*/ 35 w 78"/>
                <a:gd name="T103" fmla="*/ 23 h 46"/>
                <a:gd name="T104" fmla="*/ 38 w 78"/>
                <a:gd name="T105" fmla="*/ 30 h 46"/>
                <a:gd name="T106" fmla="*/ 39 w 78"/>
                <a:gd name="T107" fmla="*/ 38 h 46"/>
                <a:gd name="T108" fmla="*/ 45 w 78"/>
                <a:gd name="T109" fmla="*/ 41 h 46"/>
                <a:gd name="T110" fmla="*/ 47 w 78"/>
                <a:gd name="T111" fmla="*/ 42 h 46"/>
                <a:gd name="T112" fmla="*/ 7 w 78"/>
                <a:gd name="T113" fmla="*/ 17 h 46"/>
                <a:gd name="T114" fmla="*/ 10 w 78"/>
                <a:gd name="T115" fmla="*/ 0 h 46"/>
                <a:gd name="T116" fmla="*/ 7 w 78"/>
                <a:gd name="T117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46">
                  <a:moveTo>
                    <a:pt x="18" y="30"/>
                  </a:moveTo>
                  <a:cubicBezTo>
                    <a:pt x="18" y="30"/>
                    <a:pt x="17" y="30"/>
                    <a:pt x="17" y="29"/>
                  </a:cubicBezTo>
                  <a:cubicBezTo>
                    <a:pt x="16" y="29"/>
                    <a:pt x="16" y="28"/>
                    <a:pt x="16" y="28"/>
                  </a:cubicBezTo>
                  <a:cubicBezTo>
                    <a:pt x="16" y="27"/>
                    <a:pt x="17" y="27"/>
                    <a:pt x="17" y="26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0"/>
                    <a:pt x="25" y="20"/>
                    <a:pt x="25" y="20"/>
                  </a:cubicBezTo>
                  <a:cubicBezTo>
                    <a:pt x="26" y="20"/>
                    <a:pt x="27" y="20"/>
                    <a:pt x="27" y="21"/>
                  </a:cubicBezTo>
                  <a:cubicBezTo>
                    <a:pt x="27" y="21"/>
                    <a:pt x="28" y="22"/>
                    <a:pt x="27" y="22"/>
                  </a:cubicBezTo>
                  <a:cubicBezTo>
                    <a:pt x="27" y="23"/>
                    <a:pt x="27" y="24"/>
                    <a:pt x="27" y="24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0"/>
                    <a:pt x="18" y="30"/>
                  </a:cubicBezTo>
                  <a:close/>
                  <a:moveTo>
                    <a:pt x="24" y="35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34" y="27"/>
                    <a:pt x="34" y="26"/>
                    <a:pt x="33" y="25"/>
                  </a:cubicBezTo>
                  <a:cubicBezTo>
                    <a:pt x="33" y="25"/>
                    <a:pt x="32" y="24"/>
                    <a:pt x="31" y="24"/>
                  </a:cubicBezTo>
                  <a:cubicBezTo>
                    <a:pt x="31" y="24"/>
                    <a:pt x="30" y="24"/>
                    <a:pt x="30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3"/>
                    <a:pt x="20" y="34"/>
                    <a:pt x="21" y="35"/>
                  </a:cubicBezTo>
                  <a:cubicBezTo>
                    <a:pt x="21" y="36"/>
                    <a:pt x="22" y="36"/>
                    <a:pt x="22" y="36"/>
                  </a:cubicBezTo>
                  <a:cubicBezTo>
                    <a:pt x="23" y="36"/>
                    <a:pt x="23" y="36"/>
                    <a:pt x="24" y="35"/>
                  </a:cubicBezTo>
                  <a:close/>
                  <a:moveTo>
                    <a:pt x="29" y="40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4"/>
                    <a:pt x="36" y="33"/>
                    <a:pt x="36" y="32"/>
                  </a:cubicBezTo>
                  <a:cubicBezTo>
                    <a:pt x="35" y="31"/>
                    <a:pt x="35" y="31"/>
                    <a:pt x="34" y="31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8"/>
                    <a:pt x="25" y="39"/>
                    <a:pt x="26" y="40"/>
                  </a:cubicBezTo>
                  <a:cubicBezTo>
                    <a:pt x="26" y="41"/>
                    <a:pt x="27" y="41"/>
                    <a:pt x="27" y="41"/>
                  </a:cubicBezTo>
                  <a:cubicBezTo>
                    <a:pt x="28" y="41"/>
                    <a:pt x="28" y="41"/>
                    <a:pt x="29" y="40"/>
                  </a:cubicBezTo>
                  <a:close/>
                  <a:moveTo>
                    <a:pt x="33" y="45"/>
                  </a:move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0"/>
                    <a:pt x="37" y="39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3"/>
                    <a:pt x="30" y="44"/>
                    <a:pt x="31" y="45"/>
                  </a:cubicBezTo>
                  <a:cubicBezTo>
                    <a:pt x="31" y="46"/>
                    <a:pt x="32" y="46"/>
                    <a:pt x="32" y="46"/>
                  </a:cubicBezTo>
                  <a:cubicBezTo>
                    <a:pt x="33" y="46"/>
                    <a:pt x="33" y="46"/>
                    <a:pt x="33" y="45"/>
                  </a:cubicBezTo>
                  <a:close/>
                  <a:moveTo>
                    <a:pt x="69" y="19"/>
                  </a:moveTo>
                  <a:cubicBezTo>
                    <a:pt x="78" y="14"/>
                    <a:pt x="78" y="14"/>
                    <a:pt x="78" y="14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4"/>
                    <a:pt x="64" y="6"/>
                    <a:pt x="62" y="7"/>
                  </a:cubicBezTo>
                  <a:cubicBezTo>
                    <a:pt x="63" y="8"/>
                    <a:pt x="65" y="11"/>
                    <a:pt x="69" y="18"/>
                  </a:cubicBezTo>
                  <a:lnTo>
                    <a:pt x="69" y="19"/>
                  </a:lnTo>
                  <a:close/>
                  <a:moveTo>
                    <a:pt x="62" y="23"/>
                  </a:moveTo>
                  <a:cubicBezTo>
                    <a:pt x="62" y="23"/>
                    <a:pt x="62" y="22"/>
                    <a:pt x="63" y="22"/>
                  </a:cubicBezTo>
                  <a:cubicBezTo>
                    <a:pt x="63" y="21"/>
                    <a:pt x="65" y="20"/>
                    <a:pt x="67" y="19"/>
                  </a:cubicBezTo>
                  <a:cubicBezTo>
                    <a:pt x="65" y="17"/>
                    <a:pt x="61" y="10"/>
                    <a:pt x="60" y="8"/>
                  </a:cubicBezTo>
                  <a:cubicBezTo>
                    <a:pt x="53" y="5"/>
                    <a:pt x="46" y="4"/>
                    <a:pt x="42" y="4"/>
                  </a:cubicBezTo>
                  <a:cubicBezTo>
                    <a:pt x="41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4" y="13"/>
                    <a:pt x="24" y="14"/>
                  </a:cubicBezTo>
                  <a:cubicBezTo>
                    <a:pt x="24" y="14"/>
                    <a:pt x="25" y="15"/>
                    <a:pt x="26" y="15"/>
                  </a:cubicBezTo>
                  <a:cubicBezTo>
                    <a:pt x="26" y="15"/>
                    <a:pt x="26" y="15"/>
                    <a:pt x="27" y="14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47" y="14"/>
                    <a:pt x="57" y="24"/>
                    <a:pt x="59" y="26"/>
                  </a:cubicBezTo>
                  <a:cubicBezTo>
                    <a:pt x="60" y="26"/>
                    <a:pt x="61" y="24"/>
                    <a:pt x="62" y="23"/>
                  </a:cubicBezTo>
                  <a:close/>
                  <a:moveTo>
                    <a:pt x="41" y="45"/>
                  </a:moveTo>
                  <a:cubicBezTo>
                    <a:pt x="42" y="45"/>
                    <a:pt x="43" y="43"/>
                    <a:pt x="42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0" y="42"/>
                    <a:pt x="40" y="43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8" y="42"/>
                  </a:moveTo>
                  <a:cubicBezTo>
                    <a:pt x="49" y="41"/>
                    <a:pt x="49" y="40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9"/>
                    <a:pt x="53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5" y="39"/>
                    <a:pt x="56" y="38"/>
                    <a:pt x="56" y="37"/>
                  </a:cubicBezTo>
                  <a:cubicBezTo>
                    <a:pt x="56" y="37"/>
                    <a:pt x="55" y="36"/>
                    <a:pt x="55" y="3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5"/>
                    <a:pt x="59" y="35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1" y="35"/>
                    <a:pt x="62" y="33"/>
                    <a:pt x="61" y="32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45" y="16"/>
                    <a:pt x="39" y="1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6" y="17"/>
                    <a:pt x="26" y="17"/>
                  </a:cubicBezTo>
                  <a:cubicBezTo>
                    <a:pt x="24" y="17"/>
                    <a:pt x="23" y="17"/>
                    <a:pt x="22" y="15"/>
                  </a:cubicBezTo>
                  <a:cubicBezTo>
                    <a:pt x="21" y="14"/>
                    <a:pt x="21" y="13"/>
                    <a:pt x="21" y="11"/>
                  </a:cubicBezTo>
                  <a:cubicBezTo>
                    <a:pt x="21" y="10"/>
                    <a:pt x="22" y="9"/>
                    <a:pt x="2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22" y="19"/>
                    <a:pt x="22" y="19"/>
                  </a:cubicBezTo>
                  <a:cubicBezTo>
                    <a:pt x="23" y="18"/>
                    <a:pt x="24" y="17"/>
                    <a:pt x="25" y="17"/>
                  </a:cubicBezTo>
                  <a:cubicBezTo>
                    <a:pt x="27" y="17"/>
                    <a:pt x="28" y="18"/>
                    <a:pt x="29" y="19"/>
                  </a:cubicBezTo>
                  <a:cubicBezTo>
                    <a:pt x="30" y="20"/>
                    <a:pt x="30" y="21"/>
                    <a:pt x="30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4" y="22"/>
                    <a:pt x="35" y="23"/>
                  </a:cubicBezTo>
                  <a:cubicBezTo>
                    <a:pt x="36" y="25"/>
                    <a:pt x="36" y="27"/>
                    <a:pt x="35" y="29"/>
                  </a:cubicBezTo>
                  <a:cubicBezTo>
                    <a:pt x="36" y="29"/>
                    <a:pt x="37" y="30"/>
                    <a:pt x="38" y="30"/>
                  </a:cubicBezTo>
                  <a:cubicBezTo>
                    <a:pt x="39" y="32"/>
                    <a:pt x="39" y="35"/>
                    <a:pt x="38" y="36"/>
                  </a:cubicBezTo>
                  <a:cubicBezTo>
                    <a:pt x="38" y="37"/>
                    <a:pt x="39" y="37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45" y="41"/>
                    <a:pt x="46" y="41"/>
                  </a:cubicBezTo>
                  <a:cubicBezTo>
                    <a:pt x="46" y="42"/>
                    <a:pt x="46" y="42"/>
                    <a:pt x="47" y="42"/>
                  </a:cubicBezTo>
                  <a:cubicBezTo>
                    <a:pt x="47" y="42"/>
                    <a:pt x="47" y="42"/>
                    <a:pt x="48" y="42"/>
                  </a:cubicBezTo>
                  <a:close/>
                  <a:moveTo>
                    <a:pt x="7" y="1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7" y="1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1FE7C67F-1FB1-7031-1F45-8FBED23181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7524" y="1796536"/>
              <a:ext cx="157078" cy="224179"/>
            </a:xfrm>
            <a:custGeom>
              <a:avLst/>
              <a:gdLst>
                <a:gd name="T0" fmla="*/ 19 w 43"/>
                <a:gd name="T1" fmla="*/ 30 h 61"/>
                <a:gd name="T2" fmla="*/ 23 w 43"/>
                <a:gd name="T3" fmla="*/ 30 h 61"/>
                <a:gd name="T4" fmla="*/ 23 w 43"/>
                <a:gd name="T5" fmla="*/ 48 h 61"/>
                <a:gd name="T6" fmla="*/ 19 w 43"/>
                <a:gd name="T7" fmla="*/ 48 h 61"/>
                <a:gd name="T8" fmla="*/ 19 w 43"/>
                <a:gd name="T9" fmla="*/ 30 h 61"/>
                <a:gd name="T10" fmla="*/ 21 w 43"/>
                <a:gd name="T11" fmla="*/ 0 h 61"/>
                <a:gd name="T12" fmla="*/ 0 w 43"/>
                <a:gd name="T13" fmla="*/ 21 h 61"/>
                <a:gd name="T14" fmla="*/ 4 w 43"/>
                <a:gd name="T15" fmla="*/ 34 h 61"/>
                <a:gd name="T16" fmla="*/ 9 w 43"/>
                <a:gd name="T17" fmla="*/ 44 h 61"/>
                <a:gd name="T18" fmla="*/ 14 w 43"/>
                <a:gd name="T19" fmla="*/ 48 h 61"/>
                <a:gd name="T20" fmla="*/ 16 w 43"/>
                <a:gd name="T21" fmla="*/ 48 h 61"/>
                <a:gd name="T22" fmla="*/ 16 w 43"/>
                <a:gd name="T23" fmla="*/ 30 h 61"/>
                <a:gd name="T24" fmla="*/ 13 w 43"/>
                <a:gd name="T25" fmla="*/ 30 h 61"/>
                <a:gd name="T26" fmla="*/ 7 w 43"/>
                <a:gd name="T27" fmla="*/ 24 h 61"/>
                <a:gd name="T28" fmla="*/ 13 w 43"/>
                <a:gd name="T29" fmla="*/ 17 h 61"/>
                <a:gd name="T30" fmla="*/ 19 w 43"/>
                <a:gd name="T31" fmla="*/ 24 h 61"/>
                <a:gd name="T32" fmla="*/ 18 w 43"/>
                <a:gd name="T33" fmla="*/ 27 h 61"/>
                <a:gd name="T34" fmla="*/ 24 w 43"/>
                <a:gd name="T35" fmla="*/ 27 h 61"/>
                <a:gd name="T36" fmla="*/ 23 w 43"/>
                <a:gd name="T37" fmla="*/ 24 h 61"/>
                <a:gd name="T38" fmla="*/ 30 w 43"/>
                <a:gd name="T39" fmla="*/ 17 h 61"/>
                <a:gd name="T40" fmla="*/ 36 w 43"/>
                <a:gd name="T41" fmla="*/ 24 h 61"/>
                <a:gd name="T42" fmla="*/ 30 w 43"/>
                <a:gd name="T43" fmla="*/ 30 h 61"/>
                <a:gd name="T44" fmla="*/ 26 w 43"/>
                <a:gd name="T45" fmla="*/ 30 h 61"/>
                <a:gd name="T46" fmla="*/ 26 w 43"/>
                <a:gd name="T47" fmla="*/ 48 h 61"/>
                <a:gd name="T48" fmla="*/ 29 w 43"/>
                <a:gd name="T49" fmla="*/ 48 h 61"/>
                <a:gd name="T50" fmla="*/ 33 w 43"/>
                <a:gd name="T51" fmla="*/ 44 h 61"/>
                <a:gd name="T52" fmla="*/ 38 w 43"/>
                <a:gd name="T53" fmla="*/ 34 h 61"/>
                <a:gd name="T54" fmla="*/ 43 w 43"/>
                <a:gd name="T55" fmla="*/ 21 h 61"/>
                <a:gd name="T56" fmla="*/ 21 w 43"/>
                <a:gd name="T57" fmla="*/ 0 h 61"/>
                <a:gd name="T58" fmla="*/ 10 w 43"/>
                <a:gd name="T59" fmla="*/ 24 h 61"/>
                <a:gd name="T60" fmla="*/ 13 w 43"/>
                <a:gd name="T61" fmla="*/ 27 h 61"/>
                <a:gd name="T62" fmla="*/ 16 w 43"/>
                <a:gd name="T63" fmla="*/ 24 h 61"/>
                <a:gd name="T64" fmla="*/ 13 w 43"/>
                <a:gd name="T65" fmla="*/ 21 h 61"/>
                <a:gd name="T66" fmla="*/ 10 w 43"/>
                <a:gd name="T67" fmla="*/ 24 h 61"/>
                <a:gd name="T68" fmla="*/ 33 w 43"/>
                <a:gd name="T69" fmla="*/ 24 h 61"/>
                <a:gd name="T70" fmla="*/ 30 w 43"/>
                <a:gd name="T71" fmla="*/ 21 h 61"/>
                <a:gd name="T72" fmla="*/ 27 w 43"/>
                <a:gd name="T73" fmla="*/ 24 h 61"/>
                <a:gd name="T74" fmla="*/ 30 w 43"/>
                <a:gd name="T75" fmla="*/ 27 h 61"/>
                <a:gd name="T76" fmla="*/ 33 w 43"/>
                <a:gd name="T77" fmla="*/ 24 h 61"/>
                <a:gd name="T78" fmla="*/ 31 w 43"/>
                <a:gd name="T79" fmla="*/ 53 h 61"/>
                <a:gd name="T80" fmla="*/ 30 w 43"/>
                <a:gd name="T81" fmla="*/ 52 h 61"/>
                <a:gd name="T82" fmla="*/ 13 w 43"/>
                <a:gd name="T83" fmla="*/ 52 h 61"/>
                <a:gd name="T84" fmla="*/ 11 w 43"/>
                <a:gd name="T85" fmla="*/ 53 h 61"/>
                <a:gd name="T86" fmla="*/ 13 w 43"/>
                <a:gd name="T87" fmla="*/ 55 h 61"/>
                <a:gd name="T88" fmla="*/ 30 w 43"/>
                <a:gd name="T89" fmla="*/ 55 h 61"/>
                <a:gd name="T90" fmla="*/ 31 w 43"/>
                <a:gd name="T91" fmla="*/ 53 h 61"/>
                <a:gd name="T92" fmla="*/ 29 w 43"/>
                <a:gd name="T93" fmla="*/ 60 h 61"/>
                <a:gd name="T94" fmla="*/ 28 w 43"/>
                <a:gd name="T95" fmla="*/ 58 h 61"/>
                <a:gd name="T96" fmla="*/ 15 w 43"/>
                <a:gd name="T97" fmla="*/ 58 h 61"/>
                <a:gd name="T98" fmla="*/ 13 w 43"/>
                <a:gd name="T99" fmla="*/ 60 h 61"/>
                <a:gd name="T100" fmla="*/ 15 w 43"/>
                <a:gd name="T101" fmla="*/ 61 h 61"/>
                <a:gd name="T102" fmla="*/ 28 w 43"/>
                <a:gd name="T103" fmla="*/ 61 h 61"/>
                <a:gd name="T104" fmla="*/ 29 w 43"/>
                <a:gd name="T105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1">
                  <a:moveTo>
                    <a:pt x="19" y="30"/>
                  </a:moveTo>
                  <a:cubicBezTo>
                    <a:pt x="23" y="30"/>
                    <a:pt x="23" y="30"/>
                    <a:pt x="23" y="3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19" y="48"/>
                    <a:pt x="19" y="48"/>
                    <a:pt x="19" y="48"/>
                  </a:cubicBezTo>
                  <a:lnTo>
                    <a:pt x="19" y="30"/>
                  </a:lnTo>
                  <a:close/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26"/>
                    <a:pt x="2" y="30"/>
                    <a:pt x="4" y="34"/>
                  </a:cubicBezTo>
                  <a:cubicBezTo>
                    <a:pt x="8" y="39"/>
                    <a:pt x="9" y="41"/>
                    <a:pt x="9" y="44"/>
                  </a:cubicBezTo>
                  <a:cubicBezTo>
                    <a:pt x="9" y="46"/>
                    <a:pt x="11" y="48"/>
                    <a:pt x="14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9" y="30"/>
                    <a:pt x="7" y="27"/>
                    <a:pt x="7" y="24"/>
                  </a:cubicBezTo>
                  <a:cubicBezTo>
                    <a:pt x="7" y="20"/>
                    <a:pt x="9" y="17"/>
                    <a:pt x="13" y="17"/>
                  </a:cubicBezTo>
                  <a:cubicBezTo>
                    <a:pt x="16" y="17"/>
                    <a:pt x="19" y="20"/>
                    <a:pt x="19" y="24"/>
                  </a:cubicBezTo>
                  <a:cubicBezTo>
                    <a:pt x="19" y="25"/>
                    <a:pt x="19" y="26"/>
                    <a:pt x="18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6"/>
                    <a:pt x="23" y="25"/>
                    <a:pt x="23" y="24"/>
                  </a:cubicBezTo>
                  <a:cubicBezTo>
                    <a:pt x="23" y="20"/>
                    <a:pt x="26" y="17"/>
                    <a:pt x="30" y="17"/>
                  </a:cubicBezTo>
                  <a:cubicBezTo>
                    <a:pt x="33" y="17"/>
                    <a:pt x="36" y="20"/>
                    <a:pt x="36" y="24"/>
                  </a:cubicBezTo>
                  <a:cubicBezTo>
                    <a:pt x="36" y="27"/>
                    <a:pt x="33" y="30"/>
                    <a:pt x="30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3" y="46"/>
                    <a:pt x="33" y="44"/>
                  </a:cubicBezTo>
                  <a:cubicBezTo>
                    <a:pt x="33" y="41"/>
                    <a:pt x="34" y="39"/>
                    <a:pt x="38" y="34"/>
                  </a:cubicBezTo>
                  <a:cubicBezTo>
                    <a:pt x="41" y="30"/>
                    <a:pt x="43" y="26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10" y="24"/>
                  </a:moveTo>
                  <a:cubicBezTo>
                    <a:pt x="10" y="25"/>
                    <a:pt x="11" y="27"/>
                    <a:pt x="13" y="27"/>
                  </a:cubicBezTo>
                  <a:cubicBezTo>
                    <a:pt x="15" y="27"/>
                    <a:pt x="16" y="25"/>
                    <a:pt x="16" y="24"/>
                  </a:cubicBezTo>
                  <a:cubicBezTo>
                    <a:pt x="16" y="22"/>
                    <a:pt x="15" y="21"/>
                    <a:pt x="13" y="21"/>
                  </a:cubicBezTo>
                  <a:cubicBezTo>
                    <a:pt x="11" y="21"/>
                    <a:pt x="10" y="22"/>
                    <a:pt x="10" y="24"/>
                  </a:cubicBezTo>
                  <a:close/>
                  <a:moveTo>
                    <a:pt x="33" y="24"/>
                  </a:moveTo>
                  <a:cubicBezTo>
                    <a:pt x="33" y="22"/>
                    <a:pt x="31" y="21"/>
                    <a:pt x="30" y="21"/>
                  </a:cubicBezTo>
                  <a:cubicBezTo>
                    <a:pt x="28" y="21"/>
                    <a:pt x="27" y="22"/>
                    <a:pt x="27" y="24"/>
                  </a:cubicBezTo>
                  <a:cubicBezTo>
                    <a:pt x="27" y="25"/>
                    <a:pt x="28" y="27"/>
                    <a:pt x="30" y="27"/>
                  </a:cubicBezTo>
                  <a:cubicBezTo>
                    <a:pt x="31" y="27"/>
                    <a:pt x="33" y="25"/>
                    <a:pt x="33" y="24"/>
                  </a:cubicBezTo>
                  <a:close/>
                  <a:moveTo>
                    <a:pt x="31" y="53"/>
                  </a:moveTo>
                  <a:cubicBezTo>
                    <a:pt x="31" y="53"/>
                    <a:pt x="31" y="52"/>
                    <a:pt x="3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2" y="52"/>
                    <a:pt x="11" y="53"/>
                    <a:pt x="11" y="53"/>
                  </a:cubicBezTo>
                  <a:cubicBezTo>
                    <a:pt x="11" y="54"/>
                    <a:pt x="12" y="55"/>
                    <a:pt x="13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5"/>
                    <a:pt x="31" y="54"/>
                    <a:pt x="31" y="53"/>
                  </a:cubicBezTo>
                  <a:close/>
                  <a:moveTo>
                    <a:pt x="29" y="60"/>
                  </a:moveTo>
                  <a:cubicBezTo>
                    <a:pt x="29" y="59"/>
                    <a:pt x="28" y="58"/>
                    <a:pt x="28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3" y="59"/>
                    <a:pt x="13" y="60"/>
                  </a:cubicBezTo>
                  <a:cubicBezTo>
                    <a:pt x="13" y="60"/>
                    <a:pt x="14" y="61"/>
                    <a:pt x="15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9" y="60"/>
                    <a:pt x="29" y="6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B05924C2-3C86-A857-6D24-6A1A423909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76730" y="3306306"/>
              <a:ext cx="233329" cy="201303"/>
            </a:xfrm>
            <a:custGeom>
              <a:avLst/>
              <a:gdLst>
                <a:gd name="T0" fmla="*/ 45 w 64"/>
                <a:gd name="T1" fmla="*/ 29 h 55"/>
                <a:gd name="T2" fmla="*/ 45 w 64"/>
                <a:gd name="T3" fmla="*/ 31 h 55"/>
                <a:gd name="T4" fmla="*/ 40 w 64"/>
                <a:gd name="T5" fmla="*/ 31 h 55"/>
                <a:gd name="T6" fmla="*/ 40 w 64"/>
                <a:gd name="T7" fmla="*/ 29 h 55"/>
                <a:gd name="T8" fmla="*/ 32 w 64"/>
                <a:gd name="T9" fmla="*/ 23 h 55"/>
                <a:gd name="T10" fmla="*/ 36 w 64"/>
                <a:gd name="T11" fmla="*/ 21 h 55"/>
                <a:gd name="T12" fmla="*/ 43 w 64"/>
                <a:gd name="T13" fmla="*/ 24 h 55"/>
                <a:gd name="T14" fmla="*/ 49 w 64"/>
                <a:gd name="T15" fmla="*/ 21 h 55"/>
                <a:gd name="T16" fmla="*/ 43 w 64"/>
                <a:gd name="T17" fmla="*/ 17 h 55"/>
                <a:gd name="T18" fmla="*/ 33 w 64"/>
                <a:gd name="T19" fmla="*/ 9 h 55"/>
                <a:gd name="T20" fmla="*/ 40 w 64"/>
                <a:gd name="T21" fmla="*/ 2 h 55"/>
                <a:gd name="T22" fmla="*/ 40 w 64"/>
                <a:gd name="T23" fmla="*/ 0 h 55"/>
                <a:gd name="T24" fmla="*/ 45 w 64"/>
                <a:gd name="T25" fmla="*/ 0 h 55"/>
                <a:gd name="T26" fmla="*/ 45 w 64"/>
                <a:gd name="T27" fmla="*/ 2 h 55"/>
                <a:gd name="T28" fmla="*/ 53 w 64"/>
                <a:gd name="T29" fmla="*/ 7 h 55"/>
                <a:gd name="T30" fmla="*/ 49 w 64"/>
                <a:gd name="T31" fmla="*/ 9 h 55"/>
                <a:gd name="T32" fmla="*/ 43 w 64"/>
                <a:gd name="T33" fmla="*/ 6 h 55"/>
                <a:gd name="T34" fmla="*/ 38 w 64"/>
                <a:gd name="T35" fmla="*/ 10 h 55"/>
                <a:gd name="T36" fmla="*/ 43 w 64"/>
                <a:gd name="T37" fmla="*/ 13 h 55"/>
                <a:gd name="T38" fmla="*/ 53 w 64"/>
                <a:gd name="T39" fmla="*/ 21 h 55"/>
                <a:gd name="T40" fmla="*/ 45 w 64"/>
                <a:gd name="T41" fmla="*/ 29 h 55"/>
                <a:gd name="T42" fmla="*/ 62 w 64"/>
                <a:gd name="T43" fmla="*/ 41 h 55"/>
                <a:gd name="T44" fmla="*/ 46 w 64"/>
                <a:gd name="T45" fmla="*/ 46 h 55"/>
                <a:gd name="T46" fmla="*/ 33 w 64"/>
                <a:gd name="T47" fmla="*/ 41 h 55"/>
                <a:gd name="T48" fmla="*/ 47 w 64"/>
                <a:gd name="T49" fmla="*/ 40 h 55"/>
                <a:gd name="T50" fmla="*/ 38 w 64"/>
                <a:gd name="T51" fmla="*/ 35 h 55"/>
                <a:gd name="T52" fmla="*/ 28 w 64"/>
                <a:gd name="T53" fmla="*/ 33 h 55"/>
                <a:gd name="T54" fmla="*/ 13 w 64"/>
                <a:gd name="T55" fmla="*/ 36 h 55"/>
                <a:gd name="T56" fmla="*/ 13 w 64"/>
                <a:gd name="T57" fmla="*/ 51 h 55"/>
                <a:gd name="T58" fmla="*/ 22 w 64"/>
                <a:gd name="T59" fmla="*/ 53 h 55"/>
                <a:gd name="T60" fmla="*/ 47 w 64"/>
                <a:gd name="T61" fmla="*/ 54 h 55"/>
                <a:gd name="T62" fmla="*/ 64 w 64"/>
                <a:gd name="T63" fmla="*/ 43 h 55"/>
                <a:gd name="T64" fmla="*/ 62 w 64"/>
                <a:gd name="T65" fmla="*/ 41 h 55"/>
                <a:gd name="T66" fmla="*/ 0 w 64"/>
                <a:gd name="T67" fmla="*/ 55 h 55"/>
                <a:gd name="T68" fmla="*/ 11 w 64"/>
                <a:gd name="T69" fmla="*/ 55 h 55"/>
                <a:gd name="T70" fmla="*/ 11 w 64"/>
                <a:gd name="T71" fmla="*/ 36 h 55"/>
                <a:gd name="T72" fmla="*/ 0 w 64"/>
                <a:gd name="T73" fmla="*/ 36 h 55"/>
                <a:gd name="T74" fmla="*/ 0 w 64"/>
                <a:gd name="T7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55">
                  <a:moveTo>
                    <a:pt x="45" y="29"/>
                  </a:moveTo>
                  <a:cubicBezTo>
                    <a:pt x="45" y="31"/>
                    <a:pt x="45" y="31"/>
                    <a:pt x="45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6" y="28"/>
                    <a:pt x="33" y="26"/>
                    <a:pt x="32" y="23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3"/>
                    <a:pt x="40" y="24"/>
                    <a:pt x="43" y="24"/>
                  </a:cubicBezTo>
                  <a:cubicBezTo>
                    <a:pt x="46" y="24"/>
                    <a:pt x="49" y="23"/>
                    <a:pt x="49" y="21"/>
                  </a:cubicBezTo>
                  <a:cubicBezTo>
                    <a:pt x="49" y="18"/>
                    <a:pt x="46" y="17"/>
                    <a:pt x="43" y="17"/>
                  </a:cubicBezTo>
                  <a:cubicBezTo>
                    <a:pt x="38" y="16"/>
                    <a:pt x="33" y="15"/>
                    <a:pt x="33" y="9"/>
                  </a:cubicBezTo>
                  <a:cubicBezTo>
                    <a:pt x="33" y="5"/>
                    <a:pt x="37" y="3"/>
                    <a:pt x="40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8" y="3"/>
                    <a:pt x="51" y="4"/>
                    <a:pt x="53" y="7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8"/>
                    <a:pt x="46" y="6"/>
                    <a:pt x="43" y="6"/>
                  </a:cubicBezTo>
                  <a:cubicBezTo>
                    <a:pt x="39" y="6"/>
                    <a:pt x="38" y="8"/>
                    <a:pt x="38" y="10"/>
                  </a:cubicBezTo>
                  <a:cubicBezTo>
                    <a:pt x="38" y="12"/>
                    <a:pt x="40" y="12"/>
                    <a:pt x="43" y="13"/>
                  </a:cubicBezTo>
                  <a:cubicBezTo>
                    <a:pt x="48" y="13"/>
                    <a:pt x="53" y="15"/>
                    <a:pt x="53" y="21"/>
                  </a:cubicBezTo>
                  <a:cubicBezTo>
                    <a:pt x="53" y="26"/>
                    <a:pt x="50" y="28"/>
                    <a:pt x="45" y="29"/>
                  </a:cubicBezTo>
                  <a:close/>
                  <a:moveTo>
                    <a:pt x="62" y="41"/>
                  </a:moveTo>
                  <a:cubicBezTo>
                    <a:pt x="57" y="39"/>
                    <a:pt x="54" y="43"/>
                    <a:pt x="46" y="46"/>
                  </a:cubicBezTo>
                  <a:cubicBezTo>
                    <a:pt x="45" y="46"/>
                    <a:pt x="33" y="43"/>
                    <a:pt x="33" y="41"/>
                  </a:cubicBezTo>
                  <a:cubicBezTo>
                    <a:pt x="33" y="39"/>
                    <a:pt x="44" y="42"/>
                    <a:pt x="47" y="40"/>
                  </a:cubicBezTo>
                  <a:cubicBezTo>
                    <a:pt x="51" y="36"/>
                    <a:pt x="46" y="35"/>
                    <a:pt x="38" y="35"/>
                  </a:cubicBezTo>
                  <a:cubicBezTo>
                    <a:pt x="38" y="35"/>
                    <a:pt x="34" y="34"/>
                    <a:pt x="28" y="33"/>
                  </a:cubicBezTo>
                  <a:cubicBezTo>
                    <a:pt x="24" y="32"/>
                    <a:pt x="13" y="36"/>
                    <a:pt x="13" y="36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20" y="52"/>
                    <a:pt x="22" y="53"/>
                  </a:cubicBezTo>
                  <a:cubicBezTo>
                    <a:pt x="26" y="54"/>
                    <a:pt x="45" y="54"/>
                    <a:pt x="47" y="54"/>
                  </a:cubicBezTo>
                  <a:cubicBezTo>
                    <a:pt x="50" y="54"/>
                    <a:pt x="63" y="44"/>
                    <a:pt x="64" y="43"/>
                  </a:cubicBezTo>
                  <a:cubicBezTo>
                    <a:pt x="64" y="42"/>
                    <a:pt x="64" y="42"/>
                    <a:pt x="62" y="41"/>
                  </a:cubicBezTo>
                  <a:close/>
                  <a:moveTo>
                    <a:pt x="0" y="55"/>
                  </a:moveTo>
                  <a:cubicBezTo>
                    <a:pt x="11" y="55"/>
                    <a:pt x="11" y="55"/>
                    <a:pt x="11" y="5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55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8AF6272A-7ED4-D6CC-92FB-F3710FB3A850}"/>
                </a:ext>
              </a:extLst>
            </p:cNvPr>
            <p:cNvGrpSpPr/>
            <p:nvPr/>
          </p:nvGrpSpPr>
          <p:grpSpPr>
            <a:xfrm>
              <a:off x="1855059" y="4369245"/>
              <a:ext cx="1072090" cy="1076665"/>
              <a:chOff x="3401446" y="4697769"/>
              <a:chExt cx="1072090" cy="1076665"/>
            </a:xfrm>
          </p:grpSpPr>
          <p:sp>
            <p:nvSpPr>
              <p:cNvPr id="81" name="Oval 9">
                <a:extLst>
                  <a:ext uri="{FF2B5EF4-FFF2-40B4-BE49-F238E27FC236}">
                    <a16:creationId xmlns:a16="http://schemas.microsoft.com/office/drawing/2014/main" id="{8D9FCBFE-2EF9-272B-0027-8863F03C3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1446" y="4697769"/>
                <a:ext cx="1072090" cy="107666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82" name="Oval 15">
                <a:extLst>
                  <a:ext uri="{FF2B5EF4-FFF2-40B4-BE49-F238E27FC236}">
                    <a16:creationId xmlns:a16="http://schemas.microsoft.com/office/drawing/2014/main" id="{F4326776-453D-CAAB-A024-9523336DC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472" y="4854847"/>
                <a:ext cx="764036" cy="76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55162FE-9A11-9D2C-CFD2-C1675F5CE36F}"/>
                </a:ext>
              </a:extLst>
            </p:cNvPr>
            <p:cNvGrpSpPr/>
            <p:nvPr/>
          </p:nvGrpSpPr>
          <p:grpSpPr>
            <a:xfrm>
              <a:off x="1855059" y="1372580"/>
              <a:ext cx="1072090" cy="1072090"/>
              <a:chOff x="3401446" y="1701104"/>
              <a:chExt cx="1072090" cy="1072090"/>
            </a:xfrm>
          </p:grpSpPr>
          <p:sp>
            <p:nvSpPr>
              <p:cNvPr id="84" name="Oval 7">
                <a:extLst>
                  <a:ext uri="{FF2B5EF4-FFF2-40B4-BE49-F238E27FC236}">
                    <a16:creationId xmlns:a16="http://schemas.microsoft.com/office/drawing/2014/main" id="{0EF744C5-2277-16E6-E9D9-32F212C24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1446" y="1701104"/>
                <a:ext cx="1072090" cy="1072090"/>
              </a:xfrm>
              <a:prstGeom prst="ellipse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85" name="Oval 16">
                <a:extLst>
                  <a:ext uri="{FF2B5EF4-FFF2-40B4-BE49-F238E27FC236}">
                    <a16:creationId xmlns:a16="http://schemas.microsoft.com/office/drawing/2014/main" id="{6393C565-841E-8D4C-5F67-C91E9D50B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472" y="1853606"/>
                <a:ext cx="764036" cy="76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90BCBF7-77F2-7F10-B33A-3E5711060290}"/>
                </a:ext>
              </a:extLst>
            </p:cNvPr>
            <p:cNvGrpSpPr/>
            <p:nvPr/>
          </p:nvGrpSpPr>
          <p:grpSpPr>
            <a:xfrm>
              <a:off x="1376202" y="2870150"/>
              <a:ext cx="1072090" cy="1076665"/>
              <a:chOff x="2922589" y="3198674"/>
              <a:chExt cx="1072090" cy="1076665"/>
            </a:xfrm>
          </p:grpSpPr>
          <p:sp>
            <p:nvSpPr>
              <p:cNvPr id="87" name="Oval 8">
                <a:extLst>
                  <a:ext uri="{FF2B5EF4-FFF2-40B4-BE49-F238E27FC236}">
                    <a16:creationId xmlns:a16="http://schemas.microsoft.com/office/drawing/2014/main" id="{4B766BEE-838A-6F7B-F02D-5A9135674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589" y="3198674"/>
                <a:ext cx="1072090" cy="1076665"/>
              </a:xfrm>
              <a:prstGeom prst="ellipse">
                <a:avLst/>
              </a:prstGeom>
              <a:solidFill>
                <a:srgbClr val="095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88" name="Oval 17">
                <a:extLst>
                  <a:ext uri="{FF2B5EF4-FFF2-40B4-BE49-F238E27FC236}">
                    <a16:creationId xmlns:a16="http://schemas.microsoft.com/office/drawing/2014/main" id="{88CC6A08-7C49-7210-FE63-B3D41FF0B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091" y="3355751"/>
                <a:ext cx="765561" cy="76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9" name="Freeform 26">
              <a:extLst>
                <a:ext uri="{FF2B5EF4-FFF2-40B4-BE49-F238E27FC236}">
                  <a16:creationId xmlns:a16="http://schemas.microsoft.com/office/drawing/2014/main" id="{74934335-FDA9-25EA-7B27-335519263E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0833" y="3309356"/>
              <a:ext cx="201303" cy="198253"/>
            </a:xfrm>
            <a:custGeom>
              <a:avLst/>
              <a:gdLst>
                <a:gd name="T0" fmla="*/ 21 w 55"/>
                <a:gd name="T1" fmla="*/ 11 h 54"/>
                <a:gd name="T2" fmla="*/ 28 w 55"/>
                <a:gd name="T3" fmla="*/ 5 h 54"/>
                <a:gd name="T4" fmla="*/ 34 w 55"/>
                <a:gd name="T5" fmla="*/ 11 h 54"/>
                <a:gd name="T6" fmla="*/ 28 w 55"/>
                <a:gd name="T7" fmla="*/ 17 h 54"/>
                <a:gd name="T8" fmla="*/ 21 w 55"/>
                <a:gd name="T9" fmla="*/ 11 h 54"/>
                <a:gd name="T10" fmla="*/ 36 w 55"/>
                <a:gd name="T11" fmla="*/ 20 h 54"/>
                <a:gd name="T12" fmla="*/ 20 w 55"/>
                <a:gd name="T13" fmla="*/ 20 h 54"/>
                <a:gd name="T14" fmla="*/ 18 w 55"/>
                <a:gd name="T15" fmla="*/ 22 h 54"/>
                <a:gd name="T16" fmla="*/ 18 w 55"/>
                <a:gd name="T17" fmla="*/ 36 h 54"/>
                <a:gd name="T18" fmla="*/ 20 w 55"/>
                <a:gd name="T19" fmla="*/ 38 h 54"/>
                <a:gd name="T20" fmla="*/ 22 w 55"/>
                <a:gd name="T21" fmla="*/ 38 h 54"/>
                <a:gd name="T22" fmla="*/ 22 w 55"/>
                <a:gd name="T23" fmla="*/ 52 h 54"/>
                <a:gd name="T24" fmla="*/ 24 w 55"/>
                <a:gd name="T25" fmla="*/ 54 h 54"/>
                <a:gd name="T26" fmla="*/ 32 w 55"/>
                <a:gd name="T27" fmla="*/ 54 h 54"/>
                <a:gd name="T28" fmla="*/ 34 w 55"/>
                <a:gd name="T29" fmla="*/ 52 h 54"/>
                <a:gd name="T30" fmla="*/ 34 w 55"/>
                <a:gd name="T31" fmla="*/ 38 h 54"/>
                <a:gd name="T32" fmla="*/ 36 w 55"/>
                <a:gd name="T33" fmla="*/ 38 h 54"/>
                <a:gd name="T34" fmla="*/ 38 w 55"/>
                <a:gd name="T35" fmla="*/ 36 h 54"/>
                <a:gd name="T36" fmla="*/ 38 w 55"/>
                <a:gd name="T37" fmla="*/ 22 h 54"/>
                <a:gd name="T38" fmla="*/ 36 w 55"/>
                <a:gd name="T39" fmla="*/ 20 h 54"/>
                <a:gd name="T40" fmla="*/ 45 w 55"/>
                <a:gd name="T41" fmla="*/ 11 h 54"/>
                <a:gd name="T42" fmla="*/ 51 w 55"/>
                <a:gd name="T43" fmla="*/ 6 h 54"/>
                <a:gd name="T44" fmla="*/ 45 w 55"/>
                <a:gd name="T45" fmla="*/ 0 h 54"/>
                <a:gd name="T46" fmla="*/ 40 w 55"/>
                <a:gd name="T47" fmla="*/ 6 h 54"/>
                <a:gd name="T48" fmla="*/ 45 w 55"/>
                <a:gd name="T49" fmla="*/ 11 h 54"/>
                <a:gd name="T50" fmla="*/ 53 w 55"/>
                <a:gd name="T51" fmla="*/ 14 h 54"/>
                <a:gd name="T52" fmla="*/ 38 w 55"/>
                <a:gd name="T53" fmla="*/ 14 h 54"/>
                <a:gd name="T54" fmla="*/ 36 w 55"/>
                <a:gd name="T55" fmla="*/ 16 h 54"/>
                <a:gd name="T56" fmla="*/ 36 w 55"/>
                <a:gd name="T57" fmla="*/ 16 h 54"/>
                <a:gd name="T58" fmla="*/ 42 w 55"/>
                <a:gd name="T59" fmla="*/ 22 h 54"/>
                <a:gd name="T60" fmla="*/ 42 w 55"/>
                <a:gd name="T61" fmla="*/ 36 h 54"/>
                <a:gd name="T62" fmla="*/ 40 w 55"/>
                <a:gd name="T63" fmla="*/ 40 h 54"/>
                <a:gd name="T64" fmla="*/ 40 w 55"/>
                <a:gd name="T65" fmla="*/ 44 h 54"/>
                <a:gd name="T66" fmla="*/ 42 w 55"/>
                <a:gd name="T67" fmla="*/ 46 h 54"/>
                <a:gd name="T68" fmla="*/ 49 w 55"/>
                <a:gd name="T69" fmla="*/ 46 h 54"/>
                <a:gd name="T70" fmla="*/ 51 w 55"/>
                <a:gd name="T71" fmla="*/ 44 h 54"/>
                <a:gd name="T72" fmla="*/ 51 w 55"/>
                <a:gd name="T73" fmla="*/ 30 h 54"/>
                <a:gd name="T74" fmla="*/ 53 w 55"/>
                <a:gd name="T75" fmla="*/ 30 h 54"/>
                <a:gd name="T76" fmla="*/ 55 w 55"/>
                <a:gd name="T77" fmla="*/ 28 h 54"/>
                <a:gd name="T78" fmla="*/ 55 w 55"/>
                <a:gd name="T79" fmla="*/ 16 h 54"/>
                <a:gd name="T80" fmla="*/ 53 w 55"/>
                <a:gd name="T81" fmla="*/ 14 h 54"/>
                <a:gd name="T82" fmla="*/ 15 w 55"/>
                <a:gd name="T83" fmla="*/ 6 h 54"/>
                <a:gd name="T84" fmla="*/ 10 w 55"/>
                <a:gd name="T85" fmla="*/ 0 h 54"/>
                <a:gd name="T86" fmla="*/ 4 w 55"/>
                <a:gd name="T87" fmla="*/ 6 h 54"/>
                <a:gd name="T88" fmla="*/ 10 w 55"/>
                <a:gd name="T89" fmla="*/ 11 h 54"/>
                <a:gd name="T90" fmla="*/ 15 w 55"/>
                <a:gd name="T91" fmla="*/ 6 h 54"/>
                <a:gd name="T92" fmla="*/ 0 w 55"/>
                <a:gd name="T93" fmla="*/ 16 h 54"/>
                <a:gd name="T94" fmla="*/ 0 w 55"/>
                <a:gd name="T95" fmla="*/ 28 h 54"/>
                <a:gd name="T96" fmla="*/ 2 w 55"/>
                <a:gd name="T97" fmla="*/ 30 h 54"/>
                <a:gd name="T98" fmla="*/ 4 w 55"/>
                <a:gd name="T99" fmla="*/ 30 h 54"/>
                <a:gd name="T100" fmla="*/ 4 w 55"/>
                <a:gd name="T101" fmla="*/ 44 h 54"/>
                <a:gd name="T102" fmla="*/ 6 w 55"/>
                <a:gd name="T103" fmla="*/ 46 h 54"/>
                <a:gd name="T104" fmla="*/ 13 w 55"/>
                <a:gd name="T105" fmla="*/ 46 h 54"/>
                <a:gd name="T106" fmla="*/ 15 w 55"/>
                <a:gd name="T107" fmla="*/ 44 h 54"/>
                <a:gd name="T108" fmla="*/ 15 w 55"/>
                <a:gd name="T109" fmla="*/ 40 h 54"/>
                <a:gd name="T110" fmla="*/ 13 w 55"/>
                <a:gd name="T111" fmla="*/ 36 h 54"/>
                <a:gd name="T112" fmla="*/ 13 w 55"/>
                <a:gd name="T113" fmla="*/ 22 h 54"/>
                <a:gd name="T114" fmla="*/ 19 w 55"/>
                <a:gd name="T115" fmla="*/ 16 h 54"/>
                <a:gd name="T116" fmla="*/ 19 w 55"/>
                <a:gd name="T117" fmla="*/ 16 h 54"/>
                <a:gd name="T118" fmla="*/ 17 w 55"/>
                <a:gd name="T119" fmla="*/ 14 h 54"/>
                <a:gd name="T120" fmla="*/ 2 w 55"/>
                <a:gd name="T121" fmla="*/ 14 h 54"/>
                <a:gd name="T122" fmla="*/ 0 w 55"/>
                <a:gd name="T123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" h="54">
                  <a:moveTo>
                    <a:pt x="21" y="11"/>
                  </a:moveTo>
                  <a:cubicBezTo>
                    <a:pt x="21" y="8"/>
                    <a:pt x="24" y="5"/>
                    <a:pt x="28" y="5"/>
                  </a:cubicBezTo>
                  <a:cubicBezTo>
                    <a:pt x="31" y="5"/>
                    <a:pt x="34" y="8"/>
                    <a:pt x="34" y="11"/>
                  </a:cubicBezTo>
                  <a:cubicBezTo>
                    <a:pt x="34" y="15"/>
                    <a:pt x="31" y="17"/>
                    <a:pt x="28" y="17"/>
                  </a:cubicBezTo>
                  <a:cubicBezTo>
                    <a:pt x="24" y="17"/>
                    <a:pt x="21" y="15"/>
                    <a:pt x="21" y="11"/>
                  </a:cubicBezTo>
                  <a:close/>
                  <a:moveTo>
                    <a:pt x="36" y="20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8" y="21"/>
                    <a:pt x="18" y="2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7"/>
                    <a:pt x="19" y="38"/>
                    <a:pt x="20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3"/>
                    <a:pt x="22" y="54"/>
                    <a:pt x="24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3"/>
                    <a:pt x="34" y="52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8" y="37"/>
                    <a:pt x="38" y="36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1"/>
                    <a:pt x="37" y="20"/>
                    <a:pt x="36" y="20"/>
                  </a:cubicBezTo>
                  <a:close/>
                  <a:moveTo>
                    <a:pt x="45" y="11"/>
                  </a:moveTo>
                  <a:cubicBezTo>
                    <a:pt x="49" y="11"/>
                    <a:pt x="51" y="9"/>
                    <a:pt x="51" y="6"/>
                  </a:cubicBezTo>
                  <a:cubicBezTo>
                    <a:pt x="51" y="2"/>
                    <a:pt x="49" y="0"/>
                    <a:pt x="45" y="0"/>
                  </a:cubicBezTo>
                  <a:cubicBezTo>
                    <a:pt x="42" y="0"/>
                    <a:pt x="40" y="2"/>
                    <a:pt x="40" y="6"/>
                  </a:cubicBezTo>
                  <a:cubicBezTo>
                    <a:pt x="40" y="9"/>
                    <a:pt x="42" y="11"/>
                    <a:pt x="45" y="11"/>
                  </a:cubicBezTo>
                  <a:close/>
                  <a:moveTo>
                    <a:pt x="53" y="14"/>
                  </a:moveTo>
                  <a:cubicBezTo>
                    <a:pt x="38" y="14"/>
                    <a:pt x="38" y="14"/>
                    <a:pt x="38" y="14"/>
                  </a:cubicBezTo>
                  <a:cubicBezTo>
                    <a:pt x="37" y="14"/>
                    <a:pt x="36" y="14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9" y="16"/>
                    <a:pt x="42" y="19"/>
                    <a:pt x="42" y="22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1" y="39"/>
                    <a:pt x="40" y="40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45"/>
                    <a:pt x="41" y="46"/>
                    <a:pt x="42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50" y="46"/>
                    <a:pt x="51" y="45"/>
                    <a:pt x="51" y="44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4" y="30"/>
                    <a:pt x="55" y="29"/>
                    <a:pt x="55" y="28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4"/>
                    <a:pt x="54" y="14"/>
                    <a:pt x="53" y="14"/>
                  </a:cubicBezTo>
                  <a:close/>
                  <a:moveTo>
                    <a:pt x="15" y="6"/>
                  </a:moveTo>
                  <a:cubicBezTo>
                    <a:pt x="15" y="2"/>
                    <a:pt x="13" y="0"/>
                    <a:pt x="10" y="0"/>
                  </a:cubicBezTo>
                  <a:cubicBezTo>
                    <a:pt x="7" y="0"/>
                    <a:pt x="4" y="2"/>
                    <a:pt x="4" y="6"/>
                  </a:cubicBezTo>
                  <a:cubicBezTo>
                    <a:pt x="4" y="9"/>
                    <a:pt x="7" y="11"/>
                    <a:pt x="10" y="11"/>
                  </a:cubicBezTo>
                  <a:cubicBezTo>
                    <a:pt x="13" y="11"/>
                    <a:pt x="15" y="9"/>
                    <a:pt x="15" y="6"/>
                  </a:cubicBezTo>
                  <a:close/>
                  <a:moveTo>
                    <a:pt x="0" y="1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5" y="46"/>
                    <a:pt x="6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5" y="45"/>
                    <a:pt x="15" y="44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4" y="39"/>
                    <a:pt x="13" y="37"/>
                    <a:pt x="13" y="36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19"/>
                    <a:pt x="16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4"/>
                    <a:pt x="0" y="16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0" name="Freeform 30">
              <a:extLst>
                <a:ext uri="{FF2B5EF4-FFF2-40B4-BE49-F238E27FC236}">
                  <a16:creationId xmlns:a16="http://schemas.microsoft.com/office/drawing/2014/main" id="{79273E36-E1A9-D8DD-D996-6C68FA422C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6639" y="4800827"/>
              <a:ext cx="208928" cy="224179"/>
            </a:xfrm>
            <a:custGeom>
              <a:avLst/>
              <a:gdLst>
                <a:gd name="T0" fmla="*/ 0 w 57"/>
                <a:gd name="T1" fmla="*/ 19 h 61"/>
                <a:gd name="T2" fmla="*/ 9 w 57"/>
                <a:gd name="T3" fmla="*/ 12 h 61"/>
                <a:gd name="T4" fmla="*/ 16 w 57"/>
                <a:gd name="T5" fmla="*/ 23 h 61"/>
                <a:gd name="T6" fmla="*/ 12 w 57"/>
                <a:gd name="T7" fmla="*/ 30 h 61"/>
                <a:gd name="T8" fmla="*/ 25 w 57"/>
                <a:gd name="T9" fmla="*/ 45 h 61"/>
                <a:gd name="T10" fmla="*/ 32 w 57"/>
                <a:gd name="T11" fmla="*/ 42 h 61"/>
                <a:gd name="T12" fmla="*/ 42 w 57"/>
                <a:gd name="T13" fmla="*/ 47 h 61"/>
                <a:gd name="T14" fmla="*/ 37 w 57"/>
                <a:gd name="T15" fmla="*/ 58 h 61"/>
                <a:gd name="T16" fmla="*/ 12 w 57"/>
                <a:gd name="T17" fmla="*/ 46 h 61"/>
                <a:gd name="T18" fmla="*/ 0 w 57"/>
                <a:gd name="T19" fmla="*/ 19 h 61"/>
                <a:gd name="T20" fmla="*/ 40 w 57"/>
                <a:gd name="T21" fmla="*/ 25 h 61"/>
                <a:gd name="T22" fmla="*/ 32 w 57"/>
                <a:gd name="T23" fmla="*/ 25 h 61"/>
                <a:gd name="T24" fmla="*/ 32 w 57"/>
                <a:gd name="T25" fmla="*/ 15 h 61"/>
                <a:gd name="T26" fmla="*/ 30 w 57"/>
                <a:gd name="T27" fmla="*/ 13 h 61"/>
                <a:gd name="T28" fmla="*/ 28 w 57"/>
                <a:gd name="T29" fmla="*/ 15 h 61"/>
                <a:gd name="T30" fmla="*/ 28 w 57"/>
                <a:gd name="T31" fmla="*/ 27 h 61"/>
                <a:gd name="T32" fmla="*/ 30 w 57"/>
                <a:gd name="T33" fmla="*/ 28 h 61"/>
                <a:gd name="T34" fmla="*/ 40 w 57"/>
                <a:gd name="T35" fmla="*/ 28 h 61"/>
                <a:gd name="T36" fmla="*/ 42 w 57"/>
                <a:gd name="T37" fmla="*/ 27 h 61"/>
                <a:gd name="T38" fmla="*/ 40 w 57"/>
                <a:gd name="T39" fmla="*/ 25 h 61"/>
                <a:gd name="T40" fmla="*/ 30 w 57"/>
                <a:gd name="T41" fmla="*/ 0 h 61"/>
                <a:gd name="T42" fmla="*/ 10 w 57"/>
                <a:gd name="T43" fmla="*/ 9 h 61"/>
                <a:gd name="T44" fmla="*/ 13 w 57"/>
                <a:gd name="T45" fmla="*/ 11 h 61"/>
                <a:gd name="T46" fmla="*/ 28 w 57"/>
                <a:gd name="T47" fmla="*/ 4 h 61"/>
                <a:gd name="T48" fmla="*/ 28 w 57"/>
                <a:gd name="T49" fmla="*/ 7 h 61"/>
                <a:gd name="T50" fmla="*/ 30 w 57"/>
                <a:gd name="T51" fmla="*/ 9 h 61"/>
                <a:gd name="T52" fmla="*/ 32 w 57"/>
                <a:gd name="T53" fmla="*/ 7 h 61"/>
                <a:gd name="T54" fmla="*/ 32 w 57"/>
                <a:gd name="T55" fmla="*/ 4 h 61"/>
                <a:gd name="T56" fmla="*/ 53 w 57"/>
                <a:gd name="T57" fmla="*/ 25 h 61"/>
                <a:gd name="T58" fmla="*/ 49 w 57"/>
                <a:gd name="T59" fmla="*/ 25 h 61"/>
                <a:gd name="T60" fmla="*/ 48 w 57"/>
                <a:gd name="T61" fmla="*/ 27 h 61"/>
                <a:gd name="T62" fmla="*/ 49 w 57"/>
                <a:gd name="T63" fmla="*/ 28 h 61"/>
                <a:gd name="T64" fmla="*/ 53 w 57"/>
                <a:gd name="T65" fmla="*/ 28 h 61"/>
                <a:gd name="T66" fmla="*/ 44 w 57"/>
                <a:gd name="T67" fmla="*/ 45 h 61"/>
                <a:gd name="T68" fmla="*/ 44 w 57"/>
                <a:gd name="T69" fmla="*/ 45 h 61"/>
                <a:gd name="T70" fmla="*/ 44 w 57"/>
                <a:gd name="T71" fmla="*/ 45 h 61"/>
                <a:gd name="T72" fmla="*/ 44 w 57"/>
                <a:gd name="T73" fmla="*/ 45 h 61"/>
                <a:gd name="T74" fmla="*/ 46 w 57"/>
                <a:gd name="T75" fmla="*/ 48 h 61"/>
                <a:gd name="T76" fmla="*/ 57 w 57"/>
                <a:gd name="T77" fmla="*/ 27 h 61"/>
                <a:gd name="T78" fmla="*/ 30 w 57"/>
                <a:gd name="T7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7" h="61">
                  <a:moveTo>
                    <a:pt x="0" y="19"/>
                  </a:moveTo>
                  <a:cubicBezTo>
                    <a:pt x="1" y="16"/>
                    <a:pt x="5" y="13"/>
                    <a:pt x="9" y="12"/>
                  </a:cubicBezTo>
                  <a:cubicBezTo>
                    <a:pt x="12" y="12"/>
                    <a:pt x="18" y="19"/>
                    <a:pt x="16" y="23"/>
                  </a:cubicBezTo>
                  <a:cubicBezTo>
                    <a:pt x="15" y="26"/>
                    <a:pt x="12" y="28"/>
                    <a:pt x="12" y="30"/>
                  </a:cubicBezTo>
                  <a:cubicBezTo>
                    <a:pt x="18" y="40"/>
                    <a:pt x="21" y="42"/>
                    <a:pt x="25" y="45"/>
                  </a:cubicBezTo>
                  <a:cubicBezTo>
                    <a:pt x="28" y="46"/>
                    <a:pt x="29" y="44"/>
                    <a:pt x="32" y="42"/>
                  </a:cubicBezTo>
                  <a:cubicBezTo>
                    <a:pt x="35" y="40"/>
                    <a:pt x="39" y="44"/>
                    <a:pt x="42" y="47"/>
                  </a:cubicBezTo>
                  <a:cubicBezTo>
                    <a:pt x="44" y="50"/>
                    <a:pt x="43" y="53"/>
                    <a:pt x="37" y="58"/>
                  </a:cubicBezTo>
                  <a:cubicBezTo>
                    <a:pt x="25" y="61"/>
                    <a:pt x="12" y="46"/>
                    <a:pt x="12" y="46"/>
                  </a:cubicBezTo>
                  <a:cubicBezTo>
                    <a:pt x="1" y="32"/>
                    <a:pt x="0" y="22"/>
                    <a:pt x="0" y="19"/>
                  </a:cubicBezTo>
                  <a:close/>
                  <a:moveTo>
                    <a:pt x="4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0" y="13"/>
                  </a:cubicBezTo>
                  <a:cubicBezTo>
                    <a:pt x="29" y="13"/>
                    <a:pt x="28" y="14"/>
                    <a:pt x="28" y="15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9" y="28"/>
                    <a:pt x="3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2" y="28"/>
                    <a:pt x="42" y="27"/>
                  </a:cubicBezTo>
                  <a:cubicBezTo>
                    <a:pt x="42" y="25"/>
                    <a:pt x="41" y="25"/>
                    <a:pt x="40" y="25"/>
                  </a:cubicBezTo>
                  <a:close/>
                  <a:moveTo>
                    <a:pt x="30" y="0"/>
                  </a:moveTo>
                  <a:cubicBezTo>
                    <a:pt x="22" y="0"/>
                    <a:pt x="15" y="3"/>
                    <a:pt x="10" y="9"/>
                  </a:cubicBezTo>
                  <a:cubicBezTo>
                    <a:pt x="11" y="9"/>
                    <a:pt x="12" y="10"/>
                    <a:pt x="13" y="11"/>
                  </a:cubicBezTo>
                  <a:cubicBezTo>
                    <a:pt x="17" y="7"/>
                    <a:pt x="22" y="4"/>
                    <a:pt x="28" y="4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9" y="9"/>
                    <a:pt x="30" y="9"/>
                  </a:cubicBezTo>
                  <a:cubicBezTo>
                    <a:pt x="31" y="9"/>
                    <a:pt x="32" y="8"/>
                    <a:pt x="32" y="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43" y="5"/>
                    <a:pt x="52" y="13"/>
                    <a:pt x="53" y="25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8" y="25"/>
                    <a:pt x="48" y="25"/>
                    <a:pt x="48" y="27"/>
                  </a:cubicBezTo>
                  <a:cubicBezTo>
                    <a:pt x="48" y="28"/>
                    <a:pt x="48" y="28"/>
                    <a:pt x="49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2" y="35"/>
                    <a:pt x="49" y="41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5" y="46"/>
                    <a:pt x="45" y="47"/>
                    <a:pt x="46" y="48"/>
                  </a:cubicBezTo>
                  <a:cubicBezTo>
                    <a:pt x="52" y="43"/>
                    <a:pt x="57" y="35"/>
                    <a:pt x="57" y="27"/>
                  </a:cubicBezTo>
                  <a:cubicBezTo>
                    <a:pt x="57" y="12"/>
                    <a:pt x="45" y="0"/>
                    <a:pt x="30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1" name="Freeform 31">
              <a:extLst>
                <a:ext uri="{FF2B5EF4-FFF2-40B4-BE49-F238E27FC236}">
                  <a16:creationId xmlns:a16="http://schemas.microsoft.com/office/drawing/2014/main" id="{4B4E23FF-7518-7BE3-7E62-E9A4B9332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1389" y="1814836"/>
              <a:ext cx="237903" cy="187578"/>
            </a:xfrm>
            <a:custGeom>
              <a:avLst/>
              <a:gdLst>
                <a:gd name="T0" fmla="*/ 46 w 65"/>
                <a:gd name="T1" fmla="*/ 24 h 51"/>
                <a:gd name="T2" fmla="*/ 57 w 65"/>
                <a:gd name="T3" fmla="*/ 14 h 51"/>
                <a:gd name="T4" fmla="*/ 57 w 65"/>
                <a:gd name="T5" fmla="*/ 51 h 51"/>
                <a:gd name="T6" fmla="*/ 46 w 65"/>
                <a:gd name="T7" fmla="*/ 51 h 51"/>
                <a:gd name="T8" fmla="*/ 46 w 65"/>
                <a:gd name="T9" fmla="*/ 24 h 51"/>
                <a:gd name="T10" fmla="*/ 32 w 65"/>
                <a:gd name="T11" fmla="*/ 51 h 51"/>
                <a:gd name="T12" fmla="*/ 43 w 65"/>
                <a:gd name="T13" fmla="*/ 51 h 51"/>
                <a:gd name="T14" fmla="*/ 43 w 65"/>
                <a:gd name="T15" fmla="*/ 26 h 51"/>
                <a:gd name="T16" fmla="*/ 32 w 65"/>
                <a:gd name="T17" fmla="*/ 36 h 51"/>
                <a:gd name="T18" fmla="*/ 32 w 65"/>
                <a:gd name="T19" fmla="*/ 51 h 51"/>
                <a:gd name="T20" fmla="*/ 18 w 65"/>
                <a:gd name="T21" fmla="*/ 51 h 51"/>
                <a:gd name="T22" fmla="*/ 29 w 65"/>
                <a:gd name="T23" fmla="*/ 51 h 51"/>
                <a:gd name="T24" fmla="*/ 29 w 65"/>
                <a:gd name="T25" fmla="*/ 36 h 51"/>
                <a:gd name="T26" fmla="*/ 18 w 65"/>
                <a:gd name="T27" fmla="*/ 24 h 51"/>
                <a:gd name="T28" fmla="*/ 18 w 65"/>
                <a:gd name="T29" fmla="*/ 51 h 51"/>
                <a:gd name="T30" fmla="*/ 5 w 65"/>
                <a:gd name="T31" fmla="*/ 51 h 51"/>
                <a:gd name="T32" fmla="*/ 16 w 65"/>
                <a:gd name="T33" fmla="*/ 51 h 51"/>
                <a:gd name="T34" fmla="*/ 16 w 65"/>
                <a:gd name="T35" fmla="*/ 23 h 51"/>
                <a:gd name="T36" fmla="*/ 5 w 65"/>
                <a:gd name="T37" fmla="*/ 31 h 51"/>
                <a:gd name="T38" fmla="*/ 5 w 65"/>
                <a:gd name="T39" fmla="*/ 51 h 51"/>
                <a:gd name="T40" fmla="*/ 64 w 65"/>
                <a:gd name="T41" fmla="*/ 0 h 51"/>
                <a:gd name="T42" fmla="*/ 53 w 65"/>
                <a:gd name="T43" fmla="*/ 0 h 51"/>
                <a:gd name="T44" fmla="*/ 52 w 65"/>
                <a:gd name="T45" fmla="*/ 2 h 51"/>
                <a:gd name="T46" fmla="*/ 56 w 65"/>
                <a:gd name="T47" fmla="*/ 6 h 51"/>
                <a:gd name="T48" fmla="*/ 31 w 65"/>
                <a:gd name="T49" fmla="*/ 27 h 51"/>
                <a:gd name="T50" fmla="*/ 18 w 65"/>
                <a:gd name="T51" fmla="*/ 13 h 51"/>
                <a:gd name="T52" fmla="*/ 15 w 65"/>
                <a:gd name="T53" fmla="*/ 13 h 51"/>
                <a:gd name="T54" fmla="*/ 1 w 65"/>
                <a:gd name="T55" fmla="*/ 25 h 51"/>
                <a:gd name="T56" fmla="*/ 1 w 65"/>
                <a:gd name="T57" fmla="*/ 28 h 51"/>
                <a:gd name="T58" fmla="*/ 3 w 65"/>
                <a:gd name="T59" fmla="*/ 28 h 51"/>
                <a:gd name="T60" fmla="*/ 16 w 65"/>
                <a:gd name="T61" fmla="*/ 18 h 51"/>
                <a:gd name="T62" fmla="*/ 29 w 65"/>
                <a:gd name="T63" fmla="*/ 31 h 51"/>
                <a:gd name="T64" fmla="*/ 31 w 65"/>
                <a:gd name="T65" fmla="*/ 32 h 51"/>
                <a:gd name="T66" fmla="*/ 32 w 65"/>
                <a:gd name="T67" fmla="*/ 31 h 51"/>
                <a:gd name="T68" fmla="*/ 58 w 65"/>
                <a:gd name="T69" fmla="*/ 9 h 51"/>
                <a:gd name="T70" fmla="*/ 62 w 65"/>
                <a:gd name="T71" fmla="*/ 13 h 51"/>
                <a:gd name="T72" fmla="*/ 63 w 65"/>
                <a:gd name="T73" fmla="*/ 12 h 51"/>
                <a:gd name="T74" fmla="*/ 65 w 65"/>
                <a:gd name="T75" fmla="*/ 2 h 51"/>
                <a:gd name="T76" fmla="*/ 64 w 65"/>
                <a:gd name="T7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5" h="51">
                  <a:moveTo>
                    <a:pt x="46" y="24"/>
                  </a:moveTo>
                  <a:cubicBezTo>
                    <a:pt x="57" y="14"/>
                    <a:pt x="57" y="14"/>
                    <a:pt x="57" y="14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46" y="51"/>
                    <a:pt x="46" y="51"/>
                    <a:pt x="46" y="51"/>
                  </a:cubicBezTo>
                  <a:lnTo>
                    <a:pt x="46" y="24"/>
                  </a:lnTo>
                  <a:close/>
                  <a:moveTo>
                    <a:pt x="32" y="51"/>
                  </a:moveTo>
                  <a:cubicBezTo>
                    <a:pt x="43" y="51"/>
                    <a:pt x="43" y="51"/>
                    <a:pt x="43" y="51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32" y="51"/>
                  </a:lnTo>
                  <a:close/>
                  <a:moveTo>
                    <a:pt x="18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18" y="24"/>
                    <a:pt x="18" y="24"/>
                    <a:pt x="18" y="24"/>
                  </a:cubicBezTo>
                  <a:lnTo>
                    <a:pt x="18" y="51"/>
                  </a:lnTo>
                  <a:close/>
                  <a:moveTo>
                    <a:pt x="5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31"/>
                    <a:pt x="5" y="31"/>
                    <a:pt x="5" y="31"/>
                  </a:cubicBezTo>
                  <a:lnTo>
                    <a:pt x="5" y="51"/>
                  </a:lnTo>
                  <a:close/>
                  <a:moveTo>
                    <a:pt x="64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2" y="1"/>
                    <a:pt x="52" y="2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6" y="12"/>
                    <a:pt x="15" y="13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1" y="29"/>
                    <a:pt x="3" y="29"/>
                    <a:pt x="3" y="2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2"/>
                    <a:pt x="30" y="32"/>
                    <a:pt x="31" y="32"/>
                  </a:cubicBezTo>
                  <a:cubicBezTo>
                    <a:pt x="31" y="32"/>
                    <a:pt x="32" y="32"/>
                    <a:pt x="32" y="31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63" y="13"/>
                    <a:pt x="63" y="1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1"/>
                    <a:pt x="64" y="0"/>
                    <a:pt x="64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0998AD5-93AA-12E0-4CF1-E2E83BF867B2}"/>
                </a:ext>
              </a:extLst>
            </p:cNvPr>
            <p:cNvSpPr txBox="1"/>
            <p:nvPr/>
          </p:nvSpPr>
          <p:spPr>
            <a:xfrm>
              <a:off x="3556908" y="2966995"/>
              <a:ext cx="1970418" cy="83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sz="14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اصلی </a:t>
              </a:r>
            </a:p>
            <a:p>
              <a:pPr algn="ctr" rtl="1">
                <a:lnSpc>
                  <a:spcPct val="150000"/>
                </a:lnSpc>
              </a:pPr>
              <a:r>
                <a:rPr lang="fa-IR" sz="14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را وارد نمایید</a:t>
              </a:r>
              <a:endParaRPr lang="en-US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6B7521F8-8EBC-3E4A-3C7A-56F264DA15EE}"/>
              </a:ext>
            </a:extLst>
          </p:cNvPr>
          <p:cNvSpPr txBox="1"/>
          <p:nvPr/>
        </p:nvSpPr>
        <p:spPr>
          <a:xfrm>
            <a:off x="6841688" y="1474574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6370947-CF16-1F2D-85EA-AEE7417EBD10}"/>
              </a:ext>
            </a:extLst>
          </p:cNvPr>
          <p:cNvSpPr txBox="1"/>
          <p:nvPr/>
        </p:nvSpPr>
        <p:spPr>
          <a:xfrm>
            <a:off x="6780306" y="4114794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16045BA-62BB-A906-FDB7-8E8F18421B6E}"/>
              </a:ext>
            </a:extLst>
          </p:cNvPr>
          <p:cNvSpPr txBox="1"/>
          <p:nvPr/>
        </p:nvSpPr>
        <p:spPr>
          <a:xfrm>
            <a:off x="600791" y="4058690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4B325-D68F-55D8-4216-E77533971EAC}"/>
              </a:ext>
            </a:extLst>
          </p:cNvPr>
          <p:cNvSpPr txBox="1"/>
          <p:nvPr/>
        </p:nvSpPr>
        <p:spPr>
          <a:xfrm>
            <a:off x="7265600" y="2721837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E915A45-C01E-A5D4-8B7E-04DB2F159084}"/>
              </a:ext>
            </a:extLst>
          </p:cNvPr>
          <p:cNvSpPr txBox="1"/>
          <p:nvPr/>
        </p:nvSpPr>
        <p:spPr>
          <a:xfrm>
            <a:off x="572970" y="1437519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ECB2557-4D0B-4299-2F96-FC04565F4EF0}"/>
              </a:ext>
            </a:extLst>
          </p:cNvPr>
          <p:cNvSpPr txBox="1"/>
          <p:nvPr/>
        </p:nvSpPr>
        <p:spPr>
          <a:xfrm>
            <a:off x="173897" y="2771783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2357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6637;p72">
            <a:extLst>
              <a:ext uri="{FF2B5EF4-FFF2-40B4-BE49-F238E27FC236}">
                <a16:creationId xmlns:a16="http://schemas.microsoft.com/office/drawing/2014/main" id="{BCC4CD30-4358-CAF9-9AD2-E8D9B9B929DD}"/>
              </a:ext>
            </a:extLst>
          </p:cNvPr>
          <p:cNvGrpSpPr/>
          <p:nvPr/>
        </p:nvGrpSpPr>
        <p:grpSpPr>
          <a:xfrm>
            <a:off x="8364017" y="2469067"/>
            <a:ext cx="1821628" cy="1820250"/>
            <a:chOff x="1310075" y="3980250"/>
            <a:chExt cx="297750" cy="297525"/>
          </a:xfrm>
          <a:solidFill>
            <a:srgbClr val="FFC000"/>
          </a:solidFill>
        </p:grpSpPr>
        <p:sp>
          <p:nvSpPr>
            <p:cNvPr id="43" name="Google Shape;6638;p72">
              <a:extLst>
                <a:ext uri="{FF2B5EF4-FFF2-40B4-BE49-F238E27FC236}">
                  <a16:creationId xmlns:a16="http://schemas.microsoft.com/office/drawing/2014/main" id="{5BD1BA24-169D-58BE-AB43-30C116BC41A1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639;p72">
              <a:extLst>
                <a:ext uri="{FF2B5EF4-FFF2-40B4-BE49-F238E27FC236}">
                  <a16:creationId xmlns:a16="http://schemas.microsoft.com/office/drawing/2014/main" id="{31B6758B-30ED-708F-B325-CB09B4285EEA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640;p72">
              <a:extLst>
                <a:ext uri="{FF2B5EF4-FFF2-40B4-BE49-F238E27FC236}">
                  <a16:creationId xmlns:a16="http://schemas.microsoft.com/office/drawing/2014/main" id="{1B944E97-CA21-002C-B535-423579215237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41;p72">
              <a:extLst>
                <a:ext uri="{FF2B5EF4-FFF2-40B4-BE49-F238E27FC236}">
                  <a16:creationId xmlns:a16="http://schemas.microsoft.com/office/drawing/2014/main" id="{6D840D54-79CC-9C42-1510-DA2A4C10EBF7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FCADBB3-E323-5751-75C6-4D4734A5B077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چهارم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F358913-E5A2-8818-CCB0-FDDCD4935676}"/>
              </a:ext>
            </a:extLst>
          </p:cNvPr>
          <p:cNvSpPr txBox="1"/>
          <p:nvPr/>
        </p:nvSpPr>
        <p:spPr>
          <a:xfrm>
            <a:off x="249293" y="3401724"/>
            <a:ext cx="8826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9560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>
            <a:extLst>
              <a:ext uri="{FF2B5EF4-FFF2-40B4-BE49-F238E27FC236}">
                <a16:creationId xmlns:a16="http://schemas.microsoft.com/office/drawing/2014/main" id="{26E870E7-5B5A-8FB5-001E-76CAFA7B108E}"/>
              </a:ext>
            </a:extLst>
          </p:cNvPr>
          <p:cNvGrpSpPr/>
          <p:nvPr/>
        </p:nvGrpSpPr>
        <p:grpSpPr>
          <a:xfrm>
            <a:off x="642142" y="2665663"/>
            <a:ext cx="2970501" cy="2003324"/>
            <a:chOff x="642142" y="2665663"/>
            <a:chExt cx="2970501" cy="2003324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60BF19A-0CED-C9EE-DFCF-8635D3F751F7}"/>
                </a:ext>
              </a:extLst>
            </p:cNvPr>
            <p:cNvSpPr/>
            <p:nvPr/>
          </p:nvSpPr>
          <p:spPr>
            <a:xfrm rot="10800000" flipH="1" flipV="1">
              <a:off x="887324" y="2910842"/>
              <a:ext cx="2725319" cy="1095058"/>
            </a:xfrm>
            <a:custGeom>
              <a:avLst/>
              <a:gdLst>
                <a:gd name="connsiteX0" fmla="*/ 873983 w 4551647"/>
                <a:gd name="connsiteY0" fmla="*/ 885 h 1828894"/>
                <a:gd name="connsiteX1" fmla="*/ 1674786 w 4551647"/>
                <a:gd name="connsiteY1" fmla="*/ 406480 h 1828894"/>
                <a:gd name="connsiteX2" fmla="*/ 1561069 w 4551647"/>
                <a:gd name="connsiteY2" fmla="*/ 1561072 h 1828894"/>
                <a:gd name="connsiteX3" fmla="*/ 1828890 w 4551647"/>
                <a:gd name="connsiteY3" fmla="*/ 1561071 h 1828894"/>
                <a:gd name="connsiteX4" fmla="*/ 1828890 w 4551647"/>
                <a:gd name="connsiteY4" fmla="*/ 1562926 h 1828894"/>
                <a:gd name="connsiteX5" fmla="*/ 4430534 w 4551647"/>
                <a:gd name="connsiteY5" fmla="*/ 1562926 h 1828894"/>
                <a:gd name="connsiteX6" fmla="*/ 4430534 w 4551647"/>
                <a:gd name="connsiteY6" fmla="*/ 1568543 h 1828894"/>
                <a:gd name="connsiteX7" fmla="*/ 4471520 w 4551647"/>
                <a:gd name="connsiteY7" fmla="*/ 1576818 h 1828894"/>
                <a:gd name="connsiteX8" fmla="*/ 4551647 w 4551647"/>
                <a:gd name="connsiteY8" fmla="*/ 1697701 h 1828894"/>
                <a:gd name="connsiteX9" fmla="*/ 4551646 w 4551647"/>
                <a:gd name="connsiteY9" fmla="*/ 1697701 h 1828894"/>
                <a:gd name="connsiteX10" fmla="*/ 4471519 w 4551647"/>
                <a:gd name="connsiteY10" fmla="*/ 1818584 h 1828894"/>
                <a:gd name="connsiteX11" fmla="*/ 4430534 w 4551647"/>
                <a:gd name="connsiteY11" fmla="*/ 1826859 h 1828894"/>
                <a:gd name="connsiteX12" fmla="*/ 4430534 w 4551647"/>
                <a:gd name="connsiteY12" fmla="*/ 1828893 h 1828894"/>
                <a:gd name="connsiteX13" fmla="*/ 4420458 w 4551647"/>
                <a:gd name="connsiteY13" fmla="*/ 1828893 h 1828894"/>
                <a:gd name="connsiteX14" fmla="*/ 4420453 w 4551647"/>
                <a:gd name="connsiteY14" fmla="*/ 1828894 h 1828894"/>
                <a:gd name="connsiteX15" fmla="*/ 2034889 w 4551647"/>
                <a:gd name="connsiteY15" fmla="*/ 1828893 h 1828894"/>
                <a:gd name="connsiteX16" fmla="*/ 1828890 w 4551647"/>
                <a:gd name="connsiteY16" fmla="*/ 1828893 h 1828894"/>
                <a:gd name="connsiteX17" fmla="*/ 1287284 w 4551647"/>
                <a:gd name="connsiteY17" fmla="*/ 1828893 h 1828894"/>
                <a:gd name="connsiteX18" fmla="*/ 914490 w 4551647"/>
                <a:gd name="connsiteY18" fmla="*/ 1828893 h 1828894"/>
                <a:gd name="connsiteX19" fmla="*/ 17660 w 4551647"/>
                <a:gd name="connsiteY19" fmla="*/ 1092884 h 1828894"/>
                <a:gd name="connsiteX20" fmla="*/ 564564 w 4551647"/>
                <a:gd name="connsiteY20" fmla="*/ 69698 h 1828894"/>
                <a:gd name="connsiteX21" fmla="*/ 873983 w 4551647"/>
                <a:gd name="connsiteY21" fmla="*/ 885 h 1828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51647" h="1828894">
                  <a:moveTo>
                    <a:pt x="873983" y="885"/>
                  </a:moveTo>
                  <a:cubicBezTo>
                    <a:pt x="1186105" y="-12884"/>
                    <a:pt x="1493016" y="134442"/>
                    <a:pt x="1674786" y="406480"/>
                  </a:cubicBezTo>
                  <a:cubicBezTo>
                    <a:pt x="1917146" y="769198"/>
                    <a:pt x="1869535" y="1252606"/>
                    <a:pt x="1561069" y="1561072"/>
                  </a:cubicBezTo>
                  <a:lnTo>
                    <a:pt x="1828890" y="1561071"/>
                  </a:lnTo>
                  <a:lnTo>
                    <a:pt x="1828890" y="1562926"/>
                  </a:lnTo>
                  <a:lnTo>
                    <a:pt x="4430534" y="1562926"/>
                  </a:lnTo>
                  <a:lnTo>
                    <a:pt x="4430534" y="1568543"/>
                  </a:lnTo>
                  <a:lnTo>
                    <a:pt x="4471520" y="1576818"/>
                  </a:lnTo>
                  <a:cubicBezTo>
                    <a:pt x="4518607" y="1596734"/>
                    <a:pt x="4551647" y="1643359"/>
                    <a:pt x="4551647" y="1697701"/>
                  </a:cubicBezTo>
                  <a:lnTo>
                    <a:pt x="4551646" y="1697701"/>
                  </a:lnTo>
                  <a:cubicBezTo>
                    <a:pt x="4551646" y="1752043"/>
                    <a:pt x="4518606" y="1798668"/>
                    <a:pt x="4471519" y="1818584"/>
                  </a:cubicBezTo>
                  <a:lnTo>
                    <a:pt x="4430534" y="1826859"/>
                  </a:lnTo>
                  <a:lnTo>
                    <a:pt x="4430534" y="1828893"/>
                  </a:lnTo>
                  <a:lnTo>
                    <a:pt x="4420458" y="1828893"/>
                  </a:lnTo>
                  <a:lnTo>
                    <a:pt x="4420453" y="1828894"/>
                  </a:lnTo>
                  <a:lnTo>
                    <a:pt x="2034889" y="1828893"/>
                  </a:lnTo>
                  <a:lnTo>
                    <a:pt x="1828890" y="1828893"/>
                  </a:lnTo>
                  <a:lnTo>
                    <a:pt x="1287284" y="1828893"/>
                  </a:lnTo>
                  <a:lnTo>
                    <a:pt x="914490" y="1828893"/>
                  </a:lnTo>
                  <a:cubicBezTo>
                    <a:pt x="478253" y="1828893"/>
                    <a:pt x="102766" y="1520738"/>
                    <a:pt x="17660" y="1092884"/>
                  </a:cubicBezTo>
                  <a:cubicBezTo>
                    <a:pt x="-67446" y="665029"/>
                    <a:pt x="161534" y="236639"/>
                    <a:pt x="564564" y="69698"/>
                  </a:cubicBezTo>
                  <a:cubicBezTo>
                    <a:pt x="665322" y="27963"/>
                    <a:pt x="769942" y="5474"/>
                    <a:pt x="873983" y="885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64608D77-5B20-B3BB-E9A4-85ED287E16B4}"/>
                </a:ext>
              </a:extLst>
            </p:cNvPr>
            <p:cNvGrpSpPr/>
            <p:nvPr/>
          </p:nvGrpSpPr>
          <p:grpSpPr>
            <a:xfrm>
              <a:off x="642142" y="2665663"/>
              <a:ext cx="1585473" cy="2003324"/>
              <a:chOff x="642142" y="2665663"/>
              <a:chExt cx="1585473" cy="2003324"/>
            </a:xfrm>
          </p:grpSpPr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332D540B-ED91-C149-A6B6-AA894271490D}"/>
                  </a:ext>
                </a:extLst>
              </p:cNvPr>
              <p:cNvSpPr/>
              <p:nvPr/>
            </p:nvSpPr>
            <p:spPr>
              <a:xfrm rot="10800000" flipH="1" flipV="1">
                <a:off x="642142" y="2665663"/>
                <a:ext cx="1585473" cy="1585471"/>
              </a:xfrm>
              <a:prstGeom prst="donut">
                <a:avLst>
                  <a:gd name="adj" fmla="val 25124"/>
                </a:avLst>
              </a:prstGeom>
              <a:solidFill>
                <a:srgbClr val="0956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20ABD889-0098-AFAB-08B1-A37BC00562D3}"/>
                  </a:ext>
                </a:extLst>
              </p:cNvPr>
              <p:cNvSpPr/>
              <p:nvPr/>
            </p:nvSpPr>
            <p:spPr>
              <a:xfrm rot="10800000" flipH="1" flipV="1">
                <a:off x="990868" y="3014360"/>
                <a:ext cx="888021" cy="8880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latin typeface=""/>
                </a:endParaRPr>
              </a:p>
            </p:txBody>
          </p:sp>
          <p:pic>
            <p:nvPicPr>
              <p:cNvPr id="63" name="Graphic 62" descr="Daily calendar">
                <a:extLst>
                  <a:ext uri="{FF2B5EF4-FFF2-40B4-BE49-F238E27FC236}">
                    <a16:creationId xmlns:a16="http://schemas.microsoft.com/office/drawing/2014/main" id="{DD2B89B4-F64A-1E70-51A4-0C100C02F0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0800000" flipH="1" flipV="1">
                <a:off x="1191928" y="3215421"/>
                <a:ext cx="485900" cy="485899"/>
              </a:xfrm>
              <a:prstGeom prst="rect">
                <a:avLst/>
              </a:prstGeom>
            </p:spPr>
          </p:pic>
          <p:sp>
            <p:nvSpPr>
              <p:cNvPr id="78" name="Isosceles Triangle 77">
                <a:extLst>
                  <a:ext uri="{FF2B5EF4-FFF2-40B4-BE49-F238E27FC236}">
                    <a16:creationId xmlns:a16="http://schemas.microsoft.com/office/drawing/2014/main" id="{A2254DED-8DE9-82AD-35FE-4381ABDF6328}"/>
                  </a:ext>
                </a:extLst>
              </p:cNvPr>
              <p:cNvSpPr/>
              <p:nvPr/>
            </p:nvSpPr>
            <p:spPr>
              <a:xfrm flipV="1">
                <a:off x="1246050" y="4383173"/>
                <a:ext cx="316011" cy="285814"/>
              </a:xfrm>
              <a:prstGeom prst="triangle">
                <a:avLst/>
              </a:prstGeom>
              <a:solidFill>
                <a:srgbClr val="0956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E91BF5-0D75-59BA-66C9-DEE8A54B022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F3D60E6-95D5-121F-AE52-28F04ADB08C0}"/>
              </a:ext>
            </a:extLst>
          </p:cNvPr>
          <p:cNvGrpSpPr/>
          <p:nvPr/>
        </p:nvGrpSpPr>
        <p:grpSpPr>
          <a:xfrm>
            <a:off x="2693885" y="2189013"/>
            <a:ext cx="2968988" cy="2062093"/>
            <a:chOff x="2693885" y="2189013"/>
            <a:chExt cx="2968988" cy="2062093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AD3649F-7E89-4D6F-47A5-961355229406}"/>
                </a:ext>
              </a:extLst>
            </p:cNvPr>
            <p:cNvSpPr/>
            <p:nvPr/>
          </p:nvSpPr>
          <p:spPr>
            <a:xfrm rot="10800000" flipH="1">
              <a:off x="2937555" y="2910842"/>
              <a:ext cx="2725318" cy="1095059"/>
            </a:xfrm>
            <a:custGeom>
              <a:avLst/>
              <a:gdLst>
                <a:gd name="connsiteX0" fmla="*/ 873983 w 4551647"/>
                <a:gd name="connsiteY0" fmla="*/ 885 h 1828894"/>
                <a:gd name="connsiteX1" fmla="*/ 1674786 w 4551647"/>
                <a:gd name="connsiteY1" fmla="*/ 406480 h 1828894"/>
                <a:gd name="connsiteX2" fmla="*/ 1561069 w 4551647"/>
                <a:gd name="connsiteY2" fmla="*/ 1561072 h 1828894"/>
                <a:gd name="connsiteX3" fmla="*/ 1828890 w 4551647"/>
                <a:gd name="connsiteY3" fmla="*/ 1561071 h 1828894"/>
                <a:gd name="connsiteX4" fmla="*/ 1828890 w 4551647"/>
                <a:gd name="connsiteY4" fmla="*/ 1562926 h 1828894"/>
                <a:gd name="connsiteX5" fmla="*/ 4430534 w 4551647"/>
                <a:gd name="connsiteY5" fmla="*/ 1562926 h 1828894"/>
                <a:gd name="connsiteX6" fmla="*/ 4430534 w 4551647"/>
                <a:gd name="connsiteY6" fmla="*/ 1568543 h 1828894"/>
                <a:gd name="connsiteX7" fmla="*/ 4471520 w 4551647"/>
                <a:gd name="connsiteY7" fmla="*/ 1576818 h 1828894"/>
                <a:gd name="connsiteX8" fmla="*/ 4551647 w 4551647"/>
                <a:gd name="connsiteY8" fmla="*/ 1697701 h 1828894"/>
                <a:gd name="connsiteX9" fmla="*/ 4551646 w 4551647"/>
                <a:gd name="connsiteY9" fmla="*/ 1697701 h 1828894"/>
                <a:gd name="connsiteX10" fmla="*/ 4471519 w 4551647"/>
                <a:gd name="connsiteY10" fmla="*/ 1818584 h 1828894"/>
                <a:gd name="connsiteX11" fmla="*/ 4430534 w 4551647"/>
                <a:gd name="connsiteY11" fmla="*/ 1826859 h 1828894"/>
                <a:gd name="connsiteX12" fmla="*/ 4430534 w 4551647"/>
                <a:gd name="connsiteY12" fmla="*/ 1828893 h 1828894"/>
                <a:gd name="connsiteX13" fmla="*/ 4420458 w 4551647"/>
                <a:gd name="connsiteY13" fmla="*/ 1828893 h 1828894"/>
                <a:gd name="connsiteX14" fmla="*/ 4420453 w 4551647"/>
                <a:gd name="connsiteY14" fmla="*/ 1828894 h 1828894"/>
                <a:gd name="connsiteX15" fmla="*/ 2034889 w 4551647"/>
                <a:gd name="connsiteY15" fmla="*/ 1828893 h 1828894"/>
                <a:gd name="connsiteX16" fmla="*/ 1828890 w 4551647"/>
                <a:gd name="connsiteY16" fmla="*/ 1828893 h 1828894"/>
                <a:gd name="connsiteX17" fmla="*/ 1287284 w 4551647"/>
                <a:gd name="connsiteY17" fmla="*/ 1828893 h 1828894"/>
                <a:gd name="connsiteX18" fmla="*/ 914490 w 4551647"/>
                <a:gd name="connsiteY18" fmla="*/ 1828893 h 1828894"/>
                <a:gd name="connsiteX19" fmla="*/ 17660 w 4551647"/>
                <a:gd name="connsiteY19" fmla="*/ 1092884 h 1828894"/>
                <a:gd name="connsiteX20" fmla="*/ 564564 w 4551647"/>
                <a:gd name="connsiteY20" fmla="*/ 69698 h 1828894"/>
                <a:gd name="connsiteX21" fmla="*/ 873983 w 4551647"/>
                <a:gd name="connsiteY21" fmla="*/ 885 h 1828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51647" h="1828894">
                  <a:moveTo>
                    <a:pt x="873983" y="885"/>
                  </a:moveTo>
                  <a:cubicBezTo>
                    <a:pt x="1186105" y="-12884"/>
                    <a:pt x="1493016" y="134442"/>
                    <a:pt x="1674786" y="406480"/>
                  </a:cubicBezTo>
                  <a:cubicBezTo>
                    <a:pt x="1917146" y="769198"/>
                    <a:pt x="1869535" y="1252606"/>
                    <a:pt x="1561069" y="1561072"/>
                  </a:cubicBezTo>
                  <a:lnTo>
                    <a:pt x="1828890" y="1561071"/>
                  </a:lnTo>
                  <a:lnTo>
                    <a:pt x="1828890" y="1562926"/>
                  </a:lnTo>
                  <a:lnTo>
                    <a:pt x="4430534" y="1562926"/>
                  </a:lnTo>
                  <a:lnTo>
                    <a:pt x="4430534" y="1568543"/>
                  </a:lnTo>
                  <a:lnTo>
                    <a:pt x="4471520" y="1576818"/>
                  </a:lnTo>
                  <a:cubicBezTo>
                    <a:pt x="4518607" y="1596734"/>
                    <a:pt x="4551647" y="1643359"/>
                    <a:pt x="4551647" y="1697701"/>
                  </a:cubicBezTo>
                  <a:lnTo>
                    <a:pt x="4551646" y="1697701"/>
                  </a:lnTo>
                  <a:cubicBezTo>
                    <a:pt x="4551646" y="1752043"/>
                    <a:pt x="4518606" y="1798668"/>
                    <a:pt x="4471519" y="1818584"/>
                  </a:cubicBezTo>
                  <a:lnTo>
                    <a:pt x="4430534" y="1826859"/>
                  </a:lnTo>
                  <a:lnTo>
                    <a:pt x="4430534" y="1828893"/>
                  </a:lnTo>
                  <a:lnTo>
                    <a:pt x="4420458" y="1828893"/>
                  </a:lnTo>
                  <a:lnTo>
                    <a:pt x="4420453" y="1828894"/>
                  </a:lnTo>
                  <a:lnTo>
                    <a:pt x="2034889" y="1828893"/>
                  </a:lnTo>
                  <a:lnTo>
                    <a:pt x="1828890" y="1828893"/>
                  </a:lnTo>
                  <a:lnTo>
                    <a:pt x="1287284" y="1828893"/>
                  </a:lnTo>
                  <a:lnTo>
                    <a:pt x="914490" y="1828893"/>
                  </a:lnTo>
                  <a:cubicBezTo>
                    <a:pt x="478253" y="1828893"/>
                    <a:pt x="102766" y="1520738"/>
                    <a:pt x="17660" y="1092884"/>
                  </a:cubicBezTo>
                  <a:cubicBezTo>
                    <a:pt x="-67446" y="665029"/>
                    <a:pt x="161534" y="236639"/>
                    <a:pt x="564564" y="69698"/>
                  </a:cubicBezTo>
                  <a:cubicBezTo>
                    <a:pt x="665322" y="27963"/>
                    <a:pt x="769942" y="5474"/>
                    <a:pt x="873983" y="885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B9BB77C7-6F62-C620-5E7E-F4CE96AC276E}"/>
                </a:ext>
              </a:extLst>
            </p:cNvPr>
            <p:cNvGrpSpPr/>
            <p:nvPr/>
          </p:nvGrpSpPr>
          <p:grpSpPr>
            <a:xfrm>
              <a:off x="2693885" y="2189013"/>
              <a:ext cx="1585473" cy="2062093"/>
              <a:chOff x="2693885" y="2189013"/>
              <a:chExt cx="1585473" cy="2062093"/>
            </a:xfrm>
          </p:grpSpPr>
          <p:sp>
            <p:nvSpPr>
              <p:cNvPr id="64" name="Circle: Hollow 63">
                <a:extLst>
                  <a:ext uri="{FF2B5EF4-FFF2-40B4-BE49-F238E27FC236}">
                    <a16:creationId xmlns:a16="http://schemas.microsoft.com/office/drawing/2014/main" id="{8FB7B659-2ED5-C368-15D8-6B4BE2595174}"/>
                  </a:ext>
                </a:extLst>
              </p:cNvPr>
              <p:cNvSpPr/>
              <p:nvPr/>
            </p:nvSpPr>
            <p:spPr>
              <a:xfrm>
                <a:off x="2693885" y="2665635"/>
                <a:ext cx="1585473" cy="1585471"/>
              </a:xfrm>
              <a:prstGeom prst="donut">
                <a:avLst>
                  <a:gd name="adj" fmla="val 25124"/>
                </a:avLst>
              </a:prstGeom>
              <a:solidFill>
                <a:srgbClr val="C8C8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3CD8FB90-1215-4BFD-B832-C4312656D25B}"/>
                  </a:ext>
                </a:extLst>
              </p:cNvPr>
              <p:cNvSpPr/>
              <p:nvPr/>
            </p:nvSpPr>
            <p:spPr>
              <a:xfrm>
                <a:off x="3042575" y="3014361"/>
                <a:ext cx="888022" cy="8880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latin typeface=""/>
                </a:endParaRPr>
              </a:p>
            </p:txBody>
          </p:sp>
          <p:pic>
            <p:nvPicPr>
              <p:cNvPr id="67" name="Graphic 66" descr="Stopwatch">
                <a:extLst>
                  <a:ext uri="{FF2B5EF4-FFF2-40B4-BE49-F238E27FC236}">
                    <a16:creationId xmlns:a16="http://schemas.microsoft.com/office/drawing/2014/main" id="{E1B1971A-4C28-071C-B234-EDC49AC944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3243634" y="3215421"/>
                <a:ext cx="485902" cy="485900"/>
              </a:xfrm>
              <a:prstGeom prst="rect">
                <a:avLst/>
              </a:prstGeom>
            </p:spPr>
          </p:pic>
          <p:sp>
            <p:nvSpPr>
              <p:cNvPr id="75" name="Isosceles Triangle 74">
                <a:extLst>
                  <a:ext uri="{FF2B5EF4-FFF2-40B4-BE49-F238E27FC236}">
                    <a16:creationId xmlns:a16="http://schemas.microsoft.com/office/drawing/2014/main" id="{6088CD71-36F1-22A0-F9A6-3071CECDEB45}"/>
                  </a:ext>
                </a:extLst>
              </p:cNvPr>
              <p:cNvSpPr/>
              <p:nvPr/>
            </p:nvSpPr>
            <p:spPr>
              <a:xfrm>
                <a:off x="3358618" y="2189013"/>
                <a:ext cx="316011" cy="285814"/>
              </a:xfrm>
              <a:prstGeom prst="triangle">
                <a:avLst/>
              </a:prstGeom>
              <a:solidFill>
                <a:srgbClr val="C8C8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AFF36FA-1A1D-93D1-3619-2870363A03DC}"/>
              </a:ext>
            </a:extLst>
          </p:cNvPr>
          <p:cNvGrpSpPr/>
          <p:nvPr/>
        </p:nvGrpSpPr>
        <p:grpSpPr>
          <a:xfrm>
            <a:off x="4745630" y="2665635"/>
            <a:ext cx="2970501" cy="2003352"/>
            <a:chOff x="4745630" y="2665635"/>
            <a:chExt cx="2970501" cy="2003352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E524D17-45D5-87FB-62D7-5801AA0FE07E}"/>
                </a:ext>
              </a:extLst>
            </p:cNvPr>
            <p:cNvSpPr/>
            <p:nvPr/>
          </p:nvSpPr>
          <p:spPr>
            <a:xfrm>
              <a:off x="4990812" y="2910814"/>
              <a:ext cx="2725319" cy="1095058"/>
            </a:xfrm>
            <a:custGeom>
              <a:avLst/>
              <a:gdLst>
                <a:gd name="connsiteX0" fmla="*/ 873983 w 4551647"/>
                <a:gd name="connsiteY0" fmla="*/ 885 h 1828894"/>
                <a:gd name="connsiteX1" fmla="*/ 1674786 w 4551647"/>
                <a:gd name="connsiteY1" fmla="*/ 406480 h 1828894"/>
                <a:gd name="connsiteX2" fmla="*/ 1561069 w 4551647"/>
                <a:gd name="connsiteY2" fmla="*/ 1561072 h 1828894"/>
                <a:gd name="connsiteX3" fmla="*/ 1828890 w 4551647"/>
                <a:gd name="connsiteY3" fmla="*/ 1561071 h 1828894"/>
                <a:gd name="connsiteX4" fmla="*/ 1828890 w 4551647"/>
                <a:gd name="connsiteY4" fmla="*/ 1562926 h 1828894"/>
                <a:gd name="connsiteX5" fmla="*/ 4430534 w 4551647"/>
                <a:gd name="connsiteY5" fmla="*/ 1562926 h 1828894"/>
                <a:gd name="connsiteX6" fmla="*/ 4430534 w 4551647"/>
                <a:gd name="connsiteY6" fmla="*/ 1568543 h 1828894"/>
                <a:gd name="connsiteX7" fmla="*/ 4471520 w 4551647"/>
                <a:gd name="connsiteY7" fmla="*/ 1576818 h 1828894"/>
                <a:gd name="connsiteX8" fmla="*/ 4551647 w 4551647"/>
                <a:gd name="connsiteY8" fmla="*/ 1697701 h 1828894"/>
                <a:gd name="connsiteX9" fmla="*/ 4551646 w 4551647"/>
                <a:gd name="connsiteY9" fmla="*/ 1697701 h 1828894"/>
                <a:gd name="connsiteX10" fmla="*/ 4471519 w 4551647"/>
                <a:gd name="connsiteY10" fmla="*/ 1818584 h 1828894"/>
                <a:gd name="connsiteX11" fmla="*/ 4430534 w 4551647"/>
                <a:gd name="connsiteY11" fmla="*/ 1826859 h 1828894"/>
                <a:gd name="connsiteX12" fmla="*/ 4430534 w 4551647"/>
                <a:gd name="connsiteY12" fmla="*/ 1828893 h 1828894"/>
                <a:gd name="connsiteX13" fmla="*/ 4420458 w 4551647"/>
                <a:gd name="connsiteY13" fmla="*/ 1828893 h 1828894"/>
                <a:gd name="connsiteX14" fmla="*/ 4420453 w 4551647"/>
                <a:gd name="connsiteY14" fmla="*/ 1828894 h 1828894"/>
                <a:gd name="connsiteX15" fmla="*/ 2034889 w 4551647"/>
                <a:gd name="connsiteY15" fmla="*/ 1828893 h 1828894"/>
                <a:gd name="connsiteX16" fmla="*/ 1828890 w 4551647"/>
                <a:gd name="connsiteY16" fmla="*/ 1828893 h 1828894"/>
                <a:gd name="connsiteX17" fmla="*/ 1287284 w 4551647"/>
                <a:gd name="connsiteY17" fmla="*/ 1828893 h 1828894"/>
                <a:gd name="connsiteX18" fmla="*/ 914490 w 4551647"/>
                <a:gd name="connsiteY18" fmla="*/ 1828893 h 1828894"/>
                <a:gd name="connsiteX19" fmla="*/ 17660 w 4551647"/>
                <a:gd name="connsiteY19" fmla="*/ 1092884 h 1828894"/>
                <a:gd name="connsiteX20" fmla="*/ 564564 w 4551647"/>
                <a:gd name="connsiteY20" fmla="*/ 69698 h 1828894"/>
                <a:gd name="connsiteX21" fmla="*/ 873983 w 4551647"/>
                <a:gd name="connsiteY21" fmla="*/ 885 h 1828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51647" h="1828894">
                  <a:moveTo>
                    <a:pt x="873983" y="885"/>
                  </a:moveTo>
                  <a:cubicBezTo>
                    <a:pt x="1186105" y="-12884"/>
                    <a:pt x="1493016" y="134442"/>
                    <a:pt x="1674786" y="406480"/>
                  </a:cubicBezTo>
                  <a:cubicBezTo>
                    <a:pt x="1917146" y="769198"/>
                    <a:pt x="1869535" y="1252606"/>
                    <a:pt x="1561069" y="1561072"/>
                  </a:cubicBezTo>
                  <a:lnTo>
                    <a:pt x="1828890" y="1561071"/>
                  </a:lnTo>
                  <a:lnTo>
                    <a:pt x="1828890" y="1562926"/>
                  </a:lnTo>
                  <a:lnTo>
                    <a:pt x="4430534" y="1562926"/>
                  </a:lnTo>
                  <a:lnTo>
                    <a:pt x="4430534" y="1568543"/>
                  </a:lnTo>
                  <a:lnTo>
                    <a:pt x="4471520" y="1576818"/>
                  </a:lnTo>
                  <a:cubicBezTo>
                    <a:pt x="4518607" y="1596734"/>
                    <a:pt x="4551647" y="1643359"/>
                    <a:pt x="4551647" y="1697701"/>
                  </a:cubicBezTo>
                  <a:lnTo>
                    <a:pt x="4551646" y="1697701"/>
                  </a:lnTo>
                  <a:cubicBezTo>
                    <a:pt x="4551646" y="1752043"/>
                    <a:pt x="4518606" y="1798668"/>
                    <a:pt x="4471519" y="1818584"/>
                  </a:cubicBezTo>
                  <a:lnTo>
                    <a:pt x="4430534" y="1826859"/>
                  </a:lnTo>
                  <a:lnTo>
                    <a:pt x="4430534" y="1828893"/>
                  </a:lnTo>
                  <a:lnTo>
                    <a:pt x="4420458" y="1828893"/>
                  </a:lnTo>
                  <a:lnTo>
                    <a:pt x="4420453" y="1828894"/>
                  </a:lnTo>
                  <a:lnTo>
                    <a:pt x="2034889" y="1828893"/>
                  </a:lnTo>
                  <a:lnTo>
                    <a:pt x="1828890" y="1828893"/>
                  </a:lnTo>
                  <a:lnTo>
                    <a:pt x="1287284" y="1828893"/>
                  </a:lnTo>
                  <a:lnTo>
                    <a:pt x="914490" y="1828893"/>
                  </a:lnTo>
                  <a:cubicBezTo>
                    <a:pt x="478253" y="1828893"/>
                    <a:pt x="102766" y="1520738"/>
                    <a:pt x="17660" y="1092884"/>
                  </a:cubicBezTo>
                  <a:cubicBezTo>
                    <a:pt x="-67446" y="665029"/>
                    <a:pt x="161534" y="236639"/>
                    <a:pt x="564564" y="69698"/>
                  </a:cubicBezTo>
                  <a:cubicBezTo>
                    <a:pt x="665322" y="27963"/>
                    <a:pt x="769942" y="5474"/>
                    <a:pt x="873983" y="885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C455533C-DC2A-812E-7E82-E853120FCDFC}"/>
                </a:ext>
              </a:extLst>
            </p:cNvPr>
            <p:cNvGrpSpPr/>
            <p:nvPr/>
          </p:nvGrpSpPr>
          <p:grpSpPr>
            <a:xfrm>
              <a:off x="4745630" y="2665635"/>
              <a:ext cx="1585473" cy="2003352"/>
              <a:chOff x="4745630" y="2665635"/>
              <a:chExt cx="1585473" cy="2003352"/>
            </a:xfrm>
          </p:grpSpPr>
          <p:sp>
            <p:nvSpPr>
              <p:cNvPr id="68" name="Circle: Hollow 67">
                <a:extLst>
                  <a:ext uri="{FF2B5EF4-FFF2-40B4-BE49-F238E27FC236}">
                    <a16:creationId xmlns:a16="http://schemas.microsoft.com/office/drawing/2014/main" id="{224381D0-A9D8-551C-2733-F30C519C5D1C}"/>
                  </a:ext>
                </a:extLst>
              </p:cNvPr>
              <p:cNvSpPr/>
              <p:nvPr/>
            </p:nvSpPr>
            <p:spPr>
              <a:xfrm>
                <a:off x="4745630" y="2665635"/>
                <a:ext cx="1585473" cy="1585471"/>
              </a:xfrm>
              <a:prstGeom prst="donut">
                <a:avLst>
                  <a:gd name="adj" fmla="val 2512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2AD03692-1EEE-F583-843B-DD4D0E8982EE}"/>
                  </a:ext>
                </a:extLst>
              </p:cNvPr>
              <p:cNvSpPr/>
              <p:nvPr/>
            </p:nvSpPr>
            <p:spPr>
              <a:xfrm>
                <a:off x="5094356" y="3014332"/>
                <a:ext cx="888021" cy="8880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latin typeface=""/>
                </a:endParaRPr>
              </a:p>
            </p:txBody>
          </p:sp>
          <p:pic>
            <p:nvPicPr>
              <p:cNvPr id="71" name="Graphic 70" descr="Daily calendar">
                <a:extLst>
                  <a:ext uri="{FF2B5EF4-FFF2-40B4-BE49-F238E27FC236}">
                    <a16:creationId xmlns:a16="http://schemas.microsoft.com/office/drawing/2014/main" id="{5D1D8B2A-D4E6-E65A-BAA4-C02A92ACC6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295416" y="3215393"/>
                <a:ext cx="485900" cy="485899"/>
              </a:xfrm>
              <a:prstGeom prst="rect">
                <a:avLst/>
              </a:prstGeom>
            </p:spPr>
          </p:pic>
          <p:sp>
            <p:nvSpPr>
              <p:cNvPr id="76" name="Isosceles Triangle 75">
                <a:extLst>
                  <a:ext uri="{FF2B5EF4-FFF2-40B4-BE49-F238E27FC236}">
                    <a16:creationId xmlns:a16="http://schemas.microsoft.com/office/drawing/2014/main" id="{F8AD0C47-4031-8334-D720-914D23B34F1E}"/>
                  </a:ext>
                </a:extLst>
              </p:cNvPr>
              <p:cNvSpPr/>
              <p:nvPr/>
            </p:nvSpPr>
            <p:spPr>
              <a:xfrm flipV="1">
                <a:off x="5389089" y="4383173"/>
                <a:ext cx="316011" cy="285814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DB5E30D-298C-F954-D017-8A88332EC55E}"/>
              </a:ext>
            </a:extLst>
          </p:cNvPr>
          <p:cNvGrpSpPr/>
          <p:nvPr/>
        </p:nvGrpSpPr>
        <p:grpSpPr>
          <a:xfrm>
            <a:off x="6797372" y="2189013"/>
            <a:ext cx="1585473" cy="2062063"/>
            <a:chOff x="6797372" y="2189013"/>
            <a:chExt cx="1585473" cy="2062063"/>
          </a:xfrm>
        </p:grpSpPr>
        <p:sp>
          <p:nvSpPr>
            <p:cNvPr id="72" name="Circle: Hollow 71">
              <a:extLst>
                <a:ext uri="{FF2B5EF4-FFF2-40B4-BE49-F238E27FC236}">
                  <a16:creationId xmlns:a16="http://schemas.microsoft.com/office/drawing/2014/main" id="{ED4C5337-9F36-91A6-0198-B63D13A50488}"/>
                </a:ext>
              </a:extLst>
            </p:cNvPr>
            <p:cNvSpPr/>
            <p:nvPr/>
          </p:nvSpPr>
          <p:spPr>
            <a:xfrm rot="10800000" flipH="1">
              <a:off x="6797372" y="2665605"/>
              <a:ext cx="1585473" cy="1585471"/>
            </a:xfrm>
            <a:prstGeom prst="donut">
              <a:avLst>
                <a:gd name="adj" fmla="val 25124"/>
              </a:avLst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AFA8EF2-A956-4114-88B6-B30D42E4AE0E}"/>
                </a:ext>
              </a:extLst>
            </p:cNvPr>
            <p:cNvSpPr/>
            <p:nvPr/>
          </p:nvSpPr>
          <p:spPr>
            <a:xfrm rot="10800000" flipH="1">
              <a:off x="7146097" y="3014360"/>
              <a:ext cx="888021" cy="8880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latin typeface=""/>
              </a:endParaRPr>
            </a:p>
          </p:txBody>
        </p:sp>
        <p:pic>
          <p:nvPicPr>
            <p:cNvPr id="74" name="Graphic 73" descr="Bar graph with upward trend">
              <a:extLst>
                <a:ext uri="{FF2B5EF4-FFF2-40B4-BE49-F238E27FC236}">
                  <a16:creationId xmlns:a16="http://schemas.microsoft.com/office/drawing/2014/main" id="{147DC99C-45EC-5C33-D78B-BEC8B6000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 rot="10800000" flipH="1" flipV="1">
              <a:off x="7347159" y="3215421"/>
              <a:ext cx="485900" cy="485899"/>
            </a:xfrm>
            <a:prstGeom prst="rect">
              <a:avLst/>
            </a:prstGeom>
          </p:spPr>
        </p:pic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2F055A50-60DD-0DFB-DD25-7BAC2BE3A62C}"/>
                </a:ext>
              </a:extLst>
            </p:cNvPr>
            <p:cNvSpPr/>
            <p:nvPr/>
          </p:nvSpPr>
          <p:spPr>
            <a:xfrm>
              <a:off x="7400119" y="2189013"/>
              <a:ext cx="316011" cy="285814"/>
            </a:xfrm>
            <a:prstGeom prst="triangle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B11951A6-5873-09EE-729A-D48E96A80BCE}"/>
              </a:ext>
            </a:extLst>
          </p:cNvPr>
          <p:cNvSpPr txBox="1"/>
          <p:nvPr/>
        </p:nvSpPr>
        <p:spPr>
          <a:xfrm>
            <a:off x="303894" y="4691929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793A6C6-A63D-7C96-FE91-75BBD0930E38}"/>
              </a:ext>
            </a:extLst>
          </p:cNvPr>
          <p:cNvSpPr txBox="1"/>
          <p:nvPr/>
        </p:nvSpPr>
        <p:spPr>
          <a:xfrm>
            <a:off x="4458642" y="4691929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80B80B6-7CD4-9B4F-FD7E-261BA651F066}"/>
              </a:ext>
            </a:extLst>
          </p:cNvPr>
          <p:cNvSpPr txBox="1"/>
          <p:nvPr/>
        </p:nvSpPr>
        <p:spPr>
          <a:xfrm>
            <a:off x="6478668" y="958838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E887291-35BC-8CCF-87DB-6832C80D5846}"/>
              </a:ext>
            </a:extLst>
          </p:cNvPr>
          <p:cNvSpPr txBox="1"/>
          <p:nvPr/>
        </p:nvSpPr>
        <p:spPr>
          <a:xfrm>
            <a:off x="2430655" y="958838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8707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0" grpId="0"/>
      <p:bldP spid="81" grpId="0"/>
      <p:bldP spid="82" grpId="0"/>
      <p:bldP spid="8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67593D-7A5A-6C38-59B6-0179726FAFA5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127EAB2-A494-BF83-6810-DC339B8C15AE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1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5E7C9F-BCD4-6626-8ED8-B27C5E8B1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EE03F00B-A5D6-94F5-16D2-7105723DDC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2" r="25612"/>
          <a:stretch>
            <a:fillRect/>
          </a:stretch>
        </p:blipFill>
        <p:spPr/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288305A-A5B2-7207-86A6-4934652B2CC9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9751E4E-38D4-5CCB-BD85-DD1A773898EC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C40052-7AFF-10B9-5BAF-6757E8E8832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48AC8A0-5339-32FA-7A41-9FD7336D6CC6}"/>
              </a:ext>
            </a:extLst>
          </p:cNvPr>
          <p:cNvGrpSpPr/>
          <p:nvPr/>
        </p:nvGrpSpPr>
        <p:grpSpPr>
          <a:xfrm>
            <a:off x="3822824" y="3377055"/>
            <a:ext cx="679360" cy="731057"/>
            <a:chOff x="3822824" y="3377055"/>
            <a:chExt cx="679360" cy="731057"/>
          </a:xfrm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854A4732-FCFE-BAAE-607F-91FCF5EDD395}"/>
                </a:ext>
              </a:extLst>
            </p:cNvPr>
            <p:cNvSpPr/>
            <p:nvPr/>
          </p:nvSpPr>
          <p:spPr>
            <a:xfrm>
              <a:off x="3822824" y="3377055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168F721-0885-2F1B-36B3-27CE72F2213E}"/>
                </a:ext>
              </a:extLst>
            </p:cNvPr>
            <p:cNvGrpSpPr/>
            <p:nvPr/>
          </p:nvGrpSpPr>
          <p:grpSpPr>
            <a:xfrm>
              <a:off x="4051737" y="3616623"/>
              <a:ext cx="221531" cy="251921"/>
              <a:chOff x="9805987" y="1155701"/>
              <a:chExt cx="439738" cy="500062"/>
            </a:xfrm>
            <a:solidFill>
              <a:schemeClr val="bg1"/>
            </a:solidFill>
          </p:grpSpPr>
          <p:sp>
            <p:nvSpPr>
              <p:cNvPr id="64" name="Freeform 108">
                <a:extLst>
                  <a:ext uri="{FF2B5EF4-FFF2-40B4-BE49-F238E27FC236}">
                    <a16:creationId xmlns:a16="http://schemas.microsoft.com/office/drawing/2014/main" id="{77DADA37-4675-B813-0D99-EFA1FB5B59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9650" y="1155701"/>
                <a:ext cx="252413" cy="125413"/>
              </a:xfrm>
              <a:custGeom>
                <a:avLst/>
                <a:gdLst>
                  <a:gd name="T0" fmla="*/ 32 w 32"/>
                  <a:gd name="T1" fmla="*/ 8 h 16"/>
                  <a:gd name="T2" fmla="*/ 24 w 32"/>
                  <a:gd name="T3" fmla="*/ 8 h 16"/>
                  <a:gd name="T4" fmla="*/ 16 w 32"/>
                  <a:gd name="T5" fmla="*/ 0 h 16"/>
                  <a:gd name="T6" fmla="*/ 8 w 32"/>
                  <a:gd name="T7" fmla="*/ 8 h 16"/>
                  <a:gd name="T8" fmla="*/ 0 w 32"/>
                  <a:gd name="T9" fmla="*/ 8 h 16"/>
                  <a:gd name="T10" fmla="*/ 0 w 32"/>
                  <a:gd name="T11" fmla="*/ 16 h 16"/>
                  <a:gd name="T12" fmla="*/ 32 w 32"/>
                  <a:gd name="T13" fmla="*/ 16 h 16"/>
                  <a:gd name="T14" fmla="*/ 32 w 32"/>
                  <a:gd name="T15" fmla="*/ 8 h 16"/>
                  <a:gd name="T16" fmla="*/ 16 w 32"/>
                  <a:gd name="T17" fmla="*/ 12 h 16"/>
                  <a:gd name="T18" fmla="*/ 12 w 32"/>
                  <a:gd name="T19" fmla="*/ 8 h 16"/>
                  <a:gd name="T20" fmla="*/ 16 w 32"/>
                  <a:gd name="T21" fmla="*/ 4 h 16"/>
                  <a:gd name="T22" fmla="*/ 20 w 32"/>
                  <a:gd name="T23" fmla="*/ 8 h 16"/>
                  <a:gd name="T24" fmla="*/ 16 w 32"/>
                  <a:gd name="T2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6">
                    <a:moveTo>
                      <a:pt x="32" y="8"/>
                    </a:move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2" y="0"/>
                      <a:pt x="8" y="4"/>
                      <a:pt x="8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8"/>
                    </a:lnTo>
                    <a:close/>
                    <a:moveTo>
                      <a:pt x="16" y="12"/>
                    </a:moveTo>
                    <a:cubicBezTo>
                      <a:pt x="14" y="12"/>
                      <a:pt x="12" y="10"/>
                      <a:pt x="12" y="8"/>
                    </a:cubicBezTo>
                    <a:cubicBezTo>
                      <a:pt x="12" y="6"/>
                      <a:pt x="14" y="4"/>
                      <a:pt x="16" y="4"/>
                    </a:cubicBezTo>
                    <a:cubicBezTo>
                      <a:pt x="18" y="4"/>
                      <a:pt x="20" y="6"/>
                      <a:pt x="20" y="8"/>
                    </a:cubicBezTo>
                    <a:cubicBezTo>
                      <a:pt x="20" y="10"/>
                      <a:pt x="18" y="12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5" name="Freeform 109">
                <a:extLst>
                  <a:ext uri="{FF2B5EF4-FFF2-40B4-BE49-F238E27FC236}">
                    <a16:creationId xmlns:a16="http://schemas.microsoft.com/office/drawing/2014/main" id="{B6A07CEA-6F96-8EC9-A88D-25858FBFCF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5987" y="1217613"/>
                <a:ext cx="439738" cy="438150"/>
              </a:xfrm>
              <a:custGeom>
                <a:avLst/>
                <a:gdLst>
                  <a:gd name="T0" fmla="*/ 237 w 277"/>
                  <a:gd name="T1" fmla="*/ 0 h 276"/>
                  <a:gd name="T2" fmla="*/ 237 w 277"/>
                  <a:gd name="T3" fmla="*/ 59 h 276"/>
                  <a:gd name="T4" fmla="*/ 40 w 277"/>
                  <a:gd name="T5" fmla="*/ 59 h 276"/>
                  <a:gd name="T6" fmla="*/ 40 w 277"/>
                  <a:gd name="T7" fmla="*/ 0 h 276"/>
                  <a:gd name="T8" fmla="*/ 0 w 277"/>
                  <a:gd name="T9" fmla="*/ 0 h 276"/>
                  <a:gd name="T10" fmla="*/ 0 w 277"/>
                  <a:gd name="T11" fmla="*/ 276 h 276"/>
                  <a:gd name="T12" fmla="*/ 277 w 277"/>
                  <a:gd name="T13" fmla="*/ 276 h 276"/>
                  <a:gd name="T14" fmla="*/ 277 w 277"/>
                  <a:gd name="T15" fmla="*/ 0 h 276"/>
                  <a:gd name="T16" fmla="*/ 237 w 277"/>
                  <a:gd name="T17" fmla="*/ 0 h 276"/>
                  <a:gd name="T18" fmla="*/ 129 w 277"/>
                  <a:gd name="T19" fmla="*/ 232 h 276"/>
                  <a:gd name="T20" fmla="*/ 114 w 277"/>
                  <a:gd name="T21" fmla="*/ 222 h 276"/>
                  <a:gd name="T22" fmla="*/ 59 w 277"/>
                  <a:gd name="T23" fmla="*/ 163 h 276"/>
                  <a:gd name="T24" fmla="*/ 89 w 277"/>
                  <a:gd name="T25" fmla="*/ 138 h 276"/>
                  <a:gd name="T26" fmla="*/ 129 w 277"/>
                  <a:gd name="T27" fmla="*/ 178 h 276"/>
                  <a:gd name="T28" fmla="*/ 208 w 277"/>
                  <a:gd name="T29" fmla="*/ 99 h 276"/>
                  <a:gd name="T30" fmla="*/ 237 w 277"/>
                  <a:gd name="T31" fmla="*/ 128 h 276"/>
                  <a:gd name="T32" fmla="*/ 129 w 277"/>
                  <a:gd name="T33" fmla="*/ 232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7" h="276">
                    <a:moveTo>
                      <a:pt x="237" y="0"/>
                    </a:moveTo>
                    <a:lnTo>
                      <a:pt x="237" y="59"/>
                    </a:lnTo>
                    <a:lnTo>
                      <a:pt x="40" y="59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277" y="276"/>
                    </a:lnTo>
                    <a:lnTo>
                      <a:pt x="277" y="0"/>
                    </a:lnTo>
                    <a:lnTo>
                      <a:pt x="237" y="0"/>
                    </a:lnTo>
                    <a:close/>
                    <a:moveTo>
                      <a:pt x="129" y="232"/>
                    </a:moveTo>
                    <a:lnTo>
                      <a:pt x="114" y="222"/>
                    </a:lnTo>
                    <a:lnTo>
                      <a:pt x="59" y="163"/>
                    </a:lnTo>
                    <a:lnTo>
                      <a:pt x="89" y="138"/>
                    </a:lnTo>
                    <a:lnTo>
                      <a:pt x="129" y="178"/>
                    </a:lnTo>
                    <a:lnTo>
                      <a:pt x="208" y="99"/>
                    </a:lnTo>
                    <a:lnTo>
                      <a:pt x="237" y="128"/>
                    </a:lnTo>
                    <a:lnTo>
                      <a:pt x="129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E713B02-2B69-882A-A4C0-96B5FAA9A38B}"/>
              </a:ext>
            </a:extLst>
          </p:cNvPr>
          <p:cNvGrpSpPr/>
          <p:nvPr/>
        </p:nvGrpSpPr>
        <p:grpSpPr>
          <a:xfrm>
            <a:off x="3822824" y="4843760"/>
            <a:ext cx="679360" cy="731057"/>
            <a:chOff x="3822824" y="4843760"/>
            <a:chExt cx="679360" cy="731057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673953A0-6C62-2159-31A7-1D9A80947B52}"/>
                </a:ext>
              </a:extLst>
            </p:cNvPr>
            <p:cNvSpPr/>
            <p:nvPr/>
          </p:nvSpPr>
          <p:spPr>
            <a:xfrm>
              <a:off x="3822824" y="4843760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CD00D4F-CA3D-5030-9283-154279029235}"/>
                </a:ext>
              </a:extLst>
            </p:cNvPr>
            <p:cNvGrpSpPr/>
            <p:nvPr/>
          </p:nvGrpSpPr>
          <p:grpSpPr>
            <a:xfrm>
              <a:off x="4034061" y="5059874"/>
              <a:ext cx="256886" cy="298827"/>
              <a:chOff x="9309100" y="825501"/>
              <a:chExt cx="700088" cy="814388"/>
            </a:xfrm>
            <a:solidFill>
              <a:schemeClr val="bg1"/>
            </a:solidFill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1C19A4B3-1D17-50A6-E60F-42FD25DC7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3275" y="974726"/>
                <a:ext cx="309563" cy="409575"/>
              </a:xfrm>
              <a:custGeom>
                <a:avLst/>
                <a:gdLst>
                  <a:gd name="T0" fmla="*/ 0 w 254"/>
                  <a:gd name="T1" fmla="*/ 236 h 336"/>
                  <a:gd name="T2" fmla="*/ 236 w 254"/>
                  <a:gd name="T3" fmla="*/ 336 h 336"/>
                  <a:gd name="T4" fmla="*/ 254 w 254"/>
                  <a:gd name="T5" fmla="*/ 240 h 336"/>
                  <a:gd name="T6" fmla="*/ 102 w 254"/>
                  <a:gd name="T7" fmla="*/ 0 h 336"/>
                  <a:gd name="T8" fmla="*/ 0 w 254"/>
                  <a:gd name="T9" fmla="*/ 2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" h="336">
                    <a:moveTo>
                      <a:pt x="0" y="236"/>
                    </a:moveTo>
                    <a:cubicBezTo>
                      <a:pt x="236" y="336"/>
                      <a:pt x="236" y="336"/>
                      <a:pt x="236" y="336"/>
                    </a:cubicBezTo>
                    <a:cubicBezTo>
                      <a:pt x="247" y="307"/>
                      <a:pt x="254" y="274"/>
                      <a:pt x="254" y="240"/>
                    </a:cubicBezTo>
                    <a:cubicBezTo>
                      <a:pt x="254" y="134"/>
                      <a:pt x="192" y="43"/>
                      <a:pt x="102" y="0"/>
                    </a:cubicBezTo>
                    <a:lnTo>
                      <a:pt x="0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5D1A90ED-B3FD-53B4-BE87-6973DC0EB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9100" y="920751"/>
                <a:ext cx="700088" cy="719138"/>
              </a:xfrm>
              <a:custGeom>
                <a:avLst/>
                <a:gdLst>
                  <a:gd name="T0" fmla="*/ 293 w 574"/>
                  <a:gd name="T1" fmla="*/ 296 h 590"/>
                  <a:gd name="T2" fmla="*/ 216 w 574"/>
                  <a:gd name="T3" fmla="*/ 0 h 590"/>
                  <a:gd name="T4" fmla="*/ 0 w 574"/>
                  <a:gd name="T5" fmla="*/ 289 h 590"/>
                  <a:gd name="T6" fmla="*/ 301 w 574"/>
                  <a:gd name="T7" fmla="*/ 590 h 590"/>
                  <a:gd name="T8" fmla="*/ 574 w 574"/>
                  <a:gd name="T9" fmla="*/ 416 h 590"/>
                  <a:gd name="T10" fmla="*/ 293 w 574"/>
                  <a:gd name="T11" fmla="*/ 296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" h="590">
                    <a:moveTo>
                      <a:pt x="293" y="296"/>
                    </a:moveTo>
                    <a:cubicBezTo>
                      <a:pt x="216" y="0"/>
                      <a:pt x="216" y="0"/>
                      <a:pt x="216" y="0"/>
                    </a:cubicBezTo>
                    <a:cubicBezTo>
                      <a:pt x="91" y="37"/>
                      <a:pt x="0" y="152"/>
                      <a:pt x="0" y="289"/>
                    </a:cubicBezTo>
                    <a:cubicBezTo>
                      <a:pt x="0" y="455"/>
                      <a:pt x="135" y="590"/>
                      <a:pt x="301" y="590"/>
                    </a:cubicBezTo>
                    <a:cubicBezTo>
                      <a:pt x="422" y="590"/>
                      <a:pt x="527" y="519"/>
                      <a:pt x="574" y="416"/>
                    </a:cubicBezTo>
                    <a:lnTo>
                      <a:pt x="293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9" name="Freeform 7">
                <a:extLst>
                  <a:ext uri="{FF2B5EF4-FFF2-40B4-BE49-F238E27FC236}">
                    <a16:creationId xmlns:a16="http://schemas.microsoft.com/office/drawing/2014/main" id="{D643AE00-905F-365B-C021-F524C08FE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4213" y="825501"/>
                <a:ext cx="268288" cy="409575"/>
              </a:xfrm>
              <a:custGeom>
                <a:avLst/>
                <a:gdLst>
                  <a:gd name="T0" fmla="*/ 85 w 219"/>
                  <a:gd name="T1" fmla="*/ 336 h 336"/>
                  <a:gd name="T2" fmla="*/ 219 w 219"/>
                  <a:gd name="T3" fmla="*/ 27 h 336"/>
                  <a:gd name="T4" fmla="*/ 82 w 219"/>
                  <a:gd name="T5" fmla="*/ 0 h 336"/>
                  <a:gd name="T6" fmla="*/ 0 w 219"/>
                  <a:gd name="T7" fmla="*/ 10 h 336"/>
                  <a:gd name="T8" fmla="*/ 85 w 219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336">
                    <a:moveTo>
                      <a:pt x="85" y="336"/>
                    </a:moveTo>
                    <a:cubicBezTo>
                      <a:pt x="219" y="27"/>
                      <a:pt x="219" y="27"/>
                      <a:pt x="219" y="27"/>
                    </a:cubicBezTo>
                    <a:cubicBezTo>
                      <a:pt x="177" y="10"/>
                      <a:pt x="131" y="0"/>
                      <a:pt x="82" y="0"/>
                    </a:cubicBezTo>
                    <a:cubicBezTo>
                      <a:pt x="54" y="0"/>
                      <a:pt x="26" y="4"/>
                      <a:pt x="0" y="10"/>
                    </a:cubicBezTo>
                    <a:lnTo>
                      <a:pt x="85" y="3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E7E8DEAF-05D1-20BD-9E65-01111072935F}"/>
              </a:ext>
            </a:extLst>
          </p:cNvPr>
          <p:cNvSpPr txBox="1"/>
          <p:nvPr/>
        </p:nvSpPr>
        <p:spPr>
          <a:xfrm>
            <a:off x="246972" y="798319"/>
            <a:ext cx="4352402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4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B0165C3-74FE-748F-12D6-C3EC49EC80BF}"/>
              </a:ext>
            </a:extLst>
          </p:cNvPr>
          <p:cNvSpPr txBox="1"/>
          <p:nvPr/>
        </p:nvSpPr>
        <p:spPr>
          <a:xfrm>
            <a:off x="248205" y="3173760"/>
            <a:ext cx="350212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D2EBB11-1BC3-9035-D37C-31493A0F96D0}"/>
              </a:ext>
            </a:extLst>
          </p:cNvPr>
          <p:cNvSpPr txBox="1"/>
          <p:nvPr/>
        </p:nvSpPr>
        <p:spPr>
          <a:xfrm>
            <a:off x="259538" y="4619281"/>
            <a:ext cx="350212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9766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70" grpId="0"/>
      <p:bldP spid="71" grpId="0"/>
      <p:bldP spid="7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E91BF5-0D75-59BA-66C9-DEE8A54B022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Freeform 69">
            <a:extLst>
              <a:ext uri="{FF2B5EF4-FFF2-40B4-BE49-F238E27FC236}">
                <a16:creationId xmlns:a16="http://schemas.microsoft.com/office/drawing/2014/main" id="{5D6E5AAE-BDB8-6447-D44C-9D123B50D879}"/>
              </a:ext>
            </a:extLst>
          </p:cNvPr>
          <p:cNvSpPr>
            <a:spLocks/>
          </p:cNvSpPr>
          <p:nvPr/>
        </p:nvSpPr>
        <p:spPr bwMode="auto">
          <a:xfrm>
            <a:off x="1753508" y="2239235"/>
            <a:ext cx="1738932" cy="437879"/>
          </a:xfrm>
          <a:custGeom>
            <a:avLst/>
            <a:gdLst>
              <a:gd name="T0" fmla="*/ 2147483646 w 173"/>
              <a:gd name="T1" fmla="*/ 2147483646 h 43"/>
              <a:gd name="T2" fmla="*/ 0 w 173"/>
              <a:gd name="T3" fmla="*/ 2147483646 h 43"/>
              <a:gd name="T4" fmla="*/ 2147483646 w 173"/>
              <a:gd name="T5" fmla="*/ 0 h 43"/>
              <a:gd name="T6" fmla="*/ 2147483646 w 173"/>
              <a:gd name="T7" fmla="*/ 2147483646 h 43"/>
              <a:gd name="T8" fmla="*/ 2147483646 w 173"/>
              <a:gd name="T9" fmla="*/ 2147483646 h 43"/>
              <a:gd name="T10" fmla="*/ 2147483646 w 173"/>
              <a:gd name="T11" fmla="*/ 2147483646 h 43"/>
              <a:gd name="T12" fmla="*/ 2147483646 w 173"/>
              <a:gd name="T13" fmla="*/ 2147483646 h 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3" h="43">
                <a:moveTo>
                  <a:pt x="3" y="43"/>
                </a:moveTo>
                <a:cubicBezTo>
                  <a:pt x="0" y="40"/>
                  <a:pt x="0" y="40"/>
                  <a:pt x="0" y="40"/>
                </a:cubicBezTo>
                <a:cubicBezTo>
                  <a:pt x="22" y="15"/>
                  <a:pt x="55" y="0"/>
                  <a:pt x="89" y="0"/>
                </a:cubicBezTo>
                <a:cubicBezTo>
                  <a:pt x="120" y="0"/>
                  <a:pt x="150" y="13"/>
                  <a:pt x="173" y="35"/>
                </a:cubicBezTo>
                <a:cubicBezTo>
                  <a:pt x="170" y="38"/>
                  <a:pt x="170" y="38"/>
                  <a:pt x="170" y="38"/>
                </a:cubicBezTo>
                <a:cubicBezTo>
                  <a:pt x="148" y="16"/>
                  <a:pt x="119" y="4"/>
                  <a:pt x="89" y="4"/>
                </a:cubicBezTo>
                <a:cubicBezTo>
                  <a:pt x="56" y="4"/>
                  <a:pt x="25" y="18"/>
                  <a:pt x="3" y="43"/>
                </a:cubicBezTo>
                <a:close/>
              </a:path>
            </a:pathLst>
          </a:custGeom>
          <a:solidFill>
            <a:srgbClr val="095667"/>
          </a:solidFill>
          <a:ln>
            <a:noFill/>
          </a:ln>
        </p:spPr>
        <p:txBody>
          <a:bodyPr/>
          <a:lstStyle/>
          <a:p>
            <a:endParaRPr lang="ru-RU"/>
          </a:p>
        </p:txBody>
      </p:sp>
      <p:sp>
        <p:nvSpPr>
          <p:cNvPr id="61" name="Freeform 70">
            <a:extLst>
              <a:ext uri="{FF2B5EF4-FFF2-40B4-BE49-F238E27FC236}">
                <a16:creationId xmlns:a16="http://schemas.microsoft.com/office/drawing/2014/main" id="{48522BCA-F32C-6D07-E57F-1A56B9351261}"/>
              </a:ext>
            </a:extLst>
          </p:cNvPr>
          <p:cNvSpPr>
            <a:spLocks/>
          </p:cNvSpPr>
          <p:nvPr/>
        </p:nvSpPr>
        <p:spPr bwMode="auto">
          <a:xfrm>
            <a:off x="5694416" y="2239235"/>
            <a:ext cx="1738932" cy="437879"/>
          </a:xfrm>
          <a:custGeom>
            <a:avLst/>
            <a:gdLst>
              <a:gd name="T0" fmla="*/ 2147483646 w 173"/>
              <a:gd name="T1" fmla="*/ 2147483646 h 43"/>
              <a:gd name="T2" fmla="*/ 0 w 173"/>
              <a:gd name="T3" fmla="*/ 2147483646 h 43"/>
              <a:gd name="T4" fmla="*/ 2147483646 w 173"/>
              <a:gd name="T5" fmla="*/ 0 h 43"/>
              <a:gd name="T6" fmla="*/ 2147483646 w 173"/>
              <a:gd name="T7" fmla="*/ 2147483646 h 43"/>
              <a:gd name="T8" fmla="*/ 2147483646 w 173"/>
              <a:gd name="T9" fmla="*/ 2147483646 h 43"/>
              <a:gd name="T10" fmla="*/ 2147483646 w 173"/>
              <a:gd name="T11" fmla="*/ 2147483646 h 43"/>
              <a:gd name="T12" fmla="*/ 2147483646 w 173"/>
              <a:gd name="T13" fmla="*/ 2147483646 h 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3" h="43">
                <a:moveTo>
                  <a:pt x="3" y="43"/>
                </a:moveTo>
                <a:cubicBezTo>
                  <a:pt x="0" y="40"/>
                  <a:pt x="0" y="40"/>
                  <a:pt x="0" y="40"/>
                </a:cubicBezTo>
                <a:cubicBezTo>
                  <a:pt x="22" y="15"/>
                  <a:pt x="55" y="0"/>
                  <a:pt x="89" y="0"/>
                </a:cubicBezTo>
                <a:cubicBezTo>
                  <a:pt x="121" y="0"/>
                  <a:pt x="150" y="13"/>
                  <a:pt x="173" y="35"/>
                </a:cubicBezTo>
                <a:cubicBezTo>
                  <a:pt x="170" y="38"/>
                  <a:pt x="170" y="38"/>
                  <a:pt x="170" y="38"/>
                </a:cubicBezTo>
                <a:cubicBezTo>
                  <a:pt x="148" y="16"/>
                  <a:pt x="119" y="4"/>
                  <a:pt x="89" y="4"/>
                </a:cubicBezTo>
                <a:cubicBezTo>
                  <a:pt x="56" y="4"/>
                  <a:pt x="25" y="18"/>
                  <a:pt x="3" y="43"/>
                </a:cubicBezTo>
                <a:close/>
              </a:path>
            </a:pathLst>
          </a:custGeom>
          <a:solidFill>
            <a:srgbClr val="095667"/>
          </a:solidFill>
          <a:ln>
            <a:noFill/>
          </a:ln>
        </p:spPr>
        <p:txBody>
          <a:bodyPr/>
          <a:lstStyle/>
          <a:p>
            <a:endParaRPr lang="ru-RU"/>
          </a:p>
        </p:txBody>
      </p:sp>
      <p:sp>
        <p:nvSpPr>
          <p:cNvPr id="62" name="Freeform 71">
            <a:extLst>
              <a:ext uri="{FF2B5EF4-FFF2-40B4-BE49-F238E27FC236}">
                <a16:creationId xmlns:a16="http://schemas.microsoft.com/office/drawing/2014/main" id="{C4B5FA50-60DF-6A28-8C19-B47E6E385DD6}"/>
              </a:ext>
            </a:extLst>
          </p:cNvPr>
          <p:cNvSpPr>
            <a:spLocks/>
          </p:cNvSpPr>
          <p:nvPr/>
        </p:nvSpPr>
        <p:spPr bwMode="auto">
          <a:xfrm>
            <a:off x="3703830" y="3825915"/>
            <a:ext cx="1738932" cy="436621"/>
          </a:xfrm>
          <a:custGeom>
            <a:avLst/>
            <a:gdLst>
              <a:gd name="T0" fmla="*/ 2147483646 w 173"/>
              <a:gd name="T1" fmla="*/ 2147483646 h 43"/>
              <a:gd name="T2" fmla="*/ 0 w 173"/>
              <a:gd name="T3" fmla="*/ 2147483646 h 43"/>
              <a:gd name="T4" fmla="*/ 2147483646 w 173"/>
              <a:gd name="T5" fmla="*/ 2147483646 h 43"/>
              <a:gd name="T6" fmla="*/ 2147483646 w 173"/>
              <a:gd name="T7" fmla="*/ 2147483646 h 43"/>
              <a:gd name="T8" fmla="*/ 2147483646 w 173"/>
              <a:gd name="T9" fmla="*/ 0 h 43"/>
              <a:gd name="T10" fmla="*/ 2147483646 w 173"/>
              <a:gd name="T11" fmla="*/ 2147483646 h 43"/>
              <a:gd name="T12" fmla="*/ 2147483646 w 173"/>
              <a:gd name="T13" fmla="*/ 2147483646 h 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3" h="43">
                <a:moveTo>
                  <a:pt x="84" y="43"/>
                </a:moveTo>
                <a:cubicBezTo>
                  <a:pt x="52" y="43"/>
                  <a:pt x="22" y="30"/>
                  <a:pt x="0" y="8"/>
                </a:cubicBezTo>
                <a:cubicBezTo>
                  <a:pt x="3" y="5"/>
                  <a:pt x="3" y="5"/>
                  <a:pt x="3" y="5"/>
                </a:cubicBezTo>
                <a:cubicBezTo>
                  <a:pt x="24" y="27"/>
                  <a:pt x="53" y="39"/>
                  <a:pt x="84" y="39"/>
                </a:cubicBezTo>
                <a:cubicBezTo>
                  <a:pt x="117" y="39"/>
                  <a:pt x="148" y="25"/>
                  <a:pt x="170" y="0"/>
                </a:cubicBezTo>
                <a:cubicBezTo>
                  <a:pt x="173" y="3"/>
                  <a:pt x="173" y="3"/>
                  <a:pt x="173" y="3"/>
                </a:cubicBezTo>
                <a:cubicBezTo>
                  <a:pt x="150" y="28"/>
                  <a:pt x="118" y="43"/>
                  <a:pt x="84" y="43"/>
                </a:cubicBezTo>
                <a:close/>
              </a:path>
            </a:pathLst>
          </a:custGeom>
          <a:solidFill>
            <a:srgbClr val="095667"/>
          </a:solidFill>
          <a:ln>
            <a:noFill/>
          </a:ln>
        </p:spPr>
        <p:txBody>
          <a:bodyPr/>
          <a:lstStyle/>
          <a:p>
            <a:endParaRPr lang="ru-RU"/>
          </a:p>
        </p:txBody>
      </p:sp>
      <p:grpSp>
        <p:nvGrpSpPr>
          <p:cNvPr id="63" name="Группа 2">
            <a:extLst>
              <a:ext uri="{FF2B5EF4-FFF2-40B4-BE49-F238E27FC236}">
                <a16:creationId xmlns:a16="http://schemas.microsoft.com/office/drawing/2014/main" id="{B62F4853-E29F-38F9-FB94-BDF9CC4021A4}"/>
              </a:ext>
            </a:extLst>
          </p:cNvPr>
          <p:cNvGrpSpPr/>
          <p:nvPr/>
        </p:nvGrpSpPr>
        <p:grpSpPr>
          <a:xfrm>
            <a:off x="2758867" y="2412877"/>
            <a:ext cx="1688601" cy="1717541"/>
            <a:chOff x="3806825" y="2262188"/>
            <a:chExt cx="2130425" cy="2166937"/>
          </a:xfrm>
        </p:grpSpPr>
        <p:sp>
          <p:nvSpPr>
            <p:cNvPr id="64" name="Freeform 73">
              <a:extLst>
                <a:ext uri="{FF2B5EF4-FFF2-40B4-BE49-F238E27FC236}">
                  <a16:creationId xmlns:a16="http://schemas.microsoft.com/office/drawing/2014/main" id="{BC29D478-6E62-F180-F8AB-C5EDF349A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25" y="2262188"/>
              <a:ext cx="2130425" cy="2166937"/>
            </a:xfrm>
            <a:custGeom>
              <a:avLst/>
              <a:gdLst>
                <a:gd name="T0" fmla="*/ 2147483646 w 168"/>
                <a:gd name="T1" fmla="*/ 2147483646 h 169"/>
                <a:gd name="T2" fmla="*/ 2147483646 w 168"/>
                <a:gd name="T3" fmla="*/ 2147483646 h 169"/>
                <a:gd name="T4" fmla="*/ 2147483646 w 168"/>
                <a:gd name="T5" fmla="*/ 2147483646 h 169"/>
                <a:gd name="T6" fmla="*/ 2147483646 w 168"/>
                <a:gd name="T7" fmla="*/ 2147483646 h 169"/>
                <a:gd name="T8" fmla="*/ 2147483646 w 168"/>
                <a:gd name="T9" fmla="*/ 2147483646 h 169"/>
                <a:gd name="T10" fmla="*/ 2147483646 w 168"/>
                <a:gd name="T11" fmla="*/ 2147483646 h 169"/>
                <a:gd name="T12" fmla="*/ 2147483646 w 168"/>
                <a:gd name="T13" fmla="*/ 2147483646 h 169"/>
                <a:gd name="T14" fmla="*/ 2147483646 w 168"/>
                <a:gd name="T15" fmla="*/ 2147483646 h 169"/>
                <a:gd name="T16" fmla="*/ 2147483646 w 168"/>
                <a:gd name="T17" fmla="*/ 2147483646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8" h="169">
                  <a:moveTo>
                    <a:pt x="61" y="165"/>
                  </a:moveTo>
                  <a:cubicBezTo>
                    <a:pt x="149" y="137"/>
                    <a:pt x="149" y="137"/>
                    <a:pt x="149" y="137"/>
                  </a:cubicBezTo>
                  <a:cubicBezTo>
                    <a:pt x="161" y="133"/>
                    <a:pt x="168" y="120"/>
                    <a:pt x="164" y="108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3" y="7"/>
                    <a:pt x="120" y="0"/>
                    <a:pt x="107" y="4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7" y="36"/>
                    <a:pt x="0" y="49"/>
                    <a:pt x="4" y="61"/>
                  </a:cubicBezTo>
                  <a:cubicBezTo>
                    <a:pt x="31" y="149"/>
                    <a:pt x="31" y="149"/>
                    <a:pt x="31" y="149"/>
                  </a:cubicBezTo>
                  <a:cubicBezTo>
                    <a:pt x="35" y="162"/>
                    <a:pt x="48" y="169"/>
                    <a:pt x="61" y="165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76">
              <a:extLst>
                <a:ext uri="{FF2B5EF4-FFF2-40B4-BE49-F238E27FC236}">
                  <a16:creationId xmlns:a16="http://schemas.microsoft.com/office/drawing/2014/main" id="{25B2C0C7-5B38-9559-C858-E90BBDDDD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1825" y="3416300"/>
              <a:ext cx="215900" cy="384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6" name="Rectangle 77">
              <a:extLst>
                <a:ext uri="{FF2B5EF4-FFF2-40B4-BE49-F238E27FC236}">
                  <a16:creationId xmlns:a16="http://schemas.microsoft.com/office/drawing/2014/main" id="{DAF4D635-1E3A-5B5A-4264-BD5C79AF3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5838" y="3197225"/>
              <a:ext cx="215900" cy="603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7" name="Freeform 78">
              <a:extLst>
                <a:ext uri="{FF2B5EF4-FFF2-40B4-BE49-F238E27FC236}">
                  <a16:creationId xmlns:a16="http://schemas.microsoft.com/office/drawing/2014/main" id="{7CB6559C-AEA1-1D62-2178-F726DEF29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325" y="2697163"/>
              <a:ext cx="608013" cy="436562"/>
            </a:xfrm>
            <a:custGeom>
              <a:avLst/>
              <a:gdLst>
                <a:gd name="T0" fmla="*/ 2147483646 w 383"/>
                <a:gd name="T1" fmla="*/ 2147483646 h 275"/>
                <a:gd name="T2" fmla="*/ 2147483646 w 383"/>
                <a:gd name="T3" fmla="*/ 0 h 275"/>
                <a:gd name="T4" fmla="*/ 2147483646 w 383"/>
                <a:gd name="T5" fmla="*/ 2147483646 h 275"/>
                <a:gd name="T6" fmla="*/ 0 w 383"/>
                <a:gd name="T7" fmla="*/ 2147483646 h 275"/>
                <a:gd name="T8" fmla="*/ 2147483646 w 383"/>
                <a:gd name="T9" fmla="*/ 2147483646 h 275"/>
                <a:gd name="T10" fmla="*/ 2147483646 w 383"/>
                <a:gd name="T11" fmla="*/ 2147483646 h 275"/>
                <a:gd name="T12" fmla="*/ 2147483646 w 383"/>
                <a:gd name="T13" fmla="*/ 2147483646 h 275"/>
                <a:gd name="T14" fmla="*/ 2147483646 w 383"/>
                <a:gd name="T15" fmla="*/ 2147483646 h 275"/>
                <a:gd name="T16" fmla="*/ 2147483646 w 383"/>
                <a:gd name="T17" fmla="*/ 2147483646 h 2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3" h="275">
                  <a:moveTo>
                    <a:pt x="383" y="16"/>
                  </a:moveTo>
                  <a:lnTo>
                    <a:pt x="287" y="0"/>
                  </a:lnTo>
                  <a:lnTo>
                    <a:pt x="319" y="41"/>
                  </a:lnTo>
                  <a:lnTo>
                    <a:pt x="0" y="243"/>
                  </a:lnTo>
                  <a:lnTo>
                    <a:pt x="24" y="275"/>
                  </a:lnTo>
                  <a:lnTo>
                    <a:pt x="335" y="73"/>
                  </a:lnTo>
                  <a:lnTo>
                    <a:pt x="367" y="113"/>
                  </a:lnTo>
                  <a:lnTo>
                    <a:pt x="38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Rectangle 79">
              <a:extLst>
                <a:ext uri="{FF2B5EF4-FFF2-40B4-BE49-F238E27FC236}">
                  <a16:creationId xmlns:a16="http://schemas.microsoft.com/office/drawing/2014/main" id="{8FEF35E1-5500-E0F4-5C76-BB181B925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1438" y="2992438"/>
              <a:ext cx="215900" cy="8080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69" name="Группа 1">
            <a:extLst>
              <a:ext uri="{FF2B5EF4-FFF2-40B4-BE49-F238E27FC236}">
                <a16:creationId xmlns:a16="http://schemas.microsoft.com/office/drawing/2014/main" id="{53D7D06E-079C-AC76-0EED-59AEF56CC0C6}"/>
              </a:ext>
            </a:extLst>
          </p:cNvPr>
          <p:cNvGrpSpPr/>
          <p:nvPr/>
        </p:nvGrpSpPr>
        <p:grpSpPr>
          <a:xfrm>
            <a:off x="758215" y="2412877"/>
            <a:ext cx="1699926" cy="1717541"/>
            <a:chOff x="1282700" y="2262188"/>
            <a:chExt cx="2144713" cy="2166937"/>
          </a:xfrm>
        </p:grpSpPr>
        <p:sp>
          <p:nvSpPr>
            <p:cNvPr id="70" name="Freeform 72">
              <a:extLst>
                <a:ext uri="{FF2B5EF4-FFF2-40B4-BE49-F238E27FC236}">
                  <a16:creationId xmlns:a16="http://schemas.microsoft.com/office/drawing/2014/main" id="{1F226424-53F2-E90B-0B05-CC7BC3C6B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2700" y="2262188"/>
              <a:ext cx="2144713" cy="2166937"/>
            </a:xfrm>
            <a:custGeom>
              <a:avLst/>
              <a:gdLst>
                <a:gd name="T0" fmla="*/ 2147483646 w 169"/>
                <a:gd name="T1" fmla="*/ 2147483646 h 169"/>
                <a:gd name="T2" fmla="*/ 2147483646 w 169"/>
                <a:gd name="T3" fmla="*/ 2147483646 h 169"/>
                <a:gd name="T4" fmla="*/ 2147483646 w 169"/>
                <a:gd name="T5" fmla="*/ 2147483646 h 169"/>
                <a:gd name="T6" fmla="*/ 2147483646 w 169"/>
                <a:gd name="T7" fmla="*/ 2147483646 h 169"/>
                <a:gd name="T8" fmla="*/ 2147483646 w 169"/>
                <a:gd name="T9" fmla="*/ 2147483646 h 169"/>
                <a:gd name="T10" fmla="*/ 2147483646 w 169"/>
                <a:gd name="T11" fmla="*/ 2147483646 h 169"/>
                <a:gd name="T12" fmla="*/ 2147483646 w 169"/>
                <a:gd name="T13" fmla="*/ 2147483646 h 169"/>
                <a:gd name="T14" fmla="*/ 2147483646 w 169"/>
                <a:gd name="T15" fmla="*/ 2147483646 h 169"/>
                <a:gd name="T16" fmla="*/ 2147483646 w 169"/>
                <a:gd name="T17" fmla="*/ 2147483646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9" h="169">
                  <a:moveTo>
                    <a:pt x="107" y="165"/>
                  </a:moveTo>
                  <a:cubicBezTo>
                    <a:pt x="19" y="137"/>
                    <a:pt x="19" y="137"/>
                    <a:pt x="19" y="137"/>
                  </a:cubicBezTo>
                  <a:cubicBezTo>
                    <a:pt x="7" y="133"/>
                    <a:pt x="0" y="120"/>
                    <a:pt x="4" y="10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6" y="7"/>
                    <a:pt x="49" y="0"/>
                    <a:pt x="61" y="4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62" y="36"/>
                    <a:pt x="169" y="49"/>
                    <a:pt x="165" y="61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3" y="162"/>
                    <a:pt x="120" y="169"/>
                    <a:pt x="107" y="165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80">
              <a:extLst>
                <a:ext uri="{FF2B5EF4-FFF2-40B4-BE49-F238E27FC236}">
                  <a16:creationId xmlns:a16="http://schemas.microsoft.com/office/drawing/2014/main" id="{AFC36877-C370-6BCD-939B-0C028527F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9600" y="2941638"/>
              <a:ext cx="1014413" cy="1025525"/>
            </a:xfrm>
            <a:custGeom>
              <a:avLst/>
              <a:gdLst>
                <a:gd name="T0" fmla="*/ 2147483646 w 80"/>
                <a:gd name="T1" fmla="*/ 2147483646 h 80"/>
                <a:gd name="T2" fmla="*/ 0 w 80"/>
                <a:gd name="T3" fmla="*/ 2147483646 h 80"/>
                <a:gd name="T4" fmla="*/ 2147483646 w 80"/>
                <a:gd name="T5" fmla="*/ 0 h 80"/>
                <a:gd name="T6" fmla="*/ 2147483646 w 80"/>
                <a:gd name="T7" fmla="*/ 2147483646 h 80"/>
                <a:gd name="T8" fmla="*/ 2147483646 w 80"/>
                <a:gd name="T9" fmla="*/ 2147483646 h 80"/>
                <a:gd name="T10" fmla="*/ 2147483646 w 80"/>
                <a:gd name="T11" fmla="*/ 2147483646 h 80"/>
                <a:gd name="T12" fmla="*/ 2147483646 w 80"/>
                <a:gd name="T13" fmla="*/ 2147483646 h 80"/>
                <a:gd name="T14" fmla="*/ 2147483646 w 80"/>
                <a:gd name="T15" fmla="*/ 2147483646 h 80"/>
                <a:gd name="T16" fmla="*/ 2147483646 w 80"/>
                <a:gd name="T17" fmla="*/ 2147483646 h 80"/>
                <a:gd name="T18" fmla="*/ 2147483646 w 80"/>
                <a:gd name="T19" fmla="*/ 2147483646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62" y="0"/>
                    <a:pt x="80" y="18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7"/>
                  </a:moveTo>
                  <a:cubicBezTo>
                    <a:pt x="22" y="7"/>
                    <a:pt x="7" y="22"/>
                    <a:pt x="7" y="40"/>
                  </a:cubicBezTo>
                  <a:cubicBezTo>
                    <a:pt x="7" y="58"/>
                    <a:pt x="22" y="73"/>
                    <a:pt x="40" y="73"/>
                  </a:cubicBezTo>
                  <a:cubicBezTo>
                    <a:pt x="59" y="73"/>
                    <a:pt x="73" y="58"/>
                    <a:pt x="73" y="40"/>
                  </a:cubicBezTo>
                  <a:cubicBezTo>
                    <a:pt x="73" y="22"/>
                    <a:pt x="59" y="7"/>
                    <a:pt x="4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81">
              <a:extLst>
                <a:ext uri="{FF2B5EF4-FFF2-40B4-BE49-F238E27FC236}">
                  <a16:creationId xmlns:a16="http://schemas.microsoft.com/office/drawing/2014/main" id="{9C8FC6AB-3324-465E-9A0C-08E4CB290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013" y="3159125"/>
              <a:ext cx="292100" cy="295275"/>
            </a:xfrm>
            <a:custGeom>
              <a:avLst/>
              <a:gdLst>
                <a:gd name="T0" fmla="*/ 2147483646 w 23"/>
                <a:gd name="T1" fmla="*/ 2147483646 h 23"/>
                <a:gd name="T2" fmla="*/ 0 w 23"/>
                <a:gd name="T3" fmla="*/ 2147483646 h 23"/>
                <a:gd name="T4" fmla="*/ 0 w 23"/>
                <a:gd name="T5" fmla="*/ 0 h 23"/>
                <a:gd name="T6" fmla="*/ 2147483646 w 23"/>
                <a:gd name="T7" fmla="*/ 2147483646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23" y="10"/>
                    <a:pt x="2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Rectangle 82">
              <a:extLst>
                <a:ext uri="{FF2B5EF4-FFF2-40B4-BE49-F238E27FC236}">
                  <a16:creationId xmlns:a16="http://schemas.microsoft.com/office/drawing/2014/main" id="{82AB6915-040B-5D4F-9E3D-3C00137C7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4100" y="2825750"/>
              <a:ext cx="125413" cy="1539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74" name="Freeform 83">
              <a:extLst>
                <a:ext uri="{FF2B5EF4-FFF2-40B4-BE49-F238E27FC236}">
                  <a16:creationId xmlns:a16="http://schemas.microsoft.com/office/drawing/2014/main" id="{C64E54D4-5A2A-E4AD-B11A-69751FC0B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900" y="2722563"/>
              <a:ext cx="290513" cy="115887"/>
            </a:xfrm>
            <a:custGeom>
              <a:avLst/>
              <a:gdLst>
                <a:gd name="T0" fmla="*/ 2147483646 w 23"/>
                <a:gd name="T1" fmla="*/ 2147483646 h 9"/>
                <a:gd name="T2" fmla="*/ 2147483646 w 23"/>
                <a:gd name="T3" fmla="*/ 2147483646 h 9"/>
                <a:gd name="T4" fmla="*/ 0 w 23"/>
                <a:gd name="T5" fmla="*/ 2147483646 h 9"/>
                <a:gd name="T6" fmla="*/ 0 w 23"/>
                <a:gd name="T7" fmla="*/ 2147483646 h 9"/>
                <a:gd name="T8" fmla="*/ 2147483646 w 23"/>
                <a:gd name="T9" fmla="*/ 0 h 9"/>
                <a:gd name="T10" fmla="*/ 2147483646 w 23"/>
                <a:gd name="T11" fmla="*/ 0 h 9"/>
                <a:gd name="T12" fmla="*/ 2147483646 w 23"/>
                <a:gd name="T13" fmla="*/ 2147483646 h 9"/>
                <a:gd name="T14" fmla="*/ 2147483646 w 23"/>
                <a:gd name="T15" fmla="*/ 2147483646 h 9"/>
                <a:gd name="T16" fmla="*/ 2147483646 w 23"/>
                <a:gd name="T17" fmla="*/ 2147483646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" h="9">
                  <a:moveTo>
                    <a:pt x="18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7"/>
                    <a:pt x="21" y="9"/>
                    <a:pt x="1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84">
              <a:extLst>
                <a:ext uri="{FF2B5EF4-FFF2-40B4-BE49-F238E27FC236}">
                  <a16:creationId xmlns:a16="http://schemas.microsoft.com/office/drawing/2014/main" id="{1B6EB788-B25E-4529-0BBC-64AB45610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0" y="2903538"/>
              <a:ext cx="152400" cy="153987"/>
            </a:xfrm>
            <a:custGeom>
              <a:avLst/>
              <a:gdLst>
                <a:gd name="T0" fmla="*/ 2147483646 w 12"/>
                <a:gd name="T1" fmla="*/ 2147483646 h 12"/>
                <a:gd name="T2" fmla="*/ 2147483646 w 12"/>
                <a:gd name="T3" fmla="*/ 2147483646 h 12"/>
                <a:gd name="T4" fmla="*/ 2147483646 w 12"/>
                <a:gd name="T5" fmla="*/ 2147483646 h 12"/>
                <a:gd name="T6" fmla="*/ 2147483646 w 12"/>
                <a:gd name="T7" fmla="*/ 2147483646 h 12"/>
                <a:gd name="T8" fmla="*/ 2147483646 w 12"/>
                <a:gd name="T9" fmla="*/ 2147483646 h 12"/>
                <a:gd name="T10" fmla="*/ 2147483646 w 12"/>
                <a:gd name="T11" fmla="*/ 2147483646 h 12"/>
                <a:gd name="T12" fmla="*/ 2147483646 w 12"/>
                <a:gd name="T13" fmla="*/ 2147483646 h 12"/>
                <a:gd name="T14" fmla="*/ 2147483646 w 12"/>
                <a:gd name="T15" fmla="*/ 2147483646 h 12"/>
                <a:gd name="T16" fmla="*/ 2147483646 w 12"/>
                <a:gd name="T17" fmla="*/ 2147483646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12">
                  <a:moveTo>
                    <a:pt x="1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9" y="12"/>
                    <a:pt x="7" y="12"/>
                    <a:pt x="6" y="1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7"/>
                    <a:pt x="12" y="9"/>
                    <a:pt x="1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85">
              <a:extLst>
                <a:ext uri="{FF2B5EF4-FFF2-40B4-BE49-F238E27FC236}">
                  <a16:creationId xmlns:a16="http://schemas.microsoft.com/office/drawing/2014/main" id="{A5987C8A-2EF1-98FB-411F-8E2046318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2916238"/>
              <a:ext cx="152400" cy="153987"/>
            </a:xfrm>
            <a:custGeom>
              <a:avLst/>
              <a:gdLst>
                <a:gd name="T0" fmla="*/ 2147483646 w 12"/>
                <a:gd name="T1" fmla="*/ 2147483646 h 12"/>
                <a:gd name="T2" fmla="*/ 2147483646 w 12"/>
                <a:gd name="T3" fmla="*/ 2147483646 h 12"/>
                <a:gd name="T4" fmla="*/ 2147483646 w 12"/>
                <a:gd name="T5" fmla="*/ 2147483646 h 12"/>
                <a:gd name="T6" fmla="*/ 2147483646 w 12"/>
                <a:gd name="T7" fmla="*/ 2147483646 h 12"/>
                <a:gd name="T8" fmla="*/ 2147483646 w 12"/>
                <a:gd name="T9" fmla="*/ 2147483646 h 12"/>
                <a:gd name="T10" fmla="*/ 2147483646 w 12"/>
                <a:gd name="T11" fmla="*/ 2147483646 h 12"/>
                <a:gd name="T12" fmla="*/ 2147483646 w 12"/>
                <a:gd name="T13" fmla="*/ 2147483646 h 12"/>
                <a:gd name="T14" fmla="*/ 2147483646 w 12"/>
                <a:gd name="T15" fmla="*/ 2147483646 h 12"/>
                <a:gd name="T16" fmla="*/ 2147483646 w 12"/>
                <a:gd name="T17" fmla="*/ 2147483646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12">
                  <a:moveTo>
                    <a:pt x="2" y="11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9"/>
                    <a:pt x="0" y="7"/>
                    <a:pt x="2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9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5" y="12"/>
                    <a:pt x="3" y="12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7" name="Группа 4">
            <a:extLst>
              <a:ext uri="{FF2B5EF4-FFF2-40B4-BE49-F238E27FC236}">
                <a16:creationId xmlns:a16="http://schemas.microsoft.com/office/drawing/2014/main" id="{BEF5E72B-97EA-75F7-0DD9-F3120360AE78}"/>
              </a:ext>
            </a:extLst>
          </p:cNvPr>
          <p:cNvGrpSpPr/>
          <p:nvPr/>
        </p:nvGrpSpPr>
        <p:grpSpPr>
          <a:xfrm>
            <a:off x="6699774" y="2412877"/>
            <a:ext cx="1688601" cy="1717541"/>
            <a:chOff x="8778875" y="2262188"/>
            <a:chExt cx="2130425" cy="2166937"/>
          </a:xfrm>
        </p:grpSpPr>
        <p:sp>
          <p:nvSpPr>
            <p:cNvPr id="78" name="Freeform 75">
              <a:extLst>
                <a:ext uri="{FF2B5EF4-FFF2-40B4-BE49-F238E27FC236}">
                  <a16:creationId xmlns:a16="http://schemas.microsoft.com/office/drawing/2014/main" id="{BD8C13A2-B955-B9EB-AA75-F3BB76587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8875" y="2262188"/>
              <a:ext cx="2130425" cy="2166937"/>
            </a:xfrm>
            <a:custGeom>
              <a:avLst/>
              <a:gdLst>
                <a:gd name="T0" fmla="*/ 2147483646 w 168"/>
                <a:gd name="T1" fmla="*/ 2147483646 h 169"/>
                <a:gd name="T2" fmla="*/ 2147483646 w 168"/>
                <a:gd name="T3" fmla="*/ 2147483646 h 169"/>
                <a:gd name="T4" fmla="*/ 2147483646 w 168"/>
                <a:gd name="T5" fmla="*/ 2147483646 h 169"/>
                <a:gd name="T6" fmla="*/ 2147483646 w 168"/>
                <a:gd name="T7" fmla="*/ 2147483646 h 169"/>
                <a:gd name="T8" fmla="*/ 2147483646 w 168"/>
                <a:gd name="T9" fmla="*/ 2147483646 h 169"/>
                <a:gd name="T10" fmla="*/ 2147483646 w 168"/>
                <a:gd name="T11" fmla="*/ 2147483646 h 169"/>
                <a:gd name="T12" fmla="*/ 2147483646 w 168"/>
                <a:gd name="T13" fmla="*/ 2147483646 h 169"/>
                <a:gd name="T14" fmla="*/ 2147483646 w 168"/>
                <a:gd name="T15" fmla="*/ 2147483646 h 169"/>
                <a:gd name="T16" fmla="*/ 2147483646 w 168"/>
                <a:gd name="T17" fmla="*/ 2147483646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8" h="169">
                  <a:moveTo>
                    <a:pt x="61" y="165"/>
                  </a:moveTo>
                  <a:cubicBezTo>
                    <a:pt x="149" y="137"/>
                    <a:pt x="149" y="137"/>
                    <a:pt x="149" y="137"/>
                  </a:cubicBezTo>
                  <a:cubicBezTo>
                    <a:pt x="162" y="133"/>
                    <a:pt x="168" y="120"/>
                    <a:pt x="165" y="108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3" y="7"/>
                    <a:pt x="120" y="0"/>
                    <a:pt x="107" y="4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7" y="36"/>
                    <a:pt x="0" y="49"/>
                    <a:pt x="4" y="61"/>
                  </a:cubicBezTo>
                  <a:cubicBezTo>
                    <a:pt x="31" y="149"/>
                    <a:pt x="31" y="149"/>
                    <a:pt x="31" y="149"/>
                  </a:cubicBezTo>
                  <a:cubicBezTo>
                    <a:pt x="35" y="162"/>
                    <a:pt x="49" y="169"/>
                    <a:pt x="61" y="165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86">
              <a:extLst>
                <a:ext uri="{FF2B5EF4-FFF2-40B4-BE49-F238E27FC236}">
                  <a16:creationId xmlns:a16="http://schemas.microsoft.com/office/drawing/2014/main" id="{E8CFA7CE-5F6D-4ABF-37B2-6B28AB27FB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26588" y="2813050"/>
              <a:ext cx="698500" cy="1050925"/>
            </a:xfrm>
            <a:custGeom>
              <a:avLst/>
              <a:gdLst>
                <a:gd name="T0" fmla="*/ 2147483646 w 55"/>
                <a:gd name="T1" fmla="*/ 2147483646 h 82"/>
                <a:gd name="T2" fmla="*/ 2147483646 w 55"/>
                <a:gd name="T3" fmla="*/ 2147483646 h 82"/>
                <a:gd name="T4" fmla="*/ 2147483646 w 55"/>
                <a:gd name="T5" fmla="*/ 2147483646 h 82"/>
                <a:gd name="T6" fmla="*/ 2147483646 w 55"/>
                <a:gd name="T7" fmla="*/ 0 h 82"/>
                <a:gd name="T8" fmla="*/ 0 w 55"/>
                <a:gd name="T9" fmla="*/ 0 h 82"/>
                <a:gd name="T10" fmla="*/ 0 w 55"/>
                <a:gd name="T11" fmla="*/ 2147483646 h 82"/>
                <a:gd name="T12" fmla="*/ 2147483646 w 55"/>
                <a:gd name="T13" fmla="*/ 2147483646 h 82"/>
                <a:gd name="T14" fmla="*/ 2147483646 w 55"/>
                <a:gd name="T15" fmla="*/ 2147483646 h 82"/>
                <a:gd name="T16" fmla="*/ 2147483646 w 55"/>
                <a:gd name="T17" fmla="*/ 2147483646 h 82"/>
                <a:gd name="T18" fmla="*/ 2147483646 w 55"/>
                <a:gd name="T19" fmla="*/ 2147483646 h 82"/>
                <a:gd name="T20" fmla="*/ 2147483646 w 55"/>
                <a:gd name="T21" fmla="*/ 2147483646 h 82"/>
                <a:gd name="T22" fmla="*/ 2147483646 w 55"/>
                <a:gd name="T23" fmla="*/ 2147483646 h 82"/>
                <a:gd name="T24" fmla="*/ 0 w 55"/>
                <a:gd name="T25" fmla="*/ 2147483646 h 82"/>
                <a:gd name="T26" fmla="*/ 0 w 55"/>
                <a:gd name="T27" fmla="*/ 2147483646 h 82"/>
                <a:gd name="T28" fmla="*/ 2147483646 w 55"/>
                <a:gd name="T29" fmla="*/ 2147483646 h 82"/>
                <a:gd name="T30" fmla="*/ 2147483646 w 55"/>
                <a:gd name="T31" fmla="*/ 2147483646 h 82"/>
                <a:gd name="T32" fmla="*/ 2147483646 w 55"/>
                <a:gd name="T33" fmla="*/ 2147483646 h 82"/>
                <a:gd name="T34" fmla="*/ 2147483646 w 55"/>
                <a:gd name="T35" fmla="*/ 2147483646 h 82"/>
                <a:gd name="T36" fmla="*/ 2147483646 w 55"/>
                <a:gd name="T37" fmla="*/ 2147483646 h 82"/>
                <a:gd name="T38" fmla="*/ 2147483646 w 55"/>
                <a:gd name="T39" fmla="*/ 2147483646 h 82"/>
                <a:gd name="T40" fmla="*/ 2147483646 w 55"/>
                <a:gd name="T41" fmla="*/ 2147483646 h 82"/>
                <a:gd name="T42" fmla="*/ 2147483646 w 55"/>
                <a:gd name="T43" fmla="*/ 2147483646 h 82"/>
                <a:gd name="T44" fmla="*/ 2147483646 w 55"/>
                <a:gd name="T45" fmla="*/ 2147483646 h 82"/>
                <a:gd name="T46" fmla="*/ 2147483646 w 55"/>
                <a:gd name="T47" fmla="*/ 2147483646 h 82"/>
                <a:gd name="T48" fmla="*/ 2147483646 w 55"/>
                <a:gd name="T49" fmla="*/ 2147483646 h 82"/>
                <a:gd name="T50" fmla="*/ 2147483646 w 55"/>
                <a:gd name="T51" fmla="*/ 2147483646 h 82"/>
                <a:gd name="T52" fmla="*/ 2147483646 w 55"/>
                <a:gd name="T53" fmla="*/ 2147483646 h 82"/>
                <a:gd name="T54" fmla="*/ 2147483646 w 55"/>
                <a:gd name="T55" fmla="*/ 2147483646 h 82"/>
                <a:gd name="T56" fmla="*/ 2147483646 w 55"/>
                <a:gd name="T57" fmla="*/ 2147483646 h 82"/>
                <a:gd name="T58" fmla="*/ 2147483646 w 55"/>
                <a:gd name="T59" fmla="*/ 2147483646 h 82"/>
                <a:gd name="T60" fmla="*/ 2147483646 w 55"/>
                <a:gd name="T61" fmla="*/ 2147483646 h 82"/>
                <a:gd name="T62" fmla="*/ 2147483646 w 55"/>
                <a:gd name="T63" fmla="*/ 2147483646 h 82"/>
                <a:gd name="T64" fmla="*/ 2147483646 w 55"/>
                <a:gd name="T65" fmla="*/ 2147483646 h 82"/>
                <a:gd name="T66" fmla="*/ 2147483646 w 55"/>
                <a:gd name="T67" fmla="*/ 2147483646 h 82"/>
                <a:gd name="T68" fmla="*/ 2147483646 w 55"/>
                <a:gd name="T69" fmla="*/ 2147483646 h 82"/>
                <a:gd name="T70" fmla="*/ 2147483646 w 55"/>
                <a:gd name="T71" fmla="*/ 2147483646 h 82"/>
                <a:gd name="T72" fmla="*/ 2147483646 w 55"/>
                <a:gd name="T73" fmla="*/ 2147483646 h 82"/>
                <a:gd name="T74" fmla="*/ 2147483646 w 55"/>
                <a:gd name="T75" fmla="*/ 2147483646 h 8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5" h="82">
                  <a:moveTo>
                    <a:pt x="50" y="23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10" y="39"/>
                    <a:pt x="18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0" y="43"/>
                    <a:pt x="4" y="50"/>
                    <a:pt x="4" y="59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0" y="50"/>
                    <a:pt x="44" y="43"/>
                    <a:pt x="37" y="4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44" y="39"/>
                    <a:pt x="50" y="31"/>
                    <a:pt x="50" y="23"/>
                  </a:cubicBezTo>
                  <a:close/>
                  <a:moveTo>
                    <a:pt x="34" y="46"/>
                  </a:moveTo>
                  <a:cubicBezTo>
                    <a:pt x="41" y="46"/>
                    <a:pt x="46" y="52"/>
                    <a:pt x="46" y="5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2"/>
                    <a:pt x="14" y="46"/>
                    <a:pt x="20" y="46"/>
                  </a:cubicBezTo>
                  <a:cubicBezTo>
                    <a:pt x="22" y="46"/>
                    <a:pt x="23" y="45"/>
                    <a:pt x="23" y="44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2" y="35"/>
                    <a:pt x="20" y="35"/>
                  </a:cubicBezTo>
                  <a:cubicBezTo>
                    <a:pt x="14" y="35"/>
                    <a:pt x="9" y="30"/>
                    <a:pt x="9" y="2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0"/>
                    <a:pt x="41" y="35"/>
                    <a:pt x="34" y="35"/>
                  </a:cubicBezTo>
                  <a:cubicBezTo>
                    <a:pt x="33" y="35"/>
                    <a:pt x="32" y="37"/>
                    <a:pt x="32" y="3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5"/>
                    <a:pt x="33" y="46"/>
                    <a:pt x="3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87">
              <a:extLst>
                <a:ext uri="{FF2B5EF4-FFF2-40B4-BE49-F238E27FC236}">
                  <a16:creationId xmlns:a16="http://schemas.microsoft.com/office/drawing/2014/main" id="{40B6CEEA-622D-D614-7CF0-45D6633CC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8" y="3492500"/>
              <a:ext cx="355600" cy="166688"/>
            </a:xfrm>
            <a:custGeom>
              <a:avLst/>
              <a:gdLst>
                <a:gd name="T0" fmla="*/ 0 w 28"/>
                <a:gd name="T1" fmla="*/ 2147483646 h 13"/>
                <a:gd name="T2" fmla="*/ 2147483646 w 28"/>
                <a:gd name="T3" fmla="*/ 2147483646 h 13"/>
                <a:gd name="T4" fmla="*/ 2147483646 w 28"/>
                <a:gd name="T5" fmla="*/ 0 h 13"/>
                <a:gd name="T6" fmla="*/ 0 w 28"/>
                <a:gd name="T7" fmla="*/ 2147483646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3">
                  <a:moveTo>
                    <a:pt x="0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17" y="0"/>
                    <a:pt x="14" y="0"/>
                  </a:cubicBezTo>
                  <a:cubicBezTo>
                    <a:pt x="11" y="0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1" name="Группа 3">
            <a:extLst>
              <a:ext uri="{FF2B5EF4-FFF2-40B4-BE49-F238E27FC236}">
                <a16:creationId xmlns:a16="http://schemas.microsoft.com/office/drawing/2014/main" id="{F57041A5-6728-1BAD-F7E5-86CCD8DB97DF}"/>
              </a:ext>
            </a:extLst>
          </p:cNvPr>
          <p:cNvGrpSpPr/>
          <p:nvPr/>
        </p:nvGrpSpPr>
        <p:grpSpPr>
          <a:xfrm>
            <a:off x="4699122" y="2412877"/>
            <a:ext cx="1698667" cy="1717541"/>
            <a:chOff x="6254750" y="2262188"/>
            <a:chExt cx="2143125" cy="2166937"/>
          </a:xfrm>
        </p:grpSpPr>
        <p:sp>
          <p:nvSpPr>
            <p:cNvPr id="82" name="Freeform 74">
              <a:extLst>
                <a:ext uri="{FF2B5EF4-FFF2-40B4-BE49-F238E27FC236}">
                  <a16:creationId xmlns:a16="http://schemas.microsoft.com/office/drawing/2014/main" id="{F3A9B3B5-A3C0-A8E6-4C20-DA4582A59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0" y="2262188"/>
              <a:ext cx="2143125" cy="2166937"/>
            </a:xfrm>
            <a:custGeom>
              <a:avLst/>
              <a:gdLst>
                <a:gd name="T0" fmla="*/ 2147483646 w 169"/>
                <a:gd name="T1" fmla="*/ 2147483646 h 169"/>
                <a:gd name="T2" fmla="*/ 2147483646 w 169"/>
                <a:gd name="T3" fmla="*/ 2147483646 h 169"/>
                <a:gd name="T4" fmla="*/ 2147483646 w 169"/>
                <a:gd name="T5" fmla="*/ 2147483646 h 169"/>
                <a:gd name="T6" fmla="*/ 2147483646 w 169"/>
                <a:gd name="T7" fmla="*/ 2147483646 h 169"/>
                <a:gd name="T8" fmla="*/ 2147483646 w 169"/>
                <a:gd name="T9" fmla="*/ 2147483646 h 169"/>
                <a:gd name="T10" fmla="*/ 2147483646 w 169"/>
                <a:gd name="T11" fmla="*/ 2147483646 h 169"/>
                <a:gd name="T12" fmla="*/ 2147483646 w 169"/>
                <a:gd name="T13" fmla="*/ 2147483646 h 169"/>
                <a:gd name="T14" fmla="*/ 2147483646 w 169"/>
                <a:gd name="T15" fmla="*/ 2147483646 h 169"/>
                <a:gd name="T16" fmla="*/ 2147483646 w 169"/>
                <a:gd name="T17" fmla="*/ 2147483646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9" h="169">
                  <a:moveTo>
                    <a:pt x="108" y="165"/>
                  </a:moveTo>
                  <a:cubicBezTo>
                    <a:pt x="20" y="137"/>
                    <a:pt x="20" y="137"/>
                    <a:pt x="20" y="137"/>
                  </a:cubicBezTo>
                  <a:cubicBezTo>
                    <a:pt x="7" y="133"/>
                    <a:pt x="0" y="120"/>
                    <a:pt x="4" y="10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6" y="7"/>
                    <a:pt x="49" y="0"/>
                    <a:pt x="61" y="4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62" y="36"/>
                    <a:pt x="169" y="49"/>
                    <a:pt x="165" y="61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3" y="162"/>
                    <a:pt x="120" y="169"/>
                    <a:pt x="108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8">
              <a:extLst>
                <a:ext uri="{FF2B5EF4-FFF2-40B4-BE49-F238E27FC236}">
                  <a16:creationId xmlns:a16="http://schemas.microsoft.com/office/drawing/2014/main" id="{50B8E715-CB44-BAB5-D94F-DF3B19EFEE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0050" y="2762250"/>
              <a:ext cx="1154113" cy="1166813"/>
            </a:xfrm>
            <a:custGeom>
              <a:avLst/>
              <a:gdLst>
                <a:gd name="T0" fmla="*/ 2147483646 w 91"/>
                <a:gd name="T1" fmla="*/ 2147483646 h 91"/>
                <a:gd name="T2" fmla="*/ 2147483646 w 91"/>
                <a:gd name="T3" fmla="*/ 2147483646 h 91"/>
                <a:gd name="T4" fmla="*/ 2147483646 w 91"/>
                <a:gd name="T5" fmla="*/ 2147483646 h 91"/>
                <a:gd name="T6" fmla="*/ 2147483646 w 91"/>
                <a:gd name="T7" fmla="*/ 2147483646 h 91"/>
                <a:gd name="T8" fmla="*/ 2147483646 w 91"/>
                <a:gd name="T9" fmla="*/ 2147483646 h 91"/>
                <a:gd name="T10" fmla="*/ 2147483646 w 91"/>
                <a:gd name="T11" fmla="*/ 2147483646 h 91"/>
                <a:gd name="T12" fmla="*/ 2147483646 w 91"/>
                <a:gd name="T13" fmla="*/ 2147483646 h 91"/>
                <a:gd name="T14" fmla="*/ 2147483646 w 91"/>
                <a:gd name="T15" fmla="*/ 2147483646 h 91"/>
                <a:gd name="T16" fmla="*/ 2147483646 w 91"/>
                <a:gd name="T17" fmla="*/ 2147483646 h 91"/>
                <a:gd name="T18" fmla="*/ 2147483646 w 91"/>
                <a:gd name="T19" fmla="*/ 2147483646 h 91"/>
                <a:gd name="T20" fmla="*/ 2147483646 w 91"/>
                <a:gd name="T21" fmla="*/ 0 h 91"/>
                <a:gd name="T22" fmla="*/ 2147483646 w 91"/>
                <a:gd name="T23" fmla="*/ 0 h 91"/>
                <a:gd name="T24" fmla="*/ 2147483646 w 91"/>
                <a:gd name="T25" fmla="*/ 2147483646 h 91"/>
                <a:gd name="T26" fmla="*/ 2147483646 w 91"/>
                <a:gd name="T27" fmla="*/ 2147483646 h 91"/>
                <a:gd name="T28" fmla="*/ 2147483646 w 91"/>
                <a:gd name="T29" fmla="*/ 2147483646 h 91"/>
                <a:gd name="T30" fmla="*/ 2147483646 w 91"/>
                <a:gd name="T31" fmla="*/ 2147483646 h 91"/>
                <a:gd name="T32" fmla="*/ 2147483646 w 91"/>
                <a:gd name="T33" fmla="*/ 2147483646 h 91"/>
                <a:gd name="T34" fmla="*/ 2147483646 w 91"/>
                <a:gd name="T35" fmla="*/ 2147483646 h 91"/>
                <a:gd name="T36" fmla="*/ 2147483646 w 91"/>
                <a:gd name="T37" fmla="*/ 2147483646 h 91"/>
                <a:gd name="T38" fmla="*/ 2147483646 w 91"/>
                <a:gd name="T39" fmla="*/ 2147483646 h 91"/>
                <a:gd name="T40" fmla="*/ 2147483646 w 91"/>
                <a:gd name="T41" fmla="*/ 2147483646 h 91"/>
                <a:gd name="T42" fmla="*/ 2147483646 w 91"/>
                <a:gd name="T43" fmla="*/ 2147483646 h 91"/>
                <a:gd name="T44" fmla="*/ 0 w 91"/>
                <a:gd name="T45" fmla="*/ 2147483646 h 91"/>
                <a:gd name="T46" fmla="*/ 0 w 91"/>
                <a:gd name="T47" fmla="*/ 2147483646 h 91"/>
                <a:gd name="T48" fmla="*/ 2147483646 w 91"/>
                <a:gd name="T49" fmla="*/ 2147483646 h 91"/>
                <a:gd name="T50" fmla="*/ 2147483646 w 91"/>
                <a:gd name="T51" fmla="*/ 2147483646 h 91"/>
                <a:gd name="T52" fmla="*/ 2147483646 w 91"/>
                <a:gd name="T53" fmla="*/ 2147483646 h 91"/>
                <a:gd name="T54" fmla="*/ 2147483646 w 91"/>
                <a:gd name="T55" fmla="*/ 2147483646 h 91"/>
                <a:gd name="T56" fmla="*/ 2147483646 w 91"/>
                <a:gd name="T57" fmla="*/ 2147483646 h 91"/>
                <a:gd name="T58" fmla="*/ 2147483646 w 91"/>
                <a:gd name="T59" fmla="*/ 2147483646 h 91"/>
                <a:gd name="T60" fmla="*/ 2147483646 w 91"/>
                <a:gd name="T61" fmla="*/ 2147483646 h 91"/>
                <a:gd name="T62" fmla="*/ 2147483646 w 91"/>
                <a:gd name="T63" fmla="*/ 2147483646 h 91"/>
                <a:gd name="T64" fmla="*/ 2147483646 w 91"/>
                <a:gd name="T65" fmla="*/ 2147483646 h 91"/>
                <a:gd name="T66" fmla="*/ 2147483646 w 91"/>
                <a:gd name="T67" fmla="*/ 2147483646 h 91"/>
                <a:gd name="T68" fmla="*/ 2147483646 w 91"/>
                <a:gd name="T69" fmla="*/ 2147483646 h 91"/>
                <a:gd name="T70" fmla="*/ 2147483646 w 91"/>
                <a:gd name="T71" fmla="*/ 2147483646 h 91"/>
                <a:gd name="T72" fmla="*/ 2147483646 w 91"/>
                <a:gd name="T73" fmla="*/ 2147483646 h 91"/>
                <a:gd name="T74" fmla="*/ 2147483646 w 91"/>
                <a:gd name="T75" fmla="*/ 2147483646 h 91"/>
                <a:gd name="T76" fmla="*/ 2147483646 w 91"/>
                <a:gd name="T77" fmla="*/ 2147483646 h 91"/>
                <a:gd name="T78" fmla="*/ 2147483646 w 91"/>
                <a:gd name="T79" fmla="*/ 2147483646 h 91"/>
                <a:gd name="T80" fmla="*/ 2147483646 w 91"/>
                <a:gd name="T81" fmla="*/ 2147483646 h 91"/>
                <a:gd name="T82" fmla="*/ 2147483646 w 91"/>
                <a:gd name="T83" fmla="*/ 2147483646 h 91"/>
                <a:gd name="T84" fmla="*/ 2147483646 w 91"/>
                <a:gd name="T85" fmla="*/ 2147483646 h 91"/>
                <a:gd name="T86" fmla="*/ 2147483646 w 91"/>
                <a:gd name="T87" fmla="*/ 2147483646 h 91"/>
                <a:gd name="T88" fmla="*/ 2147483646 w 91"/>
                <a:gd name="T89" fmla="*/ 2147483646 h 91"/>
                <a:gd name="T90" fmla="*/ 2147483646 w 91"/>
                <a:gd name="T91" fmla="*/ 2147483646 h 91"/>
                <a:gd name="T92" fmla="*/ 2147483646 w 91"/>
                <a:gd name="T93" fmla="*/ 2147483646 h 91"/>
                <a:gd name="T94" fmla="*/ 2147483646 w 91"/>
                <a:gd name="T95" fmla="*/ 2147483646 h 91"/>
                <a:gd name="T96" fmla="*/ 2147483646 w 91"/>
                <a:gd name="T97" fmla="*/ 2147483646 h 91"/>
                <a:gd name="T98" fmla="*/ 2147483646 w 91"/>
                <a:gd name="T99" fmla="*/ 2147483646 h 91"/>
                <a:gd name="T100" fmla="*/ 2147483646 w 91"/>
                <a:gd name="T101" fmla="*/ 2147483646 h 91"/>
                <a:gd name="T102" fmla="*/ 2147483646 w 91"/>
                <a:gd name="T103" fmla="*/ 2147483646 h 91"/>
                <a:gd name="T104" fmla="*/ 2147483646 w 91"/>
                <a:gd name="T105" fmla="*/ 2147483646 h 91"/>
                <a:gd name="T106" fmla="*/ 2147483646 w 91"/>
                <a:gd name="T107" fmla="*/ 2147483646 h 9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1" h="91">
                  <a:moveTo>
                    <a:pt x="88" y="38"/>
                  </a:moveTo>
                  <a:cubicBezTo>
                    <a:pt x="80" y="34"/>
                    <a:pt x="80" y="34"/>
                    <a:pt x="80" y="34"/>
                  </a:cubicBezTo>
                  <a:cubicBezTo>
                    <a:pt x="78" y="34"/>
                    <a:pt x="77" y="31"/>
                    <a:pt x="78" y="29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2" y="19"/>
                    <a:pt x="82" y="17"/>
                    <a:pt x="80" y="16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4" y="9"/>
                    <a:pt x="72" y="9"/>
                    <a:pt x="70" y="10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0" y="14"/>
                    <a:pt x="57" y="13"/>
                    <a:pt x="56" y="11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1"/>
                    <a:pt x="38" y="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3"/>
                    <a:pt x="31" y="14"/>
                    <a:pt x="29" y="1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9"/>
                    <a:pt x="17" y="9"/>
                    <a:pt x="16" y="11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9" y="17"/>
                    <a:pt x="9" y="19"/>
                    <a:pt x="10" y="21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31"/>
                    <a:pt x="13" y="34"/>
                    <a:pt x="1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40"/>
                    <a:pt x="0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1" y="53"/>
                    <a:pt x="3" y="53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3" y="57"/>
                    <a:pt x="14" y="60"/>
                    <a:pt x="13" y="62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9" y="72"/>
                    <a:pt x="9" y="74"/>
                    <a:pt x="11" y="75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7" y="82"/>
                    <a:pt x="19" y="82"/>
                    <a:pt x="21" y="81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1" y="77"/>
                    <a:pt x="34" y="78"/>
                    <a:pt x="34" y="80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8" y="90"/>
                    <a:pt x="40" y="91"/>
                    <a:pt x="42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51" y="91"/>
                    <a:pt x="53" y="90"/>
                    <a:pt x="53" y="88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78"/>
                    <a:pt x="60" y="77"/>
                    <a:pt x="62" y="78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2"/>
                    <a:pt x="74" y="82"/>
                    <a:pt x="75" y="80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2" y="74"/>
                    <a:pt x="82" y="72"/>
                    <a:pt x="81" y="70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7" y="60"/>
                    <a:pt x="78" y="57"/>
                    <a:pt x="80" y="56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90" y="53"/>
                    <a:pt x="91" y="51"/>
                    <a:pt x="91" y="49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0"/>
                    <a:pt x="90" y="38"/>
                    <a:pt x="88" y="38"/>
                  </a:cubicBezTo>
                  <a:close/>
                  <a:moveTo>
                    <a:pt x="49" y="65"/>
                  </a:moveTo>
                  <a:cubicBezTo>
                    <a:pt x="35" y="68"/>
                    <a:pt x="23" y="56"/>
                    <a:pt x="26" y="42"/>
                  </a:cubicBezTo>
                  <a:cubicBezTo>
                    <a:pt x="27" y="34"/>
                    <a:pt x="34" y="27"/>
                    <a:pt x="42" y="26"/>
                  </a:cubicBezTo>
                  <a:cubicBezTo>
                    <a:pt x="56" y="23"/>
                    <a:pt x="68" y="35"/>
                    <a:pt x="65" y="49"/>
                  </a:cubicBezTo>
                  <a:cubicBezTo>
                    <a:pt x="64" y="57"/>
                    <a:pt x="57" y="64"/>
                    <a:pt x="49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F2D931D9-E9DE-FF68-2EE8-8648339DFAF7}"/>
              </a:ext>
            </a:extLst>
          </p:cNvPr>
          <p:cNvSpPr txBox="1"/>
          <p:nvPr/>
        </p:nvSpPr>
        <p:spPr>
          <a:xfrm>
            <a:off x="434792" y="4248998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395A4D9-B76A-20CD-56B2-10CA52F11688}"/>
              </a:ext>
            </a:extLst>
          </p:cNvPr>
          <p:cNvSpPr txBox="1"/>
          <p:nvPr/>
        </p:nvSpPr>
        <p:spPr>
          <a:xfrm>
            <a:off x="2465014" y="1084914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9E1E9F9-F224-D2B1-AAB7-C51977314043}"/>
              </a:ext>
            </a:extLst>
          </p:cNvPr>
          <p:cNvSpPr txBox="1"/>
          <p:nvPr/>
        </p:nvSpPr>
        <p:spPr>
          <a:xfrm>
            <a:off x="4432245" y="4344599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0B13A73-7CCA-DA05-A26A-CAB1AD6B8D30}"/>
              </a:ext>
            </a:extLst>
          </p:cNvPr>
          <p:cNvSpPr txBox="1"/>
          <p:nvPr/>
        </p:nvSpPr>
        <p:spPr>
          <a:xfrm>
            <a:off x="6336822" y="1023259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084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 animBg="1"/>
      <p:bldP spid="61" grpId="0" animBg="1"/>
      <p:bldP spid="62" grpId="0" animBg="1"/>
      <p:bldP spid="85" grpId="0"/>
      <p:bldP spid="86" grpId="0"/>
      <p:bldP spid="88" grpId="0"/>
      <p:bldP spid="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784;p72">
            <a:extLst>
              <a:ext uri="{FF2B5EF4-FFF2-40B4-BE49-F238E27FC236}">
                <a16:creationId xmlns:a16="http://schemas.microsoft.com/office/drawing/2014/main" id="{C2E29546-1A1C-DBA9-B44F-5158DBCB578E}"/>
              </a:ext>
            </a:extLst>
          </p:cNvPr>
          <p:cNvGrpSpPr/>
          <p:nvPr/>
        </p:nvGrpSpPr>
        <p:grpSpPr>
          <a:xfrm>
            <a:off x="8468320" y="2580819"/>
            <a:ext cx="1705997" cy="1696361"/>
            <a:chOff x="5727850" y="3609275"/>
            <a:chExt cx="278850" cy="277275"/>
          </a:xfrm>
          <a:solidFill>
            <a:srgbClr val="FFC000"/>
          </a:solidFill>
        </p:grpSpPr>
        <p:sp>
          <p:nvSpPr>
            <p:cNvPr id="3" name="Google Shape;6785;p72">
              <a:extLst>
                <a:ext uri="{FF2B5EF4-FFF2-40B4-BE49-F238E27FC236}">
                  <a16:creationId xmlns:a16="http://schemas.microsoft.com/office/drawing/2014/main" id="{3BAB753C-73A9-26BB-BCB0-26D0BEC09A33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" name="Google Shape;6786;p72">
              <a:extLst>
                <a:ext uri="{FF2B5EF4-FFF2-40B4-BE49-F238E27FC236}">
                  <a16:creationId xmlns:a16="http://schemas.microsoft.com/office/drawing/2014/main" id="{A01DC5E5-5E5F-91BE-5701-DFD9B6968B8E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" name="Google Shape;6787;p72">
              <a:extLst>
                <a:ext uri="{FF2B5EF4-FFF2-40B4-BE49-F238E27FC236}">
                  <a16:creationId xmlns:a16="http://schemas.microsoft.com/office/drawing/2014/main" id="{09B7E378-5F27-E16A-64B6-FCC5F990AEBC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" name="Google Shape;6788;p72">
              <a:extLst>
                <a:ext uri="{FF2B5EF4-FFF2-40B4-BE49-F238E27FC236}">
                  <a16:creationId xmlns:a16="http://schemas.microsoft.com/office/drawing/2014/main" id="{419CDCFC-E052-D7AD-D55F-C547AF117E61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" name="Google Shape;6789;p72">
              <a:extLst>
                <a:ext uri="{FF2B5EF4-FFF2-40B4-BE49-F238E27FC236}">
                  <a16:creationId xmlns:a16="http://schemas.microsoft.com/office/drawing/2014/main" id="{9736DB45-102E-78D7-9EF8-4078F0C4C069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BAC8F0FE-8C46-4C3E-63C3-EAC953D030CC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اول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561476-D4D1-A90F-0A3E-FC5F3B5F4926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کلـــــیات پـــــــژوهش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1210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E91BF5-0D75-59BA-66C9-DEE8A54B022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AE5C971E-757B-7439-656A-1B42006CEDA9}"/>
              </a:ext>
            </a:extLst>
          </p:cNvPr>
          <p:cNvGrpSpPr/>
          <p:nvPr/>
        </p:nvGrpSpPr>
        <p:grpSpPr>
          <a:xfrm>
            <a:off x="860289" y="2201692"/>
            <a:ext cx="7426011" cy="2436029"/>
            <a:chOff x="860289" y="2201692"/>
            <a:chExt cx="7426011" cy="2436029"/>
          </a:xfrm>
        </p:grpSpPr>
        <p:sp>
          <p:nvSpPr>
            <p:cNvPr id="60" name="Freeform 183">
              <a:extLst>
                <a:ext uri="{FF2B5EF4-FFF2-40B4-BE49-F238E27FC236}">
                  <a16:creationId xmlns:a16="http://schemas.microsoft.com/office/drawing/2014/main" id="{51E42595-5EF5-8B90-D382-7BAB063E3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627" y="2979049"/>
              <a:ext cx="881315" cy="881314"/>
            </a:xfrm>
            <a:custGeom>
              <a:avLst/>
              <a:gdLst>
                <a:gd name="T0" fmla="*/ 1288 w 2271"/>
                <a:gd name="T1" fmla="*/ 2272 h 2272"/>
                <a:gd name="T2" fmla="*/ 1313 w 2271"/>
                <a:gd name="T3" fmla="*/ 2191 h 2272"/>
                <a:gd name="T4" fmla="*/ 1343 w 2271"/>
                <a:gd name="T5" fmla="*/ 2033 h 2272"/>
                <a:gd name="T6" fmla="*/ 1352 w 2271"/>
                <a:gd name="T7" fmla="*/ 1881 h 2272"/>
                <a:gd name="T8" fmla="*/ 1341 w 2271"/>
                <a:gd name="T9" fmla="*/ 1734 h 2272"/>
                <a:gd name="T10" fmla="*/ 1311 w 2271"/>
                <a:gd name="T11" fmla="*/ 1597 h 2272"/>
                <a:gd name="T12" fmla="*/ 1264 w 2271"/>
                <a:gd name="T13" fmla="*/ 1469 h 2272"/>
                <a:gd name="T14" fmla="*/ 1200 w 2271"/>
                <a:gd name="T15" fmla="*/ 1351 h 2272"/>
                <a:gd name="T16" fmla="*/ 1120 w 2271"/>
                <a:gd name="T17" fmla="*/ 1245 h 2272"/>
                <a:gd name="T18" fmla="*/ 1026 w 2271"/>
                <a:gd name="T19" fmla="*/ 1151 h 2272"/>
                <a:gd name="T20" fmla="*/ 920 w 2271"/>
                <a:gd name="T21" fmla="*/ 1072 h 2272"/>
                <a:gd name="T22" fmla="*/ 802 w 2271"/>
                <a:gd name="T23" fmla="*/ 1007 h 2272"/>
                <a:gd name="T24" fmla="*/ 674 w 2271"/>
                <a:gd name="T25" fmla="*/ 961 h 2272"/>
                <a:gd name="T26" fmla="*/ 536 w 2271"/>
                <a:gd name="T27" fmla="*/ 930 h 2272"/>
                <a:gd name="T28" fmla="*/ 391 w 2271"/>
                <a:gd name="T29" fmla="*/ 919 h 2272"/>
                <a:gd name="T30" fmla="*/ 238 w 2271"/>
                <a:gd name="T31" fmla="*/ 928 h 2272"/>
                <a:gd name="T32" fmla="*/ 80 w 2271"/>
                <a:gd name="T33" fmla="*/ 958 h 2272"/>
                <a:gd name="T34" fmla="*/ 0 w 2271"/>
                <a:gd name="T35" fmla="*/ 983 h 2272"/>
                <a:gd name="T36" fmla="*/ 982 w 2271"/>
                <a:gd name="T37" fmla="*/ 0 h 2272"/>
                <a:gd name="T38" fmla="*/ 958 w 2271"/>
                <a:gd name="T39" fmla="*/ 81 h 2272"/>
                <a:gd name="T40" fmla="*/ 928 w 2271"/>
                <a:gd name="T41" fmla="*/ 239 h 2272"/>
                <a:gd name="T42" fmla="*/ 919 w 2271"/>
                <a:gd name="T43" fmla="*/ 392 h 2272"/>
                <a:gd name="T44" fmla="*/ 929 w 2271"/>
                <a:gd name="T45" fmla="*/ 537 h 2272"/>
                <a:gd name="T46" fmla="*/ 959 w 2271"/>
                <a:gd name="T47" fmla="*/ 674 h 2272"/>
                <a:gd name="T48" fmla="*/ 1007 w 2271"/>
                <a:gd name="T49" fmla="*/ 804 h 2272"/>
                <a:gd name="T50" fmla="*/ 1070 w 2271"/>
                <a:gd name="T51" fmla="*/ 922 h 2272"/>
                <a:gd name="T52" fmla="*/ 1151 w 2271"/>
                <a:gd name="T53" fmla="*/ 1028 h 2272"/>
                <a:gd name="T54" fmla="*/ 1244 w 2271"/>
                <a:gd name="T55" fmla="*/ 1121 h 2272"/>
                <a:gd name="T56" fmla="*/ 1350 w 2271"/>
                <a:gd name="T57" fmla="*/ 1200 h 2272"/>
                <a:gd name="T58" fmla="*/ 1468 w 2271"/>
                <a:gd name="T59" fmla="*/ 1264 h 2272"/>
                <a:gd name="T60" fmla="*/ 1597 w 2271"/>
                <a:gd name="T61" fmla="*/ 1312 h 2272"/>
                <a:gd name="T62" fmla="*/ 1734 w 2271"/>
                <a:gd name="T63" fmla="*/ 1342 h 2272"/>
                <a:gd name="T64" fmla="*/ 1879 w 2271"/>
                <a:gd name="T65" fmla="*/ 1353 h 2272"/>
                <a:gd name="T66" fmla="*/ 2032 w 2271"/>
                <a:gd name="T67" fmla="*/ 1344 h 2272"/>
                <a:gd name="T68" fmla="*/ 2190 w 2271"/>
                <a:gd name="T69" fmla="*/ 1313 h 2272"/>
                <a:gd name="T70" fmla="*/ 2271 w 2271"/>
                <a:gd name="T71" fmla="*/ 1289 h 2272"/>
                <a:gd name="T72" fmla="*/ 1288 w 2271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1" h="2272">
                  <a:moveTo>
                    <a:pt x="1288" y="2272"/>
                  </a:moveTo>
                  <a:lnTo>
                    <a:pt x="1313" y="2191"/>
                  </a:lnTo>
                  <a:lnTo>
                    <a:pt x="1343" y="2033"/>
                  </a:lnTo>
                  <a:lnTo>
                    <a:pt x="1352" y="1881"/>
                  </a:lnTo>
                  <a:lnTo>
                    <a:pt x="1341" y="1734"/>
                  </a:lnTo>
                  <a:lnTo>
                    <a:pt x="1311" y="1597"/>
                  </a:lnTo>
                  <a:lnTo>
                    <a:pt x="1264" y="1469"/>
                  </a:lnTo>
                  <a:lnTo>
                    <a:pt x="1200" y="1351"/>
                  </a:lnTo>
                  <a:lnTo>
                    <a:pt x="1120" y="1245"/>
                  </a:lnTo>
                  <a:lnTo>
                    <a:pt x="1026" y="1151"/>
                  </a:lnTo>
                  <a:lnTo>
                    <a:pt x="920" y="1072"/>
                  </a:lnTo>
                  <a:lnTo>
                    <a:pt x="802" y="1007"/>
                  </a:lnTo>
                  <a:lnTo>
                    <a:pt x="674" y="961"/>
                  </a:lnTo>
                  <a:lnTo>
                    <a:pt x="536" y="930"/>
                  </a:lnTo>
                  <a:lnTo>
                    <a:pt x="391" y="919"/>
                  </a:lnTo>
                  <a:lnTo>
                    <a:pt x="238" y="928"/>
                  </a:lnTo>
                  <a:lnTo>
                    <a:pt x="80" y="958"/>
                  </a:lnTo>
                  <a:lnTo>
                    <a:pt x="0" y="983"/>
                  </a:lnTo>
                  <a:lnTo>
                    <a:pt x="982" y="0"/>
                  </a:lnTo>
                  <a:lnTo>
                    <a:pt x="958" y="81"/>
                  </a:lnTo>
                  <a:lnTo>
                    <a:pt x="928" y="239"/>
                  </a:lnTo>
                  <a:lnTo>
                    <a:pt x="919" y="392"/>
                  </a:lnTo>
                  <a:lnTo>
                    <a:pt x="929" y="537"/>
                  </a:lnTo>
                  <a:lnTo>
                    <a:pt x="959" y="674"/>
                  </a:lnTo>
                  <a:lnTo>
                    <a:pt x="1007" y="804"/>
                  </a:lnTo>
                  <a:lnTo>
                    <a:pt x="1070" y="922"/>
                  </a:lnTo>
                  <a:lnTo>
                    <a:pt x="1151" y="1028"/>
                  </a:lnTo>
                  <a:lnTo>
                    <a:pt x="1244" y="1121"/>
                  </a:lnTo>
                  <a:lnTo>
                    <a:pt x="1350" y="1200"/>
                  </a:lnTo>
                  <a:lnTo>
                    <a:pt x="1468" y="1264"/>
                  </a:lnTo>
                  <a:lnTo>
                    <a:pt x="1597" y="1312"/>
                  </a:lnTo>
                  <a:lnTo>
                    <a:pt x="1734" y="1342"/>
                  </a:lnTo>
                  <a:lnTo>
                    <a:pt x="1879" y="1353"/>
                  </a:lnTo>
                  <a:lnTo>
                    <a:pt x="2032" y="1344"/>
                  </a:lnTo>
                  <a:lnTo>
                    <a:pt x="2190" y="1313"/>
                  </a:lnTo>
                  <a:lnTo>
                    <a:pt x="2271" y="1289"/>
                  </a:lnTo>
                  <a:lnTo>
                    <a:pt x="1288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1" name="Freeform 191">
              <a:extLst>
                <a:ext uri="{FF2B5EF4-FFF2-40B4-BE49-F238E27FC236}">
                  <a16:creationId xmlns:a16="http://schemas.microsoft.com/office/drawing/2014/main" id="{71838943-2DF0-8CC9-054F-83967567B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9317" y="3450738"/>
              <a:ext cx="1186983" cy="118698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2" name="Freeform 192">
              <a:extLst>
                <a:ext uri="{FF2B5EF4-FFF2-40B4-BE49-F238E27FC236}">
                  <a16:creationId xmlns:a16="http://schemas.microsoft.com/office/drawing/2014/main" id="{5262E596-19CE-D6B7-0C63-6AB59F93F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262" y="3734683"/>
              <a:ext cx="611335" cy="609783"/>
            </a:xfrm>
            <a:custGeom>
              <a:avLst/>
              <a:gdLst>
                <a:gd name="T0" fmla="*/ 828 w 1574"/>
                <a:gd name="T1" fmla="*/ 1 h 1575"/>
                <a:gd name="T2" fmla="*/ 983 w 1574"/>
                <a:gd name="T3" fmla="*/ 25 h 1575"/>
                <a:gd name="T4" fmla="*/ 1128 w 1574"/>
                <a:gd name="T5" fmla="*/ 78 h 1575"/>
                <a:gd name="T6" fmla="*/ 1258 w 1574"/>
                <a:gd name="T7" fmla="*/ 157 h 1575"/>
                <a:gd name="T8" fmla="*/ 1370 w 1574"/>
                <a:gd name="T9" fmla="*/ 258 h 1575"/>
                <a:gd name="T10" fmla="*/ 1460 w 1574"/>
                <a:gd name="T11" fmla="*/ 379 h 1575"/>
                <a:gd name="T12" fmla="*/ 1526 w 1574"/>
                <a:gd name="T13" fmla="*/ 517 h 1575"/>
                <a:gd name="T14" fmla="*/ 1565 w 1574"/>
                <a:gd name="T15" fmla="*/ 668 h 1575"/>
                <a:gd name="T16" fmla="*/ 1574 w 1574"/>
                <a:gd name="T17" fmla="*/ 788 h 1575"/>
                <a:gd name="T18" fmla="*/ 1565 w 1574"/>
                <a:gd name="T19" fmla="*/ 907 h 1575"/>
                <a:gd name="T20" fmla="*/ 1526 w 1574"/>
                <a:gd name="T21" fmla="*/ 1059 h 1575"/>
                <a:gd name="T22" fmla="*/ 1460 w 1574"/>
                <a:gd name="T23" fmla="*/ 1196 h 1575"/>
                <a:gd name="T24" fmla="*/ 1370 w 1574"/>
                <a:gd name="T25" fmla="*/ 1317 h 1575"/>
                <a:gd name="T26" fmla="*/ 1258 w 1574"/>
                <a:gd name="T27" fmla="*/ 1419 h 1575"/>
                <a:gd name="T28" fmla="*/ 1128 w 1574"/>
                <a:gd name="T29" fmla="*/ 1497 h 1575"/>
                <a:gd name="T30" fmla="*/ 983 w 1574"/>
                <a:gd name="T31" fmla="*/ 1550 h 1575"/>
                <a:gd name="T32" fmla="*/ 828 w 1574"/>
                <a:gd name="T33" fmla="*/ 1574 h 1575"/>
                <a:gd name="T34" fmla="*/ 746 w 1574"/>
                <a:gd name="T35" fmla="*/ 1574 h 1575"/>
                <a:gd name="T36" fmla="*/ 589 w 1574"/>
                <a:gd name="T37" fmla="*/ 1550 h 1575"/>
                <a:gd name="T38" fmla="*/ 445 w 1574"/>
                <a:gd name="T39" fmla="*/ 1497 h 1575"/>
                <a:gd name="T40" fmla="*/ 316 w 1574"/>
                <a:gd name="T41" fmla="*/ 1419 h 1575"/>
                <a:gd name="T42" fmla="*/ 203 w 1574"/>
                <a:gd name="T43" fmla="*/ 1317 h 1575"/>
                <a:gd name="T44" fmla="*/ 112 w 1574"/>
                <a:gd name="T45" fmla="*/ 1196 h 1575"/>
                <a:gd name="T46" fmla="*/ 46 w 1574"/>
                <a:gd name="T47" fmla="*/ 1059 h 1575"/>
                <a:gd name="T48" fmla="*/ 9 w 1574"/>
                <a:gd name="T49" fmla="*/ 907 h 1575"/>
                <a:gd name="T50" fmla="*/ 0 w 1574"/>
                <a:gd name="T51" fmla="*/ 788 h 1575"/>
                <a:gd name="T52" fmla="*/ 9 w 1574"/>
                <a:gd name="T53" fmla="*/ 668 h 1575"/>
                <a:gd name="T54" fmla="*/ 46 w 1574"/>
                <a:gd name="T55" fmla="*/ 517 h 1575"/>
                <a:gd name="T56" fmla="*/ 112 w 1574"/>
                <a:gd name="T57" fmla="*/ 379 h 1575"/>
                <a:gd name="T58" fmla="*/ 203 w 1574"/>
                <a:gd name="T59" fmla="*/ 258 h 1575"/>
                <a:gd name="T60" fmla="*/ 316 w 1574"/>
                <a:gd name="T61" fmla="*/ 157 h 1575"/>
                <a:gd name="T62" fmla="*/ 445 w 1574"/>
                <a:gd name="T63" fmla="*/ 78 h 1575"/>
                <a:gd name="T64" fmla="*/ 589 w 1574"/>
                <a:gd name="T65" fmla="*/ 25 h 1575"/>
                <a:gd name="T66" fmla="*/ 746 w 1574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4" h="1575">
                  <a:moveTo>
                    <a:pt x="786" y="0"/>
                  </a:moveTo>
                  <a:lnTo>
                    <a:pt x="828" y="1"/>
                  </a:lnTo>
                  <a:lnTo>
                    <a:pt x="907" y="9"/>
                  </a:lnTo>
                  <a:lnTo>
                    <a:pt x="983" y="25"/>
                  </a:lnTo>
                  <a:lnTo>
                    <a:pt x="1057" y="48"/>
                  </a:lnTo>
                  <a:lnTo>
                    <a:pt x="1128" y="78"/>
                  </a:lnTo>
                  <a:lnTo>
                    <a:pt x="1195" y="114"/>
                  </a:lnTo>
                  <a:lnTo>
                    <a:pt x="1258" y="157"/>
                  </a:lnTo>
                  <a:lnTo>
                    <a:pt x="1316" y="205"/>
                  </a:lnTo>
                  <a:lnTo>
                    <a:pt x="1370" y="258"/>
                  </a:lnTo>
                  <a:lnTo>
                    <a:pt x="1418" y="316"/>
                  </a:lnTo>
                  <a:lnTo>
                    <a:pt x="1460" y="379"/>
                  </a:lnTo>
                  <a:lnTo>
                    <a:pt x="1497" y="446"/>
                  </a:lnTo>
                  <a:lnTo>
                    <a:pt x="1526" y="517"/>
                  </a:lnTo>
                  <a:lnTo>
                    <a:pt x="1550" y="591"/>
                  </a:lnTo>
                  <a:lnTo>
                    <a:pt x="1565" y="668"/>
                  </a:lnTo>
                  <a:lnTo>
                    <a:pt x="1573" y="747"/>
                  </a:lnTo>
                  <a:lnTo>
                    <a:pt x="1574" y="788"/>
                  </a:lnTo>
                  <a:lnTo>
                    <a:pt x="1573" y="828"/>
                  </a:lnTo>
                  <a:lnTo>
                    <a:pt x="1565" y="907"/>
                  </a:lnTo>
                  <a:lnTo>
                    <a:pt x="1550" y="984"/>
                  </a:lnTo>
                  <a:lnTo>
                    <a:pt x="1526" y="1059"/>
                  </a:lnTo>
                  <a:lnTo>
                    <a:pt x="1497" y="1129"/>
                  </a:lnTo>
                  <a:lnTo>
                    <a:pt x="1460" y="1196"/>
                  </a:lnTo>
                  <a:lnTo>
                    <a:pt x="1418" y="1259"/>
                  </a:lnTo>
                  <a:lnTo>
                    <a:pt x="1370" y="1317"/>
                  </a:lnTo>
                  <a:lnTo>
                    <a:pt x="1316" y="1370"/>
                  </a:lnTo>
                  <a:lnTo>
                    <a:pt x="1258" y="1419"/>
                  </a:lnTo>
                  <a:lnTo>
                    <a:pt x="1195" y="1461"/>
                  </a:lnTo>
                  <a:lnTo>
                    <a:pt x="1128" y="1497"/>
                  </a:lnTo>
                  <a:lnTo>
                    <a:pt x="1057" y="1527"/>
                  </a:lnTo>
                  <a:lnTo>
                    <a:pt x="983" y="1550"/>
                  </a:lnTo>
                  <a:lnTo>
                    <a:pt x="907" y="1566"/>
                  </a:lnTo>
                  <a:lnTo>
                    <a:pt x="828" y="1574"/>
                  </a:lnTo>
                  <a:lnTo>
                    <a:pt x="786" y="1575"/>
                  </a:lnTo>
                  <a:lnTo>
                    <a:pt x="746" y="1574"/>
                  </a:lnTo>
                  <a:lnTo>
                    <a:pt x="667" y="1566"/>
                  </a:lnTo>
                  <a:lnTo>
                    <a:pt x="589" y="1550"/>
                  </a:lnTo>
                  <a:lnTo>
                    <a:pt x="515" y="1527"/>
                  </a:lnTo>
                  <a:lnTo>
                    <a:pt x="445" y="1497"/>
                  </a:lnTo>
                  <a:lnTo>
                    <a:pt x="378" y="1461"/>
                  </a:lnTo>
                  <a:lnTo>
                    <a:pt x="316" y="1419"/>
                  </a:lnTo>
                  <a:lnTo>
                    <a:pt x="257" y="1370"/>
                  </a:lnTo>
                  <a:lnTo>
                    <a:pt x="203" y="1317"/>
                  </a:lnTo>
                  <a:lnTo>
                    <a:pt x="155" y="1259"/>
                  </a:lnTo>
                  <a:lnTo>
                    <a:pt x="112" y="1196"/>
                  </a:lnTo>
                  <a:lnTo>
                    <a:pt x="76" y="1129"/>
                  </a:lnTo>
                  <a:lnTo>
                    <a:pt x="46" y="1059"/>
                  </a:lnTo>
                  <a:lnTo>
                    <a:pt x="24" y="984"/>
                  </a:lnTo>
                  <a:lnTo>
                    <a:pt x="9" y="907"/>
                  </a:lnTo>
                  <a:lnTo>
                    <a:pt x="0" y="828"/>
                  </a:lnTo>
                  <a:lnTo>
                    <a:pt x="0" y="788"/>
                  </a:lnTo>
                  <a:lnTo>
                    <a:pt x="0" y="747"/>
                  </a:lnTo>
                  <a:lnTo>
                    <a:pt x="9" y="668"/>
                  </a:lnTo>
                  <a:lnTo>
                    <a:pt x="24" y="591"/>
                  </a:lnTo>
                  <a:lnTo>
                    <a:pt x="46" y="517"/>
                  </a:lnTo>
                  <a:lnTo>
                    <a:pt x="76" y="446"/>
                  </a:lnTo>
                  <a:lnTo>
                    <a:pt x="112" y="379"/>
                  </a:lnTo>
                  <a:lnTo>
                    <a:pt x="155" y="316"/>
                  </a:lnTo>
                  <a:lnTo>
                    <a:pt x="203" y="258"/>
                  </a:lnTo>
                  <a:lnTo>
                    <a:pt x="257" y="205"/>
                  </a:lnTo>
                  <a:lnTo>
                    <a:pt x="316" y="157"/>
                  </a:lnTo>
                  <a:lnTo>
                    <a:pt x="378" y="114"/>
                  </a:lnTo>
                  <a:lnTo>
                    <a:pt x="445" y="78"/>
                  </a:lnTo>
                  <a:lnTo>
                    <a:pt x="515" y="48"/>
                  </a:lnTo>
                  <a:lnTo>
                    <a:pt x="589" y="25"/>
                  </a:lnTo>
                  <a:lnTo>
                    <a:pt x="667" y="9"/>
                  </a:lnTo>
                  <a:lnTo>
                    <a:pt x="746" y="1"/>
                  </a:lnTo>
                  <a:lnTo>
                    <a:pt x="7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2022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63" name="Freeform 184">
              <a:extLst>
                <a:ext uri="{FF2B5EF4-FFF2-40B4-BE49-F238E27FC236}">
                  <a16:creationId xmlns:a16="http://schemas.microsoft.com/office/drawing/2014/main" id="{F743D3A1-D911-28B6-5459-A3615FC3A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132" y="2979050"/>
              <a:ext cx="881315" cy="881314"/>
            </a:xfrm>
            <a:custGeom>
              <a:avLst/>
              <a:gdLst>
                <a:gd name="T0" fmla="*/ 984 w 2272"/>
                <a:gd name="T1" fmla="*/ 2272 h 2272"/>
                <a:gd name="T2" fmla="*/ 959 w 2272"/>
                <a:gd name="T3" fmla="*/ 2191 h 2272"/>
                <a:gd name="T4" fmla="*/ 928 w 2272"/>
                <a:gd name="T5" fmla="*/ 2033 h 2272"/>
                <a:gd name="T6" fmla="*/ 919 w 2272"/>
                <a:gd name="T7" fmla="*/ 1881 h 2272"/>
                <a:gd name="T8" fmla="*/ 931 w 2272"/>
                <a:gd name="T9" fmla="*/ 1734 h 2272"/>
                <a:gd name="T10" fmla="*/ 961 w 2272"/>
                <a:gd name="T11" fmla="*/ 1597 h 2272"/>
                <a:gd name="T12" fmla="*/ 1009 w 2272"/>
                <a:gd name="T13" fmla="*/ 1469 h 2272"/>
                <a:gd name="T14" fmla="*/ 1072 w 2272"/>
                <a:gd name="T15" fmla="*/ 1351 h 2272"/>
                <a:gd name="T16" fmla="*/ 1151 w 2272"/>
                <a:gd name="T17" fmla="*/ 1245 h 2272"/>
                <a:gd name="T18" fmla="*/ 1246 w 2272"/>
                <a:gd name="T19" fmla="*/ 1151 h 2272"/>
                <a:gd name="T20" fmla="*/ 1352 w 2272"/>
                <a:gd name="T21" fmla="*/ 1072 h 2272"/>
                <a:gd name="T22" fmla="*/ 1470 w 2272"/>
                <a:gd name="T23" fmla="*/ 1007 h 2272"/>
                <a:gd name="T24" fmla="*/ 1598 w 2272"/>
                <a:gd name="T25" fmla="*/ 961 h 2272"/>
                <a:gd name="T26" fmla="*/ 1736 w 2272"/>
                <a:gd name="T27" fmla="*/ 930 h 2272"/>
                <a:gd name="T28" fmla="*/ 1881 w 2272"/>
                <a:gd name="T29" fmla="*/ 919 h 2272"/>
                <a:gd name="T30" fmla="*/ 2034 w 2272"/>
                <a:gd name="T31" fmla="*/ 928 h 2272"/>
                <a:gd name="T32" fmla="*/ 2192 w 2272"/>
                <a:gd name="T33" fmla="*/ 958 h 2272"/>
                <a:gd name="T34" fmla="*/ 2272 w 2272"/>
                <a:gd name="T35" fmla="*/ 983 h 2272"/>
                <a:gd name="T36" fmla="*/ 1290 w 2272"/>
                <a:gd name="T37" fmla="*/ 0 h 2272"/>
                <a:gd name="T38" fmla="*/ 1314 w 2272"/>
                <a:gd name="T39" fmla="*/ 81 h 2272"/>
                <a:gd name="T40" fmla="*/ 1344 w 2272"/>
                <a:gd name="T41" fmla="*/ 239 h 2272"/>
                <a:gd name="T42" fmla="*/ 1353 w 2272"/>
                <a:gd name="T43" fmla="*/ 392 h 2272"/>
                <a:gd name="T44" fmla="*/ 1343 w 2272"/>
                <a:gd name="T45" fmla="*/ 537 h 2272"/>
                <a:gd name="T46" fmla="*/ 1313 w 2272"/>
                <a:gd name="T47" fmla="*/ 674 h 2272"/>
                <a:gd name="T48" fmla="*/ 1265 w 2272"/>
                <a:gd name="T49" fmla="*/ 804 h 2272"/>
                <a:gd name="T50" fmla="*/ 1200 w 2272"/>
                <a:gd name="T51" fmla="*/ 922 h 2272"/>
                <a:gd name="T52" fmla="*/ 1121 w 2272"/>
                <a:gd name="T53" fmla="*/ 1028 h 2272"/>
                <a:gd name="T54" fmla="*/ 1028 w 2272"/>
                <a:gd name="T55" fmla="*/ 1121 h 2272"/>
                <a:gd name="T56" fmla="*/ 922 w 2272"/>
                <a:gd name="T57" fmla="*/ 1200 h 2272"/>
                <a:gd name="T58" fmla="*/ 804 w 2272"/>
                <a:gd name="T59" fmla="*/ 1264 h 2272"/>
                <a:gd name="T60" fmla="*/ 675 w 2272"/>
                <a:gd name="T61" fmla="*/ 1312 h 2272"/>
                <a:gd name="T62" fmla="*/ 538 w 2272"/>
                <a:gd name="T63" fmla="*/ 1342 h 2272"/>
                <a:gd name="T64" fmla="*/ 392 w 2272"/>
                <a:gd name="T65" fmla="*/ 1353 h 2272"/>
                <a:gd name="T66" fmla="*/ 240 w 2272"/>
                <a:gd name="T67" fmla="*/ 1344 h 2272"/>
                <a:gd name="T68" fmla="*/ 82 w 2272"/>
                <a:gd name="T69" fmla="*/ 1313 h 2272"/>
                <a:gd name="T70" fmla="*/ 0 w 2272"/>
                <a:gd name="T71" fmla="*/ 1289 h 2272"/>
                <a:gd name="T72" fmla="*/ 984 w 2272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2" h="2272">
                  <a:moveTo>
                    <a:pt x="984" y="2272"/>
                  </a:moveTo>
                  <a:lnTo>
                    <a:pt x="959" y="2191"/>
                  </a:lnTo>
                  <a:lnTo>
                    <a:pt x="928" y="2033"/>
                  </a:lnTo>
                  <a:lnTo>
                    <a:pt x="919" y="1881"/>
                  </a:lnTo>
                  <a:lnTo>
                    <a:pt x="931" y="1734"/>
                  </a:lnTo>
                  <a:lnTo>
                    <a:pt x="961" y="1597"/>
                  </a:lnTo>
                  <a:lnTo>
                    <a:pt x="1009" y="1469"/>
                  </a:lnTo>
                  <a:lnTo>
                    <a:pt x="1072" y="1351"/>
                  </a:lnTo>
                  <a:lnTo>
                    <a:pt x="1151" y="1245"/>
                  </a:lnTo>
                  <a:lnTo>
                    <a:pt x="1246" y="1151"/>
                  </a:lnTo>
                  <a:lnTo>
                    <a:pt x="1352" y="1072"/>
                  </a:lnTo>
                  <a:lnTo>
                    <a:pt x="1470" y="1007"/>
                  </a:lnTo>
                  <a:lnTo>
                    <a:pt x="1598" y="961"/>
                  </a:lnTo>
                  <a:lnTo>
                    <a:pt x="1736" y="930"/>
                  </a:lnTo>
                  <a:lnTo>
                    <a:pt x="1881" y="919"/>
                  </a:lnTo>
                  <a:lnTo>
                    <a:pt x="2034" y="928"/>
                  </a:lnTo>
                  <a:lnTo>
                    <a:pt x="2192" y="958"/>
                  </a:lnTo>
                  <a:lnTo>
                    <a:pt x="2272" y="983"/>
                  </a:lnTo>
                  <a:lnTo>
                    <a:pt x="1290" y="0"/>
                  </a:lnTo>
                  <a:lnTo>
                    <a:pt x="1314" y="81"/>
                  </a:lnTo>
                  <a:lnTo>
                    <a:pt x="1344" y="239"/>
                  </a:lnTo>
                  <a:lnTo>
                    <a:pt x="1353" y="392"/>
                  </a:lnTo>
                  <a:lnTo>
                    <a:pt x="1343" y="537"/>
                  </a:lnTo>
                  <a:lnTo>
                    <a:pt x="1313" y="674"/>
                  </a:lnTo>
                  <a:lnTo>
                    <a:pt x="1265" y="804"/>
                  </a:lnTo>
                  <a:lnTo>
                    <a:pt x="1200" y="922"/>
                  </a:lnTo>
                  <a:lnTo>
                    <a:pt x="1121" y="1028"/>
                  </a:lnTo>
                  <a:lnTo>
                    <a:pt x="1028" y="1121"/>
                  </a:lnTo>
                  <a:lnTo>
                    <a:pt x="922" y="1200"/>
                  </a:lnTo>
                  <a:lnTo>
                    <a:pt x="804" y="1264"/>
                  </a:lnTo>
                  <a:lnTo>
                    <a:pt x="675" y="1312"/>
                  </a:lnTo>
                  <a:lnTo>
                    <a:pt x="538" y="1342"/>
                  </a:lnTo>
                  <a:lnTo>
                    <a:pt x="392" y="1353"/>
                  </a:lnTo>
                  <a:lnTo>
                    <a:pt x="240" y="1344"/>
                  </a:lnTo>
                  <a:lnTo>
                    <a:pt x="82" y="1313"/>
                  </a:lnTo>
                  <a:lnTo>
                    <a:pt x="0" y="1289"/>
                  </a:lnTo>
                  <a:lnTo>
                    <a:pt x="984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4" name="Freeform 193">
              <a:extLst>
                <a:ext uri="{FF2B5EF4-FFF2-40B4-BE49-F238E27FC236}">
                  <a16:creationId xmlns:a16="http://schemas.microsoft.com/office/drawing/2014/main" id="{73F24E18-8676-7836-0672-FC035460F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1822" y="2201692"/>
              <a:ext cx="1186983" cy="1186983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5" name="Freeform 194">
              <a:extLst>
                <a:ext uri="{FF2B5EF4-FFF2-40B4-BE49-F238E27FC236}">
                  <a16:creationId xmlns:a16="http://schemas.microsoft.com/office/drawing/2014/main" id="{7D8561D8-4A90-F75C-829F-9E6DE74E8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421" y="2490292"/>
              <a:ext cx="609784" cy="609783"/>
            </a:xfrm>
            <a:custGeom>
              <a:avLst/>
              <a:gdLst>
                <a:gd name="T0" fmla="*/ 746 w 1574"/>
                <a:gd name="T1" fmla="*/ 1 h 1575"/>
                <a:gd name="T2" fmla="*/ 589 w 1574"/>
                <a:gd name="T3" fmla="*/ 25 h 1575"/>
                <a:gd name="T4" fmla="*/ 446 w 1574"/>
                <a:gd name="T5" fmla="*/ 78 h 1575"/>
                <a:gd name="T6" fmla="*/ 316 w 1574"/>
                <a:gd name="T7" fmla="*/ 157 h 1575"/>
                <a:gd name="T8" fmla="*/ 203 w 1574"/>
                <a:gd name="T9" fmla="*/ 258 h 1575"/>
                <a:gd name="T10" fmla="*/ 114 w 1574"/>
                <a:gd name="T11" fmla="*/ 380 h 1575"/>
                <a:gd name="T12" fmla="*/ 46 w 1574"/>
                <a:gd name="T13" fmla="*/ 517 h 1575"/>
                <a:gd name="T14" fmla="*/ 9 w 1574"/>
                <a:gd name="T15" fmla="*/ 668 h 1575"/>
                <a:gd name="T16" fmla="*/ 0 w 1574"/>
                <a:gd name="T17" fmla="*/ 788 h 1575"/>
                <a:gd name="T18" fmla="*/ 9 w 1574"/>
                <a:gd name="T19" fmla="*/ 907 h 1575"/>
                <a:gd name="T20" fmla="*/ 46 w 1574"/>
                <a:gd name="T21" fmla="*/ 1059 h 1575"/>
                <a:gd name="T22" fmla="*/ 114 w 1574"/>
                <a:gd name="T23" fmla="*/ 1196 h 1575"/>
                <a:gd name="T24" fmla="*/ 203 w 1574"/>
                <a:gd name="T25" fmla="*/ 1317 h 1575"/>
                <a:gd name="T26" fmla="*/ 316 w 1574"/>
                <a:gd name="T27" fmla="*/ 1419 h 1575"/>
                <a:gd name="T28" fmla="*/ 446 w 1574"/>
                <a:gd name="T29" fmla="*/ 1498 h 1575"/>
                <a:gd name="T30" fmla="*/ 589 w 1574"/>
                <a:gd name="T31" fmla="*/ 1550 h 1575"/>
                <a:gd name="T32" fmla="*/ 746 w 1574"/>
                <a:gd name="T33" fmla="*/ 1575 h 1575"/>
                <a:gd name="T34" fmla="*/ 828 w 1574"/>
                <a:gd name="T35" fmla="*/ 1575 h 1575"/>
                <a:gd name="T36" fmla="*/ 983 w 1574"/>
                <a:gd name="T37" fmla="*/ 1550 h 1575"/>
                <a:gd name="T38" fmla="*/ 1129 w 1574"/>
                <a:gd name="T39" fmla="*/ 1498 h 1575"/>
                <a:gd name="T40" fmla="*/ 1258 w 1574"/>
                <a:gd name="T41" fmla="*/ 1419 h 1575"/>
                <a:gd name="T42" fmla="*/ 1370 w 1574"/>
                <a:gd name="T43" fmla="*/ 1317 h 1575"/>
                <a:gd name="T44" fmla="*/ 1460 w 1574"/>
                <a:gd name="T45" fmla="*/ 1196 h 1575"/>
                <a:gd name="T46" fmla="*/ 1526 w 1574"/>
                <a:gd name="T47" fmla="*/ 1059 h 1575"/>
                <a:gd name="T48" fmla="*/ 1565 w 1574"/>
                <a:gd name="T49" fmla="*/ 907 h 1575"/>
                <a:gd name="T50" fmla="*/ 1574 w 1574"/>
                <a:gd name="T51" fmla="*/ 788 h 1575"/>
                <a:gd name="T52" fmla="*/ 1565 w 1574"/>
                <a:gd name="T53" fmla="*/ 668 h 1575"/>
                <a:gd name="T54" fmla="*/ 1526 w 1574"/>
                <a:gd name="T55" fmla="*/ 517 h 1575"/>
                <a:gd name="T56" fmla="*/ 1460 w 1574"/>
                <a:gd name="T57" fmla="*/ 380 h 1575"/>
                <a:gd name="T58" fmla="*/ 1370 w 1574"/>
                <a:gd name="T59" fmla="*/ 258 h 1575"/>
                <a:gd name="T60" fmla="*/ 1258 w 1574"/>
                <a:gd name="T61" fmla="*/ 157 h 1575"/>
                <a:gd name="T62" fmla="*/ 1129 w 1574"/>
                <a:gd name="T63" fmla="*/ 78 h 1575"/>
                <a:gd name="T64" fmla="*/ 983 w 1574"/>
                <a:gd name="T65" fmla="*/ 25 h 1575"/>
                <a:gd name="T66" fmla="*/ 828 w 1574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4" h="1575">
                  <a:moveTo>
                    <a:pt x="786" y="0"/>
                  </a:moveTo>
                  <a:lnTo>
                    <a:pt x="746" y="1"/>
                  </a:lnTo>
                  <a:lnTo>
                    <a:pt x="667" y="9"/>
                  </a:lnTo>
                  <a:lnTo>
                    <a:pt x="589" y="25"/>
                  </a:lnTo>
                  <a:lnTo>
                    <a:pt x="515" y="48"/>
                  </a:lnTo>
                  <a:lnTo>
                    <a:pt x="446" y="78"/>
                  </a:lnTo>
                  <a:lnTo>
                    <a:pt x="378" y="114"/>
                  </a:lnTo>
                  <a:lnTo>
                    <a:pt x="316" y="157"/>
                  </a:lnTo>
                  <a:lnTo>
                    <a:pt x="258" y="205"/>
                  </a:lnTo>
                  <a:lnTo>
                    <a:pt x="203" y="258"/>
                  </a:lnTo>
                  <a:lnTo>
                    <a:pt x="155" y="316"/>
                  </a:lnTo>
                  <a:lnTo>
                    <a:pt x="114" y="380"/>
                  </a:lnTo>
                  <a:lnTo>
                    <a:pt x="77" y="446"/>
                  </a:lnTo>
                  <a:lnTo>
                    <a:pt x="46" y="517"/>
                  </a:lnTo>
                  <a:lnTo>
                    <a:pt x="24" y="591"/>
                  </a:lnTo>
                  <a:lnTo>
                    <a:pt x="9" y="668"/>
                  </a:lnTo>
                  <a:lnTo>
                    <a:pt x="0" y="748"/>
                  </a:lnTo>
                  <a:lnTo>
                    <a:pt x="0" y="788"/>
                  </a:lnTo>
                  <a:lnTo>
                    <a:pt x="0" y="828"/>
                  </a:lnTo>
                  <a:lnTo>
                    <a:pt x="9" y="907"/>
                  </a:lnTo>
                  <a:lnTo>
                    <a:pt x="24" y="985"/>
                  </a:lnTo>
                  <a:lnTo>
                    <a:pt x="46" y="1059"/>
                  </a:lnTo>
                  <a:lnTo>
                    <a:pt x="77" y="1129"/>
                  </a:lnTo>
                  <a:lnTo>
                    <a:pt x="114" y="1196"/>
                  </a:lnTo>
                  <a:lnTo>
                    <a:pt x="155" y="1259"/>
                  </a:lnTo>
                  <a:lnTo>
                    <a:pt x="203" y="1317"/>
                  </a:lnTo>
                  <a:lnTo>
                    <a:pt x="258" y="1371"/>
                  </a:lnTo>
                  <a:lnTo>
                    <a:pt x="316" y="1419"/>
                  </a:lnTo>
                  <a:lnTo>
                    <a:pt x="378" y="1462"/>
                  </a:lnTo>
                  <a:lnTo>
                    <a:pt x="446" y="1498"/>
                  </a:lnTo>
                  <a:lnTo>
                    <a:pt x="515" y="1528"/>
                  </a:lnTo>
                  <a:lnTo>
                    <a:pt x="589" y="1550"/>
                  </a:lnTo>
                  <a:lnTo>
                    <a:pt x="667" y="1567"/>
                  </a:lnTo>
                  <a:lnTo>
                    <a:pt x="746" y="1575"/>
                  </a:lnTo>
                  <a:lnTo>
                    <a:pt x="786" y="1575"/>
                  </a:lnTo>
                  <a:lnTo>
                    <a:pt x="828" y="1575"/>
                  </a:lnTo>
                  <a:lnTo>
                    <a:pt x="907" y="1567"/>
                  </a:lnTo>
                  <a:lnTo>
                    <a:pt x="983" y="1550"/>
                  </a:lnTo>
                  <a:lnTo>
                    <a:pt x="1057" y="1528"/>
                  </a:lnTo>
                  <a:lnTo>
                    <a:pt x="1129" y="1498"/>
                  </a:lnTo>
                  <a:lnTo>
                    <a:pt x="1195" y="1462"/>
                  </a:lnTo>
                  <a:lnTo>
                    <a:pt x="1258" y="1419"/>
                  </a:lnTo>
                  <a:lnTo>
                    <a:pt x="1317" y="1371"/>
                  </a:lnTo>
                  <a:lnTo>
                    <a:pt x="1370" y="1317"/>
                  </a:lnTo>
                  <a:lnTo>
                    <a:pt x="1418" y="1259"/>
                  </a:lnTo>
                  <a:lnTo>
                    <a:pt x="1460" y="1196"/>
                  </a:lnTo>
                  <a:lnTo>
                    <a:pt x="1497" y="1129"/>
                  </a:lnTo>
                  <a:lnTo>
                    <a:pt x="1526" y="1059"/>
                  </a:lnTo>
                  <a:lnTo>
                    <a:pt x="1550" y="985"/>
                  </a:lnTo>
                  <a:lnTo>
                    <a:pt x="1565" y="907"/>
                  </a:lnTo>
                  <a:lnTo>
                    <a:pt x="1573" y="828"/>
                  </a:lnTo>
                  <a:lnTo>
                    <a:pt x="1574" y="788"/>
                  </a:lnTo>
                  <a:lnTo>
                    <a:pt x="1573" y="748"/>
                  </a:lnTo>
                  <a:lnTo>
                    <a:pt x="1565" y="668"/>
                  </a:lnTo>
                  <a:lnTo>
                    <a:pt x="1550" y="591"/>
                  </a:lnTo>
                  <a:lnTo>
                    <a:pt x="1526" y="517"/>
                  </a:lnTo>
                  <a:lnTo>
                    <a:pt x="1497" y="446"/>
                  </a:lnTo>
                  <a:lnTo>
                    <a:pt x="1460" y="380"/>
                  </a:lnTo>
                  <a:lnTo>
                    <a:pt x="1418" y="316"/>
                  </a:lnTo>
                  <a:lnTo>
                    <a:pt x="1370" y="258"/>
                  </a:lnTo>
                  <a:lnTo>
                    <a:pt x="1317" y="205"/>
                  </a:lnTo>
                  <a:lnTo>
                    <a:pt x="1258" y="157"/>
                  </a:lnTo>
                  <a:lnTo>
                    <a:pt x="1195" y="114"/>
                  </a:lnTo>
                  <a:lnTo>
                    <a:pt x="1129" y="78"/>
                  </a:lnTo>
                  <a:lnTo>
                    <a:pt x="1057" y="48"/>
                  </a:lnTo>
                  <a:lnTo>
                    <a:pt x="983" y="25"/>
                  </a:lnTo>
                  <a:lnTo>
                    <a:pt x="907" y="9"/>
                  </a:lnTo>
                  <a:lnTo>
                    <a:pt x="828" y="1"/>
                  </a:lnTo>
                  <a:lnTo>
                    <a:pt x="7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2021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66" name="Freeform 183">
              <a:extLst>
                <a:ext uri="{FF2B5EF4-FFF2-40B4-BE49-F238E27FC236}">
                  <a16:creationId xmlns:a16="http://schemas.microsoft.com/office/drawing/2014/main" id="{B4E07999-F08A-5AB2-9221-9749ABCD4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637" y="2979049"/>
              <a:ext cx="881315" cy="881314"/>
            </a:xfrm>
            <a:custGeom>
              <a:avLst/>
              <a:gdLst>
                <a:gd name="T0" fmla="*/ 1288 w 2271"/>
                <a:gd name="T1" fmla="*/ 2272 h 2272"/>
                <a:gd name="T2" fmla="*/ 1313 w 2271"/>
                <a:gd name="T3" fmla="*/ 2191 h 2272"/>
                <a:gd name="T4" fmla="*/ 1343 w 2271"/>
                <a:gd name="T5" fmla="*/ 2033 h 2272"/>
                <a:gd name="T6" fmla="*/ 1352 w 2271"/>
                <a:gd name="T7" fmla="*/ 1881 h 2272"/>
                <a:gd name="T8" fmla="*/ 1341 w 2271"/>
                <a:gd name="T9" fmla="*/ 1734 h 2272"/>
                <a:gd name="T10" fmla="*/ 1311 w 2271"/>
                <a:gd name="T11" fmla="*/ 1597 h 2272"/>
                <a:gd name="T12" fmla="*/ 1264 w 2271"/>
                <a:gd name="T13" fmla="*/ 1469 h 2272"/>
                <a:gd name="T14" fmla="*/ 1200 w 2271"/>
                <a:gd name="T15" fmla="*/ 1351 h 2272"/>
                <a:gd name="T16" fmla="*/ 1120 w 2271"/>
                <a:gd name="T17" fmla="*/ 1245 h 2272"/>
                <a:gd name="T18" fmla="*/ 1026 w 2271"/>
                <a:gd name="T19" fmla="*/ 1151 h 2272"/>
                <a:gd name="T20" fmla="*/ 920 w 2271"/>
                <a:gd name="T21" fmla="*/ 1072 h 2272"/>
                <a:gd name="T22" fmla="*/ 802 w 2271"/>
                <a:gd name="T23" fmla="*/ 1007 h 2272"/>
                <a:gd name="T24" fmla="*/ 674 w 2271"/>
                <a:gd name="T25" fmla="*/ 961 h 2272"/>
                <a:gd name="T26" fmla="*/ 536 w 2271"/>
                <a:gd name="T27" fmla="*/ 930 h 2272"/>
                <a:gd name="T28" fmla="*/ 391 w 2271"/>
                <a:gd name="T29" fmla="*/ 919 h 2272"/>
                <a:gd name="T30" fmla="*/ 238 w 2271"/>
                <a:gd name="T31" fmla="*/ 928 h 2272"/>
                <a:gd name="T32" fmla="*/ 80 w 2271"/>
                <a:gd name="T33" fmla="*/ 958 h 2272"/>
                <a:gd name="T34" fmla="*/ 0 w 2271"/>
                <a:gd name="T35" fmla="*/ 983 h 2272"/>
                <a:gd name="T36" fmla="*/ 982 w 2271"/>
                <a:gd name="T37" fmla="*/ 0 h 2272"/>
                <a:gd name="T38" fmla="*/ 958 w 2271"/>
                <a:gd name="T39" fmla="*/ 81 h 2272"/>
                <a:gd name="T40" fmla="*/ 928 w 2271"/>
                <a:gd name="T41" fmla="*/ 239 h 2272"/>
                <a:gd name="T42" fmla="*/ 919 w 2271"/>
                <a:gd name="T43" fmla="*/ 392 h 2272"/>
                <a:gd name="T44" fmla="*/ 929 w 2271"/>
                <a:gd name="T45" fmla="*/ 537 h 2272"/>
                <a:gd name="T46" fmla="*/ 959 w 2271"/>
                <a:gd name="T47" fmla="*/ 674 h 2272"/>
                <a:gd name="T48" fmla="*/ 1007 w 2271"/>
                <a:gd name="T49" fmla="*/ 804 h 2272"/>
                <a:gd name="T50" fmla="*/ 1070 w 2271"/>
                <a:gd name="T51" fmla="*/ 922 h 2272"/>
                <a:gd name="T52" fmla="*/ 1151 w 2271"/>
                <a:gd name="T53" fmla="*/ 1028 h 2272"/>
                <a:gd name="T54" fmla="*/ 1244 w 2271"/>
                <a:gd name="T55" fmla="*/ 1121 h 2272"/>
                <a:gd name="T56" fmla="*/ 1350 w 2271"/>
                <a:gd name="T57" fmla="*/ 1200 h 2272"/>
                <a:gd name="T58" fmla="*/ 1468 w 2271"/>
                <a:gd name="T59" fmla="*/ 1264 h 2272"/>
                <a:gd name="T60" fmla="*/ 1597 w 2271"/>
                <a:gd name="T61" fmla="*/ 1312 h 2272"/>
                <a:gd name="T62" fmla="*/ 1734 w 2271"/>
                <a:gd name="T63" fmla="*/ 1342 h 2272"/>
                <a:gd name="T64" fmla="*/ 1879 w 2271"/>
                <a:gd name="T65" fmla="*/ 1353 h 2272"/>
                <a:gd name="T66" fmla="*/ 2032 w 2271"/>
                <a:gd name="T67" fmla="*/ 1344 h 2272"/>
                <a:gd name="T68" fmla="*/ 2190 w 2271"/>
                <a:gd name="T69" fmla="*/ 1313 h 2272"/>
                <a:gd name="T70" fmla="*/ 2271 w 2271"/>
                <a:gd name="T71" fmla="*/ 1289 h 2272"/>
                <a:gd name="T72" fmla="*/ 1288 w 2271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1" h="2272">
                  <a:moveTo>
                    <a:pt x="1288" y="2272"/>
                  </a:moveTo>
                  <a:lnTo>
                    <a:pt x="1313" y="2191"/>
                  </a:lnTo>
                  <a:lnTo>
                    <a:pt x="1343" y="2033"/>
                  </a:lnTo>
                  <a:lnTo>
                    <a:pt x="1352" y="1881"/>
                  </a:lnTo>
                  <a:lnTo>
                    <a:pt x="1341" y="1734"/>
                  </a:lnTo>
                  <a:lnTo>
                    <a:pt x="1311" y="1597"/>
                  </a:lnTo>
                  <a:lnTo>
                    <a:pt x="1264" y="1469"/>
                  </a:lnTo>
                  <a:lnTo>
                    <a:pt x="1200" y="1351"/>
                  </a:lnTo>
                  <a:lnTo>
                    <a:pt x="1120" y="1245"/>
                  </a:lnTo>
                  <a:lnTo>
                    <a:pt x="1026" y="1151"/>
                  </a:lnTo>
                  <a:lnTo>
                    <a:pt x="920" y="1072"/>
                  </a:lnTo>
                  <a:lnTo>
                    <a:pt x="802" y="1007"/>
                  </a:lnTo>
                  <a:lnTo>
                    <a:pt x="674" y="961"/>
                  </a:lnTo>
                  <a:lnTo>
                    <a:pt x="536" y="930"/>
                  </a:lnTo>
                  <a:lnTo>
                    <a:pt x="391" y="919"/>
                  </a:lnTo>
                  <a:lnTo>
                    <a:pt x="238" y="928"/>
                  </a:lnTo>
                  <a:lnTo>
                    <a:pt x="80" y="958"/>
                  </a:lnTo>
                  <a:lnTo>
                    <a:pt x="0" y="983"/>
                  </a:lnTo>
                  <a:lnTo>
                    <a:pt x="982" y="0"/>
                  </a:lnTo>
                  <a:lnTo>
                    <a:pt x="958" y="81"/>
                  </a:lnTo>
                  <a:lnTo>
                    <a:pt x="928" y="239"/>
                  </a:lnTo>
                  <a:lnTo>
                    <a:pt x="919" y="392"/>
                  </a:lnTo>
                  <a:lnTo>
                    <a:pt x="929" y="537"/>
                  </a:lnTo>
                  <a:lnTo>
                    <a:pt x="959" y="674"/>
                  </a:lnTo>
                  <a:lnTo>
                    <a:pt x="1007" y="804"/>
                  </a:lnTo>
                  <a:lnTo>
                    <a:pt x="1070" y="922"/>
                  </a:lnTo>
                  <a:lnTo>
                    <a:pt x="1151" y="1028"/>
                  </a:lnTo>
                  <a:lnTo>
                    <a:pt x="1244" y="1121"/>
                  </a:lnTo>
                  <a:lnTo>
                    <a:pt x="1350" y="1200"/>
                  </a:lnTo>
                  <a:lnTo>
                    <a:pt x="1468" y="1264"/>
                  </a:lnTo>
                  <a:lnTo>
                    <a:pt x="1597" y="1312"/>
                  </a:lnTo>
                  <a:lnTo>
                    <a:pt x="1734" y="1342"/>
                  </a:lnTo>
                  <a:lnTo>
                    <a:pt x="1879" y="1353"/>
                  </a:lnTo>
                  <a:lnTo>
                    <a:pt x="2032" y="1344"/>
                  </a:lnTo>
                  <a:lnTo>
                    <a:pt x="2190" y="1313"/>
                  </a:lnTo>
                  <a:lnTo>
                    <a:pt x="2271" y="1289"/>
                  </a:lnTo>
                  <a:lnTo>
                    <a:pt x="1288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7" name="Freeform 191">
              <a:extLst>
                <a:ext uri="{FF2B5EF4-FFF2-40B4-BE49-F238E27FC236}">
                  <a16:creationId xmlns:a16="http://schemas.microsoft.com/office/drawing/2014/main" id="{374DC704-1A5B-3DB2-3F14-F78DDD1E0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327" y="3450738"/>
              <a:ext cx="1186983" cy="118698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8" name="Freeform 192">
              <a:extLst>
                <a:ext uri="{FF2B5EF4-FFF2-40B4-BE49-F238E27FC236}">
                  <a16:creationId xmlns:a16="http://schemas.microsoft.com/office/drawing/2014/main" id="{115084BD-66CB-92A7-96A2-07AAFEE26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8271" y="3734683"/>
              <a:ext cx="611335" cy="609783"/>
            </a:xfrm>
            <a:custGeom>
              <a:avLst/>
              <a:gdLst>
                <a:gd name="T0" fmla="*/ 828 w 1574"/>
                <a:gd name="T1" fmla="*/ 1 h 1575"/>
                <a:gd name="T2" fmla="*/ 983 w 1574"/>
                <a:gd name="T3" fmla="*/ 25 h 1575"/>
                <a:gd name="T4" fmla="*/ 1128 w 1574"/>
                <a:gd name="T5" fmla="*/ 78 h 1575"/>
                <a:gd name="T6" fmla="*/ 1258 w 1574"/>
                <a:gd name="T7" fmla="*/ 157 h 1575"/>
                <a:gd name="T8" fmla="*/ 1370 w 1574"/>
                <a:gd name="T9" fmla="*/ 258 h 1575"/>
                <a:gd name="T10" fmla="*/ 1460 w 1574"/>
                <a:gd name="T11" fmla="*/ 379 h 1575"/>
                <a:gd name="T12" fmla="*/ 1526 w 1574"/>
                <a:gd name="T13" fmla="*/ 517 h 1575"/>
                <a:gd name="T14" fmla="*/ 1565 w 1574"/>
                <a:gd name="T15" fmla="*/ 668 h 1575"/>
                <a:gd name="T16" fmla="*/ 1574 w 1574"/>
                <a:gd name="T17" fmla="*/ 788 h 1575"/>
                <a:gd name="T18" fmla="*/ 1565 w 1574"/>
                <a:gd name="T19" fmla="*/ 907 h 1575"/>
                <a:gd name="T20" fmla="*/ 1526 w 1574"/>
                <a:gd name="T21" fmla="*/ 1059 h 1575"/>
                <a:gd name="T22" fmla="*/ 1460 w 1574"/>
                <a:gd name="T23" fmla="*/ 1196 h 1575"/>
                <a:gd name="T24" fmla="*/ 1370 w 1574"/>
                <a:gd name="T25" fmla="*/ 1317 h 1575"/>
                <a:gd name="T26" fmla="*/ 1258 w 1574"/>
                <a:gd name="T27" fmla="*/ 1419 h 1575"/>
                <a:gd name="T28" fmla="*/ 1128 w 1574"/>
                <a:gd name="T29" fmla="*/ 1497 h 1575"/>
                <a:gd name="T30" fmla="*/ 983 w 1574"/>
                <a:gd name="T31" fmla="*/ 1550 h 1575"/>
                <a:gd name="T32" fmla="*/ 828 w 1574"/>
                <a:gd name="T33" fmla="*/ 1574 h 1575"/>
                <a:gd name="T34" fmla="*/ 746 w 1574"/>
                <a:gd name="T35" fmla="*/ 1574 h 1575"/>
                <a:gd name="T36" fmla="*/ 589 w 1574"/>
                <a:gd name="T37" fmla="*/ 1550 h 1575"/>
                <a:gd name="T38" fmla="*/ 445 w 1574"/>
                <a:gd name="T39" fmla="*/ 1497 h 1575"/>
                <a:gd name="T40" fmla="*/ 316 w 1574"/>
                <a:gd name="T41" fmla="*/ 1419 h 1575"/>
                <a:gd name="T42" fmla="*/ 203 w 1574"/>
                <a:gd name="T43" fmla="*/ 1317 h 1575"/>
                <a:gd name="T44" fmla="*/ 112 w 1574"/>
                <a:gd name="T45" fmla="*/ 1196 h 1575"/>
                <a:gd name="T46" fmla="*/ 46 w 1574"/>
                <a:gd name="T47" fmla="*/ 1059 h 1575"/>
                <a:gd name="T48" fmla="*/ 9 w 1574"/>
                <a:gd name="T49" fmla="*/ 907 h 1575"/>
                <a:gd name="T50" fmla="*/ 0 w 1574"/>
                <a:gd name="T51" fmla="*/ 788 h 1575"/>
                <a:gd name="T52" fmla="*/ 9 w 1574"/>
                <a:gd name="T53" fmla="*/ 668 h 1575"/>
                <a:gd name="T54" fmla="*/ 46 w 1574"/>
                <a:gd name="T55" fmla="*/ 517 h 1575"/>
                <a:gd name="T56" fmla="*/ 112 w 1574"/>
                <a:gd name="T57" fmla="*/ 379 h 1575"/>
                <a:gd name="T58" fmla="*/ 203 w 1574"/>
                <a:gd name="T59" fmla="*/ 258 h 1575"/>
                <a:gd name="T60" fmla="*/ 316 w 1574"/>
                <a:gd name="T61" fmla="*/ 157 h 1575"/>
                <a:gd name="T62" fmla="*/ 445 w 1574"/>
                <a:gd name="T63" fmla="*/ 78 h 1575"/>
                <a:gd name="T64" fmla="*/ 589 w 1574"/>
                <a:gd name="T65" fmla="*/ 25 h 1575"/>
                <a:gd name="T66" fmla="*/ 746 w 1574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4" h="1575">
                  <a:moveTo>
                    <a:pt x="786" y="0"/>
                  </a:moveTo>
                  <a:lnTo>
                    <a:pt x="828" y="1"/>
                  </a:lnTo>
                  <a:lnTo>
                    <a:pt x="907" y="9"/>
                  </a:lnTo>
                  <a:lnTo>
                    <a:pt x="983" y="25"/>
                  </a:lnTo>
                  <a:lnTo>
                    <a:pt x="1057" y="48"/>
                  </a:lnTo>
                  <a:lnTo>
                    <a:pt x="1128" y="78"/>
                  </a:lnTo>
                  <a:lnTo>
                    <a:pt x="1195" y="114"/>
                  </a:lnTo>
                  <a:lnTo>
                    <a:pt x="1258" y="157"/>
                  </a:lnTo>
                  <a:lnTo>
                    <a:pt x="1316" y="205"/>
                  </a:lnTo>
                  <a:lnTo>
                    <a:pt x="1370" y="258"/>
                  </a:lnTo>
                  <a:lnTo>
                    <a:pt x="1418" y="316"/>
                  </a:lnTo>
                  <a:lnTo>
                    <a:pt x="1460" y="379"/>
                  </a:lnTo>
                  <a:lnTo>
                    <a:pt x="1497" y="446"/>
                  </a:lnTo>
                  <a:lnTo>
                    <a:pt x="1526" y="517"/>
                  </a:lnTo>
                  <a:lnTo>
                    <a:pt x="1550" y="591"/>
                  </a:lnTo>
                  <a:lnTo>
                    <a:pt x="1565" y="668"/>
                  </a:lnTo>
                  <a:lnTo>
                    <a:pt x="1573" y="747"/>
                  </a:lnTo>
                  <a:lnTo>
                    <a:pt x="1574" y="788"/>
                  </a:lnTo>
                  <a:lnTo>
                    <a:pt x="1573" y="828"/>
                  </a:lnTo>
                  <a:lnTo>
                    <a:pt x="1565" y="907"/>
                  </a:lnTo>
                  <a:lnTo>
                    <a:pt x="1550" y="984"/>
                  </a:lnTo>
                  <a:lnTo>
                    <a:pt x="1526" y="1059"/>
                  </a:lnTo>
                  <a:lnTo>
                    <a:pt x="1497" y="1129"/>
                  </a:lnTo>
                  <a:lnTo>
                    <a:pt x="1460" y="1196"/>
                  </a:lnTo>
                  <a:lnTo>
                    <a:pt x="1418" y="1259"/>
                  </a:lnTo>
                  <a:lnTo>
                    <a:pt x="1370" y="1317"/>
                  </a:lnTo>
                  <a:lnTo>
                    <a:pt x="1316" y="1370"/>
                  </a:lnTo>
                  <a:lnTo>
                    <a:pt x="1258" y="1419"/>
                  </a:lnTo>
                  <a:lnTo>
                    <a:pt x="1195" y="1461"/>
                  </a:lnTo>
                  <a:lnTo>
                    <a:pt x="1128" y="1497"/>
                  </a:lnTo>
                  <a:lnTo>
                    <a:pt x="1057" y="1527"/>
                  </a:lnTo>
                  <a:lnTo>
                    <a:pt x="983" y="1550"/>
                  </a:lnTo>
                  <a:lnTo>
                    <a:pt x="907" y="1566"/>
                  </a:lnTo>
                  <a:lnTo>
                    <a:pt x="828" y="1574"/>
                  </a:lnTo>
                  <a:lnTo>
                    <a:pt x="786" y="1575"/>
                  </a:lnTo>
                  <a:lnTo>
                    <a:pt x="746" y="1574"/>
                  </a:lnTo>
                  <a:lnTo>
                    <a:pt x="667" y="1566"/>
                  </a:lnTo>
                  <a:lnTo>
                    <a:pt x="589" y="1550"/>
                  </a:lnTo>
                  <a:lnTo>
                    <a:pt x="515" y="1527"/>
                  </a:lnTo>
                  <a:lnTo>
                    <a:pt x="445" y="1497"/>
                  </a:lnTo>
                  <a:lnTo>
                    <a:pt x="378" y="1461"/>
                  </a:lnTo>
                  <a:lnTo>
                    <a:pt x="316" y="1419"/>
                  </a:lnTo>
                  <a:lnTo>
                    <a:pt x="257" y="1370"/>
                  </a:lnTo>
                  <a:lnTo>
                    <a:pt x="203" y="1317"/>
                  </a:lnTo>
                  <a:lnTo>
                    <a:pt x="155" y="1259"/>
                  </a:lnTo>
                  <a:lnTo>
                    <a:pt x="112" y="1196"/>
                  </a:lnTo>
                  <a:lnTo>
                    <a:pt x="76" y="1129"/>
                  </a:lnTo>
                  <a:lnTo>
                    <a:pt x="46" y="1059"/>
                  </a:lnTo>
                  <a:lnTo>
                    <a:pt x="24" y="984"/>
                  </a:lnTo>
                  <a:lnTo>
                    <a:pt x="9" y="907"/>
                  </a:lnTo>
                  <a:lnTo>
                    <a:pt x="0" y="828"/>
                  </a:lnTo>
                  <a:lnTo>
                    <a:pt x="0" y="788"/>
                  </a:lnTo>
                  <a:lnTo>
                    <a:pt x="0" y="747"/>
                  </a:lnTo>
                  <a:lnTo>
                    <a:pt x="9" y="668"/>
                  </a:lnTo>
                  <a:lnTo>
                    <a:pt x="24" y="591"/>
                  </a:lnTo>
                  <a:lnTo>
                    <a:pt x="46" y="517"/>
                  </a:lnTo>
                  <a:lnTo>
                    <a:pt x="76" y="446"/>
                  </a:lnTo>
                  <a:lnTo>
                    <a:pt x="112" y="379"/>
                  </a:lnTo>
                  <a:lnTo>
                    <a:pt x="155" y="316"/>
                  </a:lnTo>
                  <a:lnTo>
                    <a:pt x="203" y="258"/>
                  </a:lnTo>
                  <a:lnTo>
                    <a:pt x="257" y="205"/>
                  </a:lnTo>
                  <a:lnTo>
                    <a:pt x="316" y="157"/>
                  </a:lnTo>
                  <a:lnTo>
                    <a:pt x="378" y="114"/>
                  </a:lnTo>
                  <a:lnTo>
                    <a:pt x="445" y="78"/>
                  </a:lnTo>
                  <a:lnTo>
                    <a:pt x="515" y="48"/>
                  </a:lnTo>
                  <a:lnTo>
                    <a:pt x="589" y="25"/>
                  </a:lnTo>
                  <a:lnTo>
                    <a:pt x="667" y="9"/>
                  </a:lnTo>
                  <a:lnTo>
                    <a:pt x="746" y="1"/>
                  </a:lnTo>
                  <a:lnTo>
                    <a:pt x="7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2020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69" name="Freeform 182">
              <a:extLst>
                <a:ext uri="{FF2B5EF4-FFF2-40B4-BE49-F238E27FC236}">
                  <a16:creationId xmlns:a16="http://schemas.microsoft.com/office/drawing/2014/main" id="{C1073D2D-8EF1-B2C7-99CD-30E764618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142" y="2979050"/>
              <a:ext cx="881315" cy="881314"/>
            </a:xfrm>
            <a:custGeom>
              <a:avLst/>
              <a:gdLst>
                <a:gd name="T0" fmla="*/ 982 w 2271"/>
                <a:gd name="T1" fmla="*/ 2272 h 2272"/>
                <a:gd name="T2" fmla="*/ 958 w 2271"/>
                <a:gd name="T3" fmla="*/ 2191 h 2272"/>
                <a:gd name="T4" fmla="*/ 928 w 2271"/>
                <a:gd name="T5" fmla="*/ 2033 h 2272"/>
                <a:gd name="T6" fmla="*/ 919 w 2271"/>
                <a:gd name="T7" fmla="*/ 1881 h 2272"/>
                <a:gd name="T8" fmla="*/ 929 w 2271"/>
                <a:gd name="T9" fmla="*/ 1734 h 2272"/>
                <a:gd name="T10" fmla="*/ 959 w 2271"/>
                <a:gd name="T11" fmla="*/ 1597 h 2272"/>
                <a:gd name="T12" fmla="*/ 1007 w 2271"/>
                <a:gd name="T13" fmla="*/ 1469 h 2272"/>
                <a:gd name="T14" fmla="*/ 1070 w 2271"/>
                <a:gd name="T15" fmla="*/ 1351 h 2272"/>
                <a:gd name="T16" fmla="*/ 1151 w 2271"/>
                <a:gd name="T17" fmla="*/ 1245 h 2272"/>
                <a:gd name="T18" fmla="*/ 1244 w 2271"/>
                <a:gd name="T19" fmla="*/ 1151 h 2272"/>
                <a:gd name="T20" fmla="*/ 1350 w 2271"/>
                <a:gd name="T21" fmla="*/ 1072 h 2272"/>
                <a:gd name="T22" fmla="*/ 1468 w 2271"/>
                <a:gd name="T23" fmla="*/ 1007 h 2272"/>
                <a:gd name="T24" fmla="*/ 1597 w 2271"/>
                <a:gd name="T25" fmla="*/ 961 h 2272"/>
                <a:gd name="T26" fmla="*/ 1734 w 2271"/>
                <a:gd name="T27" fmla="*/ 930 h 2272"/>
                <a:gd name="T28" fmla="*/ 1879 w 2271"/>
                <a:gd name="T29" fmla="*/ 919 h 2272"/>
                <a:gd name="T30" fmla="*/ 2032 w 2271"/>
                <a:gd name="T31" fmla="*/ 928 h 2272"/>
                <a:gd name="T32" fmla="*/ 2190 w 2271"/>
                <a:gd name="T33" fmla="*/ 958 h 2272"/>
                <a:gd name="T34" fmla="*/ 2271 w 2271"/>
                <a:gd name="T35" fmla="*/ 983 h 2272"/>
                <a:gd name="T36" fmla="*/ 1288 w 2271"/>
                <a:gd name="T37" fmla="*/ 0 h 2272"/>
                <a:gd name="T38" fmla="*/ 1313 w 2271"/>
                <a:gd name="T39" fmla="*/ 81 h 2272"/>
                <a:gd name="T40" fmla="*/ 1343 w 2271"/>
                <a:gd name="T41" fmla="*/ 239 h 2272"/>
                <a:gd name="T42" fmla="*/ 1352 w 2271"/>
                <a:gd name="T43" fmla="*/ 392 h 2272"/>
                <a:gd name="T44" fmla="*/ 1341 w 2271"/>
                <a:gd name="T45" fmla="*/ 537 h 2272"/>
                <a:gd name="T46" fmla="*/ 1311 w 2271"/>
                <a:gd name="T47" fmla="*/ 674 h 2272"/>
                <a:gd name="T48" fmla="*/ 1264 w 2271"/>
                <a:gd name="T49" fmla="*/ 804 h 2272"/>
                <a:gd name="T50" fmla="*/ 1200 w 2271"/>
                <a:gd name="T51" fmla="*/ 922 h 2272"/>
                <a:gd name="T52" fmla="*/ 1120 w 2271"/>
                <a:gd name="T53" fmla="*/ 1028 h 2272"/>
                <a:gd name="T54" fmla="*/ 1026 w 2271"/>
                <a:gd name="T55" fmla="*/ 1121 h 2272"/>
                <a:gd name="T56" fmla="*/ 920 w 2271"/>
                <a:gd name="T57" fmla="*/ 1200 h 2272"/>
                <a:gd name="T58" fmla="*/ 802 w 2271"/>
                <a:gd name="T59" fmla="*/ 1264 h 2272"/>
                <a:gd name="T60" fmla="*/ 674 w 2271"/>
                <a:gd name="T61" fmla="*/ 1312 h 2272"/>
                <a:gd name="T62" fmla="*/ 536 w 2271"/>
                <a:gd name="T63" fmla="*/ 1342 h 2272"/>
                <a:gd name="T64" fmla="*/ 391 w 2271"/>
                <a:gd name="T65" fmla="*/ 1353 h 2272"/>
                <a:gd name="T66" fmla="*/ 238 w 2271"/>
                <a:gd name="T67" fmla="*/ 1344 h 2272"/>
                <a:gd name="T68" fmla="*/ 80 w 2271"/>
                <a:gd name="T69" fmla="*/ 1313 h 2272"/>
                <a:gd name="T70" fmla="*/ 0 w 2271"/>
                <a:gd name="T71" fmla="*/ 1289 h 2272"/>
                <a:gd name="T72" fmla="*/ 982 w 2271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1" h="2272">
                  <a:moveTo>
                    <a:pt x="982" y="2272"/>
                  </a:moveTo>
                  <a:lnTo>
                    <a:pt x="958" y="2191"/>
                  </a:lnTo>
                  <a:lnTo>
                    <a:pt x="928" y="2033"/>
                  </a:lnTo>
                  <a:lnTo>
                    <a:pt x="919" y="1881"/>
                  </a:lnTo>
                  <a:lnTo>
                    <a:pt x="929" y="1734"/>
                  </a:lnTo>
                  <a:lnTo>
                    <a:pt x="959" y="1597"/>
                  </a:lnTo>
                  <a:lnTo>
                    <a:pt x="1007" y="1469"/>
                  </a:lnTo>
                  <a:lnTo>
                    <a:pt x="1070" y="1351"/>
                  </a:lnTo>
                  <a:lnTo>
                    <a:pt x="1151" y="1245"/>
                  </a:lnTo>
                  <a:lnTo>
                    <a:pt x="1244" y="1151"/>
                  </a:lnTo>
                  <a:lnTo>
                    <a:pt x="1350" y="1072"/>
                  </a:lnTo>
                  <a:lnTo>
                    <a:pt x="1468" y="1007"/>
                  </a:lnTo>
                  <a:lnTo>
                    <a:pt x="1597" y="961"/>
                  </a:lnTo>
                  <a:lnTo>
                    <a:pt x="1734" y="930"/>
                  </a:lnTo>
                  <a:lnTo>
                    <a:pt x="1879" y="919"/>
                  </a:lnTo>
                  <a:lnTo>
                    <a:pt x="2032" y="928"/>
                  </a:lnTo>
                  <a:lnTo>
                    <a:pt x="2190" y="958"/>
                  </a:lnTo>
                  <a:lnTo>
                    <a:pt x="2271" y="983"/>
                  </a:lnTo>
                  <a:lnTo>
                    <a:pt x="1288" y="0"/>
                  </a:lnTo>
                  <a:lnTo>
                    <a:pt x="1313" y="81"/>
                  </a:lnTo>
                  <a:lnTo>
                    <a:pt x="1343" y="239"/>
                  </a:lnTo>
                  <a:lnTo>
                    <a:pt x="1352" y="392"/>
                  </a:lnTo>
                  <a:lnTo>
                    <a:pt x="1341" y="537"/>
                  </a:lnTo>
                  <a:lnTo>
                    <a:pt x="1311" y="674"/>
                  </a:lnTo>
                  <a:lnTo>
                    <a:pt x="1264" y="804"/>
                  </a:lnTo>
                  <a:lnTo>
                    <a:pt x="1200" y="922"/>
                  </a:lnTo>
                  <a:lnTo>
                    <a:pt x="1120" y="1028"/>
                  </a:lnTo>
                  <a:lnTo>
                    <a:pt x="1026" y="1121"/>
                  </a:lnTo>
                  <a:lnTo>
                    <a:pt x="920" y="1200"/>
                  </a:lnTo>
                  <a:lnTo>
                    <a:pt x="802" y="1264"/>
                  </a:lnTo>
                  <a:lnTo>
                    <a:pt x="674" y="1312"/>
                  </a:lnTo>
                  <a:lnTo>
                    <a:pt x="536" y="1342"/>
                  </a:lnTo>
                  <a:lnTo>
                    <a:pt x="391" y="1353"/>
                  </a:lnTo>
                  <a:lnTo>
                    <a:pt x="238" y="1344"/>
                  </a:lnTo>
                  <a:lnTo>
                    <a:pt x="80" y="1313"/>
                  </a:lnTo>
                  <a:lnTo>
                    <a:pt x="0" y="1289"/>
                  </a:lnTo>
                  <a:lnTo>
                    <a:pt x="982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0" name="Freeform 189">
              <a:extLst>
                <a:ext uri="{FF2B5EF4-FFF2-40B4-BE49-F238E27FC236}">
                  <a16:creationId xmlns:a16="http://schemas.microsoft.com/office/drawing/2014/main" id="{9E2097DF-B8DD-F32F-9D70-E8031B551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280" y="2201692"/>
              <a:ext cx="1188534" cy="1186983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1" name="Freeform 190">
              <a:extLst>
                <a:ext uri="{FF2B5EF4-FFF2-40B4-BE49-F238E27FC236}">
                  <a16:creationId xmlns:a16="http://schemas.microsoft.com/office/drawing/2014/main" id="{741618CF-9497-1087-1766-5591B8DBD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3880" y="2490292"/>
              <a:ext cx="611335" cy="609783"/>
            </a:xfrm>
            <a:custGeom>
              <a:avLst/>
              <a:gdLst>
                <a:gd name="T0" fmla="*/ 747 w 1575"/>
                <a:gd name="T1" fmla="*/ 1 h 1575"/>
                <a:gd name="T2" fmla="*/ 591 w 1575"/>
                <a:gd name="T3" fmla="*/ 25 h 1575"/>
                <a:gd name="T4" fmla="*/ 446 w 1575"/>
                <a:gd name="T5" fmla="*/ 78 h 1575"/>
                <a:gd name="T6" fmla="*/ 316 w 1575"/>
                <a:gd name="T7" fmla="*/ 157 h 1575"/>
                <a:gd name="T8" fmla="*/ 205 w 1575"/>
                <a:gd name="T9" fmla="*/ 258 h 1575"/>
                <a:gd name="T10" fmla="*/ 114 w 1575"/>
                <a:gd name="T11" fmla="*/ 380 h 1575"/>
                <a:gd name="T12" fmla="*/ 48 w 1575"/>
                <a:gd name="T13" fmla="*/ 517 h 1575"/>
                <a:gd name="T14" fmla="*/ 9 w 1575"/>
                <a:gd name="T15" fmla="*/ 668 h 1575"/>
                <a:gd name="T16" fmla="*/ 0 w 1575"/>
                <a:gd name="T17" fmla="*/ 788 h 1575"/>
                <a:gd name="T18" fmla="*/ 9 w 1575"/>
                <a:gd name="T19" fmla="*/ 907 h 1575"/>
                <a:gd name="T20" fmla="*/ 48 w 1575"/>
                <a:gd name="T21" fmla="*/ 1059 h 1575"/>
                <a:gd name="T22" fmla="*/ 114 w 1575"/>
                <a:gd name="T23" fmla="*/ 1196 h 1575"/>
                <a:gd name="T24" fmla="*/ 205 w 1575"/>
                <a:gd name="T25" fmla="*/ 1317 h 1575"/>
                <a:gd name="T26" fmla="*/ 316 w 1575"/>
                <a:gd name="T27" fmla="*/ 1419 h 1575"/>
                <a:gd name="T28" fmla="*/ 446 w 1575"/>
                <a:gd name="T29" fmla="*/ 1498 h 1575"/>
                <a:gd name="T30" fmla="*/ 591 w 1575"/>
                <a:gd name="T31" fmla="*/ 1550 h 1575"/>
                <a:gd name="T32" fmla="*/ 747 w 1575"/>
                <a:gd name="T33" fmla="*/ 1575 h 1575"/>
                <a:gd name="T34" fmla="*/ 828 w 1575"/>
                <a:gd name="T35" fmla="*/ 1575 h 1575"/>
                <a:gd name="T36" fmla="*/ 984 w 1575"/>
                <a:gd name="T37" fmla="*/ 1550 h 1575"/>
                <a:gd name="T38" fmla="*/ 1129 w 1575"/>
                <a:gd name="T39" fmla="*/ 1498 h 1575"/>
                <a:gd name="T40" fmla="*/ 1258 w 1575"/>
                <a:gd name="T41" fmla="*/ 1419 h 1575"/>
                <a:gd name="T42" fmla="*/ 1370 w 1575"/>
                <a:gd name="T43" fmla="*/ 1317 h 1575"/>
                <a:gd name="T44" fmla="*/ 1461 w 1575"/>
                <a:gd name="T45" fmla="*/ 1196 h 1575"/>
                <a:gd name="T46" fmla="*/ 1527 w 1575"/>
                <a:gd name="T47" fmla="*/ 1059 h 1575"/>
                <a:gd name="T48" fmla="*/ 1566 w 1575"/>
                <a:gd name="T49" fmla="*/ 907 h 1575"/>
                <a:gd name="T50" fmla="*/ 1575 w 1575"/>
                <a:gd name="T51" fmla="*/ 788 h 1575"/>
                <a:gd name="T52" fmla="*/ 1566 w 1575"/>
                <a:gd name="T53" fmla="*/ 668 h 1575"/>
                <a:gd name="T54" fmla="*/ 1527 w 1575"/>
                <a:gd name="T55" fmla="*/ 517 h 1575"/>
                <a:gd name="T56" fmla="*/ 1461 w 1575"/>
                <a:gd name="T57" fmla="*/ 380 h 1575"/>
                <a:gd name="T58" fmla="*/ 1370 w 1575"/>
                <a:gd name="T59" fmla="*/ 258 h 1575"/>
                <a:gd name="T60" fmla="*/ 1258 w 1575"/>
                <a:gd name="T61" fmla="*/ 157 h 1575"/>
                <a:gd name="T62" fmla="*/ 1129 w 1575"/>
                <a:gd name="T63" fmla="*/ 78 h 1575"/>
                <a:gd name="T64" fmla="*/ 984 w 1575"/>
                <a:gd name="T65" fmla="*/ 25 h 1575"/>
                <a:gd name="T66" fmla="*/ 828 w 1575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5" h="1575">
                  <a:moveTo>
                    <a:pt x="788" y="0"/>
                  </a:moveTo>
                  <a:lnTo>
                    <a:pt x="747" y="1"/>
                  </a:lnTo>
                  <a:lnTo>
                    <a:pt x="667" y="9"/>
                  </a:lnTo>
                  <a:lnTo>
                    <a:pt x="591" y="25"/>
                  </a:lnTo>
                  <a:lnTo>
                    <a:pt x="517" y="48"/>
                  </a:lnTo>
                  <a:lnTo>
                    <a:pt x="446" y="78"/>
                  </a:lnTo>
                  <a:lnTo>
                    <a:pt x="378" y="114"/>
                  </a:lnTo>
                  <a:lnTo>
                    <a:pt x="316" y="157"/>
                  </a:lnTo>
                  <a:lnTo>
                    <a:pt x="258" y="205"/>
                  </a:lnTo>
                  <a:lnTo>
                    <a:pt x="205" y="258"/>
                  </a:lnTo>
                  <a:lnTo>
                    <a:pt x="157" y="316"/>
                  </a:lnTo>
                  <a:lnTo>
                    <a:pt x="114" y="380"/>
                  </a:lnTo>
                  <a:lnTo>
                    <a:pt x="78" y="446"/>
                  </a:lnTo>
                  <a:lnTo>
                    <a:pt x="48" y="517"/>
                  </a:lnTo>
                  <a:lnTo>
                    <a:pt x="25" y="591"/>
                  </a:lnTo>
                  <a:lnTo>
                    <a:pt x="9" y="668"/>
                  </a:lnTo>
                  <a:lnTo>
                    <a:pt x="1" y="748"/>
                  </a:lnTo>
                  <a:lnTo>
                    <a:pt x="0" y="788"/>
                  </a:lnTo>
                  <a:lnTo>
                    <a:pt x="1" y="828"/>
                  </a:lnTo>
                  <a:lnTo>
                    <a:pt x="9" y="907"/>
                  </a:lnTo>
                  <a:lnTo>
                    <a:pt x="25" y="985"/>
                  </a:lnTo>
                  <a:lnTo>
                    <a:pt x="48" y="1059"/>
                  </a:lnTo>
                  <a:lnTo>
                    <a:pt x="78" y="1129"/>
                  </a:lnTo>
                  <a:lnTo>
                    <a:pt x="114" y="1196"/>
                  </a:lnTo>
                  <a:lnTo>
                    <a:pt x="157" y="1259"/>
                  </a:lnTo>
                  <a:lnTo>
                    <a:pt x="205" y="1317"/>
                  </a:lnTo>
                  <a:lnTo>
                    <a:pt x="258" y="1371"/>
                  </a:lnTo>
                  <a:lnTo>
                    <a:pt x="316" y="1419"/>
                  </a:lnTo>
                  <a:lnTo>
                    <a:pt x="378" y="1462"/>
                  </a:lnTo>
                  <a:lnTo>
                    <a:pt x="446" y="1498"/>
                  </a:lnTo>
                  <a:lnTo>
                    <a:pt x="517" y="1528"/>
                  </a:lnTo>
                  <a:lnTo>
                    <a:pt x="591" y="1550"/>
                  </a:lnTo>
                  <a:lnTo>
                    <a:pt x="667" y="1567"/>
                  </a:lnTo>
                  <a:lnTo>
                    <a:pt x="747" y="1575"/>
                  </a:lnTo>
                  <a:lnTo>
                    <a:pt x="788" y="1575"/>
                  </a:lnTo>
                  <a:lnTo>
                    <a:pt x="828" y="1575"/>
                  </a:lnTo>
                  <a:lnTo>
                    <a:pt x="907" y="1567"/>
                  </a:lnTo>
                  <a:lnTo>
                    <a:pt x="984" y="1550"/>
                  </a:lnTo>
                  <a:lnTo>
                    <a:pt x="1059" y="1528"/>
                  </a:lnTo>
                  <a:lnTo>
                    <a:pt x="1129" y="1498"/>
                  </a:lnTo>
                  <a:lnTo>
                    <a:pt x="1196" y="1462"/>
                  </a:lnTo>
                  <a:lnTo>
                    <a:pt x="1258" y="1419"/>
                  </a:lnTo>
                  <a:lnTo>
                    <a:pt x="1317" y="1371"/>
                  </a:lnTo>
                  <a:lnTo>
                    <a:pt x="1370" y="1317"/>
                  </a:lnTo>
                  <a:lnTo>
                    <a:pt x="1419" y="1259"/>
                  </a:lnTo>
                  <a:lnTo>
                    <a:pt x="1461" y="1196"/>
                  </a:lnTo>
                  <a:lnTo>
                    <a:pt x="1497" y="1129"/>
                  </a:lnTo>
                  <a:lnTo>
                    <a:pt x="1527" y="1059"/>
                  </a:lnTo>
                  <a:lnTo>
                    <a:pt x="1550" y="985"/>
                  </a:lnTo>
                  <a:lnTo>
                    <a:pt x="1566" y="907"/>
                  </a:lnTo>
                  <a:lnTo>
                    <a:pt x="1575" y="828"/>
                  </a:lnTo>
                  <a:lnTo>
                    <a:pt x="1575" y="788"/>
                  </a:lnTo>
                  <a:lnTo>
                    <a:pt x="1575" y="748"/>
                  </a:lnTo>
                  <a:lnTo>
                    <a:pt x="1566" y="668"/>
                  </a:lnTo>
                  <a:lnTo>
                    <a:pt x="1550" y="591"/>
                  </a:lnTo>
                  <a:lnTo>
                    <a:pt x="1527" y="517"/>
                  </a:lnTo>
                  <a:lnTo>
                    <a:pt x="1497" y="446"/>
                  </a:lnTo>
                  <a:lnTo>
                    <a:pt x="1461" y="380"/>
                  </a:lnTo>
                  <a:lnTo>
                    <a:pt x="1419" y="316"/>
                  </a:lnTo>
                  <a:lnTo>
                    <a:pt x="1370" y="258"/>
                  </a:lnTo>
                  <a:lnTo>
                    <a:pt x="1317" y="205"/>
                  </a:lnTo>
                  <a:lnTo>
                    <a:pt x="1258" y="157"/>
                  </a:lnTo>
                  <a:lnTo>
                    <a:pt x="1196" y="114"/>
                  </a:lnTo>
                  <a:lnTo>
                    <a:pt x="1129" y="78"/>
                  </a:lnTo>
                  <a:lnTo>
                    <a:pt x="1059" y="48"/>
                  </a:lnTo>
                  <a:lnTo>
                    <a:pt x="984" y="25"/>
                  </a:lnTo>
                  <a:lnTo>
                    <a:pt x="907" y="9"/>
                  </a:lnTo>
                  <a:lnTo>
                    <a:pt x="828" y="1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2019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72" name="Freeform 181">
              <a:extLst>
                <a:ext uri="{FF2B5EF4-FFF2-40B4-BE49-F238E27FC236}">
                  <a16:creationId xmlns:a16="http://schemas.microsoft.com/office/drawing/2014/main" id="{E5EBECBA-D1D8-8F93-CCDF-207851B6A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7647" y="2979049"/>
              <a:ext cx="881315" cy="881314"/>
            </a:xfrm>
            <a:custGeom>
              <a:avLst/>
              <a:gdLst>
                <a:gd name="T0" fmla="*/ 1288 w 2272"/>
                <a:gd name="T1" fmla="*/ 2272 h 2272"/>
                <a:gd name="T2" fmla="*/ 1313 w 2272"/>
                <a:gd name="T3" fmla="*/ 2191 h 2272"/>
                <a:gd name="T4" fmla="*/ 1344 w 2272"/>
                <a:gd name="T5" fmla="*/ 2033 h 2272"/>
                <a:gd name="T6" fmla="*/ 1353 w 2272"/>
                <a:gd name="T7" fmla="*/ 1881 h 2272"/>
                <a:gd name="T8" fmla="*/ 1342 w 2272"/>
                <a:gd name="T9" fmla="*/ 1734 h 2272"/>
                <a:gd name="T10" fmla="*/ 1312 w 2272"/>
                <a:gd name="T11" fmla="*/ 1597 h 2272"/>
                <a:gd name="T12" fmla="*/ 1264 w 2272"/>
                <a:gd name="T13" fmla="*/ 1469 h 2272"/>
                <a:gd name="T14" fmla="*/ 1200 w 2272"/>
                <a:gd name="T15" fmla="*/ 1351 h 2272"/>
                <a:gd name="T16" fmla="*/ 1121 w 2272"/>
                <a:gd name="T17" fmla="*/ 1245 h 2272"/>
                <a:gd name="T18" fmla="*/ 1027 w 2272"/>
                <a:gd name="T19" fmla="*/ 1151 h 2272"/>
                <a:gd name="T20" fmla="*/ 920 w 2272"/>
                <a:gd name="T21" fmla="*/ 1072 h 2272"/>
                <a:gd name="T22" fmla="*/ 802 w 2272"/>
                <a:gd name="T23" fmla="*/ 1007 h 2272"/>
                <a:gd name="T24" fmla="*/ 674 w 2272"/>
                <a:gd name="T25" fmla="*/ 961 h 2272"/>
                <a:gd name="T26" fmla="*/ 537 w 2272"/>
                <a:gd name="T27" fmla="*/ 930 h 2272"/>
                <a:gd name="T28" fmla="*/ 392 w 2272"/>
                <a:gd name="T29" fmla="*/ 919 h 2272"/>
                <a:gd name="T30" fmla="*/ 239 w 2272"/>
                <a:gd name="T31" fmla="*/ 928 h 2272"/>
                <a:gd name="T32" fmla="*/ 80 w 2272"/>
                <a:gd name="T33" fmla="*/ 958 h 2272"/>
                <a:gd name="T34" fmla="*/ 0 w 2272"/>
                <a:gd name="T35" fmla="*/ 983 h 2272"/>
                <a:gd name="T36" fmla="*/ 983 w 2272"/>
                <a:gd name="T37" fmla="*/ 0 h 2272"/>
                <a:gd name="T38" fmla="*/ 958 w 2272"/>
                <a:gd name="T39" fmla="*/ 81 h 2272"/>
                <a:gd name="T40" fmla="*/ 928 w 2272"/>
                <a:gd name="T41" fmla="*/ 239 h 2272"/>
                <a:gd name="T42" fmla="*/ 919 w 2272"/>
                <a:gd name="T43" fmla="*/ 392 h 2272"/>
                <a:gd name="T44" fmla="*/ 929 w 2272"/>
                <a:gd name="T45" fmla="*/ 537 h 2272"/>
                <a:gd name="T46" fmla="*/ 959 w 2272"/>
                <a:gd name="T47" fmla="*/ 674 h 2272"/>
                <a:gd name="T48" fmla="*/ 1007 w 2272"/>
                <a:gd name="T49" fmla="*/ 804 h 2272"/>
                <a:gd name="T50" fmla="*/ 1072 w 2272"/>
                <a:gd name="T51" fmla="*/ 922 h 2272"/>
                <a:gd name="T52" fmla="*/ 1151 w 2272"/>
                <a:gd name="T53" fmla="*/ 1028 h 2272"/>
                <a:gd name="T54" fmla="*/ 1244 w 2272"/>
                <a:gd name="T55" fmla="*/ 1121 h 2272"/>
                <a:gd name="T56" fmla="*/ 1351 w 2272"/>
                <a:gd name="T57" fmla="*/ 1200 h 2272"/>
                <a:gd name="T58" fmla="*/ 1469 w 2272"/>
                <a:gd name="T59" fmla="*/ 1264 h 2272"/>
                <a:gd name="T60" fmla="*/ 1597 w 2272"/>
                <a:gd name="T61" fmla="*/ 1312 h 2272"/>
                <a:gd name="T62" fmla="*/ 1734 w 2272"/>
                <a:gd name="T63" fmla="*/ 1342 h 2272"/>
                <a:gd name="T64" fmla="*/ 1881 w 2272"/>
                <a:gd name="T65" fmla="*/ 1353 h 2272"/>
                <a:gd name="T66" fmla="*/ 2032 w 2272"/>
                <a:gd name="T67" fmla="*/ 1344 h 2272"/>
                <a:gd name="T68" fmla="*/ 2191 w 2272"/>
                <a:gd name="T69" fmla="*/ 1313 h 2272"/>
                <a:gd name="T70" fmla="*/ 2272 w 2272"/>
                <a:gd name="T71" fmla="*/ 1289 h 2272"/>
                <a:gd name="T72" fmla="*/ 1288 w 2272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2" h="2272">
                  <a:moveTo>
                    <a:pt x="1288" y="2272"/>
                  </a:moveTo>
                  <a:lnTo>
                    <a:pt x="1313" y="2191"/>
                  </a:lnTo>
                  <a:lnTo>
                    <a:pt x="1344" y="2033"/>
                  </a:lnTo>
                  <a:lnTo>
                    <a:pt x="1353" y="1881"/>
                  </a:lnTo>
                  <a:lnTo>
                    <a:pt x="1342" y="1734"/>
                  </a:lnTo>
                  <a:lnTo>
                    <a:pt x="1312" y="1597"/>
                  </a:lnTo>
                  <a:lnTo>
                    <a:pt x="1264" y="1469"/>
                  </a:lnTo>
                  <a:lnTo>
                    <a:pt x="1200" y="1351"/>
                  </a:lnTo>
                  <a:lnTo>
                    <a:pt x="1121" y="1245"/>
                  </a:lnTo>
                  <a:lnTo>
                    <a:pt x="1027" y="1151"/>
                  </a:lnTo>
                  <a:lnTo>
                    <a:pt x="920" y="1072"/>
                  </a:lnTo>
                  <a:lnTo>
                    <a:pt x="802" y="1007"/>
                  </a:lnTo>
                  <a:lnTo>
                    <a:pt x="674" y="961"/>
                  </a:lnTo>
                  <a:lnTo>
                    <a:pt x="537" y="930"/>
                  </a:lnTo>
                  <a:lnTo>
                    <a:pt x="392" y="919"/>
                  </a:lnTo>
                  <a:lnTo>
                    <a:pt x="239" y="928"/>
                  </a:lnTo>
                  <a:lnTo>
                    <a:pt x="80" y="958"/>
                  </a:lnTo>
                  <a:lnTo>
                    <a:pt x="0" y="983"/>
                  </a:lnTo>
                  <a:lnTo>
                    <a:pt x="983" y="0"/>
                  </a:lnTo>
                  <a:lnTo>
                    <a:pt x="958" y="81"/>
                  </a:lnTo>
                  <a:lnTo>
                    <a:pt x="928" y="239"/>
                  </a:lnTo>
                  <a:lnTo>
                    <a:pt x="919" y="392"/>
                  </a:lnTo>
                  <a:lnTo>
                    <a:pt x="929" y="537"/>
                  </a:lnTo>
                  <a:lnTo>
                    <a:pt x="959" y="674"/>
                  </a:lnTo>
                  <a:lnTo>
                    <a:pt x="1007" y="804"/>
                  </a:lnTo>
                  <a:lnTo>
                    <a:pt x="1072" y="922"/>
                  </a:lnTo>
                  <a:lnTo>
                    <a:pt x="1151" y="1028"/>
                  </a:lnTo>
                  <a:lnTo>
                    <a:pt x="1244" y="1121"/>
                  </a:lnTo>
                  <a:lnTo>
                    <a:pt x="1351" y="1200"/>
                  </a:lnTo>
                  <a:lnTo>
                    <a:pt x="1469" y="1264"/>
                  </a:lnTo>
                  <a:lnTo>
                    <a:pt x="1597" y="1312"/>
                  </a:lnTo>
                  <a:lnTo>
                    <a:pt x="1734" y="1342"/>
                  </a:lnTo>
                  <a:lnTo>
                    <a:pt x="1881" y="1353"/>
                  </a:lnTo>
                  <a:lnTo>
                    <a:pt x="2032" y="1344"/>
                  </a:lnTo>
                  <a:lnTo>
                    <a:pt x="2191" y="1313"/>
                  </a:lnTo>
                  <a:lnTo>
                    <a:pt x="2272" y="1289"/>
                  </a:lnTo>
                  <a:lnTo>
                    <a:pt x="1288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3" name="Freeform 185">
              <a:extLst>
                <a:ext uri="{FF2B5EF4-FFF2-40B4-BE49-F238E27FC236}">
                  <a16:creationId xmlns:a16="http://schemas.microsoft.com/office/drawing/2014/main" id="{59D96AAE-0013-7568-25D9-ABCD035E8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337" y="3450738"/>
              <a:ext cx="1186983" cy="118698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4" name="Freeform 188">
              <a:extLst>
                <a:ext uri="{FF2B5EF4-FFF2-40B4-BE49-F238E27FC236}">
                  <a16:creationId xmlns:a16="http://schemas.microsoft.com/office/drawing/2014/main" id="{315EBE58-6E47-6768-8D2B-456512C0F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281" y="3734683"/>
              <a:ext cx="611335" cy="609783"/>
            </a:xfrm>
            <a:custGeom>
              <a:avLst/>
              <a:gdLst>
                <a:gd name="T0" fmla="*/ 828 w 1575"/>
                <a:gd name="T1" fmla="*/ 1 h 1575"/>
                <a:gd name="T2" fmla="*/ 984 w 1575"/>
                <a:gd name="T3" fmla="*/ 25 h 1575"/>
                <a:gd name="T4" fmla="*/ 1129 w 1575"/>
                <a:gd name="T5" fmla="*/ 78 h 1575"/>
                <a:gd name="T6" fmla="*/ 1258 w 1575"/>
                <a:gd name="T7" fmla="*/ 157 h 1575"/>
                <a:gd name="T8" fmla="*/ 1370 w 1575"/>
                <a:gd name="T9" fmla="*/ 258 h 1575"/>
                <a:gd name="T10" fmla="*/ 1461 w 1575"/>
                <a:gd name="T11" fmla="*/ 379 h 1575"/>
                <a:gd name="T12" fmla="*/ 1527 w 1575"/>
                <a:gd name="T13" fmla="*/ 517 h 1575"/>
                <a:gd name="T14" fmla="*/ 1566 w 1575"/>
                <a:gd name="T15" fmla="*/ 668 h 1575"/>
                <a:gd name="T16" fmla="*/ 1575 w 1575"/>
                <a:gd name="T17" fmla="*/ 788 h 1575"/>
                <a:gd name="T18" fmla="*/ 1566 w 1575"/>
                <a:gd name="T19" fmla="*/ 907 h 1575"/>
                <a:gd name="T20" fmla="*/ 1527 w 1575"/>
                <a:gd name="T21" fmla="*/ 1059 h 1575"/>
                <a:gd name="T22" fmla="*/ 1461 w 1575"/>
                <a:gd name="T23" fmla="*/ 1196 h 1575"/>
                <a:gd name="T24" fmla="*/ 1370 w 1575"/>
                <a:gd name="T25" fmla="*/ 1317 h 1575"/>
                <a:gd name="T26" fmla="*/ 1258 w 1575"/>
                <a:gd name="T27" fmla="*/ 1419 h 1575"/>
                <a:gd name="T28" fmla="*/ 1129 w 1575"/>
                <a:gd name="T29" fmla="*/ 1497 h 1575"/>
                <a:gd name="T30" fmla="*/ 984 w 1575"/>
                <a:gd name="T31" fmla="*/ 1550 h 1575"/>
                <a:gd name="T32" fmla="*/ 828 w 1575"/>
                <a:gd name="T33" fmla="*/ 1574 h 1575"/>
                <a:gd name="T34" fmla="*/ 746 w 1575"/>
                <a:gd name="T35" fmla="*/ 1574 h 1575"/>
                <a:gd name="T36" fmla="*/ 591 w 1575"/>
                <a:gd name="T37" fmla="*/ 1550 h 1575"/>
                <a:gd name="T38" fmla="*/ 446 w 1575"/>
                <a:gd name="T39" fmla="*/ 1497 h 1575"/>
                <a:gd name="T40" fmla="*/ 316 w 1575"/>
                <a:gd name="T41" fmla="*/ 1419 h 1575"/>
                <a:gd name="T42" fmla="*/ 205 w 1575"/>
                <a:gd name="T43" fmla="*/ 1317 h 1575"/>
                <a:gd name="T44" fmla="*/ 114 w 1575"/>
                <a:gd name="T45" fmla="*/ 1196 h 1575"/>
                <a:gd name="T46" fmla="*/ 48 w 1575"/>
                <a:gd name="T47" fmla="*/ 1059 h 1575"/>
                <a:gd name="T48" fmla="*/ 9 w 1575"/>
                <a:gd name="T49" fmla="*/ 907 h 1575"/>
                <a:gd name="T50" fmla="*/ 0 w 1575"/>
                <a:gd name="T51" fmla="*/ 788 h 1575"/>
                <a:gd name="T52" fmla="*/ 9 w 1575"/>
                <a:gd name="T53" fmla="*/ 668 h 1575"/>
                <a:gd name="T54" fmla="*/ 48 w 1575"/>
                <a:gd name="T55" fmla="*/ 517 h 1575"/>
                <a:gd name="T56" fmla="*/ 114 w 1575"/>
                <a:gd name="T57" fmla="*/ 379 h 1575"/>
                <a:gd name="T58" fmla="*/ 205 w 1575"/>
                <a:gd name="T59" fmla="*/ 258 h 1575"/>
                <a:gd name="T60" fmla="*/ 316 w 1575"/>
                <a:gd name="T61" fmla="*/ 157 h 1575"/>
                <a:gd name="T62" fmla="*/ 446 w 1575"/>
                <a:gd name="T63" fmla="*/ 78 h 1575"/>
                <a:gd name="T64" fmla="*/ 591 w 1575"/>
                <a:gd name="T65" fmla="*/ 25 h 1575"/>
                <a:gd name="T66" fmla="*/ 746 w 1575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5" h="1575">
                  <a:moveTo>
                    <a:pt x="787" y="0"/>
                  </a:moveTo>
                  <a:lnTo>
                    <a:pt x="828" y="1"/>
                  </a:lnTo>
                  <a:lnTo>
                    <a:pt x="907" y="9"/>
                  </a:lnTo>
                  <a:lnTo>
                    <a:pt x="984" y="25"/>
                  </a:lnTo>
                  <a:lnTo>
                    <a:pt x="1058" y="48"/>
                  </a:lnTo>
                  <a:lnTo>
                    <a:pt x="1129" y="78"/>
                  </a:lnTo>
                  <a:lnTo>
                    <a:pt x="1196" y="114"/>
                  </a:lnTo>
                  <a:lnTo>
                    <a:pt x="1258" y="157"/>
                  </a:lnTo>
                  <a:lnTo>
                    <a:pt x="1317" y="205"/>
                  </a:lnTo>
                  <a:lnTo>
                    <a:pt x="1370" y="258"/>
                  </a:lnTo>
                  <a:lnTo>
                    <a:pt x="1418" y="316"/>
                  </a:lnTo>
                  <a:lnTo>
                    <a:pt x="1461" y="379"/>
                  </a:lnTo>
                  <a:lnTo>
                    <a:pt x="1497" y="446"/>
                  </a:lnTo>
                  <a:lnTo>
                    <a:pt x="1527" y="517"/>
                  </a:lnTo>
                  <a:lnTo>
                    <a:pt x="1550" y="591"/>
                  </a:lnTo>
                  <a:lnTo>
                    <a:pt x="1566" y="668"/>
                  </a:lnTo>
                  <a:lnTo>
                    <a:pt x="1573" y="747"/>
                  </a:lnTo>
                  <a:lnTo>
                    <a:pt x="1575" y="788"/>
                  </a:lnTo>
                  <a:lnTo>
                    <a:pt x="1573" y="828"/>
                  </a:lnTo>
                  <a:lnTo>
                    <a:pt x="1566" y="907"/>
                  </a:lnTo>
                  <a:lnTo>
                    <a:pt x="1550" y="984"/>
                  </a:lnTo>
                  <a:lnTo>
                    <a:pt x="1527" y="1059"/>
                  </a:lnTo>
                  <a:lnTo>
                    <a:pt x="1497" y="1129"/>
                  </a:lnTo>
                  <a:lnTo>
                    <a:pt x="1461" y="1196"/>
                  </a:lnTo>
                  <a:lnTo>
                    <a:pt x="1418" y="1259"/>
                  </a:lnTo>
                  <a:lnTo>
                    <a:pt x="1370" y="1317"/>
                  </a:lnTo>
                  <a:lnTo>
                    <a:pt x="1317" y="1370"/>
                  </a:lnTo>
                  <a:lnTo>
                    <a:pt x="1258" y="1419"/>
                  </a:lnTo>
                  <a:lnTo>
                    <a:pt x="1196" y="1461"/>
                  </a:lnTo>
                  <a:lnTo>
                    <a:pt x="1129" y="1497"/>
                  </a:lnTo>
                  <a:lnTo>
                    <a:pt x="1058" y="1527"/>
                  </a:lnTo>
                  <a:lnTo>
                    <a:pt x="984" y="1550"/>
                  </a:lnTo>
                  <a:lnTo>
                    <a:pt x="907" y="1566"/>
                  </a:lnTo>
                  <a:lnTo>
                    <a:pt x="828" y="1574"/>
                  </a:lnTo>
                  <a:lnTo>
                    <a:pt x="787" y="1575"/>
                  </a:lnTo>
                  <a:lnTo>
                    <a:pt x="746" y="1574"/>
                  </a:lnTo>
                  <a:lnTo>
                    <a:pt x="667" y="1566"/>
                  </a:lnTo>
                  <a:lnTo>
                    <a:pt x="591" y="1550"/>
                  </a:lnTo>
                  <a:lnTo>
                    <a:pt x="516" y="1527"/>
                  </a:lnTo>
                  <a:lnTo>
                    <a:pt x="446" y="1497"/>
                  </a:lnTo>
                  <a:lnTo>
                    <a:pt x="378" y="1461"/>
                  </a:lnTo>
                  <a:lnTo>
                    <a:pt x="316" y="1419"/>
                  </a:lnTo>
                  <a:lnTo>
                    <a:pt x="258" y="1370"/>
                  </a:lnTo>
                  <a:lnTo>
                    <a:pt x="205" y="1317"/>
                  </a:lnTo>
                  <a:lnTo>
                    <a:pt x="155" y="1259"/>
                  </a:lnTo>
                  <a:lnTo>
                    <a:pt x="114" y="1196"/>
                  </a:lnTo>
                  <a:lnTo>
                    <a:pt x="78" y="1129"/>
                  </a:lnTo>
                  <a:lnTo>
                    <a:pt x="48" y="1059"/>
                  </a:lnTo>
                  <a:lnTo>
                    <a:pt x="25" y="984"/>
                  </a:lnTo>
                  <a:lnTo>
                    <a:pt x="9" y="907"/>
                  </a:lnTo>
                  <a:lnTo>
                    <a:pt x="0" y="828"/>
                  </a:lnTo>
                  <a:lnTo>
                    <a:pt x="0" y="788"/>
                  </a:lnTo>
                  <a:lnTo>
                    <a:pt x="0" y="747"/>
                  </a:lnTo>
                  <a:lnTo>
                    <a:pt x="9" y="668"/>
                  </a:lnTo>
                  <a:lnTo>
                    <a:pt x="25" y="591"/>
                  </a:lnTo>
                  <a:lnTo>
                    <a:pt x="48" y="517"/>
                  </a:lnTo>
                  <a:lnTo>
                    <a:pt x="78" y="446"/>
                  </a:lnTo>
                  <a:lnTo>
                    <a:pt x="114" y="379"/>
                  </a:lnTo>
                  <a:lnTo>
                    <a:pt x="155" y="316"/>
                  </a:lnTo>
                  <a:lnTo>
                    <a:pt x="205" y="258"/>
                  </a:lnTo>
                  <a:lnTo>
                    <a:pt x="258" y="205"/>
                  </a:lnTo>
                  <a:lnTo>
                    <a:pt x="316" y="157"/>
                  </a:lnTo>
                  <a:lnTo>
                    <a:pt x="378" y="114"/>
                  </a:lnTo>
                  <a:lnTo>
                    <a:pt x="446" y="78"/>
                  </a:lnTo>
                  <a:lnTo>
                    <a:pt x="516" y="48"/>
                  </a:lnTo>
                  <a:lnTo>
                    <a:pt x="591" y="25"/>
                  </a:lnTo>
                  <a:lnTo>
                    <a:pt x="667" y="9"/>
                  </a:lnTo>
                  <a:lnTo>
                    <a:pt x="746" y="1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2018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75" name="Freeform 186">
              <a:extLst>
                <a:ext uri="{FF2B5EF4-FFF2-40B4-BE49-F238E27FC236}">
                  <a16:creationId xmlns:a16="http://schemas.microsoft.com/office/drawing/2014/main" id="{FF76975C-0372-BB85-AB15-DCA00D253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289" y="2201692"/>
              <a:ext cx="1188534" cy="1186982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6" name="Freeform 187">
              <a:extLst>
                <a:ext uri="{FF2B5EF4-FFF2-40B4-BE49-F238E27FC236}">
                  <a16:creationId xmlns:a16="http://schemas.microsoft.com/office/drawing/2014/main" id="{CBA76E11-B1A8-DEA0-FCB5-B37F6F46B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889" y="2490292"/>
              <a:ext cx="611335" cy="609783"/>
            </a:xfrm>
            <a:custGeom>
              <a:avLst/>
              <a:gdLst>
                <a:gd name="T0" fmla="*/ 828 w 1575"/>
                <a:gd name="T1" fmla="*/ 1 h 1575"/>
                <a:gd name="T2" fmla="*/ 985 w 1575"/>
                <a:gd name="T3" fmla="*/ 25 h 1575"/>
                <a:gd name="T4" fmla="*/ 1129 w 1575"/>
                <a:gd name="T5" fmla="*/ 78 h 1575"/>
                <a:gd name="T6" fmla="*/ 1258 w 1575"/>
                <a:gd name="T7" fmla="*/ 157 h 1575"/>
                <a:gd name="T8" fmla="*/ 1371 w 1575"/>
                <a:gd name="T9" fmla="*/ 258 h 1575"/>
                <a:gd name="T10" fmla="*/ 1461 w 1575"/>
                <a:gd name="T11" fmla="*/ 380 h 1575"/>
                <a:gd name="T12" fmla="*/ 1528 w 1575"/>
                <a:gd name="T13" fmla="*/ 517 h 1575"/>
                <a:gd name="T14" fmla="*/ 1566 w 1575"/>
                <a:gd name="T15" fmla="*/ 668 h 1575"/>
                <a:gd name="T16" fmla="*/ 1575 w 1575"/>
                <a:gd name="T17" fmla="*/ 788 h 1575"/>
                <a:gd name="T18" fmla="*/ 1566 w 1575"/>
                <a:gd name="T19" fmla="*/ 907 h 1575"/>
                <a:gd name="T20" fmla="*/ 1528 w 1575"/>
                <a:gd name="T21" fmla="*/ 1059 h 1575"/>
                <a:gd name="T22" fmla="*/ 1461 w 1575"/>
                <a:gd name="T23" fmla="*/ 1196 h 1575"/>
                <a:gd name="T24" fmla="*/ 1371 w 1575"/>
                <a:gd name="T25" fmla="*/ 1317 h 1575"/>
                <a:gd name="T26" fmla="*/ 1258 w 1575"/>
                <a:gd name="T27" fmla="*/ 1419 h 1575"/>
                <a:gd name="T28" fmla="*/ 1129 w 1575"/>
                <a:gd name="T29" fmla="*/ 1498 h 1575"/>
                <a:gd name="T30" fmla="*/ 985 w 1575"/>
                <a:gd name="T31" fmla="*/ 1550 h 1575"/>
                <a:gd name="T32" fmla="*/ 828 w 1575"/>
                <a:gd name="T33" fmla="*/ 1575 h 1575"/>
                <a:gd name="T34" fmla="*/ 747 w 1575"/>
                <a:gd name="T35" fmla="*/ 1575 h 1575"/>
                <a:gd name="T36" fmla="*/ 591 w 1575"/>
                <a:gd name="T37" fmla="*/ 1550 h 1575"/>
                <a:gd name="T38" fmla="*/ 446 w 1575"/>
                <a:gd name="T39" fmla="*/ 1498 h 1575"/>
                <a:gd name="T40" fmla="*/ 316 w 1575"/>
                <a:gd name="T41" fmla="*/ 1419 h 1575"/>
                <a:gd name="T42" fmla="*/ 205 w 1575"/>
                <a:gd name="T43" fmla="*/ 1317 h 1575"/>
                <a:gd name="T44" fmla="*/ 114 w 1575"/>
                <a:gd name="T45" fmla="*/ 1196 h 1575"/>
                <a:gd name="T46" fmla="*/ 48 w 1575"/>
                <a:gd name="T47" fmla="*/ 1059 h 1575"/>
                <a:gd name="T48" fmla="*/ 9 w 1575"/>
                <a:gd name="T49" fmla="*/ 907 h 1575"/>
                <a:gd name="T50" fmla="*/ 0 w 1575"/>
                <a:gd name="T51" fmla="*/ 788 h 1575"/>
                <a:gd name="T52" fmla="*/ 9 w 1575"/>
                <a:gd name="T53" fmla="*/ 668 h 1575"/>
                <a:gd name="T54" fmla="*/ 48 w 1575"/>
                <a:gd name="T55" fmla="*/ 517 h 1575"/>
                <a:gd name="T56" fmla="*/ 114 w 1575"/>
                <a:gd name="T57" fmla="*/ 380 h 1575"/>
                <a:gd name="T58" fmla="*/ 205 w 1575"/>
                <a:gd name="T59" fmla="*/ 258 h 1575"/>
                <a:gd name="T60" fmla="*/ 316 w 1575"/>
                <a:gd name="T61" fmla="*/ 157 h 1575"/>
                <a:gd name="T62" fmla="*/ 446 w 1575"/>
                <a:gd name="T63" fmla="*/ 78 h 1575"/>
                <a:gd name="T64" fmla="*/ 591 w 1575"/>
                <a:gd name="T65" fmla="*/ 25 h 1575"/>
                <a:gd name="T66" fmla="*/ 747 w 1575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5" h="1575">
                  <a:moveTo>
                    <a:pt x="788" y="0"/>
                  </a:moveTo>
                  <a:lnTo>
                    <a:pt x="828" y="1"/>
                  </a:lnTo>
                  <a:lnTo>
                    <a:pt x="907" y="9"/>
                  </a:lnTo>
                  <a:lnTo>
                    <a:pt x="985" y="25"/>
                  </a:lnTo>
                  <a:lnTo>
                    <a:pt x="1059" y="48"/>
                  </a:lnTo>
                  <a:lnTo>
                    <a:pt x="1129" y="78"/>
                  </a:lnTo>
                  <a:lnTo>
                    <a:pt x="1196" y="114"/>
                  </a:lnTo>
                  <a:lnTo>
                    <a:pt x="1258" y="157"/>
                  </a:lnTo>
                  <a:lnTo>
                    <a:pt x="1317" y="205"/>
                  </a:lnTo>
                  <a:lnTo>
                    <a:pt x="1371" y="258"/>
                  </a:lnTo>
                  <a:lnTo>
                    <a:pt x="1419" y="316"/>
                  </a:lnTo>
                  <a:lnTo>
                    <a:pt x="1461" y="380"/>
                  </a:lnTo>
                  <a:lnTo>
                    <a:pt x="1497" y="446"/>
                  </a:lnTo>
                  <a:lnTo>
                    <a:pt x="1528" y="517"/>
                  </a:lnTo>
                  <a:lnTo>
                    <a:pt x="1550" y="591"/>
                  </a:lnTo>
                  <a:lnTo>
                    <a:pt x="1566" y="668"/>
                  </a:lnTo>
                  <a:lnTo>
                    <a:pt x="1575" y="748"/>
                  </a:lnTo>
                  <a:lnTo>
                    <a:pt x="1575" y="788"/>
                  </a:lnTo>
                  <a:lnTo>
                    <a:pt x="1575" y="828"/>
                  </a:lnTo>
                  <a:lnTo>
                    <a:pt x="1566" y="907"/>
                  </a:lnTo>
                  <a:lnTo>
                    <a:pt x="1550" y="985"/>
                  </a:lnTo>
                  <a:lnTo>
                    <a:pt x="1528" y="1059"/>
                  </a:lnTo>
                  <a:lnTo>
                    <a:pt x="1497" y="1129"/>
                  </a:lnTo>
                  <a:lnTo>
                    <a:pt x="1461" y="1196"/>
                  </a:lnTo>
                  <a:lnTo>
                    <a:pt x="1419" y="1259"/>
                  </a:lnTo>
                  <a:lnTo>
                    <a:pt x="1371" y="1317"/>
                  </a:lnTo>
                  <a:lnTo>
                    <a:pt x="1317" y="1371"/>
                  </a:lnTo>
                  <a:lnTo>
                    <a:pt x="1258" y="1419"/>
                  </a:lnTo>
                  <a:lnTo>
                    <a:pt x="1196" y="1462"/>
                  </a:lnTo>
                  <a:lnTo>
                    <a:pt x="1129" y="1498"/>
                  </a:lnTo>
                  <a:lnTo>
                    <a:pt x="1059" y="1528"/>
                  </a:lnTo>
                  <a:lnTo>
                    <a:pt x="985" y="1550"/>
                  </a:lnTo>
                  <a:lnTo>
                    <a:pt x="907" y="1567"/>
                  </a:lnTo>
                  <a:lnTo>
                    <a:pt x="828" y="1575"/>
                  </a:lnTo>
                  <a:lnTo>
                    <a:pt x="788" y="1575"/>
                  </a:lnTo>
                  <a:lnTo>
                    <a:pt x="747" y="1575"/>
                  </a:lnTo>
                  <a:lnTo>
                    <a:pt x="667" y="1567"/>
                  </a:lnTo>
                  <a:lnTo>
                    <a:pt x="591" y="1550"/>
                  </a:lnTo>
                  <a:lnTo>
                    <a:pt x="517" y="1528"/>
                  </a:lnTo>
                  <a:lnTo>
                    <a:pt x="446" y="1498"/>
                  </a:lnTo>
                  <a:lnTo>
                    <a:pt x="380" y="1462"/>
                  </a:lnTo>
                  <a:lnTo>
                    <a:pt x="316" y="1419"/>
                  </a:lnTo>
                  <a:lnTo>
                    <a:pt x="258" y="1371"/>
                  </a:lnTo>
                  <a:lnTo>
                    <a:pt x="205" y="1317"/>
                  </a:lnTo>
                  <a:lnTo>
                    <a:pt x="157" y="1259"/>
                  </a:lnTo>
                  <a:lnTo>
                    <a:pt x="114" y="1196"/>
                  </a:lnTo>
                  <a:lnTo>
                    <a:pt x="78" y="1129"/>
                  </a:lnTo>
                  <a:lnTo>
                    <a:pt x="48" y="1059"/>
                  </a:lnTo>
                  <a:lnTo>
                    <a:pt x="25" y="985"/>
                  </a:lnTo>
                  <a:lnTo>
                    <a:pt x="9" y="907"/>
                  </a:lnTo>
                  <a:lnTo>
                    <a:pt x="1" y="828"/>
                  </a:lnTo>
                  <a:lnTo>
                    <a:pt x="0" y="788"/>
                  </a:lnTo>
                  <a:lnTo>
                    <a:pt x="1" y="748"/>
                  </a:lnTo>
                  <a:lnTo>
                    <a:pt x="9" y="668"/>
                  </a:lnTo>
                  <a:lnTo>
                    <a:pt x="25" y="591"/>
                  </a:lnTo>
                  <a:lnTo>
                    <a:pt x="48" y="517"/>
                  </a:lnTo>
                  <a:lnTo>
                    <a:pt x="78" y="446"/>
                  </a:lnTo>
                  <a:lnTo>
                    <a:pt x="114" y="380"/>
                  </a:lnTo>
                  <a:lnTo>
                    <a:pt x="157" y="316"/>
                  </a:lnTo>
                  <a:lnTo>
                    <a:pt x="205" y="258"/>
                  </a:lnTo>
                  <a:lnTo>
                    <a:pt x="258" y="205"/>
                  </a:lnTo>
                  <a:lnTo>
                    <a:pt x="316" y="157"/>
                  </a:lnTo>
                  <a:lnTo>
                    <a:pt x="380" y="114"/>
                  </a:lnTo>
                  <a:lnTo>
                    <a:pt x="446" y="78"/>
                  </a:lnTo>
                  <a:lnTo>
                    <a:pt x="517" y="48"/>
                  </a:lnTo>
                  <a:lnTo>
                    <a:pt x="591" y="25"/>
                  </a:lnTo>
                  <a:lnTo>
                    <a:pt x="667" y="9"/>
                  </a:lnTo>
                  <a:lnTo>
                    <a:pt x="747" y="1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2017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6CE39EF-E9ED-722F-1820-E85DBDEDE9A7}"/>
                </a:ext>
              </a:extLst>
            </p:cNvPr>
            <p:cNvCxnSpPr>
              <a:cxnSpLocks/>
              <a:stCxn id="75" idx="4"/>
            </p:cNvCxnSpPr>
            <p:nvPr/>
          </p:nvCxnSpPr>
          <p:spPr>
            <a:xfrm>
              <a:off x="1454556" y="3388674"/>
              <a:ext cx="0" cy="773260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DCD59EFC-9C94-3A6C-4672-FDDAE2F8EAAD}"/>
                </a:ext>
              </a:extLst>
            </p:cNvPr>
            <p:cNvCxnSpPr>
              <a:cxnSpLocks/>
            </p:cNvCxnSpPr>
            <p:nvPr/>
          </p:nvCxnSpPr>
          <p:spPr>
            <a:xfrm>
              <a:off x="3933181" y="3388674"/>
              <a:ext cx="0" cy="773260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58A7167-F932-DE1B-A6AB-5918A5F52FC3}"/>
                </a:ext>
              </a:extLst>
            </p:cNvPr>
            <p:cNvCxnSpPr>
              <a:cxnSpLocks/>
            </p:cNvCxnSpPr>
            <p:nvPr/>
          </p:nvCxnSpPr>
          <p:spPr>
            <a:xfrm>
              <a:off x="6445002" y="3388674"/>
              <a:ext cx="0" cy="773260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DF58045-243E-9E7B-0C6B-A4D32819D28B}"/>
                </a:ext>
              </a:extLst>
            </p:cNvPr>
            <p:cNvCxnSpPr>
              <a:cxnSpLocks/>
              <a:stCxn id="73" idx="0"/>
            </p:cNvCxnSpPr>
            <p:nvPr/>
          </p:nvCxnSpPr>
          <p:spPr>
            <a:xfrm flipV="1">
              <a:off x="2702828" y="2669431"/>
              <a:ext cx="1" cy="781307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3D26C4A8-1791-BF7D-E1DB-8567D82EEC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92519" y="2669431"/>
              <a:ext cx="1" cy="781307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EC10CB3-8A31-1E91-9309-0DB1A4AA8F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82208" y="2669431"/>
              <a:ext cx="1" cy="781307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C12E41B0-6D2E-E325-8498-420AC28AD2DE}"/>
              </a:ext>
            </a:extLst>
          </p:cNvPr>
          <p:cNvSpPr txBox="1"/>
          <p:nvPr/>
        </p:nvSpPr>
        <p:spPr>
          <a:xfrm>
            <a:off x="576661" y="4337966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E6F43D0-5066-06B1-75F0-F03A3303649D}"/>
              </a:ext>
            </a:extLst>
          </p:cNvPr>
          <p:cNvSpPr txBox="1"/>
          <p:nvPr/>
        </p:nvSpPr>
        <p:spPr>
          <a:xfrm>
            <a:off x="1813585" y="1379238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2AD8FB8-D255-F096-D653-501C2A898D46}"/>
              </a:ext>
            </a:extLst>
          </p:cNvPr>
          <p:cNvSpPr txBox="1"/>
          <p:nvPr/>
        </p:nvSpPr>
        <p:spPr>
          <a:xfrm>
            <a:off x="3064152" y="4337966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0BF0EC3-9E23-6C11-B820-2711DCB6CB63}"/>
              </a:ext>
            </a:extLst>
          </p:cNvPr>
          <p:cNvSpPr txBox="1"/>
          <p:nvPr/>
        </p:nvSpPr>
        <p:spPr>
          <a:xfrm>
            <a:off x="5557695" y="4337966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6F6057C-8189-8CDB-3771-0640627D9413}"/>
              </a:ext>
            </a:extLst>
          </p:cNvPr>
          <p:cNvSpPr txBox="1"/>
          <p:nvPr/>
        </p:nvSpPr>
        <p:spPr>
          <a:xfrm>
            <a:off x="6811484" y="1379238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0325C4A-3680-176C-9391-51A92C5059BF}"/>
              </a:ext>
            </a:extLst>
          </p:cNvPr>
          <p:cNvSpPr txBox="1"/>
          <p:nvPr/>
        </p:nvSpPr>
        <p:spPr>
          <a:xfrm>
            <a:off x="4326553" y="1379238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4555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4" grpId="0"/>
      <p:bldP spid="85" grpId="0"/>
      <p:bldP spid="86" grpId="0"/>
      <p:bldP spid="87" grpId="0"/>
      <p:bldP spid="88" grpId="0"/>
      <p:bldP spid="8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E91BF5-0D75-59BA-66C9-DEE8A54B022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A4B99B9-6DCA-2D03-895A-2AABE6B13759}"/>
              </a:ext>
            </a:extLst>
          </p:cNvPr>
          <p:cNvSpPr/>
          <p:nvPr/>
        </p:nvSpPr>
        <p:spPr>
          <a:xfrm>
            <a:off x="5831094" y="1394395"/>
            <a:ext cx="3071479" cy="4371253"/>
          </a:xfrm>
          <a:prstGeom prst="roundRect">
            <a:avLst>
              <a:gd name="adj" fmla="val 3355"/>
            </a:avLst>
          </a:prstGeom>
          <a:solidFill>
            <a:schemeClr val="bg1">
              <a:alpha val="0"/>
            </a:schemeClr>
          </a:solidFill>
          <a:ln w="6350">
            <a:solidFill>
              <a:schemeClr val="bg1">
                <a:lumMod val="6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201BA873-E5F0-8F0C-742F-360847A8E987}"/>
              </a:ext>
            </a:extLst>
          </p:cNvPr>
          <p:cNvSpPr/>
          <p:nvPr/>
        </p:nvSpPr>
        <p:spPr>
          <a:xfrm>
            <a:off x="196391" y="2771949"/>
            <a:ext cx="2456080" cy="3004824"/>
          </a:xfrm>
          <a:prstGeom prst="roundRect">
            <a:avLst>
              <a:gd name="adj" fmla="val 3355"/>
            </a:avLst>
          </a:prstGeom>
          <a:solidFill>
            <a:schemeClr val="bg1"/>
          </a:solidFill>
          <a:ln>
            <a:noFill/>
          </a:ln>
          <a:effectLst>
            <a:outerShdw blurRad="1016000" dist="381000" dir="2100000" sx="90000" sy="9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9D95413-161F-4706-2A0F-E9EC981AAD59}"/>
              </a:ext>
            </a:extLst>
          </p:cNvPr>
          <p:cNvGrpSpPr/>
          <p:nvPr/>
        </p:nvGrpSpPr>
        <p:grpSpPr>
          <a:xfrm>
            <a:off x="400936" y="4444730"/>
            <a:ext cx="2110077" cy="1133242"/>
            <a:chOff x="1151061" y="4402407"/>
            <a:chExt cx="2441389" cy="131117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2371A77-6C0D-52A5-C814-C8FF1163C278}"/>
                </a:ext>
              </a:extLst>
            </p:cNvPr>
            <p:cNvGrpSpPr/>
            <p:nvPr/>
          </p:nvGrpSpPr>
          <p:grpSpPr>
            <a:xfrm>
              <a:off x="1315781" y="4402407"/>
              <a:ext cx="2038958" cy="916992"/>
              <a:chOff x="1377814" y="4402407"/>
              <a:chExt cx="2038958" cy="916992"/>
            </a:xfrm>
          </p:grpSpPr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EE681C4D-67E6-742E-A9FB-E6DEB6C88B57}"/>
                  </a:ext>
                </a:extLst>
              </p:cNvPr>
              <p:cNvSpPr/>
              <p:nvPr/>
            </p:nvSpPr>
            <p:spPr>
              <a:xfrm>
                <a:off x="1377814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6124165C-22E5-8387-D8DF-E426643D962B}"/>
                  </a:ext>
                </a:extLst>
              </p:cNvPr>
              <p:cNvSpPr/>
              <p:nvPr/>
            </p:nvSpPr>
            <p:spPr>
              <a:xfrm>
                <a:off x="1830916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3" name="Rectangle: Rounded Corners 72">
                <a:extLst>
                  <a:ext uri="{FF2B5EF4-FFF2-40B4-BE49-F238E27FC236}">
                    <a16:creationId xmlns:a16="http://schemas.microsoft.com/office/drawing/2014/main" id="{B9A36A10-BD06-159F-FDDB-3C012ECE38D1}"/>
                  </a:ext>
                </a:extLst>
              </p:cNvPr>
              <p:cNvSpPr/>
              <p:nvPr/>
            </p:nvSpPr>
            <p:spPr>
              <a:xfrm>
                <a:off x="2284018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FADBC804-A18F-A45D-6857-0ECE462DE18F}"/>
                  </a:ext>
                </a:extLst>
              </p:cNvPr>
              <p:cNvSpPr/>
              <p:nvPr/>
            </p:nvSpPr>
            <p:spPr>
              <a:xfrm>
                <a:off x="2737120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B3FE4FBC-DE1E-3352-9A76-595D6B48B1AC}"/>
                  </a:ext>
                </a:extLst>
              </p:cNvPr>
              <p:cNvSpPr/>
              <p:nvPr/>
            </p:nvSpPr>
            <p:spPr>
              <a:xfrm>
                <a:off x="3190221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DD1591C-E8BE-BB0C-CA71-4EC078A809A0}"/>
                </a:ext>
              </a:extLst>
            </p:cNvPr>
            <p:cNvSpPr/>
            <p:nvPr/>
          </p:nvSpPr>
          <p:spPr>
            <a:xfrm>
              <a:off x="1162050" y="4569623"/>
              <a:ext cx="2346420" cy="539407"/>
            </a:xfrm>
            <a:custGeom>
              <a:avLst/>
              <a:gdLst>
                <a:gd name="connsiteX0" fmla="*/ 0 w 2071687"/>
                <a:gd name="connsiteY0" fmla="*/ 419100 h 476250"/>
                <a:gd name="connsiteX1" fmla="*/ 552450 w 2071687"/>
                <a:gd name="connsiteY1" fmla="*/ 0 h 476250"/>
                <a:gd name="connsiteX2" fmla="*/ 1185863 w 2071687"/>
                <a:gd name="connsiteY2" fmla="*/ 476250 h 476250"/>
                <a:gd name="connsiteX3" fmla="*/ 1633538 w 2071687"/>
                <a:gd name="connsiteY3" fmla="*/ 142875 h 476250"/>
                <a:gd name="connsiteX4" fmla="*/ 2071688 w 2071687"/>
                <a:gd name="connsiteY4" fmla="*/ 238125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1687" h="476250">
                  <a:moveTo>
                    <a:pt x="0" y="419100"/>
                  </a:moveTo>
                  <a:cubicBezTo>
                    <a:pt x="328613" y="419100"/>
                    <a:pt x="257175" y="0"/>
                    <a:pt x="552450" y="0"/>
                  </a:cubicBezTo>
                  <a:cubicBezTo>
                    <a:pt x="847725" y="0"/>
                    <a:pt x="766763" y="476250"/>
                    <a:pt x="1185863" y="476250"/>
                  </a:cubicBezTo>
                  <a:cubicBezTo>
                    <a:pt x="1471613" y="476250"/>
                    <a:pt x="1433513" y="142875"/>
                    <a:pt x="1633538" y="142875"/>
                  </a:cubicBezTo>
                  <a:cubicBezTo>
                    <a:pt x="1728788" y="142875"/>
                    <a:pt x="1833563" y="238125"/>
                    <a:pt x="2071688" y="238125"/>
                  </a:cubicBezTo>
                </a:path>
              </a:pathLst>
            </a:custGeom>
            <a:noFill/>
            <a:ln w="38100" cap="rnd">
              <a:gradFill flip="none" rotWithShape="1">
                <a:gsLst>
                  <a:gs pos="0">
                    <a:srgbClr val="095667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495AE6E-F303-AB25-C718-4C923F075C26}"/>
                </a:ext>
              </a:extLst>
            </p:cNvPr>
            <p:cNvGrpSpPr/>
            <p:nvPr/>
          </p:nvGrpSpPr>
          <p:grpSpPr>
            <a:xfrm>
              <a:off x="1151061" y="5403306"/>
              <a:ext cx="2441389" cy="310278"/>
              <a:chOff x="1217979" y="5403306"/>
              <a:chExt cx="2441389" cy="310278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D01DF24-E163-CAFD-FE03-C7916D649DB8}"/>
                  </a:ext>
                </a:extLst>
              </p:cNvPr>
              <p:cNvSpPr txBox="1"/>
              <p:nvPr/>
            </p:nvSpPr>
            <p:spPr>
              <a:xfrm>
                <a:off x="1217979" y="5403306"/>
                <a:ext cx="546220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D1</a:t>
                </a:r>
                <a:endParaRPr lang="id-ID" sz="1200" dirty="0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7AC9B51-F60C-5EFC-2A4E-9EF9E1F48C4B}"/>
                  </a:ext>
                </a:extLst>
              </p:cNvPr>
              <p:cNvSpPr txBox="1"/>
              <p:nvPr/>
            </p:nvSpPr>
            <p:spPr>
              <a:xfrm>
                <a:off x="1604363" y="5403306"/>
                <a:ext cx="684540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D2</a:t>
                </a:r>
                <a:endParaRPr lang="id-ID" sz="1200" dirty="0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6ECFAA3-837A-C50D-307A-B2186FDCF986}"/>
                  </a:ext>
                </a:extLst>
              </p:cNvPr>
              <p:cNvSpPr txBox="1"/>
              <p:nvPr/>
            </p:nvSpPr>
            <p:spPr>
              <a:xfrm>
                <a:off x="2055009" y="5403306"/>
                <a:ext cx="694338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D3</a:t>
                </a:r>
                <a:endParaRPr lang="id-ID" sz="1200" dirty="0"/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6572E42-DAD9-66EF-C1A2-494242BFA1C9}"/>
                  </a:ext>
                </a:extLst>
              </p:cNvPr>
              <p:cNvSpPr txBox="1"/>
              <p:nvPr/>
            </p:nvSpPr>
            <p:spPr>
              <a:xfrm>
                <a:off x="2533308" y="5403306"/>
                <a:ext cx="648828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D4</a:t>
                </a:r>
                <a:endParaRPr lang="id-ID" sz="1200" dirty="0"/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6693AB66-7D4E-779B-F442-19C600F22685}"/>
                  </a:ext>
                </a:extLst>
              </p:cNvPr>
              <p:cNvSpPr txBox="1"/>
              <p:nvPr/>
            </p:nvSpPr>
            <p:spPr>
              <a:xfrm>
                <a:off x="2967166" y="5403306"/>
                <a:ext cx="692202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D5</a:t>
                </a:r>
                <a:endParaRPr lang="id-ID" sz="1200" dirty="0"/>
              </a:p>
            </p:txBody>
          </p: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BECE17D1-8CB0-EA89-C638-52D2B75EAEC8}"/>
              </a:ext>
            </a:extLst>
          </p:cNvPr>
          <p:cNvSpPr txBox="1"/>
          <p:nvPr/>
        </p:nvSpPr>
        <p:spPr>
          <a:xfrm>
            <a:off x="317051" y="3577330"/>
            <a:ext cx="222698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Bef>
                <a:spcPts val="1200"/>
              </a:spcBef>
              <a:defRPr sz="1400">
                <a:solidFill>
                  <a:schemeClr val="tx2"/>
                </a:solidFill>
                <a:ea typeface="Open Sans" panose="020B0606030504020204" pitchFamily="34" charset="0"/>
                <a:cs typeface="Rubik Light" pitchFamily="2" charset="-79"/>
              </a:defRPr>
            </a:lvl1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a-IR" sz="4000" dirty="0">
                <a:solidFill>
                  <a:srgbClr val="095667"/>
                </a:solidFill>
                <a:latin typeface="+mj-lt"/>
                <a:cs typeface="B Titr" panose="00000700000000000000" pitchFamily="2" charset="-78"/>
              </a:rPr>
              <a:t>+480</a:t>
            </a:r>
            <a:endParaRPr lang="en-US" sz="4000" dirty="0">
              <a:solidFill>
                <a:srgbClr val="095667"/>
              </a:solidFill>
              <a:latin typeface="+mj-lt"/>
              <a:cs typeface="B Titr" panose="00000700000000000000" pitchFamily="2" charset="-78"/>
            </a:endParaRPr>
          </a:p>
        </p:txBody>
      </p:sp>
      <p:graphicFrame>
        <p:nvGraphicFramePr>
          <p:cNvPr id="77" name="Chart 76">
            <a:extLst>
              <a:ext uri="{FF2B5EF4-FFF2-40B4-BE49-F238E27FC236}">
                <a16:creationId xmlns:a16="http://schemas.microsoft.com/office/drawing/2014/main" id="{1AB96C9E-7112-452B-B4D6-AEA494233D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2446228"/>
              </p:ext>
            </p:extLst>
          </p:nvPr>
        </p:nvGraphicFramePr>
        <p:xfrm>
          <a:off x="5960198" y="1950968"/>
          <a:ext cx="3072380" cy="370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8" name="Group 77">
            <a:extLst>
              <a:ext uri="{FF2B5EF4-FFF2-40B4-BE49-F238E27FC236}">
                <a16:creationId xmlns:a16="http://schemas.microsoft.com/office/drawing/2014/main" id="{A0350609-A761-1721-C491-F5A16907984D}"/>
              </a:ext>
            </a:extLst>
          </p:cNvPr>
          <p:cNvGrpSpPr/>
          <p:nvPr/>
        </p:nvGrpSpPr>
        <p:grpSpPr>
          <a:xfrm>
            <a:off x="2859554" y="2783401"/>
            <a:ext cx="2777810" cy="2993374"/>
            <a:chOff x="4489018" y="2480225"/>
            <a:chExt cx="3213966" cy="3463377"/>
          </a:xfrm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0E2175FF-901F-6AC3-F7F9-A5A65DA64289}"/>
                </a:ext>
              </a:extLst>
            </p:cNvPr>
            <p:cNvSpPr/>
            <p:nvPr/>
          </p:nvSpPr>
          <p:spPr>
            <a:xfrm>
              <a:off x="4489018" y="2480225"/>
              <a:ext cx="3213966" cy="3463377"/>
            </a:xfrm>
            <a:prstGeom prst="roundRect">
              <a:avLst>
                <a:gd name="adj" fmla="val 335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2100000" sx="90000" sy="9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aphicFrame>
          <p:nvGraphicFramePr>
            <p:cNvPr id="80" name="Chart 79">
              <a:extLst>
                <a:ext uri="{FF2B5EF4-FFF2-40B4-BE49-F238E27FC236}">
                  <a16:creationId xmlns:a16="http://schemas.microsoft.com/office/drawing/2014/main" id="{42283259-F75D-D884-AEEF-7F5526D587C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8704672"/>
                </p:ext>
              </p:extLst>
            </p:nvPr>
          </p:nvGraphicFramePr>
          <p:xfrm>
            <a:off x="4652158" y="4012608"/>
            <a:ext cx="2887686" cy="1774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C960085-1250-96CF-4539-41CB9D1E2386}"/>
                </a:ext>
              </a:extLst>
            </p:cNvPr>
            <p:cNvGrpSpPr/>
            <p:nvPr/>
          </p:nvGrpSpPr>
          <p:grpSpPr>
            <a:xfrm>
              <a:off x="6336852" y="3700681"/>
              <a:ext cx="1138012" cy="1219111"/>
              <a:chOff x="6344401" y="3630414"/>
              <a:chExt cx="1173664" cy="1257302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A76779D5-D41A-B077-42E2-835E5A3088B7}"/>
                  </a:ext>
                </a:extLst>
              </p:cNvPr>
              <p:cNvGrpSpPr/>
              <p:nvPr/>
            </p:nvGrpSpPr>
            <p:grpSpPr>
              <a:xfrm>
                <a:off x="6344401" y="3630414"/>
                <a:ext cx="1173664" cy="401527"/>
                <a:chOff x="6258296" y="3676995"/>
                <a:chExt cx="1173664" cy="401527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D888E1AA-BA1C-743D-83A4-35BDBF5F1FBC}"/>
                    </a:ext>
                  </a:extLst>
                </p:cNvPr>
                <p:cNvGrpSpPr/>
                <p:nvPr/>
              </p:nvGrpSpPr>
              <p:grpSpPr>
                <a:xfrm>
                  <a:off x="6258296" y="3803443"/>
                  <a:ext cx="540544" cy="275079"/>
                  <a:chOff x="5953315" y="3065149"/>
                  <a:chExt cx="540544" cy="275079"/>
                </a:xfrm>
              </p:grpSpPr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E9A3107D-E3F0-3AE1-D6B2-F636411C26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74784" y="3065150"/>
                    <a:ext cx="219075" cy="0"/>
                  </a:xfrm>
                  <a:prstGeom prst="line">
                    <a:avLst/>
                  </a:prstGeom>
                  <a:ln w="12700">
                    <a:solidFill>
                      <a:schemeClr val="accent5"/>
                    </a:solidFill>
                    <a:prstDash val="dash"/>
                    <a:tailEnd type="oval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>
                    <a:extLst>
                      <a:ext uri="{FF2B5EF4-FFF2-40B4-BE49-F238E27FC236}">
                        <a16:creationId xmlns:a16="http://schemas.microsoft.com/office/drawing/2014/main" id="{341E06E4-EAC8-B13A-7D08-36D0221340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53315" y="3065149"/>
                    <a:ext cx="321469" cy="275079"/>
                  </a:xfrm>
                  <a:prstGeom prst="line">
                    <a:avLst/>
                  </a:prstGeom>
                  <a:ln w="12700">
                    <a:solidFill>
                      <a:schemeClr val="accent5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2A1BA95F-9991-9723-1197-F7E16EFF34AB}"/>
                    </a:ext>
                  </a:extLst>
                </p:cNvPr>
                <p:cNvSpPr txBox="1"/>
                <p:nvPr/>
              </p:nvSpPr>
              <p:spPr>
                <a:xfrm>
                  <a:off x="6860099" y="3676995"/>
                  <a:ext cx="571861" cy="3147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1200"/>
                    </a:spcBef>
                    <a:defRPr sz="1400">
                      <a:solidFill>
                        <a:schemeClr val="tx2"/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>
                    <a:spcBef>
                      <a:spcPts val="0"/>
                    </a:spcBef>
                    <a:spcAft>
                      <a:spcPts val="600"/>
                    </a:spcAft>
                  </a:pPr>
                  <a:r>
                    <a:rPr lang="en-US" sz="12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70%</a:t>
                  </a:r>
                </a:p>
              </p:txBody>
            </p:sp>
          </p:grp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5FF54540-8494-B7DC-12BD-D43913F5FE8F}"/>
                  </a:ext>
                </a:extLst>
              </p:cNvPr>
              <p:cNvSpPr/>
              <p:nvPr/>
            </p:nvSpPr>
            <p:spPr>
              <a:xfrm>
                <a:off x="6503036" y="4556723"/>
                <a:ext cx="330994" cy="330993"/>
              </a:xfrm>
              <a:custGeom>
                <a:avLst/>
                <a:gdLst>
                  <a:gd name="connsiteX0" fmla="*/ 175382 w 372596"/>
                  <a:gd name="connsiteY0" fmla="*/ 280097 h 372595"/>
                  <a:gd name="connsiteX1" fmla="*/ 175382 w 372596"/>
                  <a:gd name="connsiteY1" fmla="*/ 302656 h 372595"/>
                  <a:gd name="connsiteX2" fmla="*/ 197214 w 372596"/>
                  <a:gd name="connsiteY2" fmla="*/ 302656 h 372595"/>
                  <a:gd name="connsiteX3" fmla="*/ 197214 w 372596"/>
                  <a:gd name="connsiteY3" fmla="*/ 280097 h 372595"/>
                  <a:gd name="connsiteX4" fmla="*/ 73764 w 372596"/>
                  <a:gd name="connsiteY4" fmla="*/ 280097 h 372595"/>
                  <a:gd name="connsiteX5" fmla="*/ 73764 w 372596"/>
                  <a:gd name="connsiteY5" fmla="*/ 302656 h 372595"/>
                  <a:gd name="connsiteX6" fmla="*/ 95596 w 372596"/>
                  <a:gd name="connsiteY6" fmla="*/ 302656 h 372595"/>
                  <a:gd name="connsiteX7" fmla="*/ 95596 w 372596"/>
                  <a:gd name="connsiteY7" fmla="*/ 280097 h 372595"/>
                  <a:gd name="connsiteX8" fmla="*/ 277001 w 372596"/>
                  <a:gd name="connsiteY8" fmla="*/ 277805 h 372595"/>
                  <a:gd name="connsiteX9" fmla="*/ 277001 w 372596"/>
                  <a:gd name="connsiteY9" fmla="*/ 334793 h 372595"/>
                  <a:gd name="connsiteX10" fmla="*/ 334728 w 372596"/>
                  <a:gd name="connsiteY10" fmla="*/ 277805 h 372595"/>
                  <a:gd name="connsiteX11" fmla="*/ 153550 w 372596"/>
                  <a:gd name="connsiteY11" fmla="*/ 258265 h 372595"/>
                  <a:gd name="connsiteX12" fmla="*/ 219045 w 372596"/>
                  <a:gd name="connsiteY12" fmla="*/ 258265 h 372595"/>
                  <a:gd name="connsiteX13" fmla="*/ 219045 w 372596"/>
                  <a:gd name="connsiteY13" fmla="*/ 324488 h 372595"/>
                  <a:gd name="connsiteX14" fmla="*/ 153550 w 372596"/>
                  <a:gd name="connsiteY14" fmla="*/ 324488 h 372595"/>
                  <a:gd name="connsiteX15" fmla="*/ 51932 w 372596"/>
                  <a:gd name="connsiteY15" fmla="*/ 258265 h 372595"/>
                  <a:gd name="connsiteX16" fmla="*/ 117427 w 372596"/>
                  <a:gd name="connsiteY16" fmla="*/ 258265 h 372595"/>
                  <a:gd name="connsiteX17" fmla="*/ 117427 w 372596"/>
                  <a:gd name="connsiteY17" fmla="*/ 324488 h 372595"/>
                  <a:gd name="connsiteX18" fmla="*/ 51932 w 372596"/>
                  <a:gd name="connsiteY18" fmla="*/ 324488 h 372595"/>
                  <a:gd name="connsiteX19" fmla="*/ 277001 w 372596"/>
                  <a:gd name="connsiteY19" fmla="*/ 183448 h 372595"/>
                  <a:gd name="connsiteX20" fmla="*/ 277001 w 372596"/>
                  <a:gd name="connsiteY20" fmla="*/ 206007 h 372595"/>
                  <a:gd name="connsiteX21" fmla="*/ 298833 w 372596"/>
                  <a:gd name="connsiteY21" fmla="*/ 206007 h 372595"/>
                  <a:gd name="connsiteX22" fmla="*/ 298833 w 372596"/>
                  <a:gd name="connsiteY22" fmla="*/ 183448 h 372595"/>
                  <a:gd name="connsiteX23" fmla="*/ 175382 w 372596"/>
                  <a:gd name="connsiteY23" fmla="*/ 183448 h 372595"/>
                  <a:gd name="connsiteX24" fmla="*/ 175382 w 372596"/>
                  <a:gd name="connsiteY24" fmla="*/ 206007 h 372595"/>
                  <a:gd name="connsiteX25" fmla="*/ 197214 w 372596"/>
                  <a:gd name="connsiteY25" fmla="*/ 206007 h 372595"/>
                  <a:gd name="connsiteX26" fmla="*/ 197214 w 372596"/>
                  <a:gd name="connsiteY26" fmla="*/ 183448 h 372595"/>
                  <a:gd name="connsiteX27" fmla="*/ 73764 w 372596"/>
                  <a:gd name="connsiteY27" fmla="*/ 183448 h 372595"/>
                  <a:gd name="connsiteX28" fmla="*/ 73764 w 372596"/>
                  <a:gd name="connsiteY28" fmla="*/ 206007 h 372595"/>
                  <a:gd name="connsiteX29" fmla="*/ 95596 w 372596"/>
                  <a:gd name="connsiteY29" fmla="*/ 206007 h 372595"/>
                  <a:gd name="connsiteX30" fmla="*/ 95596 w 372596"/>
                  <a:gd name="connsiteY30" fmla="*/ 183448 h 372595"/>
                  <a:gd name="connsiteX31" fmla="*/ 255169 w 372596"/>
                  <a:gd name="connsiteY31" fmla="*/ 161616 h 372595"/>
                  <a:gd name="connsiteX32" fmla="*/ 320664 w 372596"/>
                  <a:gd name="connsiteY32" fmla="*/ 161616 h 372595"/>
                  <a:gd name="connsiteX33" fmla="*/ 320664 w 372596"/>
                  <a:gd name="connsiteY33" fmla="*/ 227839 h 372595"/>
                  <a:gd name="connsiteX34" fmla="*/ 255169 w 372596"/>
                  <a:gd name="connsiteY34" fmla="*/ 227839 h 372595"/>
                  <a:gd name="connsiteX35" fmla="*/ 153550 w 372596"/>
                  <a:gd name="connsiteY35" fmla="*/ 161616 h 372595"/>
                  <a:gd name="connsiteX36" fmla="*/ 219045 w 372596"/>
                  <a:gd name="connsiteY36" fmla="*/ 161616 h 372595"/>
                  <a:gd name="connsiteX37" fmla="*/ 219045 w 372596"/>
                  <a:gd name="connsiteY37" fmla="*/ 227839 h 372595"/>
                  <a:gd name="connsiteX38" fmla="*/ 153550 w 372596"/>
                  <a:gd name="connsiteY38" fmla="*/ 227839 h 372595"/>
                  <a:gd name="connsiteX39" fmla="*/ 51932 w 372596"/>
                  <a:gd name="connsiteY39" fmla="*/ 161616 h 372595"/>
                  <a:gd name="connsiteX40" fmla="*/ 117427 w 372596"/>
                  <a:gd name="connsiteY40" fmla="*/ 161616 h 372595"/>
                  <a:gd name="connsiteX41" fmla="*/ 117427 w 372596"/>
                  <a:gd name="connsiteY41" fmla="*/ 227839 h 372595"/>
                  <a:gd name="connsiteX42" fmla="*/ 51932 w 372596"/>
                  <a:gd name="connsiteY42" fmla="*/ 227839 h 372595"/>
                  <a:gd name="connsiteX43" fmla="*/ 22188 w 372596"/>
                  <a:gd name="connsiteY43" fmla="*/ 138268 h 372595"/>
                  <a:gd name="connsiteX44" fmla="*/ 22188 w 372596"/>
                  <a:gd name="connsiteY44" fmla="*/ 349991 h 372595"/>
                  <a:gd name="connsiteX45" fmla="*/ 255169 w 372596"/>
                  <a:gd name="connsiteY45" fmla="*/ 349991 h 372595"/>
                  <a:gd name="connsiteX46" fmla="*/ 255169 w 372596"/>
                  <a:gd name="connsiteY46" fmla="*/ 255973 h 372595"/>
                  <a:gd name="connsiteX47" fmla="*/ 350408 w 372596"/>
                  <a:gd name="connsiteY47" fmla="*/ 255973 h 372595"/>
                  <a:gd name="connsiteX48" fmla="*/ 350408 w 372596"/>
                  <a:gd name="connsiteY48" fmla="*/ 138268 h 372595"/>
                  <a:gd name="connsiteX49" fmla="*/ 22188 w 372596"/>
                  <a:gd name="connsiteY49" fmla="*/ 57039 h 372595"/>
                  <a:gd name="connsiteX50" fmla="*/ 22188 w 372596"/>
                  <a:gd name="connsiteY50" fmla="*/ 116436 h 372595"/>
                  <a:gd name="connsiteX51" fmla="*/ 350408 w 372596"/>
                  <a:gd name="connsiteY51" fmla="*/ 116436 h 372595"/>
                  <a:gd name="connsiteX52" fmla="*/ 350408 w 372596"/>
                  <a:gd name="connsiteY52" fmla="*/ 57039 h 372595"/>
                  <a:gd name="connsiteX53" fmla="*/ 325323 w 372596"/>
                  <a:gd name="connsiteY53" fmla="*/ 57039 h 372595"/>
                  <a:gd name="connsiteX54" fmla="*/ 325323 w 372596"/>
                  <a:gd name="connsiteY54" fmla="*/ 85282 h 372595"/>
                  <a:gd name="connsiteX55" fmla="*/ 259828 w 372596"/>
                  <a:gd name="connsiteY55" fmla="*/ 85282 h 372595"/>
                  <a:gd name="connsiteX56" fmla="*/ 259828 w 372596"/>
                  <a:gd name="connsiteY56" fmla="*/ 57039 h 372595"/>
                  <a:gd name="connsiteX57" fmla="*/ 112769 w 372596"/>
                  <a:gd name="connsiteY57" fmla="*/ 57039 h 372595"/>
                  <a:gd name="connsiteX58" fmla="*/ 112769 w 372596"/>
                  <a:gd name="connsiteY58" fmla="*/ 85282 h 372595"/>
                  <a:gd name="connsiteX59" fmla="*/ 47273 w 372596"/>
                  <a:gd name="connsiteY59" fmla="*/ 85282 h 372595"/>
                  <a:gd name="connsiteX60" fmla="*/ 47273 w 372596"/>
                  <a:gd name="connsiteY60" fmla="*/ 57039 h 372595"/>
                  <a:gd name="connsiteX61" fmla="*/ 281659 w 372596"/>
                  <a:gd name="connsiteY61" fmla="*/ 22050 h 372595"/>
                  <a:gd name="connsiteX62" fmla="*/ 281659 w 372596"/>
                  <a:gd name="connsiteY62" fmla="*/ 63450 h 372595"/>
                  <a:gd name="connsiteX63" fmla="*/ 303491 w 372596"/>
                  <a:gd name="connsiteY63" fmla="*/ 63450 h 372595"/>
                  <a:gd name="connsiteX64" fmla="*/ 303491 w 372596"/>
                  <a:gd name="connsiteY64" fmla="*/ 22050 h 372595"/>
                  <a:gd name="connsiteX65" fmla="*/ 69105 w 372596"/>
                  <a:gd name="connsiteY65" fmla="*/ 22050 h 372595"/>
                  <a:gd name="connsiteX66" fmla="*/ 69105 w 372596"/>
                  <a:gd name="connsiteY66" fmla="*/ 63450 h 372595"/>
                  <a:gd name="connsiteX67" fmla="*/ 90937 w 372596"/>
                  <a:gd name="connsiteY67" fmla="*/ 63450 h 372595"/>
                  <a:gd name="connsiteX68" fmla="*/ 90937 w 372596"/>
                  <a:gd name="connsiteY68" fmla="*/ 22050 h 372595"/>
                  <a:gd name="connsiteX69" fmla="*/ 47273 w 372596"/>
                  <a:gd name="connsiteY69" fmla="*/ 0 h 372595"/>
                  <a:gd name="connsiteX70" fmla="*/ 112769 w 372596"/>
                  <a:gd name="connsiteY70" fmla="*/ 0 h 372595"/>
                  <a:gd name="connsiteX71" fmla="*/ 112769 w 372596"/>
                  <a:gd name="connsiteY71" fmla="*/ 35207 h 372595"/>
                  <a:gd name="connsiteX72" fmla="*/ 259828 w 372596"/>
                  <a:gd name="connsiteY72" fmla="*/ 35207 h 372595"/>
                  <a:gd name="connsiteX73" fmla="*/ 259828 w 372596"/>
                  <a:gd name="connsiteY73" fmla="*/ 0 h 372595"/>
                  <a:gd name="connsiteX74" fmla="*/ 325323 w 372596"/>
                  <a:gd name="connsiteY74" fmla="*/ 0 h 372595"/>
                  <a:gd name="connsiteX75" fmla="*/ 325323 w 372596"/>
                  <a:gd name="connsiteY75" fmla="*/ 35207 h 372595"/>
                  <a:gd name="connsiteX76" fmla="*/ 372596 w 372596"/>
                  <a:gd name="connsiteY76" fmla="*/ 35207 h 372595"/>
                  <a:gd name="connsiteX77" fmla="*/ 372596 w 372596"/>
                  <a:gd name="connsiteY77" fmla="*/ 271452 h 372595"/>
                  <a:gd name="connsiteX78" fmla="*/ 270565 w 372596"/>
                  <a:gd name="connsiteY78" fmla="*/ 372595 h 372595"/>
                  <a:gd name="connsiteX79" fmla="*/ 0 w 372596"/>
                  <a:gd name="connsiteY79" fmla="*/ 372595 h 372595"/>
                  <a:gd name="connsiteX80" fmla="*/ 0 w 372596"/>
                  <a:gd name="connsiteY80" fmla="*/ 35207 h 372595"/>
                  <a:gd name="connsiteX81" fmla="*/ 47273 w 372596"/>
                  <a:gd name="connsiteY81" fmla="*/ 35207 h 372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372596" h="372595">
                    <a:moveTo>
                      <a:pt x="175382" y="280097"/>
                    </a:moveTo>
                    <a:lnTo>
                      <a:pt x="175382" y="302656"/>
                    </a:lnTo>
                    <a:lnTo>
                      <a:pt x="197214" y="302656"/>
                    </a:lnTo>
                    <a:lnTo>
                      <a:pt x="197214" y="280097"/>
                    </a:lnTo>
                    <a:close/>
                    <a:moveTo>
                      <a:pt x="73764" y="280097"/>
                    </a:moveTo>
                    <a:lnTo>
                      <a:pt x="73764" y="302656"/>
                    </a:lnTo>
                    <a:lnTo>
                      <a:pt x="95596" y="302656"/>
                    </a:lnTo>
                    <a:lnTo>
                      <a:pt x="95596" y="280097"/>
                    </a:lnTo>
                    <a:close/>
                    <a:moveTo>
                      <a:pt x="277001" y="277805"/>
                    </a:moveTo>
                    <a:lnTo>
                      <a:pt x="277001" y="334793"/>
                    </a:lnTo>
                    <a:lnTo>
                      <a:pt x="334728" y="277805"/>
                    </a:lnTo>
                    <a:close/>
                    <a:moveTo>
                      <a:pt x="153550" y="258265"/>
                    </a:moveTo>
                    <a:lnTo>
                      <a:pt x="219045" y="258265"/>
                    </a:lnTo>
                    <a:lnTo>
                      <a:pt x="219045" y="324488"/>
                    </a:lnTo>
                    <a:lnTo>
                      <a:pt x="153550" y="324488"/>
                    </a:lnTo>
                    <a:close/>
                    <a:moveTo>
                      <a:pt x="51932" y="258265"/>
                    </a:moveTo>
                    <a:lnTo>
                      <a:pt x="117427" y="258265"/>
                    </a:lnTo>
                    <a:lnTo>
                      <a:pt x="117427" y="324488"/>
                    </a:lnTo>
                    <a:lnTo>
                      <a:pt x="51932" y="324488"/>
                    </a:lnTo>
                    <a:close/>
                    <a:moveTo>
                      <a:pt x="277001" y="183448"/>
                    </a:moveTo>
                    <a:lnTo>
                      <a:pt x="277001" y="206007"/>
                    </a:lnTo>
                    <a:lnTo>
                      <a:pt x="298833" y="206007"/>
                    </a:lnTo>
                    <a:lnTo>
                      <a:pt x="298833" y="183448"/>
                    </a:lnTo>
                    <a:close/>
                    <a:moveTo>
                      <a:pt x="175382" y="183448"/>
                    </a:moveTo>
                    <a:lnTo>
                      <a:pt x="175382" y="206007"/>
                    </a:lnTo>
                    <a:lnTo>
                      <a:pt x="197214" y="206007"/>
                    </a:lnTo>
                    <a:lnTo>
                      <a:pt x="197214" y="183448"/>
                    </a:lnTo>
                    <a:close/>
                    <a:moveTo>
                      <a:pt x="73764" y="183448"/>
                    </a:moveTo>
                    <a:lnTo>
                      <a:pt x="73764" y="206007"/>
                    </a:lnTo>
                    <a:lnTo>
                      <a:pt x="95596" y="206007"/>
                    </a:lnTo>
                    <a:lnTo>
                      <a:pt x="95596" y="183448"/>
                    </a:lnTo>
                    <a:close/>
                    <a:moveTo>
                      <a:pt x="255169" y="161616"/>
                    </a:moveTo>
                    <a:lnTo>
                      <a:pt x="320664" y="161616"/>
                    </a:lnTo>
                    <a:lnTo>
                      <a:pt x="320664" y="227839"/>
                    </a:lnTo>
                    <a:lnTo>
                      <a:pt x="255169" y="227839"/>
                    </a:lnTo>
                    <a:close/>
                    <a:moveTo>
                      <a:pt x="153550" y="161616"/>
                    </a:moveTo>
                    <a:lnTo>
                      <a:pt x="219045" y="161616"/>
                    </a:lnTo>
                    <a:lnTo>
                      <a:pt x="219045" y="227839"/>
                    </a:lnTo>
                    <a:lnTo>
                      <a:pt x="153550" y="227839"/>
                    </a:lnTo>
                    <a:close/>
                    <a:moveTo>
                      <a:pt x="51932" y="161616"/>
                    </a:moveTo>
                    <a:lnTo>
                      <a:pt x="117427" y="161616"/>
                    </a:lnTo>
                    <a:lnTo>
                      <a:pt x="117427" y="227839"/>
                    </a:lnTo>
                    <a:lnTo>
                      <a:pt x="51932" y="227839"/>
                    </a:lnTo>
                    <a:close/>
                    <a:moveTo>
                      <a:pt x="22188" y="138268"/>
                    </a:moveTo>
                    <a:lnTo>
                      <a:pt x="22188" y="349991"/>
                    </a:lnTo>
                    <a:lnTo>
                      <a:pt x="255169" y="349991"/>
                    </a:lnTo>
                    <a:lnTo>
                      <a:pt x="255169" y="255973"/>
                    </a:lnTo>
                    <a:lnTo>
                      <a:pt x="350408" y="255973"/>
                    </a:lnTo>
                    <a:lnTo>
                      <a:pt x="350408" y="138268"/>
                    </a:lnTo>
                    <a:close/>
                    <a:moveTo>
                      <a:pt x="22188" y="57039"/>
                    </a:moveTo>
                    <a:lnTo>
                      <a:pt x="22188" y="116436"/>
                    </a:lnTo>
                    <a:lnTo>
                      <a:pt x="350408" y="116436"/>
                    </a:lnTo>
                    <a:lnTo>
                      <a:pt x="350408" y="57039"/>
                    </a:lnTo>
                    <a:lnTo>
                      <a:pt x="325323" y="57039"/>
                    </a:lnTo>
                    <a:lnTo>
                      <a:pt x="325323" y="85282"/>
                    </a:lnTo>
                    <a:lnTo>
                      <a:pt x="259828" y="85282"/>
                    </a:lnTo>
                    <a:lnTo>
                      <a:pt x="259828" y="57039"/>
                    </a:lnTo>
                    <a:lnTo>
                      <a:pt x="112769" y="57039"/>
                    </a:lnTo>
                    <a:lnTo>
                      <a:pt x="112769" y="85282"/>
                    </a:lnTo>
                    <a:lnTo>
                      <a:pt x="47273" y="85282"/>
                    </a:lnTo>
                    <a:lnTo>
                      <a:pt x="47273" y="57039"/>
                    </a:lnTo>
                    <a:close/>
                    <a:moveTo>
                      <a:pt x="281659" y="22050"/>
                    </a:moveTo>
                    <a:lnTo>
                      <a:pt x="281659" y="63450"/>
                    </a:lnTo>
                    <a:lnTo>
                      <a:pt x="303491" y="63450"/>
                    </a:lnTo>
                    <a:lnTo>
                      <a:pt x="303491" y="22050"/>
                    </a:lnTo>
                    <a:close/>
                    <a:moveTo>
                      <a:pt x="69105" y="22050"/>
                    </a:moveTo>
                    <a:lnTo>
                      <a:pt x="69105" y="63450"/>
                    </a:lnTo>
                    <a:lnTo>
                      <a:pt x="90937" y="63450"/>
                    </a:lnTo>
                    <a:lnTo>
                      <a:pt x="90937" y="22050"/>
                    </a:lnTo>
                    <a:close/>
                    <a:moveTo>
                      <a:pt x="47273" y="0"/>
                    </a:moveTo>
                    <a:lnTo>
                      <a:pt x="112769" y="0"/>
                    </a:lnTo>
                    <a:lnTo>
                      <a:pt x="112769" y="35207"/>
                    </a:lnTo>
                    <a:lnTo>
                      <a:pt x="259828" y="35207"/>
                    </a:lnTo>
                    <a:lnTo>
                      <a:pt x="259828" y="0"/>
                    </a:lnTo>
                    <a:lnTo>
                      <a:pt x="325323" y="0"/>
                    </a:lnTo>
                    <a:lnTo>
                      <a:pt x="325323" y="35207"/>
                    </a:lnTo>
                    <a:lnTo>
                      <a:pt x="372596" y="35207"/>
                    </a:lnTo>
                    <a:lnTo>
                      <a:pt x="372596" y="271452"/>
                    </a:lnTo>
                    <a:lnTo>
                      <a:pt x="270565" y="372595"/>
                    </a:lnTo>
                    <a:lnTo>
                      <a:pt x="0" y="372595"/>
                    </a:lnTo>
                    <a:lnTo>
                      <a:pt x="0" y="35207"/>
                    </a:lnTo>
                    <a:lnTo>
                      <a:pt x="47273" y="35207"/>
                    </a:lnTo>
                    <a:close/>
                  </a:path>
                </a:pathLst>
              </a:custGeom>
              <a:solidFill>
                <a:schemeClr val="bg1"/>
              </a:solidFill>
              <a:ln w="744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EB61E953-7CDF-0A12-6B8F-7B296AC53352}"/>
              </a:ext>
            </a:extLst>
          </p:cNvPr>
          <p:cNvSpPr txBox="1"/>
          <p:nvPr/>
        </p:nvSpPr>
        <p:spPr>
          <a:xfrm>
            <a:off x="317051" y="915160"/>
            <a:ext cx="5298380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0587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 animBg="1"/>
      <p:bldP spid="61" grpId="0" animBg="1"/>
      <p:bldP spid="8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6943;p73">
            <a:extLst>
              <a:ext uri="{FF2B5EF4-FFF2-40B4-BE49-F238E27FC236}">
                <a16:creationId xmlns:a16="http://schemas.microsoft.com/office/drawing/2014/main" id="{B518E38E-9952-AF55-A87C-31AEA1CAC145}"/>
              </a:ext>
            </a:extLst>
          </p:cNvPr>
          <p:cNvGrpSpPr/>
          <p:nvPr/>
        </p:nvGrpSpPr>
        <p:grpSpPr>
          <a:xfrm>
            <a:off x="8356059" y="2459866"/>
            <a:ext cx="1830449" cy="1830449"/>
            <a:chOff x="-33286325" y="3586425"/>
            <a:chExt cx="291450" cy="291450"/>
          </a:xfrm>
          <a:solidFill>
            <a:srgbClr val="FFC000"/>
          </a:solidFill>
        </p:grpSpPr>
        <p:sp>
          <p:nvSpPr>
            <p:cNvPr id="43" name="Google Shape;6944;p73">
              <a:extLst>
                <a:ext uri="{FF2B5EF4-FFF2-40B4-BE49-F238E27FC236}">
                  <a16:creationId xmlns:a16="http://schemas.microsoft.com/office/drawing/2014/main" id="{A3F2D9F8-EAEF-3C65-CE37-D2CDA2B6721D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945;p73">
              <a:extLst>
                <a:ext uri="{FF2B5EF4-FFF2-40B4-BE49-F238E27FC236}">
                  <a16:creationId xmlns:a16="http://schemas.microsoft.com/office/drawing/2014/main" id="{63512C7A-A9A6-5079-254E-1D665808A216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946;p73">
              <a:extLst>
                <a:ext uri="{FF2B5EF4-FFF2-40B4-BE49-F238E27FC236}">
                  <a16:creationId xmlns:a16="http://schemas.microsoft.com/office/drawing/2014/main" id="{BD826D5D-9EB7-EC94-055D-CF20FFBAFC12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7;p73">
              <a:extLst>
                <a:ext uri="{FF2B5EF4-FFF2-40B4-BE49-F238E27FC236}">
                  <a16:creationId xmlns:a16="http://schemas.microsoft.com/office/drawing/2014/main" id="{296CB21B-3B6B-DDBE-1E1D-68C400C1A88C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8;p73">
              <a:extLst>
                <a:ext uri="{FF2B5EF4-FFF2-40B4-BE49-F238E27FC236}">
                  <a16:creationId xmlns:a16="http://schemas.microsoft.com/office/drawing/2014/main" id="{EF6171DB-DD00-1AE8-3974-3EA01A124FE7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D6F26762-B32E-B50D-8C46-4CFFEB467C59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پنجم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984A63-983D-D611-BC75-ECA6FEF08B32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9596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90F4D75-9761-508E-9A73-56EAB970D14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6F39CCD-BBD0-FAB7-8F69-55517BE740E6}"/>
              </a:ext>
            </a:extLst>
          </p:cNvPr>
          <p:cNvGrpSpPr/>
          <p:nvPr/>
        </p:nvGrpSpPr>
        <p:grpSpPr>
          <a:xfrm>
            <a:off x="1761846" y="1669941"/>
            <a:ext cx="5786674" cy="3321356"/>
            <a:chOff x="3450986" y="2243632"/>
            <a:chExt cx="5786674" cy="3321356"/>
          </a:xfrm>
        </p:grpSpPr>
        <p:sp>
          <p:nvSpPr>
            <p:cNvPr id="60" name="Freeform 5">
              <a:extLst>
                <a:ext uri="{FF2B5EF4-FFF2-40B4-BE49-F238E27FC236}">
                  <a16:creationId xmlns:a16="http://schemas.microsoft.com/office/drawing/2014/main" id="{9A33D892-D003-26C5-04D0-0C504F829CA7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4620347" y="1074271"/>
              <a:ext cx="3270624" cy="5609346"/>
            </a:xfrm>
            <a:custGeom>
              <a:avLst/>
              <a:gdLst>
                <a:gd name="T0" fmla="*/ 539 w 851"/>
                <a:gd name="T1" fmla="*/ 860 h 1468"/>
                <a:gd name="T2" fmla="*/ 649 w 851"/>
                <a:gd name="T3" fmla="*/ 893 h 1468"/>
                <a:gd name="T4" fmla="*/ 649 w 851"/>
                <a:gd name="T5" fmla="*/ 490 h 1468"/>
                <a:gd name="T6" fmla="*/ 608 w 851"/>
                <a:gd name="T7" fmla="*/ 494 h 1468"/>
                <a:gd name="T8" fmla="*/ 521 w 851"/>
                <a:gd name="T9" fmla="*/ 424 h 1468"/>
                <a:gd name="T10" fmla="*/ 521 w 851"/>
                <a:gd name="T11" fmla="*/ 420 h 1468"/>
                <a:gd name="T12" fmla="*/ 278 w 851"/>
                <a:gd name="T13" fmla="*/ 170 h 1468"/>
                <a:gd name="T14" fmla="*/ 192 w 851"/>
                <a:gd name="T15" fmla="*/ 185 h 1468"/>
                <a:gd name="T16" fmla="*/ 159 w 851"/>
                <a:gd name="T17" fmla="*/ 161 h 1468"/>
                <a:gd name="T18" fmla="*/ 164 w 851"/>
                <a:gd name="T19" fmla="*/ 146 h 1468"/>
                <a:gd name="T20" fmla="*/ 91 w 851"/>
                <a:gd name="T21" fmla="*/ 0 h 1468"/>
                <a:gd name="T22" fmla="*/ 91 w 851"/>
                <a:gd name="T23" fmla="*/ 182 h 1468"/>
                <a:gd name="T24" fmla="*/ 103 w 851"/>
                <a:gd name="T25" fmla="*/ 181 h 1468"/>
                <a:gd name="T26" fmla="*/ 131 w 851"/>
                <a:gd name="T27" fmla="*/ 207 h 1468"/>
                <a:gd name="T28" fmla="*/ 122 w 851"/>
                <a:gd name="T29" fmla="*/ 227 h 1468"/>
                <a:gd name="T30" fmla="*/ 278 w 851"/>
                <a:gd name="T31" fmla="*/ 657 h 1468"/>
                <a:gd name="T32" fmla="*/ 355 w 851"/>
                <a:gd name="T33" fmla="*/ 644 h 1468"/>
                <a:gd name="T34" fmla="*/ 448 w 851"/>
                <a:gd name="T35" fmla="*/ 705 h 1468"/>
                <a:gd name="T36" fmla="*/ 455 w 851"/>
                <a:gd name="T37" fmla="*/ 743 h 1468"/>
                <a:gd name="T38" fmla="*/ 456 w 851"/>
                <a:gd name="T39" fmla="*/ 758 h 1468"/>
                <a:gd name="T40" fmla="*/ 367 w 851"/>
                <a:gd name="T41" fmla="*/ 811 h 1468"/>
                <a:gd name="T42" fmla="*/ 283 w 851"/>
                <a:gd name="T43" fmla="*/ 789 h 1468"/>
                <a:gd name="T44" fmla="*/ 283 w 851"/>
                <a:gd name="T45" fmla="*/ 1126 h 1468"/>
                <a:gd name="T46" fmla="*/ 325 w 851"/>
                <a:gd name="T47" fmla="*/ 1120 h 1468"/>
                <a:gd name="T48" fmla="*/ 346 w 851"/>
                <a:gd name="T49" fmla="*/ 1117 h 1468"/>
                <a:gd name="T50" fmla="*/ 400 w 851"/>
                <a:gd name="T51" fmla="*/ 1229 h 1468"/>
                <a:gd name="T52" fmla="*/ 367 w 851"/>
                <a:gd name="T53" fmla="*/ 1322 h 1468"/>
                <a:gd name="T54" fmla="*/ 367 w 851"/>
                <a:gd name="T55" fmla="*/ 1325 h 1468"/>
                <a:gd name="T56" fmla="*/ 329 w 851"/>
                <a:gd name="T57" fmla="*/ 1337 h 1468"/>
                <a:gd name="T58" fmla="*/ 267 w 851"/>
                <a:gd name="T59" fmla="*/ 1304 h 1468"/>
                <a:gd name="T60" fmla="*/ 267 w 851"/>
                <a:gd name="T61" fmla="*/ 1452 h 1468"/>
                <a:gd name="T62" fmla="*/ 341 w 851"/>
                <a:gd name="T63" fmla="*/ 1389 h 1468"/>
                <a:gd name="T64" fmla="*/ 380 w 851"/>
                <a:gd name="T65" fmla="*/ 1382 h 1468"/>
                <a:gd name="T66" fmla="*/ 512 w 851"/>
                <a:gd name="T67" fmla="*/ 1468 h 1468"/>
                <a:gd name="T68" fmla="*/ 520 w 851"/>
                <a:gd name="T69" fmla="*/ 1177 h 1468"/>
                <a:gd name="T70" fmla="*/ 425 w 851"/>
                <a:gd name="T71" fmla="*/ 1074 h 1468"/>
                <a:gd name="T72" fmla="*/ 434 w 851"/>
                <a:gd name="T73" fmla="*/ 1030 h 1468"/>
                <a:gd name="T74" fmla="*/ 448 w 851"/>
                <a:gd name="T75" fmla="*/ 924 h 1468"/>
                <a:gd name="T76" fmla="*/ 447 w 851"/>
                <a:gd name="T77" fmla="*/ 912 h 1468"/>
                <a:gd name="T78" fmla="*/ 512 w 851"/>
                <a:gd name="T79" fmla="*/ 1203 h 1468"/>
                <a:gd name="T80" fmla="*/ 512 w 851"/>
                <a:gd name="T81" fmla="*/ 1441 h 1468"/>
                <a:gd name="T82" fmla="*/ 512 w 851"/>
                <a:gd name="T83" fmla="*/ 1203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1" h="1468">
                  <a:moveTo>
                    <a:pt x="508" y="851"/>
                  </a:moveTo>
                  <a:cubicBezTo>
                    <a:pt x="519" y="851"/>
                    <a:pt x="530" y="854"/>
                    <a:pt x="539" y="860"/>
                  </a:cubicBezTo>
                  <a:cubicBezTo>
                    <a:pt x="539" y="860"/>
                    <a:pt x="539" y="860"/>
                    <a:pt x="539" y="860"/>
                  </a:cubicBezTo>
                  <a:cubicBezTo>
                    <a:pt x="571" y="881"/>
                    <a:pt x="609" y="893"/>
                    <a:pt x="649" y="893"/>
                  </a:cubicBezTo>
                  <a:cubicBezTo>
                    <a:pt x="760" y="893"/>
                    <a:pt x="851" y="802"/>
                    <a:pt x="851" y="691"/>
                  </a:cubicBezTo>
                  <a:cubicBezTo>
                    <a:pt x="851" y="580"/>
                    <a:pt x="760" y="490"/>
                    <a:pt x="649" y="490"/>
                  </a:cubicBezTo>
                  <a:cubicBezTo>
                    <a:pt x="635" y="490"/>
                    <a:pt x="622" y="491"/>
                    <a:pt x="609" y="494"/>
                  </a:cubicBezTo>
                  <a:cubicBezTo>
                    <a:pt x="608" y="494"/>
                    <a:pt x="608" y="494"/>
                    <a:pt x="608" y="494"/>
                  </a:cubicBezTo>
                  <a:cubicBezTo>
                    <a:pt x="603" y="495"/>
                    <a:pt x="598" y="496"/>
                    <a:pt x="593" y="496"/>
                  </a:cubicBezTo>
                  <a:cubicBezTo>
                    <a:pt x="553" y="496"/>
                    <a:pt x="521" y="463"/>
                    <a:pt x="521" y="424"/>
                  </a:cubicBezTo>
                  <a:cubicBezTo>
                    <a:pt x="521" y="422"/>
                    <a:pt x="521" y="421"/>
                    <a:pt x="521" y="420"/>
                  </a:cubicBezTo>
                  <a:cubicBezTo>
                    <a:pt x="521" y="420"/>
                    <a:pt x="521" y="420"/>
                    <a:pt x="521" y="420"/>
                  </a:cubicBezTo>
                  <a:cubicBezTo>
                    <a:pt x="521" y="418"/>
                    <a:pt x="521" y="416"/>
                    <a:pt x="521" y="413"/>
                  </a:cubicBezTo>
                  <a:cubicBezTo>
                    <a:pt x="521" y="279"/>
                    <a:pt x="412" y="170"/>
                    <a:pt x="278" y="170"/>
                  </a:cubicBezTo>
                  <a:cubicBezTo>
                    <a:pt x="248" y="170"/>
                    <a:pt x="219" y="176"/>
                    <a:pt x="192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0" y="186"/>
                    <a:pt x="187" y="186"/>
                    <a:pt x="185" y="186"/>
                  </a:cubicBezTo>
                  <a:cubicBezTo>
                    <a:pt x="170" y="186"/>
                    <a:pt x="159" y="175"/>
                    <a:pt x="159" y="161"/>
                  </a:cubicBezTo>
                  <a:cubicBezTo>
                    <a:pt x="159" y="155"/>
                    <a:pt x="161" y="150"/>
                    <a:pt x="164" y="146"/>
                  </a:cubicBezTo>
                  <a:cubicBezTo>
                    <a:pt x="164" y="146"/>
                    <a:pt x="164" y="146"/>
                    <a:pt x="164" y="146"/>
                  </a:cubicBezTo>
                  <a:cubicBezTo>
                    <a:pt x="175" y="130"/>
                    <a:pt x="182" y="112"/>
                    <a:pt x="182" y="91"/>
                  </a:cubicBezTo>
                  <a:cubicBezTo>
                    <a:pt x="182" y="41"/>
                    <a:pt x="141" y="0"/>
                    <a:pt x="91" y="0"/>
                  </a:cubicBezTo>
                  <a:cubicBezTo>
                    <a:pt x="41" y="0"/>
                    <a:pt x="0" y="41"/>
                    <a:pt x="0" y="91"/>
                  </a:cubicBezTo>
                  <a:cubicBezTo>
                    <a:pt x="0" y="141"/>
                    <a:pt x="41" y="182"/>
                    <a:pt x="91" y="182"/>
                  </a:cubicBezTo>
                  <a:cubicBezTo>
                    <a:pt x="95" y="182"/>
                    <a:pt x="99" y="182"/>
                    <a:pt x="103" y="181"/>
                  </a:cubicBezTo>
                  <a:cubicBezTo>
                    <a:pt x="103" y="181"/>
                    <a:pt x="103" y="181"/>
                    <a:pt x="103" y="181"/>
                  </a:cubicBezTo>
                  <a:cubicBezTo>
                    <a:pt x="104" y="181"/>
                    <a:pt x="105" y="181"/>
                    <a:pt x="106" y="181"/>
                  </a:cubicBezTo>
                  <a:cubicBezTo>
                    <a:pt x="120" y="181"/>
                    <a:pt x="131" y="193"/>
                    <a:pt x="131" y="207"/>
                  </a:cubicBezTo>
                  <a:cubicBezTo>
                    <a:pt x="131" y="215"/>
                    <a:pt x="128" y="222"/>
                    <a:pt x="122" y="22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69" y="271"/>
                    <a:pt x="35" y="338"/>
                    <a:pt x="35" y="413"/>
                  </a:cubicBezTo>
                  <a:cubicBezTo>
                    <a:pt x="35" y="548"/>
                    <a:pt x="144" y="657"/>
                    <a:pt x="278" y="657"/>
                  </a:cubicBezTo>
                  <a:cubicBezTo>
                    <a:pt x="305" y="657"/>
                    <a:pt x="331" y="652"/>
                    <a:pt x="355" y="644"/>
                  </a:cubicBezTo>
                  <a:cubicBezTo>
                    <a:pt x="355" y="644"/>
                    <a:pt x="355" y="644"/>
                    <a:pt x="355" y="644"/>
                  </a:cubicBezTo>
                  <a:cubicBezTo>
                    <a:pt x="362" y="642"/>
                    <a:pt x="369" y="641"/>
                    <a:pt x="377" y="641"/>
                  </a:cubicBezTo>
                  <a:cubicBezTo>
                    <a:pt x="414" y="641"/>
                    <a:pt x="444" y="669"/>
                    <a:pt x="448" y="705"/>
                  </a:cubicBezTo>
                  <a:cubicBezTo>
                    <a:pt x="449" y="707"/>
                    <a:pt x="449" y="708"/>
                    <a:pt x="449" y="710"/>
                  </a:cubicBezTo>
                  <a:cubicBezTo>
                    <a:pt x="450" y="721"/>
                    <a:pt x="452" y="732"/>
                    <a:pt x="455" y="743"/>
                  </a:cubicBezTo>
                  <a:cubicBezTo>
                    <a:pt x="454" y="743"/>
                    <a:pt x="454" y="743"/>
                    <a:pt x="454" y="743"/>
                  </a:cubicBezTo>
                  <a:cubicBezTo>
                    <a:pt x="456" y="748"/>
                    <a:pt x="456" y="753"/>
                    <a:pt x="456" y="758"/>
                  </a:cubicBezTo>
                  <a:cubicBezTo>
                    <a:pt x="456" y="792"/>
                    <a:pt x="429" y="819"/>
                    <a:pt x="396" y="819"/>
                  </a:cubicBezTo>
                  <a:cubicBezTo>
                    <a:pt x="385" y="819"/>
                    <a:pt x="375" y="816"/>
                    <a:pt x="367" y="811"/>
                  </a:cubicBezTo>
                  <a:cubicBezTo>
                    <a:pt x="367" y="812"/>
                    <a:pt x="367" y="812"/>
                    <a:pt x="367" y="812"/>
                  </a:cubicBezTo>
                  <a:cubicBezTo>
                    <a:pt x="342" y="797"/>
                    <a:pt x="313" y="789"/>
                    <a:pt x="283" y="789"/>
                  </a:cubicBezTo>
                  <a:cubicBezTo>
                    <a:pt x="190" y="789"/>
                    <a:pt x="115" y="865"/>
                    <a:pt x="115" y="958"/>
                  </a:cubicBezTo>
                  <a:cubicBezTo>
                    <a:pt x="115" y="1050"/>
                    <a:pt x="190" y="1126"/>
                    <a:pt x="283" y="1126"/>
                  </a:cubicBezTo>
                  <a:cubicBezTo>
                    <a:pt x="297" y="1126"/>
                    <a:pt x="311" y="1124"/>
                    <a:pt x="325" y="1120"/>
                  </a:cubicBezTo>
                  <a:cubicBezTo>
                    <a:pt x="325" y="1120"/>
                    <a:pt x="325" y="1120"/>
                    <a:pt x="325" y="1120"/>
                  </a:cubicBezTo>
                  <a:cubicBezTo>
                    <a:pt x="327" y="1120"/>
                    <a:pt x="329" y="1119"/>
                    <a:pt x="330" y="1119"/>
                  </a:cubicBezTo>
                  <a:cubicBezTo>
                    <a:pt x="336" y="1118"/>
                    <a:pt x="341" y="1117"/>
                    <a:pt x="346" y="1117"/>
                  </a:cubicBezTo>
                  <a:cubicBezTo>
                    <a:pt x="385" y="1117"/>
                    <a:pt x="415" y="1148"/>
                    <a:pt x="415" y="1186"/>
                  </a:cubicBezTo>
                  <a:cubicBezTo>
                    <a:pt x="415" y="1202"/>
                    <a:pt x="410" y="1217"/>
                    <a:pt x="400" y="1229"/>
                  </a:cubicBezTo>
                  <a:cubicBezTo>
                    <a:pt x="400" y="1229"/>
                    <a:pt x="400" y="1230"/>
                    <a:pt x="400" y="1230"/>
                  </a:cubicBezTo>
                  <a:cubicBezTo>
                    <a:pt x="379" y="1255"/>
                    <a:pt x="367" y="1287"/>
                    <a:pt x="367" y="1322"/>
                  </a:cubicBezTo>
                  <a:cubicBezTo>
                    <a:pt x="367" y="1323"/>
                    <a:pt x="367" y="1324"/>
                    <a:pt x="367" y="1325"/>
                  </a:cubicBezTo>
                  <a:cubicBezTo>
                    <a:pt x="367" y="1325"/>
                    <a:pt x="367" y="1325"/>
                    <a:pt x="367" y="1325"/>
                  </a:cubicBezTo>
                  <a:cubicBezTo>
                    <a:pt x="367" y="1337"/>
                    <a:pt x="357" y="1346"/>
                    <a:pt x="346" y="1346"/>
                  </a:cubicBezTo>
                  <a:cubicBezTo>
                    <a:pt x="339" y="1346"/>
                    <a:pt x="332" y="1342"/>
                    <a:pt x="329" y="1337"/>
                  </a:cubicBezTo>
                  <a:cubicBezTo>
                    <a:pt x="329" y="1337"/>
                    <a:pt x="329" y="1337"/>
                    <a:pt x="329" y="1337"/>
                  </a:cubicBezTo>
                  <a:cubicBezTo>
                    <a:pt x="315" y="1317"/>
                    <a:pt x="293" y="1304"/>
                    <a:pt x="267" y="1304"/>
                  </a:cubicBezTo>
                  <a:cubicBezTo>
                    <a:pt x="226" y="1304"/>
                    <a:pt x="193" y="1337"/>
                    <a:pt x="193" y="1378"/>
                  </a:cubicBezTo>
                  <a:cubicBezTo>
                    <a:pt x="193" y="1419"/>
                    <a:pt x="226" y="1452"/>
                    <a:pt x="267" y="1452"/>
                  </a:cubicBezTo>
                  <a:cubicBezTo>
                    <a:pt x="304" y="1452"/>
                    <a:pt x="335" y="1425"/>
                    <a:pt x="340" y="1389"/>
                  </a:cubicBezTo>
                  <a:cubicBezTo>
                    <a:pt x="341" y="1389"/>
                    <a:pt x="341" y="1389"/>
                    <a:pt x="341" y="1389"/>
                  </a:cubicBezTo>
                  <a:cubicBezTo>
                    <a:pt x="342" y="1379"/>
                    <a:pt x="351" y="1372"/>
                    <a:pt x="361" y="1372"/>
                  </a:cubicBezTo>
                  <a:cubicBezTo>
                    <a:pt x="369" y="1372"/>
                    <a:pt x="376" y="1376"/>
                    <a:pt x="380" y="1382"/>
                  </a:cubicBezTo>
                  <a:cubicBezTo>
                    <a:pt x="380" y="1382"/>
                    <a:pt x="380" y="1382"/>
                    <a:pt x="380" y="1382"/>
                  </a:cubicBezTo>
                  <a:cubicBezTo>
                    <a:pt x="403" y="1433"/>
                    <a:pt x="453" y="1468"/>
                    <a:pt x="512" y="1468"/>
                  </a:cubicBezTo>
                  <a:cubicBezTo>
                    <a:pt x="593" y="1468"/>
                    <a:pt x="658" y="1402"/>
                    <a:pt x="658" y="1322"/>
                  </a:cubicBezTo>
                  <a:cubicBezTo>
                    <a:pt x="658" y="1244"/>
                    <a:pt x="597" y="1180"/>
                    <a:pt x="520" y="1177"/>
                  </a:cubicBezTo>
                  <a:cubicBezTo>
                    <a:pt x="520" y="1176"/>
                    <a:pt x="520" y="1176"/>
                    <a:pt x="520" y="1176"/>
                  </a:cubicBezTo>
                  <a:cubicBezTo>
                    <a:pt x="467" y="1173"/>
                    <a:pt x="425" y="1128"/>
                    <a:pt x="425" y="1074"/>
                  </a:cubicBezTo>
                  <a:cubicBezTo>
                    <a:pt x="425" y="1059"/>
                    <a:pt x="428" y="1044"/>
                    <a:pt x="435" y="1031"/>
                  </a:cubicBezTo>
                  <a:cubicBezTo>
                    <a:pt x="434" y="1030"/>
                    <a:pt x="434" y="1030"/>
                    <a:pt x="434" y="1030"/>
                  </a:cubicBezTo>
                  <a:cubicBezTo>
                    <a:pt x="445" y="1008"/>
                    <a:pt x="451" y="984"/>
                    <a:pt x="451" y="958"/>
                  </a:cubicBezTo>
                  <a:cubicBezTo>
                    <a:pt x="451" y="946"/>
                    <a:pt x="450" y="935"/>
                    <a:pt x="448" y="924"/>
                  </a:cubicBezTo>
                  <a:cubicBezTo>
                    <a:pt x="448" y="924"/>
                    <a:pt x="448" y="924"/>
                    <a:pt x="448" y="924"/>
                  </a:cubicBezTo>
                  <a:cubicBezTo>
                    <a:pt x="447" y="920"/>
                    <a:pt x="447" y="916"/>
                    <a:pt x="447" y="912"/>
                  </a:cubicBezTo>
                  <a:cubicBezTo>
                    <a:pt x="447" y="878"/>
                    <a:pt x="474" y="851"/>
                    <a:pt x="508" y="851"/>
                  </a:cubicBezTo>
                  <a:close/>
                  <a:moveTo>
                    <a:pt x="512" y="1203"/>
                  </a:moveTo>
                  <a:cubicBezTo>
                    <a:pt x="578" y="1203"/>
                    <a:pt x="631" y="1256"/>
                    <a:pt x="631" y="1322"/>
                  </a:cubicBezTo>
                  <a:cubicBezTo>
                    <a:pt x="631" y="1388"/>
                    <a:pt x="578" y="1441"/>
                    <a:pt x="512" y="1441"/>
                  </a:cubicBezTo>
                  <a:cubicBezTo>
                    <a:pt x="446" y="1441"/>
                    <a:pt x="393" y="1388"/>
                    <a:pt x="393" y="1322"/>
                  </a:cubicBezTo>
                  <a:cubicBezTo>
                    <a:pt x="393" y="1256"/>
                    <a:pt x="446" y="1203"/>
                    <a:pt x="512" y="1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50800" dir="1800000" sx="98000" sy="98000" algn="ctr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06">
              <a:extLst>
                <a:ext uri="{FF2B5EF4-FFF2-40B4-BE49-F238E27FC236}">
                  <a16:creationId xmlns:a16="http://schemas.microsoft.com/office/drawing/2014/main" id="{D05E110F-D571-CA98-0423-4BB33497A4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6757461" y="5326411"/>
              <a:ext cx="239698" cy="23745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15900" dist="50800" dir="1800000" sx="98000" sy="98000" algn="ctr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07">
              <a:extLst>
                <a:ext uri="{FF2B5EF4-FFF2-40B4-BE49-F238E27FC236}">
                  <a16:creationId xmlns:a16="http://schemas.microsoft.com/office/drawing/2014/main" id="{E7B18077-E787-4DF6-F3F9-DD66052E26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6046366" y="3588414"/>
              <a:ext cx="320343" cy="3158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15900" dist="50800" dir="1800000" sx="98000" sy="98000" algn="ctr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">
              <a:extLst>
                <a:ext uri="{FF2B5EF4-FFF2-40B4-BE49-F238E27FC236}">
                  <a16:creationId xmlns:a16="http://schemas.microsoft.com/office/drawing/2014/main" id="{B510B049-4F53-1E51-CFBF-21779E8752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3541133" y="3163986"/>
              <a:ext cx="916223" cy="90950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7">
              <a:extLst>
                <a:ext uri="{FF2B5EF4-FFF2-40B4-BE49-F238E27FC236}">
                  <a16:creationId xmlns:a16="http://schemas.microsoft.com/office/drawing/2014/main" id="{DDA186D8-A171-665C-BB2D-A76F0FDF98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5767259" y="4349200"/>
              <a:ext cx="849019" cy="808697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19B0BF40-95AF-73DC-A1CA-35D0FCE59047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5626709" y="4190227"/>
              <a:ext cx="1131278" cy="1122317"/>
            </a:xfrm>
            <a:custGeom>
              <a:avLst/>
              <a:gdLst>
                <a:gd name="T0" fmla="*/ 147 w 294"/>
                <a:gd name="T1" fmla="*/ 0 h 294"/>
                <a:gd name="T2" fmla="*/ 0 w 294"/>
                <a:gd name="T3" fmla="*/ 147 h 294"/>
                <a:gd name="T4" fmla="*/ 147 w 294"/>
                <a:gd name="T5" fmla="*/ 294 h 294"/>
                <a:gd name="T6" fmla="*/ 294 w 294"/>
                <a:gd name="T7" fmla="*/ 147 h 294"/>
                <a:gd name="T8" fmla="*/ 147 w 294"/>
                <a:gd name="T9" fmla="*/ 0 h 294"/>
                <a:gd name="T10" fmla="*/ 147 w 294"/>
                <a:gd name="T11" fmla="*/ 271 h 294"/>
                <a:gd name="T12" fmla="*/ 19 w 294"/>
                <a:gd name="T13" fmla="*/ 147 h 294"/>
                <a:gd name="T14" fmla="*/ 147 w 294"/>
                <a:gd name="T15" fmla="*/ 24 h 294"/>
                <a:gd name="T16" fmla="*/ 275 w 294"/>
                <a:gd name="T17" fmla="*/ 147 h 294"/>
                <a:gd name="T18" fmla="*/ 147 w 294"/>
                <a:gd name="T19" fmla="*/ 27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294">
                  <a:moveTo>
                    <a:pt x="147" y="0"/>
                  </a:moveTo>
                  <a:cubicBezTo>
                    <a:pt x="66" y="0"/>
                    <a:pt x="0" y="66"/>
                    <a:pt x="0" y="147"/>
                  </a:cubicBezTo>
                  <a:cubicBezTo>
                    <a:pt x="0" y="228"/>
                    <a:pt x="66" y="294"/>
                    <a:pt x="147" y="294"/>
                  </a:cubicBezTo>
                  <a:cubicBezTo>
                    <a:pt x="228" y="294"/>
                    <a:pt x="294" y="228"/>
                    <a:pt x="294" y="147"/>
                  </a:cubicBezTo>
                  <a:cubicBezTo>
                    <a:pt x="294" y="66"/>
                    <a:pt x="228" y="0"/>
                    <a:pt x="147" y="0"/>
                  </a:cubicBezTo>
                  <a:close/>
                  <a:moveTo>
                    <a:pt x="147" y="271"/>
                  </a:moveTo>
                  <a:cubicBezTo>
                    <a:pt x="77" y="271"/>
                    <a:pt x="19" y="215"/>
                    <a:pt x="19" y="147"/>
                  </a:cubicBezTo>
                  <a:cubicBezTo>
                    <a:pt x="19" y="79"/>
                    <a:pt x="77" y="24"/>
                    <a:pt x="147" y="24"/>
                  </a:cubicBezTo>
                  <a:cubicBezTo>
                    <a:pt x="218" y="24"/>
                    <a:pt x="275" y="79"/>
                    <a:pt x="275" y="147"/>
                  </a:cubicBezTo>
                  <a:cubicBezTo>
                    <a:pt x="275" y="215"/>
                    <a:pt x="218" y="271"/>
                    <a:pt x="147" y="271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00">
              <a:extLst>
                <a:ext uri="{FF2B5EF4-FFF2-40B4-BE49-F238E27FC236}">
                  <a16:creationId xmlns:a16="http://schemas.microsoft.com/office/drawing/2014/main" id="{F98AADDA-F763-E081-ED8A-AE9A5D702A34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5068754" y="2627017"/>
              <a:ext cx="1008069" cy="996869"/>
            </a:xfrm>
            <a:custGeom>
              <a:avLst/>
              <a:gdLst>
                <a:gd name="T0" fmla="*/ 131 w 262"/>
                <a:gd name="T1" fmla="*/ 0 h 261"/>
                <a:gd name="T2" fmla="*/ 0 w 262"/>
                <a:gd name="T3" fmla="*/ 131 h 261"/>
                <a:gd name="T4" fmla="*/ 131 w 262"/>
                <a:gd name="T5" fmla="*/ 261 h 261"/>
                <a:gd name="T6" fmla="*/ 262 w 262"/>
                <a:gd name="T7" fmla="*/ 131 h 261"/>
                <a:gd name="T8" fmla="*/ 131 w 262"/>
                <a:gd name="T9" fmla="*/ 0 h 261"/>
                <a:gd name="T10" fmla="*/ 132 w 262"/>
                <a:gd name="T11" fmla="*/ 241 h 261"/>
                <a:gd name="T12" fmla="*/ 18 w 262"/>
                <a:gd name="T13" fmla="*/ 131 h 261"/>
                <a:gd name="T14" fmla="*/ 132 w 262"/>
                <a:gd name="T15" fmla="*/ 20 h 261"/>
                <a:gd name="T16" fmla="*/ 246 w 262"/>
                <a:gd name="T17" fmla="*/ 131 h 261"/>
                <a:gd name="T18" fmla="*/ 132 w 262"/>
                <a:gd name="T19" fmla="*/ 24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2" h="261">
                  <a:moveTo>
                    <a:pt x="131" y="0"/>
                  </a:moveTo>
                  <a:cubicBezTo>
                    <a:pt x="59" y="0"/>
                    <a:pt x="0" y="58"/>
                    <a:pt x="0" y="131"/>
                  </a:cubicBezTo>
                  <a:cubicBezTo>
                    <a:pt x="0" y="203"/>
                    <a:pt x="59" y="261"/>
                    <a:pt x="131" y="261"/>
                  </a:cubicBezTo>
                  <a:cubicBezTo>
                    <a:pt x="203" y="261"/>
                    <a:pt x="262" y="203"/>
                    <a:pt x="262" y="131"/>
                  </a:cubicBezTo>
                  <a:cubicBezTo>
                    <a:pt x="262" y="58"/>
                    <a:pt x="203" y="0"/>
                    <a:pt x="131" y="0"/>
                  </a:cubicBezTo>
                  <a:close/>
                  <a:moveTo>
                    <a:pt x="132" y="241"/>
                  </a:moveTo>
                  <a:cubicBezTo>
                    <a:pt x="69" y="241"/>
                    <a:pt x="18" y="191"/>
                    <a:pt x="18" y="131"/>
                  </a:cubicBezTo>
                  <a:cubicBezTo>
                    <a:pt x="18" y="70"/>
                    <a:pt x="69" y="20"/>
                    <a:pt x="132" y="20"/>
                  </a:cubicBezTo>
                  <a:cubicBezTo>
                    <a:pt x="195" y="20"/>
                    <a:pt x="246" y="70"/>
                    <a:pt x="246" y="131"/>
                  </a:cubicBezTo>
                  <a:cubicBezTo>
                    <a:pt x="246" y="191"/>
                    <a:pt x="195" y="241"/>
                    <a:pt x="132" y="24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407">
              <a:extLst>
                <a:ext uri="{FF2B5EF4-FFF2-40B4-BE49-F238E27FC236}">
                  <a16:creationId xmlns:a16="http://schemas.microsoft.com/office/drawing/2014/main" id="{0AD68EF1-460F-958C-FFF8-94F6E1BE31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5198934" y="2775874"/>
              <a:ext cx="745972" cy="70564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8">
              <a:extLst>
                <a:ext uri="{FF2B5EF4-FFF2-40B4-BE49-F238E27FC236}">
                  <a16:creationId xmlns:a16="http://schemas.microsoft.com/office/drawing/2014/main" id="{FFBD98F3-A248-FCCE-D40B-FDA61D1C9367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6900124" y="2949671"/>
              <a:ext cx="1375455" cy="1366495"/>
            </a:xfrm>
            <a:custGeom>
              <a:avLst/>
              <a:gdLst>
                <a:gd name="T0" fmla="*/ 179 w 358"/>
                <a:gd name="T1" fmla="*/ 0 h 358"/>
                <a:gd name="T2" fmla="*/ 0 w 358"/>
                <a:gd name="T3" fmla="*/ 179 h 358"/>
                <a:gd name="T4" fmla="*/ 179 w 358"/>
                <a:gd name="T5" fmla="*/ 358 h 358"/>
                <a:gd name="T6" fmla="*/ 358 w 358"/>
                <a:gd name="T7" fmla="*/ 179 h 358"/>
                <a:gd name="T8" fmla="*/ 179 w 358"/>
                <a:gd name="T9" fmla="*/ 0 h 358"/>
                <a:gd name="T10" fmla="*/ 179 w 358"/>
                <a:gd name="T11" fmla="*/ 343 h 358"/>
                <a:gd name="T12" fmla="*/ 15 w 358"/>
                <a:gd name="T13" fmla="*/ 179 h 358"/>
                <a:gd name="T14" fmla="*/ 179 w 358"/>
                <a:gd name="T15" fmla="*/ 15 h 358"/>
                <a:gd name="T16" fmla="*/ 343 w 358"/>
                <a:gd name="T17" fmla="*/ 179 h 358"/>
                <a:gd name="T18" fmla="*/ 179 w 358"/>
                <a:gd name="T19" fmla="*/ 343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8" h="358">
                  <a:moveTo>
                    <a:pt x="179" y="0"/>
                  </a:moveTo>
                  <a:cubicBezTo>
                    <a:pt x="80" y="0"/>
                    <a:pt x="0" y="80"/>
                    <a:pt x="0" y="179"/>
                  </a:cubicBezTo>
                  <a:cubicBezTo>
                    <a:pt x="0" y="278"/>
                    <a:pt x="80" y="358"/>
                    <a:pt x="179" y="358"/>
                  </a:cubicBezTo>
                  <a:cubicBezTo>
                    <a:pt x="278" y="358"/>
                    <a:pt x="358" y="278"/>
                    <a:pt x="358" y="179"/>
                  </a:cubicBezTo>
                  <a:cubicBezTo>
                    <a:pt x="358" y="80"/>
                    <a:pt x="278" y="0"/>
                    <a:pt x="179" y="0"/>
                  </a:cubicBezTo>
                  <a:close/>
                  <a:moveTo>
                    <a:pt x="179" y="343"/>
                  </a:moveTo>
                  <a:cubicBezTo>
                    <a:pt x="88" y="343"/>
                    <a:pt x="15" y="269"/>
                    <a:pt x="15" y="179"/>
                  </a:cubicBezTo>
                  <a:cubicBezTo>
                    <a:pt x="15" y="88"/>
                    <a:pt x="88" y="15"/>
                    <a:pt x="179" y="15"/>
                  </a:cubicBezTo>
                  <a:cubicBezTo>
                    <a:pt x="269" y="15"/>
                    <a:pt x="343" y="88"/>
                    <a:pt x="343" y="179"/>
                  </a:cubicBezTo>
                  <a:cubicBezTo>
                    <a:pt x="343" y="269"/>
                    <a:pt x="269" y="343"/>
                    <a:pt x="179" y="34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409">
              <a:extLst>
                <a:ext uri="{FF2B5EF4-FFF2-40B4-BE49-F238E27FC236}">
                  <a16:creationId xmlns:a16="http://schemas.microsoft.com/office/drawing/2014/main" id="{0E016C35-91B1-0E0B-1E41-0F5F02A9D4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7023333" y="3070639"/>
              <a:ext cx="1129038" cy="11245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35">
              <a:extLst>
                <a:ext uri="{FF2B5EF4-FFF2-40B4-BE49-F238E27FC236}">
                  <a16:creationId xmlns:a16="http://schemas.microsoft.com/office/drawing/2014/main" id="{331E27BE-5F82-BBC1-3FE3-B6A213714F3F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3541133" y="3163986"/>
              <a:ext cx="916223" cy="909503"/>
            </a:xfrm>
            <a:custGeom>
              <a:avLst/>
              <a:gdLst>
                <a:gd name="T0" fmla="*/ 119 w 238"/>
                <a:gd name="T1" fmla="*/ 0 h 238"/>
                <a:gd name="T2" fmla="*/ 0 w 238"/>
                <a:gd name="T3" fmla="*/ 119 h 238"/>
                <a:gd name="T4" fmla="*/ 119 w 238"/>
                <a:gd name="T5" fmla="*/ 238 h 238"/>
                <a:gd name="T6" fmla="*/ 238 w 238"/>
                <a:gd name="T7" fmla="*/ 119 h 238"/>
                <a:gd name="T8" fmla="*/ 119 w 238"/>
                <a:gd name="T9" fmla="*/ 0 h 238"/>
                <a:gd name="T10" fmla="*/ 120 w 238"/>
                <a:gd name="T11" fmla="*/ 220 h 238"/>
                <a:gd name="T12" fmla="*/ 16 w 238"/>
                <a:gd name="T13" fmla="*/ 119 h 238"/>
                <a:gd name="T14" fmla="*/ 120 w 238"/>
                <a:gd name="T15" fmla="*/ 18 h 238"/>
                <a:gd name="T16" fmla="*/ 224 w 238"/>
                <a:gd name="T17" fmla="*/ 119 h 238"/>
                <a:gd name="T18" fmla="*/ 120 w 238"/>
                <a:gd name="T19" fmla="*/ 2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238">
                  <a:moveTo>
                    <a:pt x="119" y="0"/>
                  </a:moveTo>
                  <a:cubicBezTo>
                    <a:pt x="53" y="0"/>
                    <a:pt x="0" y="53"/>
                    <a:pt x="0" y="119"/>
                  </a:cubicBezTo>
                  <a:cubicBezTo>
                    <a:pt x="0" y="185"/>
                    <a:pt x="53" y="238"/>
                    <a:pt x="119" y="238"/>
                  </a:cubicBezTo>
                  <a:cubicBezTo>
                    <a:pt x="185" y="238"/>
                    <a:pt x="238" y="185"/>
                    <a:pt x="238" y="119"/>
                  </a:cubicBezTo>
                  <a:cubicBezTo>
                    <a:pt x="238" y="53"/>
                    <a:pt x="185" y="0"/>
                    <a:pt x="119" y="0"/>
                  </a:cubicBezTo>
                  <a:close/>
                  <a:moveTo>
                    <a:pt x="120" y="220"/>
                  </a:moveTo>
                  <a:cubicBezTo>
                    <a:pt x="63" y="220"/>
                    <a:pt x="16" y="174"/>
                    <a:pt x="16" y="119"/>
                  </a:cubicBezTo>
                  <a:cubicBezTo>
                    <a:pt x="16" y="63"/>
                    <a:pt x="63" y="18"/>
                    <a:pt x="120" y="18"/>
                  </a:cubicBezTo>
                  <a:cubicBezTo>
                    <a:pt x="177" y="18"/>
                    <a:pt x="224" y="63"/>
                    <a:pt x="224" y="119"/>
                  </a:cubicBezTo>
                  <a:cubicBezTo>
                    <a:pt x="224" y="174"/>
                    <a:pt x="177" y="220"/>
                    <a:pt x="120" y="22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503">
              <a:extLst>
                <a:ext uri="{FF2B5EF4-FFF2-40B4-BE49-F238E27FC236}">
                  <a16:creationId xmlns:a16="http://schemas.microsoft.com/office/drawing/2014/main" id="{1E93C87E-1BDB-0712-E6E4-FD7A6AB08B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3660113" y="3297162"/>
              <a:ext cx="676527" cy="649644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504">
              <a:extLst>
                <a:ext uri="{FF2B5EF4-FFF2-40B4-BE49-F238E27FC236}">
                  <a16:creationId xmlns:a16="http://schemas.microsoft.com/office/drawing/2014/main" id="{BC8FB346-CDB7-1769-1C18-91FC32E80F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3803904" y="2437249"/>
              <a:ext cx="445791" cy="443551"/>
            </a:xfrm>
            <a:prstGeom prst="ellipse">
              <a:avLst/>
            </a:pr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505">
              <a:extLst>
                <a:ext uri="{FF2B5EF4-FFF2-40B4-BE49-F238E27FC236}">
                  <a16:creationId xmlns:a16="http://schemas.microsoft.com/office/drawing/2014/main" id="{105F3D54-07E5-662A-B798-D706C544CB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8704502" y="3009013"/>
              <a:ext cx="535397" cy="530918"/>
            </a:xfrm>
            <a:prstGeom prst="ellipse">
              <a:avLst/>
            </a:pr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74" name="Picture Placeholder 56">
              <a:extLst>
                <a:ext uri="{FF2B5EF4-FFF2-40B4-BE49-F238E27FC236}">
                  <a16:creationId xmlns:a16="http://schemas.microsoft.com/office/drawing/2014/main" id="{719924EA-A249-5951-CB3B-6053B3D647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7379376" y="3424442"/>
              <a:ext cx="416952" cy="416952"/>
            </a:xfrm>
            <a:custGeom>
              <a:avLst/>
              <a:gdLst>
                <a:gd name="connsiteX0" fmla="*/ 0 w 685800"/>
                <a:gd name="connsiteY0" fmla="*/ 0 h 710146"/>
                <a:gd name="connsiteX1" fmla="*/ 685800 w 685800"/>
                <a:gd name="connsiteY1" fmla="*/ 0 h 710146"/>
                <a:gd name="connsiteX2" fmla="*/ 685800 w 685800"/>
                <a:gd name="connsiteY2" fmla="*/ 710146 h 710146"/>
                <a:gd name="connsiteX3" fmla="*/ 0 w 685800"/>
                <a:gd name="connsiteY3" fmla="*/ 710146 h 7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710146">
                  <a:moveTo>
                    <a:pt x="0" y="0"/>
                  </a:moveTo>
                  <a:lnTo>
                    <a:pt x="685800" y="0"/>
                  </a:lnTo>
                  <a:lnTo>
                    <a:pt x="685800" y="710146"/>
                  </a:lnTo>
                  <a:lnTo>
                    <a:pt x="0" y="710146"/>
                  </a:lnTo>
                  <a:close/>
                </a:path>
              </a:pathLst>
            </a:custGeom>
          </p:spPr>
        </p:pic>
        <p:pic>
          <p:nvPicPr>
            <p:cNvPr id="75" name="Picture Placeholder 60">
              <a:extLst>
                <a:ext uri="{FF2B5EF4-FFF2-40B4-BE49-F238E27FC236}">
                  <a16:creationId xmlns:a16="http://schemas.microsoft.com/office/drawing/2014/main" id="{9CA83445-A135-56C3-7D7B-9AE8586DB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3833378" y="3456986"/>
              <a:ext cx="329996" cy="329996"/>
            </a:xfrm>
            <a:custGeom>
              <a:avLst/>
              <a:gdLst>
                <a:gd name="connsiteX0" fmla="*/ 0 w 685800"/>
                <a:gd name="connsiteY0" fmla="*/ 0 h 710146"/>
                <a:gd name="connsiteX1" fmla="*/ 685800 w 685800"/>
                <a:gd name="connsiteY1" fmla="*/ 0 h 710146"/>
                <a:gd name="connsiteX2" fmla="*/ 685800 w 685800"/>
                <a:gd name="connsiteY2" fmla="*/ 710146 h 710146"/>
                <a:gd name="connsiteX3" fmla="*/ 0 w 685800"/>
                <a:gd name="connsiteY3" fmla="*/ 710146 h 7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710146">
                  <a:moveTo>
                    <a:pt x="0" y="0"/>
                  </a:moveTo>
                  <a:lnTo>
                    <a:pt x="685800" y="0"/>
                  </a:lnTo>
                  <a:lnTo>
                    <a:pt x="685800" y="710146"/>
                  </a:lnTo>
                  <a:lnTo>
                    <a:pt x="0" y="710146"/>
                  </a:lnTo>
                  <a:close/>
                </a:path>
              </a:pathLst>
            </a:custGeom>
          </p:spPr>
        </p:pic>
        <p:pic>
          <p:nvPicPr>
            <p:cNvPr id="76" name="Picture Placeholder 70">
              <a:extLst>
                <a:ext uri="{FF2B5EF4-FFF2-40B4-BE49-F238E27FC236}">
                  <a16:creationId xmlns:a16="http://schemas.microsoft.com/office/drawing/2014/main" id="{094727DB-4894-2376-EC39-E277CC5CE7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6026770" y="4588550"/>
              <a:ext cx="329996" cy="329996"/>
            </a:xfrm>
            <a:custGeom>
              <a:avLst/>
              <a:gdLst>
                <a:gd name="connsiteX0" fmla="*/ 0 w 685800"/>
                <a:gd name="connsiteY0" fmla="*/ 0 h 710146"/>
                <a:gd name="connsiteX1" fmla="*/ 685800 w 685800"/>
                <a:gd name="connsiteY1" fmla="*/ 0 h 710146"/>
                <a:gd name="connsiteX2" fmla="*/ 685800 w 685800"/>
                <a:gd name="connsiteY2" fmla="*/ 710146 h 710146"/>
                <a:gd name="connsiteX3" fmla="*/ 0 w 685800"/>
                <a:gd name="connsiteY3" fmla="*/ 710146 h 7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710146">
                  <a:moveTo>
                    <a:pt x="0" y="0"/>
                  </a:moveTo>
                  <a:lnTo>
                    <a:pt x="685800" y="0"/>
                  </a:lnTo>
                  <a:lnTo>
                    <a:pt x="685800" y="710146"/>
                  </a:lnTo>
                  <a:lnTo>
                    <a:pt x="0" y="710146"/>
                  </a:lnTo>
                  <a:close/>
                </a:path>
              </a:pathLst>
            </a:custGeom>
          </p:spPr>
        </p:pic>
        <p:pic>
          <p:nvPicPr>
            <p:cNvPr id="77" name="Picture Placeholder 80">
              <a:extLst>
                <a:ext uri="{FF2B5EF4-FFF2-40B4-BE49-F238E27FC236}">
                  <a16:creationId xmlns:a16="http://schemas.microsoft.com/office/drawing/2014/main" id="{67B61B5B-69F2-AEE7-0B41-80F574A73D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5406922" y="2963700"/>
              <a:ext cx="329996" cy="329996"/>
            </a:xfrm>
            <a:custGeom>
              <a:avLst/>
              <a:gdLst>
                <a:gd name="connsiteX0" fmla="*/ 0 w 685800"/>
                <a:gd name="connsiteY0" fmla="*/ 0 h 710146"/>
                <a:gd name="connsiteX1" fmla="*/ 685800 w 685800"/>
                <a:gd name="connsiteY1" fmla="*/ 0 h 710146"/>
                <a:gd name="connsiteX2" fmla="*/ 685800 w 685800"/>
                <a:gd name="connsiteY2" fmla="*/ 710146 h 710146"/>
                <a:gd name="connsiteX3" fmla="*/ 0 w 685800"/>
                <a:gd name="connsiteY3" fmla="*/ 710146 h 7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710146">
                  <a:moveTo>
                    <a:pt x="0" y="0"/>
                  </a:moveTo>
                  <a:lnTo>
                    <a:pt x="685800" y="0"/>
                  </a:lnTo>
                  <a:lnTo>
                    <a:pt x="685800" y="710146"/>
                  </a:lnTo>
                  <a:lnTo>
                    <a:pt x="0" y="710146"/>
                  </a:lnTo>
                  <a:close/>
                </a:path>
              </a:pathLst>
            </a:custGeom>
          </p:spPr>
        </p:pic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84727555-14B3-F73F-8F95-33CE49B530CD}"/>
              </a:ext>
            </a:extLst>
          </p:cNvPr>
          <p:cNvSpPr txBox="1"/>
          <p:nvPr/>
        </p:nvSpPr>
        <p:spPr>
          <a:xfrm>
            <a:off x="1471449" y="3604696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FC4850B-59C2-BC25-769F-D5FDDC78ED0A}"/>
              </a:ext>
            </a:extLst>
          </p:cNvPr>
          <p:cNvSpPr txBox="1"/>
          <p:nvPr/>
        </p:nvSpPr>
        <p:spPr>
          <a:xfrm>
            <a:off x="2526800" y="877233"/>
            <a:ext cx="2887693" cy="805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049E2AD-D2BF-F1A4-0687-847F231BF9DA}"/>
              </a:ext>
            </a:extLst>
          </p:cNvPr>
          <p:cNvSpPr txBox="1"/>
          <p:nvPr/>
        </p:nvSpPr>
        <p:spPr>
          <a:xfrm>
            <a:off x="6598258" y="3665159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AF3748D-B9DD-6187-ADF6-EA2572622254}"/>
              </a:ext>
            </a:extLst>
          </p:cNvPr>
          <p:cNvSpPr txBox="1"/>
          <p:nvPr/>
        </p:nvSpPr>
        <p:spPr>
          <a:xfrm>
            <a:off x="2918864" y="5019991"/>
            <a:ext cx="2979847" cy="805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0551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9" grpId="0"/>
      <p:bldP spid="80" grpId="0"/>
      <p:bldP spid="81" grpId="0"/>
      <p:bldP spid="8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FA516D-66CD-F26E-AAB8-DD37CC157FD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537FD12-5E81-FAFF-E71B-9E4BF0AF3B62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098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A1D61-51C4-0B3B-A796-90DEB087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395B3F57-71F0-CE48-D648-D23FFF209B5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0" r="18660"/>
          <a:stretch>
            <a:fillRect/>
          </a:stretch>
        </p:blipFill>
        <p:spPr>
          <a:xfrm>
            <a:off x="1122363" y="1101725"/>
            <a:ext cx="1971675" cy="2097088"/>
          </a:xfrm>
        </p:spPr>
      </p:pic>
      <p:pic>
        <p:nvPicPr>
          <p:cNvPr id="76" name="Picture Placeholder 75">
            <a:extLst>
              <a:ext uri="{FF2B5EF4-FFF2-40B4-BE49-F238E27FC236}">
                <a16:creationId xmlns:a16="http://schemas.microsoft.com/office/drawing/2014/main" id="{A2FC5A83-D301-2CA2-D675-146391BF222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1" r="20971"/>
          <a:stretch>
            <a:fillRect/>
          </a:stretch>
        </p:blipFill>
        <p:spPr>
          <a:xfrm>
            <a:off x="3565525" y="1101725"/>
            <a:ext cx="1971675" cy="2097088"/>
          </a:xfr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91F09882-B6FB-2051-655C-23E804582CA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2F604D9-52A9-A69D-1146-B885BD49CCE0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03584BA-079F-62E7-1B4B-AD171A30A89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9713A12-DEC0-7D57-F684-A57E937E4CB1}"/>
              </a:ext>
            </a:extLst>
          </p:cNvPr>
          <p:cNvGrpSpPr/>
          <p:nvPr/>
        </p:nvGrpSpPr>
        <p:grpSpPr>
          <a:xfrm>
            <a:off x="6008112" y="1089585"/>
            <a:ext cx="1971551" cy="2121581"/>
            <a:chOff x="6008112" y="1089585"/>
            <a:chExt cx="1971551" cy="2121581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7A672DBB-7A68-D0D2-93F8-21AEE686E695}"/>
                </a:ext>
              </a:extLst>
            </p:cNvPr>
            <p:cNvSpPr/>
            <p:nvPr/>
          </p:nvSpPr>
          <p:spPr>
            <a:xfrm>
              <a:off x="6008112" y="1089585"/>
              <a:ext cx="1971551" cy="2121581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Freeform 59">
              <a:extLst>
                <a:ext uri="{FF2B5EF4-FFF2-40B4-BE49-F238E27FC236}">
                  <a16:creationId xmlns:a16="http://schemas.microsoft.com/office/drawing/2014/main" id="{7553AF41-88D8-6800-E0A6-A289B66BC8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7485" y="1811149"/>
              <a:ext cx="452804" cy="563695"/>
            </a:xfrm>
            <a:custGeom>
              <a:avLst/>
              <a:gdLst>
                <a:gd name="T0" fmla="*/ 54 w 62"/>
                <a:gd name="T1" fmla="*/ 33 h 77"/>
                <a:gd name="T2" fmla="*/ 62 w 62"/>
                <a:gd name="T3" fmla="*/ 33 h 77"/>
                <a:gd name="T4" fmla="*/ 62 w 62"/>
                <a:gd name="T5" fmla="*/ 77 h 77"/>
                <a:gd name="T6" fmla="*/ 0 w 62"/>
                <a:gd name="T7" fmla="*/ 77 h 77"/>
                <a:gd name="T8" fmla="*/ 0 w 62"/>
                <a:gd name="T9" fmla="*/ 33 h 77"/>
                <a:gd name="T10" fmla="*/ 8 w 62"/>
                <a:gd name="T11" fmla="*/ 33 h 77"/>
                <a:gd name="T12" fmla="*/ 8 w 62"/>
                <a:gd name="T13" fmla="*/ 23 h 77"/>
                <a:gd name="T14" fmla="*/ 14 w 62"/>
                <a:gd name="T15" fmla="*/ 6 h 77"/>
                <a:gd name="T16" fmla="*/ 31 w 62"/>
                <a:gd name="T17" fmla="*/ 0 h 77"/>
                <a:gd name="T18" fmla="*/ 47 w 62"/>
                <a:gd name="T19" fmla="*/ 6 h 77"/>
                <a:gd name="T20" fmla="*/ 54 w 62"/>
                <a:gd name="T21" fmla="*/ 23 h 77"/>
                <a:gd name="T22" fmla="*/ 54 w 62"/>
                <a:gd name="T23" fmla="*/ 33 h 77"/>
                <a:gd name="T24" fmla="*/ 15 w 62"/>
                <a:gd name="T25" fmla="*/ 23 h 77"/>
                <a:gd name="T26" fmla="*/ 15 w 62"/>
                <a:gd name="T27" fmla="*/ 33 h 77"/>
                <a:gd name="T28" fmla="*/ 46 w 62"/>
                <a:gd name="T29" fmla="*/ 33 h 77"/>
                <a:gd name="T30" fmla="*/ 46 w 62"/>
                <a:gd name="T31" fmla="*/ 23 h 77"/>
                <a:gd name="T32" fmla="*/ 42 w 62"/>
                <a:gd name="T33" fmla="*/ 12 h 77"/>
                <a:gd name="T34" fmla="*/ 31 w 62"/>
                <a:gd name="T35" fmla="*/ 7 h 77"/>
                <a:gd name="T36" fmla="*/ 20 w 62"/>
                <a:gd name="T37" fmla="*/ 12 h 77"/>
                <a:gd name="T38" fmla="*/ 15 w 62"/>
                <a:gd name="T39" fmla="*/ 2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77">
                  <a:moveTo>
                    <a:pt x="54" y="33"/>
                  </a:moveTo>
                  <a:cubicBezTo>
                    <a:pt x="62" y="33"/>
                    <a:pt x="62" y="33"/>
                    <a:pt x="62" y="33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16"/>
                    <a:pt x="10" y="11"/>
                    <a:pt x="14" y="6"/>
                  </a:cubicBezTo>
                  <a:cubicBezTo>
                    <a:pt x="19" y="2"/>
                    <a:pt x="24" y="0"/>
                    <a:pt x="31" y="0"/>
                  </a:cubicBezTo>
                  <a:cubicBezTo>
                    <a:pt x="37" y="0"/>
                    <a:pt x="42" y="2"/>
                    <a:pt x="47" y="6"/>
                  </a:cubicBezTo>
                  <a:cubicBezTo>
                    <a:pt x="51" y="11"/>
                    <a:pt x="54" y="16"/>
                    <a:pt x="54" y="23"/>
                  </a:cubicBezTo>
                  <a:lnTo>
                    <a:pt x="54" y="33"/>
                  </a:lnTo>
                  <a:close/>
                  <a:moveTo>
                    <a:pt x="15" y="23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18"/>
                    <a:pt x="45" y="15"/>
                    <a:pt x="42" y="12"/>
                  </a:cubicBezTo>
                  <a:cubicBezTo>
                    <a:pt x="39" y="8"/>
                    <a:pt x="35" y="7"/>
                    <a:pt x="31" y="7"/>
                  </a:cubicBezTo>
                  <a:cubicBezTo>
                    <a:pt x="26" y="7"/>
                    <a:pt x="23" y="8"/>
                    <a:pt x="20" y="12"/>
                  </a:cubicBezTo>
                  <a:cubicBezTo>
                    <a:pt x="16" y="15"/>
                    <a:pt x="15" y="18"/>
                    <a:pt x="15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53D7C2A2-6D3A-7644-9ECD-1CD9CAB3D1D4}"/>
              </a:ext>
            </a:extLst>
          </p:cNvPr>
          <p:cNvSpPr txBox="1"/>
          <p:nvPr/>
        </p:nvSpPr>
        <p:spPr>
          <a:xfrm>
            <a:off x="282938" y="3646835"/>
            <a:ext cx="8580714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979701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7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90F4D75-9761-508E-9A73-56EAB970D14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C27178BB-BC89-09FA-ED4C-CC81D054755F}"/>
              </a:ext>
            </a:extLst>
          </p:cNvPr>
          <p:cNvGrpSpPr/>
          <p:nvPr/>
        </p:nvGrpSpPr>
        <p:grpSpPr>
          <a:xfrm>
            <a:off x="531385" y="1551106"/>
            <a:ext cx="7968362" cy="3797063"/>
            <a:chOff x="597325" y="863009"/>
            <a:chExt cx="10684454" cy="509132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3686C365-55EE-69BD-9382-CAB05CF7C078}"/>
                </a:ext>
              </a:extLst>
            </p:cNvPr>
            <p:cNvGrpSpPr/>
            <p:nvPr/>
          </p:nvGrpSpPr>
          <p:grpSpPr>
            <a:xfrm>
              <a:off x="901047" y="2594761"/>
              <a:ext cx="6052466" cy="3359576"/>
              <a:chOff x="899319" y="2470009"/>
              <a:chExt cx="7848600" cy="3359576"/>
            </a:xfrm>
          </p:grpSpPr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id="{17902199-4A2C-1A80-F746-21E63F5F543C}"/>
                  </a:ext>
                </a:extLst>
              </p:cNvPr>
              <p:cNvSpPr/>
              <p:nvPr/>
            </p:nvSpPr>
            <p:spPr bwMode="auto">
              <a:xfrm>
                <a:off x="899319" y="2470009"/>
                <a:ext cx="7848600" cy="3359576"/>
              </a:xfrm>
              <a:prstGeom prst="roundRect">
                <a:avLst>
                  <a:gd name="adj" fmla="val 3378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0" dist="381000" dir="21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graphicFrame>
            <p:nvGraphicFramePr>
              <p:cNvPr id="122" name="Content Placeholder 3">
                <a:extLst>
                  <a:ext uri="{FF2B5EF4-FFF2-40B4-BE49-F238E27FC236}">
                    <a16:creationId xmlns:a16="http://schemas.microsoft.com/office/drawing/2014/main" id="{B945A431-3BA1-DB4E-358C-3E8B8AD2508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26180109"/>
                  </p:ext>
                </p:extLst>
              </p:nvPr>
            </p:nvGraphicFramePr>
            <p:xfrm>
              <a:off x="1280319" y="2649279"/>
              <a:ext cx="7086600" cy="29248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450D053C-A956-A9FA-A6C5-6D77EF467DEE}"/>
                </a:ext>
              </a:extLst>
            </p:cNvPr>
            <p:cNvGrpSpPr/>
            <p:nvPr/>
          </p:nvGrpSpPr>
          <p:grpSpPr>
            <a:xfrm>
              <a:off x="597325" y="2970831"/>
              <a:ext cx="3326407" cy="1178966"/>
              <a:chOff x="4257675" y="2133600"/>
              <a:chExt cx="3048000" cy="1178966"/>
            </a:xfrm>
          </p:grpSpPr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587885A-8C26-78A7-2E8D-E10E43A16C4E}"/>
                  </a:ext>
                </a:extLst>
              </p:cNvPr>
              <p:cNvSpPr/>
              <p:nvPr/>
            </p:nvSpPr>
            <p:spPr bwMode="auto">
              <a:xfrm>
                <a:off x="4257675" y="2133600"/>
                <a:ext cx="3048000" cy="990600"/>
              </a:xfrm>
              <a:prstGeom prst="roundRect">
                <a:avLst>
                  <a:gd name="adj" fmla="val 6960"/>
                </a:avLst>
              </a:prstGeom>
              <a:gradFill flip="none" rotWithShape="1">
                <a:gsLst>
                  <a:gs pos="1000">
                    <a:srgbClr val="FFC000">
                      <a:alpha val="64000"/>
                    </a:srgbClr>
                  </a:gs>
                  <a:gs pos="100000">
                    <a:srgbClr val="095667">
                      <a:alpha val="4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381000" dist="76200" dir="81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l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Isosceles Triangle 124">
                <a:extLst>
                  <a:ext uri="{FF2B5EF4-FFF2-40B4-BE49-F238E27FC236}">
                    <a16:creationId xmlns:a16="http://schemas.microsoft.com/office/drawing/2014/main" id="{C214EB7A-0169-A7B3-A79E-E92AE525898A}"/>
                  </a:ext>
                </a:extLst>
              </p:cNvPr>
              <p:cNvSpPr/>
              <p:nvPr/>
            </p:nvSpPr>
            <p:spPr bwMode="auto">
              <a:xfrm rot="10800000">
                <a:off x="6719074" y="3123881"/>
                <a:ext cx="218875" cy="188685"/>
              </a:xfrm>
              <a:prstGeom prst="triangle">
                <a:avLst/>
              </a:prstGeom>
              <a:solidFill>
                <a:schemeClr val="accent4">
                  <a:alpha val="26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l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593E8832-F63E-CAB3-4A8B-D89546F99D09}"/>
                </a:ext>
              </a:extLst>
            </p:cNvPr>
            <p:cNvGrpSpPr/>
            <p:nvPr/>
          </p:nvGrpSpPr>
          <p:grpSpPr>
            <a:xfrm>
              <a:off x="816888" y="3139366"/>
              <a:ext cx="633200" cy="633200"/>
              <a:chOff x="816888" y="3139366"/>
              <a:chExt cx="633200" cy="633200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92C80441-8603-A091-37E8-13B1D7631282}"/>
                  </a:ext>
                </a:extLst>
              </p:cNvPr>
              <p:cNvSpPr/>
              <p:nvPr/>
            </p:nvSpPr>
            <p:spPr>
              <a:xfrm>
                <a:off x="816888" y="3139366"/>
                <a:ext cx="633200" cy="633200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450F4C67-B18D-8B3F-3BFA-5291C7C576BF}"/>
                  </a:ext>
                </a:extLst>
              </p:cNvPr>
              <p:cNvSpPr/>
              <p:nvPr/>
            </p:nvSpPr>
            <p:spPr>
              <a:xfrm>
                <a:off x="989488" y="3293966"/>
                <a:ext cx="288000" cy="288000"/>
              </a:xfrm>
              <a:custGeom>
                <a:avLst/>
                <a:gdLst>
                  <a:gd name="connsiteX0" fmla="*/ 334893 w 372596"/>
                  <a:gd name="connsiteY0" fmla="*/ 246799 h 372594"/>
                  <a:gd name="connsiteX1" fmla="*/ 334893 w 372596"/>
                  <a:gd name="connsiteY1" fmla="*/ 178551 h 372594"/>
                  <a:gd name="connsiteX2" fmla="*/ 297225 w 372596"/>
                  <a:gd name="connsiteY2" fmla="*/ 140876 h 372594"/>
                  <a:gd name="connsiteX3" fmla="*/ 276616 w 372596"/>
                  <a:gd name="connsiteY3" fmla="*/ 140876 h 372594"/>
                  <a:gd name="connsiteX4" fmla="*/ 276616 w 372596"/>
                  <a:gd name="connsiteY4" fmla="*/ 110737 h 372594"/>
                  <a:gd name="connsiteX5" fmla="*/ 298981 w 372596"/>
                  <a:gd name="connsiteY5" fmla="*/ 100208 h 372594"/>
                  <a:gd name="connsiteX6" fmla="*/ 275500 w 372596"/>
                  <a:gd name="connsiteY6" fmla="*/ 19980 h 372594"/>
                  <a:gd name="connsiteX7" fmla="*/ 186298 w 372596"/>
                  <a:gd name="connsiteY7" fmla="*/ 8935 h 372594"/>
                  <a:gd name="connsiteX8" fmla="*/ 97096 w 372596"/>
                  <a:gd name="connsiteY8" fmla="*/ 19900 h 372594"/>
                  <a:gd name="connsiteX9" fmla="*/ 73615 w 372596"/>
                  <a:gd name="connsiteY9" fmla="*/ 100128 h 372594"/>
                  <a:gd name="connsiteX10" fmla="*/ 95980 w 372596"/>
                  <a:gd name="connsiteY10" fmla="*/ 110657 h 372594"/>
                  <a:gd name="connsiteX11" fmla="*/ 95980 w 372596"/>
                  <a:gd name="connsiteY11" fmla="*/ 140796 h 372594"/>
                  <a:gd name="connsiteX12" fmla="*/ 75371 w 372596"/>
                  <a:gd name="connsiteY12" fmla="*/ 140796 h 372594"/>
                  <a:gd name="connsiteX13" fmla="*/ 37704 w 372596"/>
                  <a:gd name="connsiteY13" fmla="*/ 178471 h 372594"/>
                  <a:gd name="connsiteX14" fmla="*/ 37704 w 372596"/>
                  <a:gd name="connsiteY14" fmla="*/ 246719 h 372594"/>
                  <a:gd name="connsiteX15" fmla="*/ 0 w 372596"/>
                  <a:gd name="connsiteY15" fmla="*/ 355839 h 372594"/>
                  <a:gd name="connsiteX16" fmla="*/ 0 w 372596"/>
                  <a:gd name="connsiteY16" fmla="*/ 372595 h 372594"/>
                  <a:gd name="connsiteX17" fmla="*/ 372596 w 372596"/>
                  <a:gd name="connsiteY17" fmla="*/ 372595 h 372594"/>
                  <a:gd name="connsiteX18" fmla="*/ 372596 w 372596"/>
                  <a:gd name="connsiteY18" fmla="*/ 355919 h 372594"/>
                  <a:gd name="connsiteX19" fmla="*/ 334893 w 372596"/>
                  <a:gd name="connsiteY19" fmla="*/ 246799 h 372594"/>
                  <a:gd name="connsiteX20" fmla="*/ 197712 w 372596"/>
                  <a:gd name="connsiteY20" fmla="*/ 27692 h 372594"/>
                  <a:gd name="connsiteX21" fmla="*/ 237229 w 372596"/>
                  <a:gd name="connsiteY21" fmla="*/ 23605 h 372594"/>
                  <a:gd name="connsiteX22" fmla="*/ 279491 w 372596"/>
                  <a:gd name="connsiteY22" fmla="*/ 86235 h 372594"/>
                  <a:gd name="connsiteX23" fmla="*/ 197712 w 372596"/>
                  <a:gd name="connsiteY23" fmla="*/ 27692 h 372594"/>
                  <a:gd name="connsiteX24" fmla="*/ 93105 w 372596"/>
                  <a:gd name="connsiteY24" fmla="*/ 86154 h 372594"/>
                  <a:gd name="connsiteX25" fmla="*/ 135367 w 372596"/>
                  <a:gd name="connsiteY25" fmla="*/ 23525 h 372594"/>
                  <a:gd name="connsiteX26" fmla="*/ 174884 w 372596"/>
                  <a:gd name="connsiteY26" fmla="*/ 27612 h 372594"/>
                  <a:gd name="connsiteX27" fmla="*/ 93105 w 372596"/>
                  <a:gd name="connsiteY27" fmla="*/ 86154 h 372594"/>
                  <a:gd name="connsiteX28" fmla="*/ 48798 w 372596"/>
                  <a:gd name="connsiteY28" fmla="*/ 350891 h 372594"/>
                  <a:gd name="connsiteX29" fmla="*/ 22268 w 372596"/>
                  <a:gd name="connsiteY29" fmla="*/ 350891 h 372594"/>
                  <a:gd name="connsiteX30" fmla="*/ 48798 w 372596"/>
                  <a:gd name="connsiteY30" fmla="*/ 268627 h 372594"/>
                  <a:gd name="connsiteX31" fmla="*/ 48798 w 372596"/>
                  <a:gd name="connsiteY31" fmla="*/ 350891 h 372594"/>
                  <a:gd name="connsiteX32" fmla="*/ 59535 w 372596"/>
                  <a:gd name="connsiteY32" fmla="*/ 178471 h 372594"/>
                  <a:gd name="connsiteX33" fmla="*/ 75371 w 372596"/>
                  <a:gd name="connsiteY33" fmla="*/ 162628 h 372594"/>
                  <a:gd name="connsiteX34" fmla="*/ 95996 w 372596"/>
                  <a:gd name="connsiteY34" fmla="*/ 162628 h 372594"/>
                  <a:gd name="connsiteX35" fmla="*/ 102524 w 372596"/>
                  <a:gd name="connsiteY35" fmla="*/ 194717 h 372594"/>
                  <a:gd name="connsiteX36" fmla="*/ 59536 w 372596"/>
                  <a:gd name="connsiteY36" fmla="*/ 223281 h 372594"/>
                  <a:gd name="connsiteX37" fmla="*/ 59536 w 372596"/>
                  <a:gd name="connsiteY37" fmla="*/ 178471 h 372594"/>
                  <a:gd name="connsiteX38" fmla="*/ 106372 w 372596"/>
                  <a:gd name="connsiteY38" fmla="*/ 350891 h 372594"/>
                  <a:gd name="connsiteX39" fmla="*/ 70630 w 372596"/>
                  <a:gd name="connsiteY39" fmla="*/ 350891 h 372594"/>
                  <a:gd name="connsiteX40" fmla="*/ 70630 w 372596"/>
                  <a:gd name="connsiteY40" fmla="*/ 242775 h 372594"/>
                  <a:gd name="connsiteX41" fmla="*/ 106372 w 372596"/>
                  <a:gd name="connsiteY41" fmla="*/ 217194 h 372594"/>
                  <a:gd name="connsiteX42" fmla="*/ 244392 w 372596"/>
                  <a:gd name="connsiteY42" fmla="*/ 350891 h 372594"/>
                  <a:gd name="connsiteX43" fmla="*/ 128204 w 372596"/>
                  <a:gd name="connsiteY43" fmla="*/ 350891 h 372594"/>
                  <a:gd name="connsiteX44" fmla="*/ 128204 w 372596"/>
                  <a:gd name="connsiteY44" fmla="*/ 287733 h 372594"/>
                  <a:gd name="connsiteX45" fmla="*/ 186298 w 372596"/>
                  <a:gd name="connsiteY45" fmla="*/ 283061 h 372594"/>
                  <a:gd name="connsiteX46" fmla="*/ 244392 w 372596"/>
                  <a:gd name="connsiteY46" fmla="*/ 287813 h 372594"/>
                  <a:gd name="connsiteX47" fmla="*/ 128204 w 372596"/>
                  <a:gd name="connsiteY47" fmla="*/ 247619 h 372594"/>
                  <a:gd name="connsiteX48" fmla="*/ 132403 w 372596"/>
                  <a:gd name="connsiteY48" fmla="*/ 233428 h 372594"/>
                  <a:gd name="connsiteX49" fmla="*/ 182104 w 372596"/>
                  <a:gd name="connsiteY49" fmla="*/ 251162 h 372594"/>
                  <a:gd name="connsiteX50" fmla="*/ 176813 w 372596"/>
                  <a:gd name="connsiteY50" fmla="*/ 260455 h 372594"/>
                  <a:gd name="connsiteX51" fmla="*/ 154199 w 372596"/>
                  <a:gd name="connsiteY51" fmla="*/ 273614 h 372594"/>
                  <a:gd name="connsiteX52" fmla="*/ 128204 w 372596"/>
                  <a:gd name="connsiteY52" fmla="*/ 247619 h 372594"/>
                  <a:gd name="connsiteX53" fmla="*/ 218398 w 372596"/>
                  <a:gd name="connsiteY53" fmla="*/ 273694 h 372594"/>
                  <a:gd name="connsiteX54" fmla="*/ 195784 w 372596"/>
                  <a:gd name="connsiteY54" fmla="*/ 260534 h 372594"/>
                  <a:gd name="connsiteX55" fmla="*/ 190493 w 372596"/>
                  <a:gd name="connsiteY55" fmla="*/ 251242 h 372594"/>
                  <a:gd name="connsiteX56" fmla="*/ 240193 w 372596"/>
                  <a:gd name="connsiteY56" fmla="*/ 233507 h 372594"/>
                  <a:gd name="connsiteX57" fmla="*/ 244393 w 372596"/>
                  <a:gd name="connsiteY57" fmla="*/ 247698 h 372594"/>
                  <a:gd name="connsiteX58" fmla="*/ 218398 w 372596"/>
                  <a:gd name="connsiteY58" fmla="*/ 273694 h 372594"/>
                  <a:gd name="connsiteX59" fmla="*/ 254784 w 372596"/>
                  <a:gd name="connsiteY59" fmla="*/ 161020 h 372594"/>
                  <a:gd name="connsiteX60" fmla="*/ 186298 w 372596"/>
                  <a:gd name="connsiteY60" fmla="*/ 229426 h 372594"/>
                  <a:gd name="connsiteX61" fmla="*/ 117812 w 372596"/>
                  <a:gd name="connsiteY61" fmla="*/ 160940 h 372594"/>
                  <a:gd name="connsiteX62" fmla="*/ 117812 w 372596"/>
                  <a:gd name="connsiteY62" fmla="*/ 113914 h 372594"/>
                  <a:gd name="connsiteX63" fmla="*/ 186298 w 372596"/>
                  <a:gd name="connsiteY63" fmla="*/ 75081 h 372594"/>
                  <a:gd name="connsiteX64" fmla="*/ 254784 w 372596"/>
                  <a:gd name="connsiteY64" fmla="*/ 113994 h 372594"/>
                  <a:gd name="connsiteX65" fmla="*/ 301967 w 372596"/>
                  <a:gd name="connsiteY65" fmla="*/ 350971 h 372594"/>
                  <a:gd name="connsiteX66" fmla="*/ 266224 w 372596"/>
                  <a:gd name="connsiteY66" fmla="*/ 350971 h 372594"/>
                  <a:gd name="connsiteX67" fmla="*/ 266224 w 372596"/>
                  <a:gd name="connsiteY67" fmla="*/ 217274 h 372594"/>
                  <a:gd name="connsiteX68" fmla="*/ 301967 w 372596"/>
                  <a:gd name="connsiteY68" fmla="*/ 242855 h 372594"/>
                  <a:gd name="connsiteX69" fmla="*/ 313061 w 372596"/>
                  <a:gd name="connsiteY69" fmla="*/ 223362 h 372594"/>
                  <a:gd name="connsiteX70" fmla="*/ 270072 w 372596"/>
                  <a:gd name="connsiteY70" fmla="*/ 194798 h 372594"/>
                  <a:gd name="connsiteX71" fmla="*/ 276601 w 372596"/>
                  <a:gd name="connsiteY71" fmla="*/ 162709 h 372594"/>
                  <a:gd name="connsiteX72" fmla="*/ 297226 w 372596"/>
                  <a:gd name="connsiteY72" fmla="*/ 162709 h 372594"/>
                  <a:gd name="connsiteX73" fmla="*/ 313061 w 372596"/>
                  <a:gd name="connsiteY73" fmla="*/ 178552 h 372594"/>
                  <a:gd name="connsiteX74" fmla="*/ 313061 w 372596"/>
                  <a:gd name="connsiteY74" fmla="*/ 223362 h 372594"/>
                  <a:gd name="connsiteX75" fmla="*/ 323798 w 372596"/>
                  <a:gd name="connsiteY75" fmla="*/ 350971 h 372594"/>
                  <a:gd name="connsiteX76" fmla="*/ 323798 w 372596"/>
                  <a:gd name="connsiteY76" fmla="*/ 268708 h 372594"/>
                  <a:gd name="connsiteX77" fmla="*/ 350329 w 372596"/>
                  <a:gd name="connsiteY77" fmla="*/ 350971 h 372594"/>
                  <a:gd name="connsiteX78" fmla="*/ 323798 w 372596"/>
                  <a:gd name="connsiteY78" fmla="*/ 350971 h 372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372596" h="372594">
                    <a:moveTo>
                      <a:pt x="334893" y="246799"/>
                    </a:moveTo>
                    <a:lnTo>
                      <a:pt x="334893" y="178551"/>
                    </a:lnTo>
                    <a:cubicBezTo>
                      <a:pt x="334893" y="157777"/>
                      <a:pt x="317995" y="140876"/>
                      <a:pt x="297225" y="140876"/>
                    </a:cubicBezTo>
                    <a:lnTo>
                      <a:pt x="276616" y="140876"/>
                    </a:lnTo>
                    <a:lnTo>
                      <a:pt x="276616" y="110737"/>
                    </a:lnTo>
                    <a:cubicBezTo>
                      <a:pt x="284655" y="108352"/>
                      <a:pt x="291847" y="104506"/>
                      <a:pt x="298981" y="100208"/>
                    </a:cubicBezTo>
                    <a:cubicBezTo>
                      <a:pt x="305442" y="70687"/>
                      <a:pt x="298582" y="40665"/>
                      <a:pt x="275500" y="19980"/>
                    </a:cubicBezTo>
                    <a:cubicBezTo>
                      <a:pt x="251301" y="-1705"/>
                      <a:pt x="215037" y="-6224"/>
                      <a:pt x="186298" y="8935"/>
                    </a:cubicBezTo>
                    <a:cubicBezTo>
                      <a:pt x="157559" y="-6224"/>
                      <a:pt x="121295" y="-1785"/>
                      <a:pt x="97096" y="19900"/>
                    </a:cubicBezTo>
                    <a:cubicBezTo>
                      <a:pt x="74014" y="40585"/>
                      <a:pt x="67154" y="70607"/>
                      <a:pt x="73615" y="100128"/>
                    </a:cubicBezTo>
                    <a:cubicBezTo>
                      <a:pt x="80749" y="104425"/>
                      <a:pt x="87941" y="108272"/>
                      <a:pt x="95980" y="110657"/>
                    </a:cubicBezTo>
                    <a:lnTo>
                      <a:pt x="95980" y="140796"/>
                    </a:lnTo>
                    <a:lnTo>
                      <a:pt x="75371" y="140796"/>
                    </a:lnTo>
                    <a:cubicBezTo>
                      <a:pt x="54601" y="140796"/>
                      <a:pt x="37704" y="157697"/>
                      <a:pt x="37704" y="178471"/>
                    </a:cubicBezTo>
                    <a:lnTo>
                      <a:pt x="37704" y="246719"/>
                    </a:lnTo>
                    <a:cubicBezTo>
                      <a:pt x="13593" y="277794"/>
                      <a:pt x="0" y="316384"/>
                      <a:pt x="0" y="355839"/>
                    </a:cubicBezTo>
                    <a:lnTo>
                      <a:pt x="0" y="372595"/>
                    </a:lnTo>
                    <a:lnTo>
                      <a:pt x="372596" y="372595"/>
                    </a:lnTo>
                    <a:lnTo>
                      <a:pt x="372596" y="355919"/>
                    </a:lnTo>
                    <a:cubicBezTo>
                      <a:pt x="372596" y="316463"/>
                      <a:pt x="359003" y="277873"/>
                      <a:pt x="334893" y="246799"/>
                    </a:cubicBezTo>
                    <a:close/>
                    <a:moveTo>
                      <a:pt x="197712" y="27692"/>
                    </a:moveTo>
                    <a:cubicBezTo>
                      <a:pt x="209969" y="21604"/>
                      <a:pt x="223828" y="20142"/>
                      <a:pt x="237229" y="23605"/>
                    </a:cubicBezTo>
                    <a:cubicBezTo>
                      <a:pt x="265482" y="30900"/>
                      <a:pt x="283303" y="57847"/>
                      <a:pt x="279491" y="86235"/>
                    </a:cubicBezTo>
                    <a:cubicBezTo>
                      <a:pt x="239357" y="106134"/>
                      <a:pt x="191817" y="71986"/>
                      <a:pt x="197712" y="27692"/>
                    </a:cubicBezTo>
                    <a:close/>
                    <a:moveTo>
                      <a:pt x="93105" y="86154"/>
                    </a:moveTo>
                    <a:cubicBezTo>
                      <a:pt x="89294" y="57767"/>
                      <a:pt x="107114" y="30820"/>
                      <a:pt x="135367" y="23525"/>
                    </a:cubicBezTo>
                    <a:cubicBezTo>
                      <a:pt x="148768" y="20062"/>
                      <a:pt x="162627" y="21524"/>
                      <a:pt x="174884" y="27612"/>
                    </a:cubicBezTo>
                    <a:cubicBezTo>
                      <a:pt x="180779" y="71906"/>
                      <a:pt x="133239" y="106054"/>
                      <a:pt x="93105" y="86154"/>
                    </a:cubicBezTo>
                    <a:close/>
                    <a:moveTo>
                      <a:pt x="48798" y="350891"/>
                    </a:moveTo>
                    <a:lnTo>
                      <a:pt x="22268" y="350891"/>
                    </a:lnTo>
                    <a:cubicBezTo>
                      <a:pt x="23206" y="321517"/>
                      <a:pt x="32478" y="292903"/>
                      <a:pt x="48798" y="268627"/>
                    </a:cubicBezTo>
                    <a:lnTo>
                      <a:pt x="48798" y="350891"/>
                    </a:lnTo>
                    <a:close/>
                    <a:moveTo>
                      <a:pt x="59535" y="178471"/>
                    </a:moveTo>
                    <a:cubicBezTo>
                      <a:pt x="59535" y="169735"/>
                      <a:pt x="66639" y="162628"/>
                      <a:pt x="75371" y="162628"/>
                    </a:cubicBezTo>
                    <a:lnTo>
                      <a:pt x="95996" y="162628"/>
                    </a:lnTo>
                    <a:cubicBezTo>
                      <a:pt x="96201" y="173600"/>
                      <a:pt x="98423" y="184538"/>
                      <a:pt x="102524" y="194717"/>
                    </a:cubicBezTo>
                    <a:cubicBezTo>
                      <a:pt x="86913" y="202089"/>
                      <a:pt x="72388" y="211757"/>
                      <a:pt x="59536" y="223281"/>
                    </a:cubicBezTo>
                    <a:lnTo>
                      <a:pt x="59536" y="178471"/>
                    </a:lnTo>
                    <a:close/>
                    <a:moveTo>
                      <a:pt x="106372" y="350891"/>
                    </a:moveTo>
                    <a:lnTo>
                      <a:pt x="70630" y="350891"/>
                    </a:lnTo>
                    <a:lnTo>
                      <a:pt x="70630" y="242775"/>
                    </a:lnTo>
                    <a:cubicBezTo>
                      <a:pt x="81276" y="232626"/>
                      <a:pt x="93327" y="223991"/>
                      <a:pt x="106372" y="217194"/>
                    </a:cubicBezTo>
                    <a:close/>
                    <a:moveTo>
                      <a:pt x="244392" y="350891"/>
                    </a:moveTo>
                    <a:lnTo>
                      <a:pt x="128204" y="350891"/>
                    </a:lnTo>
                    <a:lnTo>
                      <a:pt x="128204" y="287733"/>
                    </a:lnTo>
                    <a:cubicBezTo>
                      <a:pt x="146186" y="299426"/>
                      <a:pt x="170397" y="297427"/>
                      <a:pt x="186298" y="283061"/>
                    </a:cubicBezTo>
                    <a:cubicBezTo>
                      <a:pt x="202199" y="297427"/>
                      <a:pt x="226410" y="299507"/>
                      <a:pt x="244392" y="287813"/>
                    </a:cubicBezTo>
                    <a:close/>
                    <a:moveTo>
                      <a:pt x="128204" y="247619"/>
                    </a:moveTo>
                    <a:cubicBezTo>
                      <a:pt x="128204" y="242481"/>
                      <a:pt x="129684" y="237586"/>
                      <a:pt x="132403" y="233428"/>
                    </a:cubicBezTo>
                    <a:cubicBezTo>
                      <a:pt x="146750" y="244117"/>
                      <a:pt x="164236" y="250341"/>
                      <a:pt x="182104" y="251162"/>
                    </a:cubicBezTo>
                    <a:lnTo>
                      <a:pt x="176813" y="260455"/>
                    </a:lnTo>
                    <a:cubicBezTo>
                      <a:pt x="172190" y="268572"/>
                      <a:pt x="163525" y="273614"/>
                      <a:pt x="154199" y="273614"/>
                    </a:cubicBezTo>
                    <a:cubicBezTo>
                      <a:pt x="139865" y="273613"/>
                      <a:pt x="128204" y="261952"/>
                      <a:pt x="128204" y="247619"/>
                    </a:cubicBezTo>
                    <a:close/>
                    <a:moveTo>
                      <a:pt x="218398" y="273694"/>
                    </a:moveTo>
                    <a:cubicBezTo>
                      <a:pt x="209071" y="273694"/>
                      <a:pt x="200406" y="268651"/>
                      <a:pt x="195784" y="260534"/>
                    </a:cubicBezTo>
                    <a:lnTo>
                      <a:pt x="190493" y="251242"/>
                    </a:lnTo>
                    <a:cubicBezTo>
                      <a:pt x="208360" y="250420"/>
                      <a:pt x="225846" y="244197"/>
                      <a:pt x="240193" y="233507"/>
                    </a:cubicBezTo>
                    <a:cubicBezTo>
                      <a:pt x="242912" y="237666"/>
                      <a:pt x="244393" y="242561"/>
                      <a:pt x="244393" y="247698"/>
                    </a:cubicBezTo>
                    <a:cubicBezTo>
                      <a:pt x="244392" y="262032"/>
                      <a:pt x="232731" y="273694"/>
                      <a:pt x="218398" y="273694"/>
                    </a:cubicBezTo>
                    <a:close/>
                    <a:moveTo>
                      <a:pt x="254784" y="161020"/>
                    </a:moveTo>
                    <a:cubicBezTo>
                      <a:pt x="254784" y="198380"/>
                      <a:pt x="223627" y="229426"/>
                      <a:pt x="186298" y="229426"/>
                    </a:cubicBezTo>
                    <a:cubicBezTo>
                      <a:pt x="149332" y="229259"/>
                      <a:pt x="117812" y="198031"/>
                      <a:pt x="117812" y="160940"/>
                    </a:cubicBezTo>
                    <a:lnTo>
                      <a:pt x="117812" y="113914"/>
                    </a:lnTo>
                    <a:cubicBezTo>
                      <a:pt x="145641" y="114084"/>
                      <a:pt x="172154" y="99075"/>
                      <a:pt x="186298" y="75081"/>
                    </a:cubicBezTo>
                    <a:cubicBezTo>
                      <a:pt x="200441" y="99075"/>
                      <a:pt x="226955" y="114164"/>
                      <a:pt x="254784" y="113994"/>
                    </a:cubicBezTo>
                    <a:close/>
                    <a:moveTo>
                      <a:pt x="301967" y="350971"/>
                    </a:moveTo>
                    <a:lnTo>
                      <a:pt x="266224" y="350971"/>
                    </a:lnTo>
                    <a:lnTo>
                      <a:pt x="266224" y="217274"/>
                    </a:lnTo>
                    <a:cubicBezTo>
                      <a:pt x="279269" y="224072"/>
                      <a:pt x="291319" y="232707"/>
                      <a:pt x="301967" y="242855"/>
                    </a:cubicBezTo>
                    <a:close/>
                    <a:moveTo>
                      <a:pt x="313061" y="223362"/>
                    </a:moveTo>
                    <a:cubicBezTo>
                      <a:pt x="300208" y="211838"/>
                      <a:pt x="285683" y="202170"/>
                      <a:pt x="270072" y="194798"/>
                    </a:cubicBezTo>
                    <a:cubicBezTo>
                      <a:pt x="274174" y="184619"/>
                      <a:pt x="276395" y="173681"/>
                      <a:pt x="276601" y="162709"/>
                    </a:cubicBezTo>
                    <a:lnTo>
                      <a:pt x="297226" y="162709"/>
                    </a:lnTo>
                    <a:cubicBezTo>
                      <a:pt x="305958" y="162709"/>
                      <a:pt x="313061" y="169816"/>
                      <a:pt x="313061" y="178552"/>
                    </a:cubicBezTo>
                    <a:lnTo>
                      <a:pt x="313061" y="223362"/>
                    </a:lnTo>
                    <a:close/>
                    <a:moveTo>
                      <a:pt x="323798" y="350971"/>
                    </a:moveTo>
                    <a:lnTo>
                      <a:pt x="323798" y="268708"/>
                    </a:lnTo>
                    <a:cubicBezTo>
                      <a:pt x="340118" y="292983"/>
                      <a:pt x="349391" y="321598"/>
                      <a:pt x="350329" y="350971"/>
                    </a:cubicBezTo>
                    <a:lnTo>
                      <a:pt x="323798" y="350971"/>
                    </a:lnTo>
                    <a:close/>
                  </a:path>
                </a:pathLst>
              </a:custGeom>
              <a:solidFill>
                <a:schemeClr val="accent4"/>
              </a:solidFill>
              <a:ln w="72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2AE9332B-1420-A9CC-E50E-D5AD08A30C0D}"/>
                </a:ext>
              </a:extLst>
            </p:cNvPr>
            <p:cNvGrpSpPr/>
            <p:nvPr/>
          </p:nvGrpSpPr>
          <p:grpSpPr>
            <a:xfrm>
              <a:off x="5880102" y="863009"/>
              <a:ext cx="2592000" cy="1361644"/>
              <a:chOff x="3633551" y="4908143"/>
              <a:chExt cx="2732644" cy="1361644"/>
            </a:xfrm>
          </p:grpSpPr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120FC9D9-39A5-416F-8DC6-E5BFFDC0E211}"/>
                  </a:ext>
                </a:extLst>
              </p:cNvPr>
              <p:cNvGrpSpPr/>
              <p:nvPr/>
            </p:nvGrpSpPr>
            <p:grpSpPr>
              <a:xfrm>
                <a:off x="3633551" y="4908143"/>
                <a:ext cx="2732644" cy="1361644"/>
                <a:chOff x="7920931" y="5044096"/>
                <a:chExt cx="2527351" cy="1348835"/>
              </a:xfrm>
            </p:grpSpPr>
            <p:sp>
              <p:nvSpPr>
                <p:cNvPr id="132" name="Rectangle: Rounded Corners 131">
                  <a:extLst>
                    <a:ext uri="{FF2B5EF4-FFF2-40B4-BE49-F238E27FC236}">
                      <a16:creationId xmlns:a16="http://schemas.microsoft.com/office/drawing/2014/main" id="{BFD952BE-443D-7B8C-D979-2AA8E9810079}"/>
                    </a:ext>
                  </a:extLst>
                </p:cNvPr>
                <p:cNvSpPr/>
                <p:nvPr/>
              </p:nvSpPr>
              <p:spPr>
                <a:xfrm>
                  <a:off x="7920931" y="5044096"/>
                  <a:ext cx="2527351" cy="1348835"/>
                </a:xfrm>
                <a:prstGeom prst="roundRect">
                  <a:avLst>
                    <a:gd name="adj" fmla="val 7231"/>
                  </a:avLst>
                </a:prstGeom>
                <a:solidFill>
                  <a:schemeClr val="bg1">
                    <a:alpha val="0"/>
                  </a:schemeClr>
                </a:solidFill>
                <a:ln w="6350">
                  <a:solidFill>
                    <a:schemeClr val="bg1">
                      <a:lumMod val="65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id="{C167AEDD-2BBA-C14F-C465-0012D3E6E4E4}"/>
                    </a:ext>
                  </a:extLst>
                </p:cNvPr>
                <p:cNvSpPr/>
                <p:nvPr/>
              </p:nvSpPr>
              <p:spPr>
                <a:xfrm>
                  <a:off x="10018669" y="5591058"/>
                  <a:ext cx="233070" cy="249631"/>
                </a:xfrm>
                <a:prstGeom prst="ellipse">
                  <a:avLst/>
                </a:prstGeom>
                <a:solidFill>
                  <a:schemeClr val="accent6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906405EE-B372-0C69-5FF4-6117AEE93130}"/>
                    </a:ext>
                  </a:extLst>
                </p:cNvPr>
                <p:cNvSpPr/>
                <p:nvPr/>
              </p:nvSpPr>
              <p:spPr>
                <a:xfrm>
                  <a:off x="10109667" y="5652616"/>
                  <a:ext cx="64793" cy="126517"/>
                </a:xfrm>
                <a:custGeom>
                  <a:avLst/>
                  <a:gdLst>
                    <a:gd name="connsiteX0" fmla="*/ 2678430 w 2753182"/>
                    <a:gd name="connsiteY0" fmla="*/ 2160308 h 4686338"/>
                    <a:gd name="connsiteX1" fmla="*/ 592950 w 2753182"/>
                    <a:gd name="connsiteY1" fmla="*/ 74867 h 4686338"/>
                    <a:gd name="connsiteX2" fmla="*/ 411671 w 2753182"/>
                    <a:gd name="connsiteY2" fmla="*/ 0 h 4686338"/>
                    <a:gd name="connsiteX3" fmla="*/ 230391 w 2753182"/>
                    <a:gd name="connsiteY3" fmla="*/ 74867 h 4686338"/>
                    <a:gd name="connsiteX4" fmla="*/ 76810 w 2753182"/>
                    <a:gd name="connsiteY4" fmla="*/ 228410 h 4686338"/>
                    <a:gd name="connsiteX5" fmla="*/ 76810 w 2753182"/>
                    <a:gd name="connsiteY5" fmla="*/ 590969 h 4686338"/>
                    <a:gd name="connsiteX6" fmla="*/ 1828038 w 2753182"/>
                    <a:gd name="connsiteY6" fmla="*/ 2342198 h 4686338"/>
                    <a:gd name="connsiteX7" fmla="*/ 74867 w 2753182"/>
                    <a:gd name="connsiteY7" fmla="*/ 4095369 h 4686338"/>
                    <a:gd name="connsiteX8" fmla="*/ 0 w 2753182"/>
                    <a:gd name="connsiteY8" fmla="*/ 4276611 h 4686338"/>
                    <a:gd name="connsiteX9" fmla="*/ 74867 w 2753182"/>
                    <a:gd name="connsiteY9" fmla="*/ 4457967 h 4686338"/>
                    <a:gd name="connsiteX10" fmla="*/ 228448 w 2753182"/>
                    <a:gd name="connsiteY10" fmla="*/ 4611472 h 4686338"/>
                    <a:gd name="connsiteX11" fmla="*/ 409727 w 2753182"/>
                    <a:gd name="connsiteY11" fmla="*/ 4686338 h 4686338"/>
                    <a:gd name="connsiteX12" fmla="*/ 591007 w 2753182"/>
                    <a:gd name="connsiteY12" fmla="*/ 4611472 h 4686338"/>
                    <a:gd name="connsiteX13" fmla="*/ 2678430 w 2753182"/>
                    <a:gd name="connsiteY13" fmla="*/ 2524125 h 4686338"/>
                    <a:gd name="connsiteX14" fmla="*/ 2753182 w 2753182"/>
                    <a:gd name="connsiteY14" fmla="*/ 2342312 h 4686338"/>
                    <a:gd name="connsiteX15" fmla="*/ 2678430 w 2753182"/>
                    <a:gd name="connsiteY15" fmla="*/ 2160308 h 4686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53182" h="4686338">
                      <a:moveTo>
                        <a:pt x="2678430" y="2160308"/>
                      </a:moveTo>
                      <a:lnTo>
                        <a:pt x="592950" y="74867"/>
                      </a:lnTo>
                      <a:cubicBezTo>
                        <a:pt x="544716" y="26594"/>
                        <a:pt x="480327" y="0"/>
                        <a:pt x="411671" y="0"/>
                      </a:cubicBezTo>
                      <a:cubicBezTo>
                        <a:pt x="343014" y="0"/>
                        <a:pt x="278625" y="26594"/>
                        <a:pt x="230391" y="74867"/>
                      </a:cubicBezTo>
                      <a:lnTo>
                        <a:pt x="76810" y="228410"/>
                      </a:lnTo>
                      <a:cubicBezTo>
                        <a:pt x="-23127" y="328460"/>
                        <a:pt x="-23127" y="491071"/>
                        <a:pt x="76810" y="590969"/>
                      </a:cubicBezTo>
                      <a:lnTo>
                        <a:pt x="1828038" y="2342198"/>
                      </a:lnTo>
                      <a:lnTo>
                        <a:pt x="74867" y="4095369"/>
                      </a:lnTo>
                      <a:cubicBezTo>
                        <a:pt x="26632" y="4143642"/>
                        <a:pt x="0" y="4207993"/>
                        <a:pt x="0" y="4276611"/>
                      </a:cubicBezTo>
                      <a:cubicBezTo>
                        <a:pt x="0" y="4345305"/>
                        <a:pt x="26632" y="4409656"/>
                        <a:pt x="74867" y="4457967"/>
                      </a:cubicBezTo>
                      <a:lnTo>
                        <a:pt x="228448" y="4611472"/>
                      </a:lnTo>
                      <a:cubicBezTo>
                        <a:pt x="276720" y="4659745"/>
                        <a:pt x="341071" y="4686338"/>
                        <a:pt x="409727" y="4686338"/>
                      </a:cubicBezTo>
                      <a:cubicBezTo>
                        <a:pt x="478384" y="4686338"/>
                        <a:pt x="542773" y="4659745"/>
                        <a:pt x="591007" y="4611472"/>
                      </a:cubicBezTo>
                      <a:lnTo>
                        <a:pt x="2678430" y="2524125"/>
                      </a:lnTo>
                      <a:cubicBezTo>
                        <a:pt x="2726779" y="2475700"/>
                        <a:pt x="2753335" y="2411044"/>
                        <a:pt x="2753182" y="2342312"/>
                      </a:cubicBezTo>
                      <a:cubicBezTo>
                        <a:pt x="2753335" y="2273313"/>
                        <a:pt x="2726779" y="2208695"/>
                        <a:pt x="2678430" y="2160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37" name="Oval 136">
                  <a:extLst>
                    <a:ext uri="{FF2B5EF4-FFF2-40B4-BE49-F238E27FC236}">
                      <a16:creationId xmlns:a16="http://schemas.microsoft.com/office/drawing/2014/main" id="{F173C793-CD59-03D9-92B9-AB5A1D2AA9EB}"/>
                    </a:ext>
                  </a:extLst>
                </p:cNvPr>
                <p:cNvSpPr/>
                <p:nvPr/>
              </p:nvSpPr>
              <p:spPr>
                <a:xfrm>
                  <a:off x="8162724" y="5402252"/>
                  <a:ext cx="596736" cy="606243"/>
                </a:xfrm>
                <a:prstGeom prst="ellipse">
                  <a:avLst/>
                </a:prstGeom>
                <a:solidFill>
                  <a:srgbClr val="095667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156C9197-C74B-3ACC-A6AE-237ADBAC859E}"/>
                  </a:ext>
                </a:extLst>
              </p:cNvPr>
              <p:cNvSpPr/>
              <p:nvPr/>
            </p:nvSpPr>
            <p:spPr>
              <a:xfrm>
                <a:off x="4074998" y="5424301"/>
                <a:ext cx="288000" cy="288000"/>
              </a:xfrm>
              <a:custGeom>
                <a:avLst/>
                <a:gdLst>
                  <a:gd name="connsiteX0" fmla="*/ 334893 w 372596"/>
                  <a:gd name="connsiteY0" fmla="*/ 246799 h 372594"/>
                  <a:gd name="connsiteX1" fmla="*/ 334893 w 372596"/>
                  <a:gd name="connsiteY1" fmla="*/ 178551 h 372594"/>
                  <a:gd name="connsiteX2" fmla="*/ 297225 w 372596"/>
                  <a:gd name="connsiteY2" fmla="*/ 140876 h 372594"/>
                  <a:gd name="connsiteX3" fmla="*/ 276616 w 372596"/>
                  <a:gd name="connsiteY3" fmla="*/ 140876 h 372594"/>
                  <a:gd name="connsiteX4" fmla="*/ 276616 w 372596"/>
                  <a:gd name="connsiteY4" fmla="*/ 110737 h 372594"/>
                  <a:gd name="connsiteX5" fmla="*/ 298981 w 372596"/>
                  <a:gd name="connsiteY5" fmla="*/ 100208 h 372594"/>
                  <a:gd name="connsiteX6" fmla="*/ 275500 w 372596"/>
                  <a:gd name="connsiteY6" fmla="*/ 19980 h 372594"/>
                  <a:gd name="connsiteX7" fmla="*/ 186298 w 372596"/>
                  <a:gd name="connsiteY7" fmla="*/ 8935 h 372594"/>
                  <a:gd name="connsiteX8" fmla="*/ 97096 w 372596"/>
                  <a:gd name="connsiteY8" fmla="*/ 19900 h 372594"/>
                  <a:gd name="connsiteX9" fmla="*/ 73615 w 372596"/>
                  <a:gd name="connsiteY9" fmla="*/ 100128 h 372594"/>
                  <a:gd name="connsiteX10" fmla="*/ 95980 w 372596"/>
                  <a:gd name="connsiteY10" fmla="*/ 110657 h 372594"/>
                  <a:gd name="connsiteX11" fmla="*/ 95980 w 372596"/>
                  <a:gd name="connsiteY11" fmla="*/ 140796 h 372594"/>
                  <a:gd name="connsiteX12" fmla="*/ 75371 w 372596"/>
                  <a:gd name="connsiteY12" fmla="*/ 140796 h 372594"/>
                  <a:gd name="connsiteX13" fmla="*/ 37704 w 372596"/>
                  <a:gd name="connsiteY13" fmla="*/ 178471 h 372594"/>
                  <a:gd name="connsiteX14" fmla="*/ 37704 w 372596"/>
                  <a:gd name="connsiteY14" fmla="*/ 246719 h 372594"/>
                  <a:gd name="connsiteX15" fmla="*/ 0 w 372596"/>
                  <a:gd name="connsiteY15" fmla="*/ 355839 h 372594"/>
                  <a:gd name="connsiteX16" fmla="*/ 0 w 372596"/>
                  <a:gd name="connsiteY16" fmla="*/ 372595 h 372594"/>
                  <a:gd name="connsiteX17" fmla="*/ 372596 w 372596"/>
                  <a:gd name="connsiteY17" fmla="*/ 372595 h 372594"/>
                  <a:gd name="connsiteX18" fmla="*/ 372596 w 372596"/>
                  <a:gd name="connsiteY18" fmla="*/ 355919 h 372594"/>
                  <a:gd name="connsiteX19" fmla="*/ 334893 w 372596"/>
                  <a:gd name="connsiteY19" fmla="*/ 246799 h 372594"/>
                  <a:gd name="connsiteX20" fmla="*/ 197712 w 372596"/>
                  <a:gd name="connsiteY20" fmla="*/ 27692 h 372594"/>
                  <a:gd name="connsiteX21" fmla="*/ 237229 w 372596"/>
                  <a:gd name="connsiteY21" fmla="*/ 23605 h 372594"/>
                  <a:gd name="connsiteX22" fmla="*/ 279491 w 372596"/>
                  <a:gd name="connsiteY22" fmla="*/ 86235 h 372594"/>
                  <a:gd name="connsiteX23" fmla="*/ 197712 w 372596"/>
                  <a:gd name="connsiteY23" fmla="*/ 27692 h 372594"/>
                  <a:gd name="connsiteX24" fmla="*/ 93105 w 372596"/>
                  <a:gd name="connsiteY24" fmla="*/ 86154 h 372594"/>
                  <a:gd name="connsiteX25" fmla="*/ 135367 w 372596"/>
                  <a:gd name="connsiteY25" fmla="*/ 23525 h 372594"/>
                  <a:gd name="connsiteX26" fmla="*/ 174884 w 372596"/>
                  <a:gd name="connsiteY26" fmla="*/ 27612 h 372594"/>
                  <a:gd name="connsiteX27" fmla="*/ 93105 w 372596"/>
                  <a:gd name="connsiteY27" fmla="*/ 86154 h 372594"/>
                  <a:gd name="connsiteX28" fmla="*/ 48798 w 372596"/>
                  <a:gd name="connsiteY28" fmla="*/ 350891 h 372594"/>
                  <a:gd name="connsiteX29" fmla="*/ 22268 w 372596"/>
                  <a:gd name="connsiteY29" fmla="*/ 350891 h 372594"/>
                  <a:gd name="connsiteX30" fmla="*/ 48798 w 372596"/>
                  <a:gd name="connsiteY30" fmla="*/ 268627 h 372594"/>
                  <a:gd name="connsiteX31" fmla="*/ 48798 w 372596"/>
                  <a:gd name="connsiteY31" fmla="*/ 350891 h 372594"/>
                  <a:gd name="connsiteX32" fmla="*/ 59535 w 372596"/>
                  <a:gd name="connsiteY32" fmla="*/ 178471 h 372594"/>
                  <a:gd name="connsiteX33" fmla="*/ 75371 w 372596"/>
                  <a:gd name="connsiteY33" fmla="*/ 162628 h 372594"/>
                  <a:gd name="connsiteX34" fmla="*/ 95996 w 372596"/>
                  <a:gd name="connsiteY34" fmla="*/ 162628 h 372594"/>
                  <a:gd name="connsiteX35" fmla="*/ 102524 w 372596"/>
                  <a:gd name="connsiteY35" fmla="*/ 194717 h 372594"/>
                  <a:gd name="connsiteX36" fmla="*/ 59536 w 372596"/>
                  <a:gd name="connsiteY36" fmla="*/ 223281 h 372594"/>
                  <a:gd name="connsiteX37" fmla="*/ 59536 w 372596"/>
                  <a:gd name="connsiteY37" fmla="*/ 178471 h 372594"/>
                  <a:gd name="connsiteX38" fmla="*/ 106372 w 372596"/>
                  <a:gd name="connsiteY38" fmla="*/ 350891 h 372594"/>
                  <a:gd name="connsiteX39" fmla="*/ 70630 w 372596"/>
                  <a:gd name="connsiteY39" fmla="*/ 350891 h 372594"/>
                  <a:gd name="connsiteX40" fmla="*/ 70630 w 372596"/>
                  <a:gd name="connsiteY40" fmla="*/ 242775 h 372594"/>
                  <a:gd name="connsiteX41" fmla="*/ 106372 w 372596"/>
                  <a:gd name="connsiteY41" fmla="*/ 217194 h 372594"/>
                  <a:gd name="connsiteX42" fmla="*/ 244392 w 372596"/>
                  <a:gd name="connsiteY42" fmla="*/ 350891 h 372594"/>
                  <a:gd name="connsiteX43" fmla="*/ 128204 w 372596"/>
                  <a:gd name="connsiteY43" fmla="*/ 350891 h 372594"/>
                  <a:gd name="connsiteX44" fmla="*/ 128204 w 372596"/>
                  <a:gd name="connsiteY44" fmla="*/ 287733 h 372594"/>
                  <a:gd name="connsiteX45" fmla="*/ 186298 w 372596"/>
                  <a:gd name="connsiteY45" fmla="*/ 283061 h 372594"/>
                  <a:gd name="connsiteX46" fmla="*/ 244392 w 372596"/>
                  <a:gd name="connsiteY46" fmla="*/ 287813 h 372594"/>
                  <a:gd name="connsiteX47" fmla="*/ 128204 w 372596"/>
                  <a:gd name="connsiteY47" fmla="*/ 247619 h 372594"/>
                  <a:gd name="connsiteX48" fmla="*/ 132403 w 372596"/>
                  <a:gd name="connsiteY48" fmla="*/ 233428 h 372594"/>
                  <a:gd name="connsiteX49" fmla="*/ 182104 w 372596"/>
                  <a:gd name="connsiteY49" fmla="*/ 251162 h 372594"/>
                  <a:gd name="connsiteX50" fmla="*/ 176813 w 372596"/>
                  <a:gd name="connsiteY50" fmla="*/ 260455 h 372594"/>
                  <a:gd name="connsiteX51" fmla="*/ 154199 w 372596"/>
                  <a:gd name="connsiteY51" fmla="*/ 273614 h 372594"/>
                  <a:gd name="connsiteX52" fmla="*/ 128204 w 372596"/>
                  <a:gd name="connsiteY52" fmla="*/ 247619 h 372594"/>
                  <a:gd name="connsiteX53" fmla="*/ 218398 w 372596"/>
                  <a:gd name="connsiteY53" fmla="*/ 273694 h 372594"/>
                  <a:gd name="connsiteX54" fmla="*/ 195784 w 372596"/>
                  <a:gd name="connsiteY54" fmla="*/ 260534 h 372594"/>
                  <a:gd name="connsiteX55" fmla="*/ 190493 w 372596"/>
                  <a:gd name="connsiteY55" fmla="*/ 251242 h 372594"/>
                  <a:gd name="connsiteX56" fmla="*/ 240193 w 372596"/>
                  <a:gd name="connsiteY56" fmla="*/ 233507 h 372594"/>
                  <a:gd name="connsiteX57" fmla="*/ 244393 w 372596"/>
                  <a:gd name="connsiteY57" fmla="*/ 247698 h 372594"/>
                  <a:gd name="connsiteX58" fmla="*/ 218398 w 372596"/>
                  <a:gd name="connsiteY58" fmla="*/ 273694 h 372594"/>
                  <a:gd name="connsiteX59" fmla="*/ 254784 w 372596"/>
                  <a:gd name="connsiteY59" fmla="*/ 161020 h 372594"/>
                  <a:gd name="connsiteX60" fmla="*/ 186298 w 372596"/>
                  <a:gd name="connsiteY60" fmla="*/ 229426 h 372594"/>
                  <a:gd name="connsiteX61" fmla="*/ 117812 w 372596"/>
                  <a:gd name="connsiteY61" fmla="*/ 160940 h 372594"/>
                  <a:gd name="connsiteX62" fmla="*/ 117812 w 372596"/>
                  <a:gd name="connsiteY62" fmla="*/ 113914 h 372594"/>
                  <a:gd name="connsiteX63" fmla="*/ 186298 w 372596"/>
                  <a:gd name="connsiteY63" fmla="*/ 75081 h 372594"/>
                  <a:gd name="connsiteX64" fmla="*/ 254784 w 372596"/>
                  <a:gd name="connsiteY64" fmla="*/ 113994 h 372594"/>
                  <a:gd name="connsiteX65" fmla="*/ 301967 w 372596"/>
                  <a:gd name="connsiteY65" fmla="*/ 350971 h 372594"/>
                  <a:gd name="connsiteX66" fmla="*/ 266224 w 372596"/>
                  <a:gd name="connsiteY66" fmla="*/ 350971 h 372594"/>
                  <a:gd name="connsiteX67" fmla="*/ 266224 w 372596"/>
                  <a:gd name="connsiteY67" fmla="*/ 217274 h 372594"/>
                  <a:gd name="connsiteX68" fmla="*/ 301967 w 372596"/>
                  <a:gd name="connsiteY68" fmla="*/ 242855 h 372594"/>
                  <a:gd name="connsiteX69" fmla="*/ 313061 w 372596"/>
                  <a:gd name="connsiteY69" fmla="*/ 223362 h 372594"/>
                  <a:gd name="connsiteX70" fmla="*/ 270072 w 372596"/>
                  <a:gd name="connsiteY70" fmla="*/ 194798 h 372594"/>
                  <a:gd name="connsiteX71" fmla="*/ 276601 w 372596"/>
                  <a:gd name="connsiteY71" fmla="*/ 162709 h 372594"/>
                  <a:gd name="connsiteX72" fmla="*/ 297226 w 372596"/>
                  <a:gd name="connsiteY72" fmla="*/ 162709 h 372594"/>
                  <a:gd name="connsiteX73" fmla="*/ 313061 w 372596"/>
                  <a:gd name="connsiteY73" fmla="*/ 178552 h 372594"/>
                  <a:gd name="connsiteX74" fmla="*/ 313061 w 372596"/>
                  <a:gd name="connsiteY74" fmla="*/ 223362 h 372594"/>
                  <a:gd name="connsiteX75" fmla="*/ 323798 w 372596"/>
                  <a:gd name="connsiteY75" fmla="*/ 350971 h 372594"/>
                  <a:gd name="connsiteX76" fmla="*/ 323798 w 372596"/>
                  <a:gd name="connsiteY76" fmla="*/ 268708 h 372594"/>
                  <a:gd name="connsiteX77" fmla="*/ 350329 w 372596"/>
                  <a:gd name="connsiteY77" fmla="*/ 350971 h 372594"/>
                  <a:gd name="connsiteX78" fmla="*/ 323798 w 372596"/>
                  <a:gd name="connsiteY78" fmla="*/ 350971 h 372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372596" h="372594">
                    <a:moveTo>
                      <a:pt x="334893" y="246799"/>
                    </a:moveTo>
                    <a:lnTo>
                      <a:pt x="334893" y="178551"/>
                    </a:lnTo>
                    <a:cubicBezTo>
                      <a:pt x="334893" y="157777"/>
                      <a:pt x="317995" y="140876"/>
                      <a:pt x="297225" y="140876"/>
                    </a:cubicBezTo>
                    <a:lnTo>
                      <a:pt x="276616" y="140876"/>
                    </a:lnTo>
                    <a:lnTo>
                      <a:pt x="276616" y="110737"/>
                    </a:lnTo>
                    <a:cubicBezTo>
                      <a:pt x="284655" y="108352"/>
                      <a:pt x="291847" y="104506"/>
                      <a:pt x="298981" y="100208"/>
                    </a:cubicBezTo>
                    <a:cubicBezTo>
                      <a:pt x="305442" y="70687"/>
                      <a:pt x="298582" y="40665"/>
                      <a:pt x="275500" y="19980"/>
                    </a:cubicBezTo>
                    <a:cubicBezTo>
                      <a:pt x="251301" y="-1705"/>
                      <a:pt x="215037" y="-6224"/>
                      <a:pt x="186298" y="8935"/>
                    </a:cubicBezTo>
                    <a:cubicBezTo>
                      <a:pt x="157559" y="-6224"/>
                      <a:pt x="121295" y="-1785"/>
                      <a:pt x="97096" y="19900"/>
                    </a:cubicBezTo>
                    <a:cubicBezTo>
                      <a:pt x="74014" y="40585"/>
                      <a:pt x="67154" y="70607"/>
                      <a:pt x="73615" y="100128"/>
                    </a:cubicBezTo>
                    <a:cubicBezTo>
                      <a:pt x="80749" y="104425"/>
                      <a:pt x="87941" y="108272"/>
                      <a:pt x="95980" y="110657"/>
                    </a:cubicBezTo>
                    <a:lnTo>
                      <a:pt x="95980" y="140796"/>
                    </a:lnTo>
                    <a:lnTo>
                      <a:pt x="75371" y="140796"/>
                    </a:lnTo>
                    <a:cubicBezTo>
                      <a:pt x="54601" y="140796"/>
                      <a:pt x="37704" y="157697"/>
                      <a:pt x="37704" y="178471"/>
                    </a:cubicBezTo>
                    <a:lnTo>
                      <a:pt x="37704" y="246719"/>
                    </a:lnTo>
                    <a:cubicBezTo>
                      <a:pt x="13593" y="277794"/>
                      <a:pt x="0" y="316384"/>
                      <a:pt x="0" y="355839"/>
                    </a:cubicBezTo>
                    <a:lnTo>
                      <a:pt x="0" y="372595"/>
                    </a:lnTo>
                    <a:lnTo>
                      <a:pt x="372596" y="372595"/>
                    </a:lnTo>
                    <a:lnTo>
                      <a:pt x="372596" y="355919"/>
                    </a:lnTo>
                    <a:cubicBezTo>
                      <a:pt x="372596" y="316463"/>
                      <a:pt x="359003" y="277873"/>
                      <a:pt x="334893" y="246799"/>
                    </a:cubicBezTo>
                    <a:close/>
                    <a:moveTo>
                      <a:pt x="197712" y="27692"/>
                    </a:moveTo>
                    <a:cubicBezTo>
                      <a:pt x="209969" y="21604"/>
                      <a:pt x="223828" y="20142"/>
                      <a:pt x="237229" y="23605"/>
                    </a:cubicBezTo>
                    <a:cubicBezTo>
                      <a:pt x="265482" y="30900"/>
                      <a:pt x="283303" y="57847"/>
                      <a:pt x="279491" y="86235"/>
                    </a:cubicBezTo>
                    <a:cubicBezTo>
                      <a:pt x="239357" y="106134"/>
                      <a:pt x="191817" y="71986"/>
                      <a:pt x="197712" y="27692"/>
                    </a:cubicBezTo>
                    <a:close/>
                    <a:moveTo>
                      <a:pt x="93105" y="86154"/>
                    </a:moveTo>
                    <a:cubicBezTo>
                      <a:pt x="89294" y="57767"/>
                      <a:pt x="107114" y="30820"/>
                      <a:pt x="135367" y="23525"/>
                    </a:cubicBezTo>
                    <a:cubicBezTo>
                      <a:pt x="148768" y="20062"/>
                      <a:pt x="162627" y="21524"/>
                      <a:pt x="174884" y="27612"/>
                    </a:cubicBezTo>
                    <a:cubicBezTo>
                      <a:pt x="180779" y="71906"/>
                      <a:pt x="133239" y="106054"/>
                      <a:pt x="93105" y="86154"/>
                    </a:cubicBezTo>
                    <a:close/>
                    <a:moveTo>
                      <a:pt x="48798" y="350891"/>
                    </a:moveTo>
                    <a:lnTo>
                      <a:pt x="22268" y="350891"/>
                    </a:lnTo>
                    <a:cubicBezTo>
                      <a:pt x="23206" y="321517"/>
                      <a:pt x="32478" y="292903"/>
                      <a:pt x="48798" y="268627"/>
                    </a:cubicBezTo>
                    <a:lnTo>
                      <a:pt x="48798" y="350891"/>
                    </a:lnTo>
                    <a:close/>
                    <a:moveTo>
                      <a:pt x="59535" y="178471"/>
                    </a:moveTo>
                    <a:cubicBezTo>
                      <a:pt x="59535" y="169735"/>
                      <a:pt x="66639" y="162628"/>
                      <a:pt x="75371" y="162628"/>
                    </a:cubicBezTo>
                    <a:lnTo>
                      <a:pt x="95996" y="162628"/>
                    </a:lnTo>
                    <a:cubicBezTo>
                      <a:pt x="96201" y="173600"/>
                      <a:pt x="98423" y="184538"/>
                      <a:pt x="102524" y="194717"/>
                    </a:cubicBezTo>
                    <a:cubicBezTo>
                      <a:pt x="86913" y="202089"/>
                      <a:pt x="72388" y="211757"/>
                      <a:pt x="59536" y="223281"/>
                    </a:cubicBezTo>
                    <a:lnTo>
                      <a:pt x="59536" y="178471"/>
                    </a:lnTo>
                    <a:close/>
                    <a:moveTo>
                      <a:pt x="106372" y="350891"/>
                    </a:moveTo>
                    <a:lnTo>
                      <a:pt x="70630" y="350891"/>
                    </a:lnTo>
                    <a:lnTo>
                      <a:pt x="70630" y="242775"/>
                    </a:lnTo>
                    <a:cubicBezTo>
                      <a:pt x="81276" y="232626"/>
                      <a:pt x="93327" y="223991"/>
                      <a:pt x="106372" y="217194"/>
                    </a:cubicBezTo>
                    <a:close/>
                    <a:moveTo>
                      <a:pt x="244392" y="350891"/>
                    </a:moveTo>
                    <a:lnTo>
                      <a:pt x="128204" y="350891"/>
                    </a:lnTo>
                    <a:lnTo>
                      <a:pt x="128204" y="287733"/>
                    </a:lnTo>
                    <a:cubicBezTo>
                      <a:pt x="146186" y="299426"/>
                      <a:pt x="170397" y="297427"/>
                      <a:pt x="186298" y="283061"/>
                    </a:cubicBezTo>
                    <a:cubicBezTo>
                      <a:pt x="202199" y="297427"/>
                      <a:pt x="226410" y="299507"/>
                      <a:pt x="244392" y="287813"/>
                    </a:cubicBezTo>
                    <a:close/>
                    <a:moveTo>
                      <a:pt x="128204" y="247619"/>
                    </a:moveTo>
                    <a:cubicBezTo>
                      <a:pt x="128204" y="242481"/>
                      <a:pt x="129684" y="237586"/>
                      <a:pt x="132403" y="233428"/>
                    </a:cubicBezTo>
                    <a:cubicBezTo>
                      <a:pt x="146750" y="244117"/>
                      <a:pt x="164236" y="250341"/>
                      <a:pt x="182104" y="251162"/>
                    </a:cubicBezTo>
                    <a:lnTo>
                      <a:pt x="176813" y="260455"/>
                    </a:lnTo>
                    <a:cubicBezTo>
                      <a:pt x="172190" y="268572"/>
                      <a:pt x="163525" y="273614"/>
                      <a:pt x="154199" y="273614"/>
                    </a:cubicBezTo>
                    <a:cubicBezTo>
                      <a:pt x="139865" y="273613"/>
                      <a:pt x="128204" y="261952"/>
                      <a:pt x="128204" y="247619"/>
                    </a:cubicBezTo>
                    <a:close/>
                    <a:moveTo>
                      <a:pt x="218398" y="273694"/>
                    </a:moveTo>
                    <a:cubicBezTo>
                      <a:pt x="209071" y="273694"/>
                      <a:pt x="200406" y="268651"/>
                      <a:pt x="195784" y="260534"/>
                    </a:cubicBezTo>
                    <a:lnTo>
                      <a:pt x="190493" y="251242"/>
                    </a:lnTo>
                    <a:cubicBezTo>
                      <a:pt x="208360" y="250420"/>
                      <a:pt x="225846" y="244197"/>
                      <a:pt x="240193" y="233507"/>
                    </a:cubicBezTo>
                    <a:cubicBezTo>
                      <a:pt x="242912" y="237666"/>
                      <a:pt x="244393" y="242561"/>
                      <a:pt x="244393" y="247698"/>
                    </a:cubicBezTo>
                    <a:cubicBezTo>
                      <a:pt x="244392" y="262032"/>
                      <a:pt x="232731" y="273694"/>
                      <a:pt x="218398" y="273694"/>
                    </a:cubicBezTo>
                    <a:close/>
                    <a:moveTo>
                      <a:pt x="254784" y="161020"/>
                    </a:moveTo>
                    <a:cubicBezTo>
                      <a:pt x="254784" y="198380"/>
                      <a:pt x="223627" y="229426"/>
                      <a:pt x="186298" y="229426"/>
                    </a:cubicBezTo>
                    <a:cubicBezTo>
                      <a:pt x="149332" y="229259"/>
                      <a:pt x="117812" y="198031"/>
                      <a:pt x="117812" y="160940"/>
                    </a:cubicBezTo>
                    <a:lnTo>
                      <a:pt x="117812" y="113914"/>
                    </a:lnTo>
                    <a:cubicBezTo>
                      <a:pt x="145641" y="114084"/>
                      <a:pt x="172154" y="99075"/>
                      <a:pt x="186298" y="75081"/>
                    </a:cubicBezTo>
                    <a:cubicBezTo>
                      <a:pt x="200441" y="99075"/>
                      <a:pt x="226955" y="114164"/>
                      <a:pt x="254784" y="113994"/>
                    </a:cubicBezTo>
                    <a:close/>
                    <a:moveTo>
                      <a:pt x="301967" y="350971"/>
                    </a:moveTo>
                    <a:lnTo>
                      <a:pt x="266224" y="350971"/>
                    </a:lnTo>
                    <a:lnTo>
                      <a:pt x="266224" y="217274"/>
                    </a:lnTo>
                    <a:cubicBezTo>
                      <a:pt x="279269" y="224072"/>
                      <a:pt x="291319" y="232707"/>
                      <a:pt x="301967" y="242855"/>
                    </a:cubicBezTo>
                    <a:close/>
                    <a:moveTo>
                      <a:pt x="313061" y="223362"/>
                    </a:moveTo>
                    <a:cubicBezTo>
                      <a:pt x="300208" y="211838"/>
                      <a:pt x="285683" y="202170"/>
                      <a:pt x="270072" y="194798"/>
                    </a:cubicBezTo>
                    <a:cubicBezTo>
                      <a:pt x="274174" y="184619"/>
                      <a:pt x="276395" y="173681"/>
                      <a:pt x="276601" y="162709"/>
                    </a:cubicBezTo>
                    <a:lnTo>
                      <a:pt x="297226" y="162709"/>
                    </a:lnTo>
                    <a:cubicBezTo>
                      <a:pt x="305958" y="162709"/>
                      <a:pt x="313061" y="169816"/>
                      <a:pt x="313061" y="178552"/>
                    </a:cubicBezTo>
                    <a:lnTo>
                      <a:pt x="313061" y="223362"/>
                    </a:lnTo>
                    <a:close/>
                    <a:moveTo>
                      <a:pt x="323798" y="350971"/>
                    </a:moveTo>
                    <a:lnTo>
                      <a:pt x="323798" y="268708"/>
                    </a:lnTo>
                    <a:cubicBezTo>
                      <a:pt x="340118" y="292983"/>
                      <a:pt x="349391" y="321598"/>
                      <a:pt x="350329" y="350971"/>
                    </a:cubicBezTo>
                    <a:lnTo>
                      <a:pt x="323798" y="350971"/>
                    </a:ln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363E4503-D952-78C6-3640-8927F04F99EF}"/>
                </a:ext>
              </a:extLst>
            </p:cNvPr>
            <p:cNvGrpSpPr/>
            <p:nvPr/>
          </p:nvGrpSpPr>
          <p:grpSpPr>
            <a:xfrm>
              <a:off x="8689779" y="863009"/>
              <a:ext cx="2592000" cy="1361644"/>
              <a:chOff x="3633551" y="4908143"/>
              <a:chExt cx="2732644" cy="1361644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E81C3D43-39BE-D5DA-94F7-B827307EA28B}"/>
                  </a:ext>
                </a:extLst>
              </p:cNvPr>
              <p:cNvGrpSpPr/>
              <p:nvPr/>
            </p:nvGrpSpPr>
            <p:grpSpPr>
              <a:xfrm>
                <a:off x="3633551" y="4908143"/>
                <a:ext cx="2732644" cy="1361644"/>
                <a:chOff x="7920931" y="5044096"/>
                <a:chExt cx="2527351" cy="1348835"/>
              </a:xfrm>
            </p:grpSpPr>
            <p:sp>
              <p:nvSpPr>
                <p:cNvPr id="141" name="Rectangle: Rounded Corners 140">
                  <a:extLst>
                    <a:ext uri="{FF2B5EF4-FFF2-40B4-BE49-F238E27FC236}">
                      <a16:creationId xmlns:a16="http://schemas.microsoft.com/office/drawing/2014/main" id="{1358358D-ED16-9DED-75ED-9A7EE6B7E0A0}"/>
                    </a:ext>
                  </a:extLst>
                </p:cNvPr>
                <p:cNvSpPr/>
                <p:nvPr/>
              </p:nvSpPr>
              <p:spPr>
                <a:xfrm>
                  <a:off x="7920931" y="5044096"/>
                  <a:ext cx="2527351" cy="1348835"/>
                </a:xfrm>
                <a:prstGeom prst="roundRect">
                  <a:avLst>
                    <a:gd name="adj" fmla="val 7231"/>
                  </a:avLst>
                </a:prstGeom>
                <a:solidFill>
                  <a:schemeClr val="bg1">
                    <a:alpha val="0"/>
                  </a:schemeClr>
                </a:solidFill>
                <a:ln w="6350">
                  <a:solidFill>
                    <a:schemeClr val="bg1">
                      <a:lumMod val="65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43" name="Oval 142">
                  <a:extLst>
                    <a:ext uri="{FF2B5EF4-FFF2-40B4-BE49-F238E27FC236}">
                      <a16:creationId xmlns:a16="http://schemas.microsoft.com/office/drawing/2014/main" id="{41F48E42-5549-DA3E-D949-66E67079443A}"/>
                    </a:ext>
                  </a:extLst>
                </p:cNvPr>
                <p:cNvSpPr/>
                <p:nvPr/>
              </p:nvSpPr>
              <p:spPr>
                <a:xfrm>
                  <a:off x="10011826" y="5597664"/>
                  <a:ext cx="246756" cy="249629"/>
                </a:xfrm>
                <a:prstGeom prst="ellipse">
                  <a:avLst/>
                </a:prstGeom>
                <a:solidFill>
                  <a:schemeClr val="accent4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id="{B9B6B2C8-88DC-74A2-2E11-0EC0DC1935C9}"/>
                    </a:ext>
                  </a:extLst>
                </p:cNvPr>
                <p:cNvSpPr/>
                <p:nvPr/>
              </p:nvSpPr>
              <p:spPr>
                <a:xfrm>
                  <a:off x="10114623" y="5662837"/>
                  <a:ext cx="68597" cy="133946"/>
                </a:xfrm>
                <a:custGeom>
                  <a:avLst/>
                  <a:gdLst>
                    <a:gd name="connsiteX0" fmla="*/ 2678430 w 2753182"/>
                    <a:gd name="connsiteY0" fmla="*/ 2160308 h 4686338"/>
                    <a:gd name="connsiteX1" fmla="*/ 592950 w 2753182"/>
                    <a:gd name="connsiteY1" fmla="*/ 74867 h 4686338"/>
                    <a:gd name="connsiteX2" fmla="*/ 411671 w 2753182"/>
                    <a:gd name="connsiteY2" fmla="*/ 0 h 4686338"/>
                    <a:gd name="connsiteX3" fmla="*/ 230391 w 2753182"/>
                    <a:gd name="connsiteY3" fmla="*/ 74867 h 4686338"/>
                    <a:gd name="connsiteX4" fmla="*/ 76810 w 2753182"/>
                    <a:gd name="connsiteY4" fmla="*/ 228410 h 4686338"/>
                    <a:gd name="connsiteX5" fmla="*/ 76810 w 2753182"/>
                    <a:gd name="connsiteY5" fmla="*/ 590969 h 4686338"/>
                    <a:gd name="connsiteX6" fmla="*/ 1828038 w 2753182"/>
                    <a:gd name="connsiteY6" fmla="*/ 2342198 h 4686338"/>
                    <a:gd name="connsiteX7" fmla="*/ 74867 w 2753182"/>
                    <a:gd name="connsiteY7" fmla="*/ 4095369 h 4686338"/>
                    <a:gd name="connsiteX8" fmla="*/ 0 w 2753182"/>
                    <a:gd name="connsiteY8" fmla="*/ 4276611 h 4686338"/>
                    <a:gd name="connsiteX9" fmla="*/ 74867 w 2753182"/>
                    <a:gd name="connsiteY9" fmla="*/ 4457967 h 4686338"/>
                    <a:gd name="connsiteX10" fmla="*/ 228448 w 2753182"/>
                    <a:gd name="connsiteY10" fmla="*/ 4611472 h 4686338"/>
                    <a:gd name="connsiteX11" fmla="*/ 409727 w 2753182"/>
                    <a:gd name="connsiteY11" fmla="*/ 4686338 h 4686338"/>
                    <a:gd name="connsiteX12" fmla="*/ 591007 w 2753182"/>
                    <a:gd name="connsiteY12" fmla="*/ 4611472 h 4686338"/>
                    <a:gd name="connsiteX13" fmla="*/ 2678430 w 2753182"/>
                    <a:gd name="connsiteY13" fmla="*/ 2524125 h 4686338"/>
                    <a:gd name="connsiteX14" fmla="*/ 2753182 w 2753182"/>
                    <a:gd name="connsiteY14" fmla="*/ 2342312 h 4686338"/>
                    <a:gd name="connsiteX15" fmla="*/ 2678430 w 2753182"/>
                    <a:gd name="connsiteY15" fmla="*/ 2160308 h 4686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53182" h="4686338">
                      <a:moveTo>
                        <a:pt x="2678430" y="2160308"/>
                      </a:moveTo>
                      <a:lnTo>
                        <a:pt x="592950" y="74867"/>
                      </a:lnTo>
                      <a:cubicBezTo>
                        <a:pt x="544716" y="26594"/>
                        <a:pt x="480327" y="0"/>
                        <a:pt x="411671" y="0"/>
                      </a:cubicBezTo>
                      <a:cubicBezTo>
                        <a:pt x="343014" y="0"/>
                        <a:pt x="278625" y="26594"/>
                        <a:pt x="230391" y="74867"/>
                      </a:cubicBezTo>
                      <a:lnTo>
                        <a:pt x="76810" y="228410"/>
                      </a:lnTo>
                      <a:cubicBezTo>
                        <a:pt x="-23127" y="328460"/>
                        <a:pt x="-23127" y="491071"/>
                        <a:pt x="76810" y="590969"/>
                      </a:cubicBezTo>
                      <a:lnTo>
                        <a:pt x="1828038" y="2342198"/>
                      </a:lnTo>
                      <a:lnTo>
                        <a:pt x="74867" y="4095369"/>
                      </a:lnTo>
                      <a:cubicBezTo>
                        <a:pt x="26632" y="4143642"/>
                        <a:pt x="0" y="4207993"/>
                        <a:pt x="0" y="4276611"/>
                      </a:cubicBezTo>
                      <a:cubicBezTo>
                        <a:pt x="0" y="4345305"/>
                        <a:pt x="26632" y="4409656"/>
                        <a:pt x="74867" y="4457967"/>
                      </a:cubicBezTo>
                      <a:lnTo>
                        <a:pt x="228448" y="4611472"/>
                      </a:lnTo>
                      <a:cubicBezTo>
                        <a:pt x="276720" y="4659745"/>
                        <a:pt x="341071" y="4686338"/>
                        <a:pt x="409727" y="4686338"/>
                      </a:cubicBezTo>
                      <a:cubicBezTo>
                        <a:pt x="478384" y="4686338"/>
                        <a:pt x="542773" y="4659745"/>
                        <a:pt x="591007" y="4611472"/>
                      </a:cubicBezTo>
                      <a:lnTo>
                        <a:pt x="2678430" y="2524125"/>
                      </a:lnTo>
                      <a:cubicBezTo>
                        <a:pt x="2726779" y="2475700"/>
                        <a:pt x="2753335" y="2411044"/>
                        <a:pt x="2753182" y="2342312"/>
                      </a:cubicBezTo>
                      <a:cubicBezTo>
                        <a:pt x="2753335" y="2273313"/>
                        <a:pt x="2726779" y="2208695"/>
                        <a:pt x="2678430" y="2160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3B1F9DDB-C0C6-F345-6BCF-D222675D52F2}"/>
                    </a:ext>
                  </a:extLst>
                </p:cNvPr>
                <p:cNvSpPr/>
                <p:nvPr/>
              </p:nvSpPr>
              <p:spPr>
                <a:xfrm>
                  <a:off x="8162724" y="5402252"/>
                  <a:ext cx="596736" cy="606243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381000" dist="76200" dir="8100000" algn="tr" rotWithShape="0">
                    <a:prstClr val="black">
                      <a:alpha val="20000"/>
                    </a:prstClr>
                  </a:outerShdw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B29941F2-E9D9-FE24-0CCF-3195D37EE277}"/>
                  </a:ext>
                </a:extLst>
              </p:cNvPr>
              <p:cNvSpPr/>
              <p:nvPr/>
            </p:nvSpPr>
            <p:spPr>
              <a:xfrm>
                <a:off x="4084480" y="5431700"/>
                <a:ext cx="288000" cy="288000"/>
              </a:xfrm>
              <a:custGeom>
                <a:avLst/>
                <a:gdLst>
                  <a:gd name="connsiteX0" fmla="*/ 334893 w 372596"/>
                  <a:gd name="connsiteY0" fmla="*/ 246799 h 372594"/>
                  <a:gd name="connsiteX1" fmla="*/ 334893 w 372596"/>
                  <a:gd name="connsiteY1" fmla="*/ 178551 h 372594"/>
                  <a:gd name="connsiteX2" fmla="*/ 297225 w 372596"/>
                  <a:gd name="connsiteY2" fmla="*/ 140876 h 372594"/>
                  <a:gd name="connsiteX3" fmla="*/ 276616 w 372596"/>
                  <a:gd name="connsiteY3" fmla="*/ 140876 h 372594"/>
                  <a:gd name="connsiteX4" fmla="*/ 276616 w 372596"/>
                  <a:gd name="connsiteY4" fmla="*/ 110737 h 372594"/>
                  <a:gd name="connsiteX5" fmla="*/ 298981 w 372596"/>
                  <a:gd name="connsiteY5" fmla="*/ 100208 h 372594"/>
                  <a:gd name="connsiteX6" fmla="*/ 275500 w 372596"/>
                  <a:gd name="connsiteY6" fmla="*/ 19980 h 372594"/>
                  <a:gd name="connsiteX7" fmla="*/ 186298 w 372596"/>
                  <a:gd name="connsiteY7" fmla="*/ 8935 h 372594"/>
                  <a:gd name="connsiteX8" fmla="*/ 97096 w 372596"/>
                  <a:gd name="connsiteY8" fmla="*/ 19900 h 372594"/>
                  <a:gd name="connsiteX9" fmla="*/ 73615 w 372596"/>
                  <a:gd name="connsiteY9" fmla="*/ 100128 h 372594"/>
                  <a:gd name="connsiteX10" fmla="*/ 95980 w 372596"/>
                  <a:gd name="connsiteY10" fmla="*/ 110657 h 372594"/>
                  <a:gd name="connsiteX11" fmla="*/ 95980 w 372596"/>
                  <a:gd name="connsiteY11" fmla="*/ 140796 h 372594"/>
                  <a:gd name="connsiteX12" fmla="*/ 75371 w 372596"/>
                  <a:gd name="connsiteY12" fmla="*/ 140796 h 372594"/>
                  <a:gd name="connsiteX13" fmla="*/ 37704 w 372596"/>
                  <a:gd name="connsiteY13" fmla="*/ 178471 h 372594"/>
                  <a:gd name="connsiteX14" fmla="*/ 37704 w 372596"/>
                  <a:gd name="connsiteY14" fmla="*/ 246719 h 372594"/>
                  <a:gd name="connsiteX15" fmla="*/ 0 w 372596"/>
                  <a:gd name="connsiteY15" fmla="*/ 355839 h 372594"/>
                  <a:gd name="connsiteX16" fmla="*/ 0 w 372596"/>
                  <a:gd name="connsiteY16" fmla="*/ 372595 h 372594"/>
                  <a:gd name="connsiteX17" fmla="*/ 372596 w 372596"/>
                  <a:gd name="connsiteY17" fmla="*/ 372595 h 372594"/>
                  <a:gd name="connsiteX18" fmla="*/ 372596 w 372596"/>
                  <a:gd name="connsiteY18" fmla="*/ 355919 h 372594"/>
                  <a:gd name="connsiteX19" fmla="*/ 334893 w 372596"/>
                  <a:gd name="connsiteY19" fmla="*/ 246799 h 372594"/>
                  <a:gd name="connsiteX20" fmla="*/ 197712 w 372596"/>
                  <a:gd name="connsiteY20" fmla="*/ 27692 h 372594"/>
                  <a:gd name="connsiteX21" fmla="*/ 237229 w 372596"/>
                  <a:gd name="connsiteY21" fmla="*/ 23605 h 372594"/>
                  <a:gd name="connsiteX22" fmla="*/ 279491 w 372596"/>
                  <a:gd name="connsiteY22" fmla="*/ 86235 h 372594"/>
                  <a:gd name="connsiteX23" fmla="*/ 197712 w 372596"/>
                  <a:gd name="connsiteY23" fmla="*/ 27692 h 372594"/>
                  <a:gd name="connsiteX24" fmla="*/ 93105 w 372596"/>
                  <a:gd name="connsiteY24" fmla="*/ 86154 h 372594"/>
                  <a:gd name="connsiteX25" fmla="*/ 135367 w 372596"/>
                  <a:gd name="connsiteY25" fmla="*/ 23525 h 372594"/>
                  <a:gd name="connsiteX26" fmla="*/ 174884 w 372596"/>
                  <a:gd name="connsiteY26" fmla="*/ 27612 h 372594"/>
                  <a:gd name="connsiteX27" fmla="*/ 93105 w 372596"/>
                  <a:gd name="connsiteY27" fmla="*/ 86154 h 372594"/>
                  <a:gd name="connsiteX28" fmla="*/ 48798 w 372596"/>
                  <a:gd name="connsiteY28" fmla="*/ 350891 h 372594"/>
                  <a:gd name="connsiteX29" fmla="*/ 22268 w 372596"/>
                  <a:gd name="connsiteY29" fmla="*/ 350891 h 372594"/>
                  <a:gd name="connsiteX30" fmla="*/ 48798 w 372596"/>
                  <a:gd name="connsiteY30" fmla="*/ 268627 h 372594"/>
                  <a:gd name="connsiteX31" fmla="*/ 48798 w 372596"/>
                  <a:gd name="connsiteY31" fmla="*/ 350891 h 372594"/>
                  <a:gd name="connsiteX32" fmla="*/ 59535 w 372596"/>
                  <a:gd name="connsiteY32" fmla="*/ 178471 h 372594"/>
                  <a:gd name="connsiteX33" fmla="*/ 75371 w 372596"/>
                  <a:gd name="connsiteY33" fmla="*/ 162628 h 372594"/>
                  <a:gd name="connsiteX34" fmla="*/ 95996 w 372596"/>
                  <a:gd name="connsiteY34" fmla="*/ 162628 h 372594"/>
                  <a:gd name="connsiteX35" fmla="*/ 102524 w 372596"/>
                  <a:gd name="connsiteY35" fmla="*/ 194717 h 372594"/>
                  <a:gd name="connsiteX36" fmla="*/ 59536 w 372596"/>
                  <a:gd name="connsiteY36" fmla="*/ 223281 h 372594"/>
                  <a:gd name="connsiteX37" fmla="*/ 59536 w 372596"/>
                  <a:gd name="connsiteY37" fmla="*/ 178471 h 372594"/>
                  <a:gd name="connsiteX38" fmla="*/ 106372 w 372596"/>
                  <a:gd name="connsiteY38" fmla="*/ 350891 h 372594"/>
                  <a:gd name="connsiteX39" fmla="*/ 70630 w 372596"/>
                  <a:gd name="connsiteY39" fmla="*/ 350891 h 372594"/>
                  <a:gd name="connsiteX40" fmla="*/ 70630 w 372596"/>
                  <a:gd name="connsiteY40" fmla="*/ 242775 h 372594"/>
                  <a:gd name="connsiteX41" fmla="*/ 106372 w 372596"/>
                  <a:gd name="connsiteY41" fmla="*/ 217194 h 372594"/>
                  <a:gd name="connsiteX42" fmla="*/ 244392 w 372596"/>
                  <a:gd name="connsiteY42" fmla="*/ 350891 h 372594"/>
                  <a:gd name="connsiteX43" fmla="*/ 128204 w 372596"/>
                  <a:gd name="connsiteY43" fmla="*/ 350891 h 372594"/>
                  <a:gd name="connsiteX44" fmla="*/ 128204 w 372596"/>
                  <a:gd name="connsiteY44" fmla="*/ 287733 h 372594"/>
                  <a:gd name="connsiteX45" fmla="*/ 186298 w 372596"/>
                  <a:gd name="connsiteY45" fmla="*/ 283061 h 372594"/>
                  <a:gd name="connsiteX46" fmla="*/ 244392 w 372596"/>
                  <a:gd name="connsiteY46" fmla="*/ 287813 h 372594"/>
                  <a:gd name="connsiteX47" fmla="*/ 128204 w 372596"/>
                  <a:gd name="connsiteY47" fmla="*/ 247619 h 372594"/>
                  <a:gd name="connsiteX48" fmla="*/ 132403 w 372596"/>
                  <a:gd name="connsiteY48" fmla="*/ 233428 h 372594"/>
                  <a:gd name="connsiteX49" fmla="*/ 182104 w 372596"/>
                  <a:gd name="connsiteY49" fmla="*/ 251162 h 372594"/>
                  <a:gd name="connsiteX50" fmla="*/ 176813 w 372596"/>
                  <a:gd name="connsiteY50" fmla="*/ 260455 h 372594"/>
                  <a:gd name="connsiteX51" fmla="*/ 154199 w 372596"/>
                  <a:gd name="connsiteY51" fmla="*/ 273614 h 372594"/>
                  <a:gd name="connsiteX52" fmla="*/ 128204 w 372596"/>
                  <a:gd name="connsiteY52" fmla="*/ 247619 h 372594"/>
                  <a:gd name="connsiteX53" fmla="*/ 218398 w 372596"/>
                  <a:gd name="connsiteY53" fmla="*/ 273694 h 372594"/>
                  <a:gd name="connsiteX54" fmla="*/ 195784 w 372596"/>
                  <a:gd name="connsiteY54" fmla="*/ 260534 h 372594"/>
                  <a:gd name="connsiteX55" fmla="*/ 190493 w 372596"/>
                  <a:gd name="connsiteY55" fmla="*/ 251242 h 372594"/>
                  <a:gd name="connsiteX56" fmla="*/ 240193 w 372596"/>
                  <a:gd name="connsiteY56" fmla="*/ 233507 h 372594"/>
                  <a:gd name="connsiteX57" fmla="*/ 244393 w 372596"/>
                  <a:gd name="connsiteY57" fmla="*/ 247698 h 372594"/>
                  <a:gd name="connsiteX58" fmla="*/ 218398 w 372596"/>
                  <a:gd name="connsiteY58" fmla="*/ 273694 h 372594"/>
                  <a:gd name="connsiteX59" fmla="*/ 254784 w 372596"/>
                  <a:gd name="connsiteY59" fmla="*/ 161020 h 372594"/>
                  <a:gd name="connsiteX60" fmla="*/ 186298 w 372596"/>
                  <a:gd name="connsiteY60" fmla="*/ 229426 h 372594"/>
                  <a:gd name="connsiteX61" fmla="*/ 117812 w 372596"/>
                  <a:gd name="connsiteY61" fmla="*/ 160940 h 372594"/>
                  <a:gd name="connsiteX62" fmla="*/ 117812 w 372596"/>
                  <a:gd name="connsiteY62" fmla="*/ 113914 h 372594"/>
                  <a:gd name="connsiteX63" fmla="*/ 186298 w 372596"/>
                  <a:gd name="connsiteY63" fmla="*/ 75081 h 372594"/>
                  <a:gd name="connsiteX64" fmla="*/ 254784 w 372596"/>
                  <a:gd name="connsiteY64" fmla="*/ 113994 h 372594"/>
                  <a:gd name="connsiteX65" fmla="*/ 301967 w 372596"/>
                  <a:gd name="connsiteY65" fmla="*/ 350971 h 372594"/>
                  <a:gd name="connsiteX66" fmla="*/ 266224 w 372596"/>
                  <a:gd name="connsiteY66" fmla="*/ 350971 h 372594"/>
                  <a:gd name="connsiteX67" fmla="*/ 266224 w 372596"/>
                  <a:gd name="connsiteY67" fmla="*/ 217274 h 372594"/>
                  <a:gd name="connsiteX68" fmla="*/ 301967 w 372596"/>
                  <a:gd name="connsiteY68" fmla="*/ 242855 h 372594"/>
                  <a:gd name="connsiteX69" fmla="*/ 313061 w 372596"/>
                  <a:gd name="connsiteY69" fmla="*/ 223362 h 372594"/>
                  <a:gd name="connsiteX70" fmla="*/ 270072 w 372596"/>
                  <a:gd name="connsiteY70" fmla="*/ 194798 h 372594"/>
                  <a:gd name="connsiteX71" fmla="*/ 276601 w 372596"/>
                  <a:gd name="connsiteY71" fmla="*/ 162709 h 372594"/>
                  <a:gd name="connsiteX72" fmla="*/ 297226 w 372596"/>
                  <a:gd name="connsiteY72" fmla="*/ 162709 h 372594"/>
                  <a:gd name="connsiteX73" fmla="*/ 313061 w 372596"/>
                  <a:gd name="connsiteY73" fmla="*/ 178552 h 372594"/>
                  <a:gd name="connsiteX74" fmla="*/ 313061 w 372596"/>
                  <a:gd name="connsiteY74" fmla="*/ 223362 h 372594"/>
                  <a:gd name="connsiteX75" fmla="*/ 323798 w 372596"/>
                  <a:gd name="connsiteY75" fmla="*/ 350971 h 372594"/>
                  <a:gd name="connsiteX76" fmla="*/ 323798 w 372596"/>
                  <a:gd name="connsiteY76" fmla="*/ 268708 h 372594"/>
                  <a:gd name="connsiteX77" fmla="*/ 350329 w 372596"/>
                  <a:gd name="connsiteY77" fmla="*/ 350971 h 372594"/>
                  <a:gd name="connsiteX78" fmla="*/ 323798 w 372596"/>
                  <a:gd name="connsiteY78" fmla="*/ 350971 h 372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372596" h="372594">
                    <a:moveTo>
                      <a:pt x="334893" y="246799"/>
                    </a:moveTo>
                    <a:lnTo>
                      <a:pt x="334893" y="178551"/>
                    </a:lnTo>
                    <a:cubicBezTo>
                      <a:pt x="334893" y="157777"/>
                      <a:pt x="317995" y="140876"/>
                      <a:pt x="297225" y="140876"/>
                    </a:cubicBezTo>
                    <a:lnTo>
                      <a:pt x="276616" y="140876"/>
                    </a:lnTo>
                    <a:lnTo>
                      <a:pt x="276616" y="110737"/>
                    </a:lnTo>
                    <a:cubicBezTo>
                      <a:pt x="284655" y="108352"/>
                      <a:pt x="291847" y="104506"/>
                      <a:pt x="298981" y="100208"/>
                    </a:cubicBezTo>
                    <a:cubicBezTo>
                      <a:pt x="305442" y="70687"/>
                      <a:pt x="298582" y="40665"/>
                      <a:pt x="275500" y="19980"/>
                    </a:cubicBezTo>
                    <a:cubicBezTo>
                      <a:pt x="251301" y="-1705"/>
                      <a:pt x="215037" y="-6224"/>
                      <a:pt x="186298" y="8935"/>
                    </a:cubicBezTo>
                    <a:cubicBezTo>
                      <a:pt x="157559" y="-6224"/>
                      <a:pt x="121295" y="-1785"/>
                      <a:pt x="97096" y="19900"/>
                    </a:cubicBezTo>
                    <a:cubicBezTo>
                      <a:pt x="74014" y="40585"/>
                      <a:pt x="67154" y="70607"/>
                      <a:pt x="73615" y="100128"/>
                    </a:cubicBezTo>
                    <a:cubicBezTo>
                      <a:pt x="80749" y="104425"/>
                      <a:pt x="87941" y="108272"/>
                      <a:pt x="95980" y="110657"/>
                    </a:cubicBezTo>
                    <a:lnTo>
                      <a:pt x="95980" y="140796"/>
                    </a:lnTo>
                    <a:lnTo>
                      <a:pt x="75371" y="140796"/>
                    </a:lnTo>
                    <a:cubicBezTo>
                      <a:pt x="54601" y="140796"/>
                      <a:pt x="37704" y="157697"/>
                      <a:pt x="37704" y="178471"/>
                    </a:cubicBezTo>
                    <a:lnTo>
                      <a:pt x="37704" y="246719"/>
                    </a:lnTo>
                    <a:cubicBezTo>
                      <a:pt x="13593" y="277794"/>
                      <a:pt x="0" y="316384"/>
                      <a:pt x="0" y="355839"/>
                    </a:cubicBezTo>
                    <a:lnTo>
                      <a:pt x="0" y="372595"/>
                    </a:lnTo>
                    <a:lnTo>
                      <a:pt x="372596" y="372595"/>
                    </a:lnTo>
                    <a:lnTo>
                      <a:pt x="372596" y="355919"/>
                    </a:lnTo>
                    <a:cubicBezTo>
                      <a:pt x="372596" y="316463"/>
                      <a:pt x="359003" y="277873"/>
                      <a:pt x="334893" y="246799"/>
                    </a:cubicBezTo>
                    <a:close/>
                    <a:moveTo>
                      <a:pt x="197712" y="27692"/>
                    </a:moveTo>
                    <a:cubicBezTo>
                      <a:pt x="209969" y="21604"/>
                      <a:pt x="223828" y="20142"/>
                      <a:pt x="237229" y="23605"/>
                    </a:cubicBezTo>
                    <a:cubicBezTo>
                      <a:pt x="265482" y="30900"/>
                      <a:pt x="283303" y="57847"/>
                      <a:pt x="279491" y="86235"/>
                    </a:cubicBezTo>
                    <a:cubicBezTo>
                      <a:pt x="239357" y="106134"/>
                      <a:pt x="191817" y="71986"/>
                      <a:pt x="197712" y="27692"/>
                    </a:cubicBezTo>
                    <a:close/>
                    <a:moveTo>
                      <a:pt x="93105" y="86154"/>
                    </a:moveTo>
                    <a:cubicBezTo>
                      <a:pt x="89294" y="57767"/>
                      <a:pt x="107114" y="30820"/>
                      <a:pt x="135367" y="23525"/>
                    </a:cubicBezTo>
                    <a:cubicBezTo>
                      <a:pt x="148768" y="20062"/>
                      <a:pt x="162627" y="21524"/>
                      <a:pt x="174884" y="27612"/>
                    </a:cubicBezTo>
                    <a:cubicBezTo>
                      <a:pt x="180779" y="71906"/>
                      <a:pt x="133239" y="106054"/>
                      <a:pt x="93105" y="86154"/>
                    </a:cubicBezTo>
                    <a:close/>
                    <a:moveTo>
                      <a:pt x="48798" y="350891"/>
                    </a:moveTo>
                    <a:lnTo>
                      <a:pt x="22268" y="350891"/>
                    </a:lnTo>
                    <a:cubicBezTo>
                      <a:pt x="23206" y="321517"/>
                      <a:pt x="32478" y="292903"/>
                      <a:pt x="48798" y="268627"/>
                    </a:cubicBezTo>
                    <a:lnTo>
                      <a:pt x="48798" y="350891"/>
                    </a:lnTo>
                    <a:close/>
                    <a:moveTo>
                      <a:pt x="59535" y="178471"/>
                    </a:moveTo>
                    <a:cubicBezTo>
                      <a:pt x="59535" y="169735"/>
                      <a:pt x="66639" y="162628"/>
                      <a:pt x="75371" y="162628"/>
                    </a:cubicBezTo>
                    <a:lnTo>
                      <a:pt x="95996" y="162628"/>
                    </a:lnTo>
                    <a:cubicBezTo>
                      <a:pt x="96201" y="173600"/>
                      <a:pt x="98423" y="184538"/>
                      <a:pt x="102524" y="194717"/>
                    </a:cubicBezTo>
                    <a:cubicBezTo>
                      <a:pt x="86913" y="202089"/>
                      <a:pt x="72388" y="211757"/>
                      <a:pt x="59536" y="223281"/>
                    </a:cubicBezTo>
                    <a:lnTo>
                      <a:pt x="59536" y="178471"/>
                    </a:lnTo>
                    <a:close/>
                    <a:moveTo>
                      <a:pt x="106372" y="350891"/>
                    </a:moveTo>
                    <a:lnTo>
                      <a:pt x="70630" y="350891"/>
                    </a:lnTo>
                    <a:lnTo>
                      <a:pt x="70630" y="242775"/>
                    </a:lnTo>
                    <a:cubicBezTo>
                      <a:pt x="81276" y="232626"/>
                      <a:pt x="93327" y="223991"/>
                      <a:pt x="106372" y="217194"/>
                    </a:cubicBezTo>
                    <a:close/>
                    <a:moveTo>
                      <a:pt x="244392" y="350891"/>
                    </a:moveTo>
                    <a:lnTo>
                      <a:pt x="128204" y="350891"/>
                    </a:lnTo>
                    <a:lnTo>
                      <a:pt x="128204" y="287733"/>
                    </a:lnTo>
                    <a:cubicBezTo>
                      <a:pt x="146186" y="299426"/>
                      <a:pt x="170397" y="297427"/>
                      <a:pt x="186298" y="283061"/>
                    </a:cubicBezTo>
                    <a:cubicBezTo>
                      <a:pt x="202199" y="297427"/>
                      <a:pt x="226410" y="299507"/>
                      <a:pt x="244392" y="287813"/>
                    </a:cubicBezTo>
                    <a:close/>
                    <a:moveTo>
                      <a:pt x="128204" y="247619"/>
                    </a:moveTo>
                    <a:cubicBezTo>
                      <a:pt x="128204" y="242481"/>
                      <a:pt x="129684" y="237586"/>
                      <a:pt x="132403" y="233428"/>
                    </a:cubicBezTo>
                    <a:cubicBezTo>
                      <a:pt x="146750" y="244117"/>
                      <a:pt x="164236" y="250341"/>
                      <a:pt x="182104" y="251162"/>
                    </a:cubicBezTo>
                    <a:lnTo>
                      <a:pt x="176813" y="260455"/>
                    </a:lnTo>
                    <a:cubicBezTo>
                      <a:pt x="172190" y="268572"/>
                      <a:pt x="163525" y="273614"/>
                      <a:pt x="154199" y="273614"/>
                    </a:cubicBezTo>
                    <a:cubicBezTo>
                      <a:pt x="139865" y="273613"/>
                      <a:pt x="128204" y="261952"/>
                      <a:pt x="128204" y="247619"/>
                    </a:cubicBezTo>
                    <a:close/>
                    <a:moveTo>
                      <a:pt x="218398" y="273694"/>
                    </a:moveTo>
                    <a:cubicBezTo>
                      <a:pt x="209071" y="273694"/>
                      <a:pt x="200406" y="268651"/>
                      <a:pt x="195784" y="260534"/>
                    </a:cubicBezTo>
                    <a:lnTo>
                      <a:pt x="190493" y="251242"/>
                    </a:lnTo>
                    <a:cubicBezTo>
                      <a:pt x="208360" y="250420"/>
                      <a:pt x="225846" y="244197"/>
                      <a:pt x="240193" y="233507"/>
                    </a:cubicBezTo>
                    <a:cubicBezTo>
                      <a:pt x="242912" y="237666"/>
                      <a:pt x="244393" y="242561"/>
                      <a:pt x="244393" y="247698"/>
                    </a:cubicBezTo>
                    <a:cubicBezTo>
                      <a:pt x="244392" y="262032"/>
                      <a:pt x="232731" y="273694"/>
                      <a:pt x="218398" y="273694"/>
                    </a:cubicBezTo>
                    <a:close/>
                    <a:moveTo>
                      <a:pt x="254784" y="161020"/>
                    </a:moveTo>
                    <a:cubicBezTo>
                      <a:pt x="254784" y="198380"/>
                      <a:pt x="223627" y="229426"/>
                      <a:pt x="186298" y="229426"/>
                    </a:cubicBezTo>
                    <a:cubicBezTo>
                      <a:pt x="149332" y="229259"/>
                      <a:pt x="117812" y="198031"/>
                      <a:pt x="117812" y="160940"/>
                    </a:cubicBezTo>
                    <a:lnTo>
                      <a:pt x="117812" y="113914"/>
                    </a:lnTo>
                    <a:cubicBezTo>
                      <a:pt x="145641" y="114084"/>
                      <a:pt x="172154" y="99075"/>
                      <a:pt x="186298" y="75081"/>
                    </a:cubicBezTo>
                    <a:cubicBezTo>
                      <a:pt x="200441" y="99075"/>
                      <a:pt x="226955" y="114164"/>
                      <a:pt x="254784" y="113994"/>
                    </a:cubicBezTo>
                    <a:close/>
                    <a:moveTo>
                      <a:pt x="301967" y="350971"/>
                    </a:moveTo>
                    <a:lnTo>
                      <a:pt x="266224" y="350971"/>
                    </a:lnTo>
                    <a:lnTo>
                      <a:pt x="266224" y="217274"/>
                    </a:lnTo>
                    <a:cubicBezTo>
                      <a:pt x="279269" y="224072"/>
                      <a:pt x="291319" y="232707"/>
                      <a:pt x="301967" y="242855"/>
                    </a:cubicBezTo>
                    <a:close/>
                    <a:moveTo>
                      <a:pt x="313061" y="223362"/>
                    </a:moveTo>
                    <a:cubicBezTo>
                      <a:pt x="300208" y="211838"/>
                      <a:pt x="285683" y="202170"/>
                      <a:pt x="270072" y="194798"/>
                    </a:cubicBezTo>
                    <a:cubicBezTo>
                      <a:pt x="274174" y="184619"/>
                      <a:pt x="276395" y="173681"/>
                      <a:pt x="276601" y="162709"/>
                    </a:cubicBezTo>
                    <a:lnTo>
                      <a:pt x="297226" y="162709"/>
                    </a:lnTo>
                    <a:cubicBezTo>
                      <a:pt x="305958" y="162709"/>
                      <a:pt x="313061" y="169816"/>
                      <a:pt x="313061" y="178552"/>
                    </a:cubicBezTo>
                    <a:lnTo>
                      <a:pt x="313061" y="223362"/>
                    </a:lnTo>
                    <a:close/>
                    <a:moveTo>
                      <a:pt x="323798" y="350971"/>
                    </a:moveTo>
                    <a:lnTo>
                      <a:pt x="323798" y="268708"/>
                    </a:lnTo>
                    <a:cubicBezTo>
                      <a:pt x="340118" y="292983"/>
                      <a:pt x="349391" y="321598"/>
                      <a:pt x="350329" y="350971"/>
                    </a:cubicBezTo>
                    <a:lnTo>
                      <a:pt x="323798" y="350971"/>
                    </a:ln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</p:grp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E5BAE760-0A75-0FC8-9BCF-BD86DB81608E}"/>
                </a:ext>
              </a:extLst>
            </p:cNvPr>
            <p:cNvCxnSpPr>
              <a:cxnSpLocks/>
            </p:cNvCxnSpPr>
            <p:nvPr/>
          </p:nvCxnSpPr>
          <p:spPr>
            <a:xfrm>
              <a:off x="5880100" y="1289373"/>
              <a:ext cx="0" cy="508917"/>
            </a:xfrm>
            <a:prstGeom prst="line">
              <a:avLst/>
            </a:prstGeom>
            <a:solidFill>
              <a:schemeClr val="bg1">
                <a:alpha val="0"/>
              </a:schemeClr>
            </a:solidFill>
            <a:ln w="69850" cap="rnd">
              <a:solidFill>
                <a:srgbClr val="C8C8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646902E5-921E-B35B-EAD0-7A738DDA371A}"/>
                </a:ext>
              </a:extLst>
            </p:cNvPr>
            <p:cNvCxnSpPr>
              <a:cxnSpLocks/>
            </p:cNvCxnSpPr>
            <p:nvPr/>
          </p:nvCxnSpPr>
          <p:spPr>
            <a:xfrm>
              <a:off x="8696814" y="1289373"/>
              <a:ext cx="0" cy="508917"/>
            </a:xfrm>
            <a:prstGeom prst="line">
              <a:avLst/>
            </a:prstGeom>
            <a:solidFill>
              <a:schemeClr val="bg1">
                <a:alpha val="0"/>
              </a:schemeClr>
            </a:solidFill>
            <a:ln w="69850" cap="rnd">
              <a:solidFill>
                <a:srgbClr val="C8C8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3A801973-18B4-1224-0CC9-B352B371E7A5}"/>
                </a:ext>
              </a:extLst>
            </p:cNvPr>
            <p:cNvGrpSpPr/>
            <p:nvPr/>
          </p:nvGrpSpPr>
          <p:grpSpPr>
            <a:xfrm>
              <a:off x="7158881" y="2594762"/>
              <a:ext cx="4076012" cy="3342686"/>
              <a:chOff x="1124724" y="2675866"/>
              <a:chExt cx="4651927" cy="3342686"/>
            </a:xfrm>
          </p:grpSpPr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ADDCDAFD-4640-7DF7-191F-3E9800366EA3}"/>
                  </a:ext>
                </a:extLst>
              </p:cNvPr>
              <p:cNvSpPr/>
              <p:nvPr/>
            </p:nvSpPr>
            <p:spPr>
              <a:xfrm>
                <a:off x="1124724" y="2675866"/>
                <a:ext cx="4651927" cy="3342686"/>
              </a:xfrm>
              <a:prstGeom prst="roundRect">
                <a:avLst>
                  <a:gd name="adj" fmla="val 3355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0" dist="381000" dir="21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id="{3FA4AC0E-A936-4C5B-1599-672EEC47743C}"/>
                  </a:ext>
                </a:extLst>
              </p:cNvPr>
              <p:cNvGrpSpPr/>
              <p:nvPr/>
            </p:nvGrpSpPr>
            <p:grpSpPr>
              <a:xfrm>
                <a:off x="1824978" y="3783520"/>
                <a:ext cx="3707238" cy="1725928"/>
                <a:chOff x="1702936" y="3530372"/>
                <a:chExt cx="4038259" cy="1880037"/>
              </a:xfrm>
            </p:grpSpPr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320D35F6-9932-0DB9-48C8-8BD74FA9B7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3722066" y="3391279"/>
                  <a:ext cx="0" cy="4038259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  <a:alpha val="50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9" name="Group 158">
                  <a:extLst>
                    <a:ext uri="{FF2B5EF4-FFF2-40B4-BE49-F238E27FC236}">
                      <a16:creationId xmlns:a16="http://schemas.microsoft.com/office/drawing/2014/main" id="{CD22D0EC-E5AD-ADBE-7E64-92036FEE1CC5}"/>
                    </a:ext>
                  </a:extLst>
                </p:cNvPr>
                <p:cNvGrpSpPr/>
                <p:nvPr/>
              </p:nvGrpSpPr>
              <p:grpSpPr>
                <a:xfrm>
                  <a:off x="1887361" y="3530372"/>
                  <a:ext cx="3670972" cy="1880037"/>
                  <a:chOff x="7183261" y="2053997"/>
                  <a:chExt cx="3670972" cy="1880037"/>
                </a:xfrm>
              </p:grpSpPr>
              <p:sp>
                <p:nvSpPr>
                  <p:cNvPr id="160" name="Rectangle: Top Corners Rounded 159">
                    <a:extLst>
                      <a:ext uri="{FF2B5EF4-FFF2-40B4-BE49-F238E27FC236}">
                        <a16:creationId xmlns:a16="http://schemas.microsoft.com/office/drawing/2014/main" id="{3DCF1031-9885-E421-BB9D-A6A1F9E22329}"/>
                      </a:ext>
                    </a:extLst>
                  </p:cNvPr>
                  <p:cNvSpPr/>
                  <p:nvPr/>
                </p:nvSpPr>
                <p:spPr>
                  <a:xfrm>
                    <a:off x="7183261" y="2613453"/>
                    <a:ext cx="182918" cy="132058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1" name="Rectangle: Top Corners Rounded 160">
                    <a:extLst>
                      <a:ext uri="{FF2B5EF4-FFF2-40B4-BE49-F238E27FC236}">
                        <a16:creationId xmlns:a16="http://schemas.microsoft.com/office/drawing/2014/main" id="{6811078F-C767-CE39-3027-8F1DF35E42CA}"/>
                      </a:ext>
                    </a:extLst>
                  </p:cNvPr>
                  <p:cNvSpPr/>
                  <p:nvPr/>
                </p:nvSpPr>
                <p:spPr>
                  <a:xfrm>
                    <a:off x="7880873" y="3005631"/>
                    <a:ext cx="182917" cy="9284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2" name="Rectangle: Top Corners Rounded 161">
                    <a:extLst>
                      <a:ext uri="{FF2B5EF4-FFF2-40B4-BE49-F238E27FC236}">
                        <a16:creationId xmlns:a16="http://schemas.microsoft.com/office/drawing/2014/main" id="{FDA05840-7A62-64AB-3936-6C46762FB150}"/>
                      </a:ext>
                    </a:extLst>
                  </p:cNvPr>
                  <p:cNvSpPr/>
                  <p:nvPr/>
                </p:nvSpPr>
                <p:spPr>
                  <a:xfrm>
                    <a:off x="8578482" y="2303175"/>
                    <a:ext cx="182918" cy="163085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3" name="Rectangle: Top Corners Rounded 162">
                    <a:extLst>
                      <a:ext uri="{FF2B5EF4-FFF2-40B4-BE49-F238E27FC236}">
                        <a16:creationId xmlns:a16="http://schemas.microsoft.com/office/drawing/2014/main" id="{E465EDA8-4845-8930-5D4D-29FFC032FE59}"/>
                      </a:ext>
                    </a:extLst>
                  </p:cNvPr>
                  <p:cNvSpPr/>
                  <p:nvPr/>
                </p:nvSpPr>
                <p:spPr>
                  <a:xfrm>
                    <a:off x="9276094" y="2695818"/>
                    <a:ext cx="182918" cy="123821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9566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4" name="Rectangle: Top Corners Rounded 163">
                    <a:extLst>
                      <a:ext uri="{FF2B5EF4-FFF2-40B4-BE49-F238E27FC236}">
                        <a16:creationId xmlns:a16="http://schemas.microsoft.com/office/drawing/2014/main" id="{FD2B9A5F-2277-1EFD-E91A-5F404C57E543}"/>
                      </a:ext>
                    </a:extLst>
                  </p:cNvPr>
                  <p:cNvSpPr/>
                  <p:nvPr/>
                </p:nvSpPr>
                <p:spPr>
                  <a:xfrm>
                    <a:off x="9973705" y="2053997"/>
                    <a:ext cx="182918" cy="18800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5" name="Rectangle: Top Corners Rounded 164">
                    <a:extLst>
                      <a:ext uri="{FF2B5EF4-FFF2-40B4-BE49-F238E27FC236}">
                        <a16:creationId xmlns:a16="http://schemas.microsoft.com/office/drawing/2014/main" id="{FAC097BA-E433-AF4F-31B6-52B9BDDEA2EA}"/>
                      </a:ext>
                    </a:extLst>
                  </p:cNvPr>
                  <p:cNvSpPr/>
                  <p:nvPr/>
                </p:nvSpPr>
                <p:spPr>
                  <a:xfrm>
                    <a:off x="10671315" y="3005631"/>
                    <a:ext cx="182918" cy="9284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7E6B1141-DA8D-D522-3778-F9D6F7AD3983}"/>
              </a:ext>
            </a:extLst>
          </p:cNvPr>
          <p:cNvSpPr txBox="1"/>
          <p:nvPr/>
        </p:nvSpPr>
        <p:spPr>
          <a:xfrm>
            <a:off x="338984" y="733558"/>
            <a:ext cx="3907568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C8B180A-D5F3-855E-F1E4-44CA5E7D2C86}"/>
              </a:ext>
            </a:extLst>
          </p:cNvPr>
          <p:cNvSpPr txBox="1"/>
          <p:nvPr/>
        </p:nvSpPr>
        <p:spPr>
          <a:xfrm>
            <a:off x="4999324" y="1482735"/>
            <a:ext cx="139972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6EE3F77-FE56-BC02-300B-274334EA8CC6}"/>
              </a:ext>
            </a:extLst>
          </p:cNvPr>
          <p:cNvSpPr txBox="1"/>
          <p:nvPr/>
        </p:nvSpPr>
        <p:spPr>
          <a:xfrm>
            <a:off x="7105575" y="1482735"/>
            <a:ext cx="139972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C64299-F0A3-A852-DB5B-D23F4CBF4AD4}"/>
              </a:ext>
            </a:extLst>
          </p:cNvPr>
          <p:cNvSpPr txBox="1"/>
          <p:nvPr/>
        </p:nvSpPr>
        <p:spPr>
          <a:xfrm>
            <a:off x="5149587" y="1804614"/>
            <a:ext cx="896854" cy="711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7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7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75753C8-E677-2B9D-4505-43D8D57AB460}"/>
              </a:ext>
            </a:extLst>
          </p:cNvPr>
          <p:cNvSpPr txBox="1"/>
          <p:nvPr/>
        </p:nvSpPr>
        <p:spPr>
          <a:xfrm>
            <a:off x="1222953" y="3149330"/>
            <a:ext cx="1739226" cy="688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05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8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8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01FBC9-3199-00B6-E3D8-CE0DE0385D7B}"/>
              </a:ext>
            </a:extLst>
          </p:cNvPr>
          <p:cNvSpPr txBox="1"/>
          <p:nvPr/>
        </p:nvSpPr>
        <p:spPr>
          <a:xfrm>
            <a:off x="5498281" y="2879586"/>
            <a:ext cx="2865484" cy="688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05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05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8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8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D95FD93-9B9B-8DD5-DCF8-335AA6A3491B}"/>
              </a:ext>
            </a:extLst>
          </p:cNvPr>
          <p:cNvSpPr txBox="1"/>
          <p:nvPr/>
        </p:nvSpPr>
        <p:spPr>
          <a:xfrm>
            <a:off x="7258213" y="1775045"/>
            <a:ext cx="896854" cy="711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7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7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28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  <p:bldP spid="61" grpId="0"/>
      <p:bldP spid="62" grpId="0"/>
      <p:bldP spid="64" grpId="0"/>
      <p:bldP spid="67" grpId="0"/>
      <p:bldP spid="68" grpId="0"/>
      <p:bldP spid="6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409313" y="5244570"/>
            <a:ext cx="480681" cy="365125"/>
          </a:xfrm>
        </p:spPr>
        <p:txBody>
          <a:bodyPr/>
          <a:lstStyle/>
          <a:p>
            <a:fld id="{490EADC0-7F30-4008-9538-3AFCE38E7C16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90F4D75-9761-508E-9A73-56EAB970D14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A66334D4-9601-2C54-1AD1-A38C5600ADEE}"/>
              </a:ext>
            </a:extLst>
          </p:cNvPr>
          <p:cNvGrpSpPr/>
          <p:nvPr/>
        </p:nvGrpSpPr>
        <p:grpSpPr>
          <a:xfrm>
            <a:off x="3415181" y="1460493"/>
            <a:ext cx="1005840" cy="1005840"/>
            <a:chOff x="3415181" y="1460493"/>
            <a:chExt cx="1005840" cy="100584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0E85404-01CF-46EC-6BC0-A3453863A769}"/>
                </a:ext>
              </a:extLst>
            </p:cNvPr>
            <p:cNvSpPr/>
            <p:nvPr/>
          </p:nvSpPr>
          <p:spPr>
            <a:xfrm>
              <a:off x="3415181" y="1460493"/>
              <a:ext cx="1005840" cy="100584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hape 2498">
              <a:extLst>
                <a:ext uri="{FF2B5EF4-FFF2-40B4-BE49-F238E27FC236}">
                  <a16:creationId xmlns:a16="http://schemas.microsoft.com/office/drawing/2014/main" id="{35EBD2A3-4BAF-6663-A7DB-F44B8BF05E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0283" y="1793393"/>
              <a:ext cx="415636" cy="340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4400"/>
                  </a:moveTo>
                  <a:lnTo>
                    <a:pt x="16349" y="14400"/>
                  </a:lnTo>
                  <a:cubicBezTo>
                    <a:pt x="16227" y="14820"/>
                    <a:pt x="16076" y="15221"/>
                    <a:pt x="15897" y="15600"/>
                  </a:cubicBezTo>
                  <a:lnTo>
                    <a:pt x="20618" y="15600"/>
                  </a:lnTo>
                  <a:lnTo>
                    <a:pt x="20618" y="19200"/>
                  </a:lnTo>
                  <a:cubicBezTo>
                    <a:pt x="20618" y="19862"/>
                    <a:pt x="20178" y="20400"/>
                    <a:pt x="19636" y="20400"/>
                  </a:cubicBezTo>
                  <a:lnTo>
                    <a:pt x="1964" y="20400"/>
                  </a:lnTo>
                  <a:cubicBezTo>
                    <a:pt x="1422" y="20400"/>
                    <a:pt x="982" y="19862"/>
                    <a:pt x="982" y="19200"/>
                  </a:cubicBezTo>
                  <a:lnTo>
                    <a:pt x="982" y="15600"/>
                  </a:lnTo>
                  <a:lnTo>
                    <a:pt x="5704" y="15600"/>
                  </a:lnTo>
                  <a:cubicBezTo>
                    <a:pt x="5524" y="15221"/>
                    <a:pt x="5373" y="14820"/>
                    <a:pt x="5251" y="14400"/>
                  </a:cubicBezTo>
                  <a:lnTo>
                    <a:pt x="982" y="14400"/>
                  </a:lnTo>
                  <a:lnTo>
                    <a:pt x="982" y="4800"/>
                  </a:lnTo>
                  <a:cubicBezTo>
                    <a:pt x="982" y="4138"/>
                    <a:pt x="1422" y="3600"/>
                    <a:pt x="1964" y="3600"/>
                  </a:cubicBezTo>
                  <a:lnTo>
                    <a:pt x="3927" y="3600"/>
                  </a:lnTo>
                  <a:cubicBezTo>
                    <a:pt x="5891" y="3600"/>
                    <a:pt x="5891" y="1200"/>
                    <a:pt x="7364" y="1200"/>
                  </a:cubicBezTo>
                  <a:lnTo>
                    <a:pt x="10800" y="1200"/>
                  </a:lnTo>
                  <a:lnTo>
                    <a:pt x="14236" y="1200"/>
                  </a:lnTo>
                  <a:cubicBezTo>
                    <a:pt x="15709" y="1200"/>
                    <a:pt x="15709" y="3600"/>
                    <a:pt x="17673" y="3600"/>
                  </a:cubicBezTo>
                  <a:lnTo>
                    <a:pt x="19636" y="3600"/>
                  </a:lnTo>
                  <a:cubicBezTo>
                    <a:pt x="20178" y="3600"/>
                    <a:pt x="20618" y="4138"/>
                    <a:pt x="20618" y="4800"/>
                  </a:cubicBezTo>
                  <a:cubicBezTo>
                    <a:pt x="20618" y="4800"/>
                    <a:pt x="20618" y="14400"/>
                    <a:pt x="20618" y="14400"/>
                  </a:cubicBezTo>
                  <a:close/>
                  <a:moveTo>
                    <a:pt x="19636" y="2400"/>
                  </a:moveTo>
                  <a:lnTo>
                    <a:pt x="17673" y="2400"/>
                  </a:lnTo>
                  <a:cubicBezTo>
                    <a:pt x="16200" y="2400"/>
                    <a:pt x="16200" y="0"/>
                    <a:pt x="14236" y="0"/>
                  </a:cubicBezTo>
                  <a:lnTo>
                    <a:pt x="10800" y="0"/>
                  </a:lnTo>
                  <a:lnTo>
                    <a:pt x="7364" y="0"/>
                  </a:lnTo>
                  <a:cubicBezTo>
                    <a:pt x="5400" y="0"/>
                    <a:pt x="5400" y="2400"/>
                    <a:pt x="3927" y="2400"/>
                  </a:cubicBezTo>
                  <a:lnTo>
                    <a:pt x="1964" y="2400"/>
                  </a:lnTo>
                  <a:cubicBezTo>
                    <a:pt x="879" y="2400"/>
                    <a:pt x="0" y="3475"/>
                    <a:pt x="0" y="4800"/>
                  </a:cubicBezTo>
                  <a:lnTo>
                    <a:pt x="0" y="19200"/>
                  </a:lnTo>
                  <a:cubicBezTo>
                    <a:pt x="0" y="20525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525"/>
                    <a:pt x="21600" y="19200"/>
                  </a:cubicBezTo>
                  <a:lnTo>
                    <a:pt x="21600" y="4800"/>
                  </a:lnTo>
                  <a:cubicBezTo>
                    <a:pt x="21600" y="3475"/>
                    <a:pt x="20721" y="2400"/>
                    <a:pt x="19636" y="2400"/>
                  </a:cubicBezTo>
                  <a:moveTo>
                    <a:pt x="18164" y="7200"/>
                  </a:moveTo>
                  <a:cubicBezTo>
                    <a:pt x="17892" y="7200"/>
                    <a:pt x="17673" y="6932"/>
                    <a:pt x="17673" y="6600"/>
                  </a:cubicBezTo>
                  <a:cubicBezTo>
                    <a:pt x="17673" y="6269"/>
                    <a:pt x="17892" y="6000"/>
                    <a:pt x="18164" y="6000"/>
                  </a:cubicBezTo>
                  <a:cubicBezTo>
                    <a:pt x="18435" y="6000"/>
                    <a:pt x="18655" y="6269"/>
                    <a:pt x="18655" y="6600"/>
                  </a:cubicBezTo>
                  <a:cubicBezTo>
                    <a:pt x="18655" y="6932"/>
                    <a:pt x="18435" y="7200"/>
                    <a:pt x="18164" y="7200"/>
                  </a:cubicBezTo>
                  <a:moveTo>
                    <a:pt x="18164" y="4800"/>
                  </a:moveTo>
                  <a:cubicBezTo>
                    <a:pt x="17351" y="4800"/>
                    <a:pt x="16691" y="5607"/>
                    <a:pt x="16691" y="6600"/>
                  </a:cubicBezTo>
                  <a:cubicBezTo>
                    <a:pt x="16691" y="7594"/>
                    <a:pt x="17351" y="8400"/>
                    <a:pt x="18164" y="8400"/>
                  </a:cubicBezTo>
                  <a:cubicBezTo>
                    <a:pt x="18977" y="8400"/>
                    <a:pt x="19636" y="7594"/>
                    <a:pt x="19636" y="6600"/>
                  </a:cubicBezTo>
                  <a:cubicBezTo>
                    <a:pt x="19636" y="5607"/>
                    <a:pt x="18977" y="4800"/>
                    <a:pt x="18164" y="4800"/>
                  </a:cubicBezTo>
                  <a:moveTo>
                    <a:pt x="18164" y="9600"/>
                  </a:moveTo>
                  <a:cubicBezTo>
                    <a:pt x="17892" y="9600"/>
                    <a:pt x="17673" y="9869"/>
                    <a:pt x="17673" y="10200"/>
                  </a:cubicBezTo>
                  <a:cubicBezTo>
                    <a:pt x="17673" y="10532"/>
                    <a:pt x="17892" y="10800"/>
                    <a:pt x="18164" y="10800"/>
                  </a:cubicBezTo>
                  <a:cubicBezTo>
                    <a:pt x="18435" y="10800"/>
                    <a:pt x="18655" y="10532"/>
                    <a:pt x="18655" y="10200"/>
                  </a:cubicBezTo>
                  <a:cubicBezTo>
                    <a:pt x="18655" y="9869"/>
                    <a:pt x="18435" y="9600"/>
                    <a:pt x="18164" y="9600"/>
                  </a:cubicBezTo>
                  <a:moveTo>
                    <a:pt x="10800" y="16800"/>
                  </a:moveTo>
                  <a:cubicBezTo>
                    <a:pt x="8631" y="16800"/>
                    <a:pt x="6873" y="14651"/>
                    <a:pt x="6873" y="12000"/>
                  </a:cubicBezTo>
                  <a:cubicBezTo>
                    <a:pt x="6873" y="9349"/>
                    <a:pt x="8631" y="7200"/>
                    <a:pt x="10800" y="7200"/>
                  </a:cubicBezTo>
                  <a:cubicBezTo>
                    <a:pt x="12969" y="7200"/>
                    <a:pt x="14727" y="9349"/>
                    <a:pt x="14727" y="12000"/>
                  </a:cubicBezTo>
                  <a:cubicBezTo>
                    <a:pt x="14727" y="14651"/>
                    <a:pt x="12969" y="16800"/>
                    <a:pt x="10800" y="16800"/>
                  </a:cubicBezTo>
                  <a:moveTo>
                    <a:pt x="10800" y="6000"/>
                  </a:moveTo>
                  <a:cubicBezTo>
                    <a:pt x="8088" y="6000"/>
                    <a:pt x="5891" y="8687"/>
                    <a:pt x="5891" y="12000"/>
                  </a:cubicBezTo>
                  <a:cubicBezTo>
                    <a:pt x="5891" y="15314"/>
                    <a:pt x="8088" y="18000"/>
                    <a:pt x="10800" y="18000"/>
                  </a:cubicBezTo>
                  <a:cubicBezTo>
                    <a:pt x="13512" y="18000"/>
                    <a:pt x="15709" y="15314"/>
                    <a:pt x="15709" y="12000"/>
                  </a:cubicBezTo>
                  <a:cubicBezTo>
                    <a:pt x="15709" y="8687"/>
                    <a:pt x="13512" y="6000"/>
                    <a:pt x="10800" y="6000"/>
                  </a:cubicBezTo>
                  <a:moveTo>
                    <a:pt x="10800" y="14400"/>
                  </a:moveTo>
                  <a:cubicBezTo>
                    <a:pt x="9716" y="14400"/>
                    <a:pt x="8836" y="13325"/>
                    <a:pt x="8836" y="12000"/>
                  </a:cubicBezTo>
                  <a:cubicBezTo>
                    <a:pt x="8836" y="10675"/>
                    <a:pt x="9716" y="9600"/>
                    <a:pt x="10800" y="9600"/>
                  </a:cubicBezTo>
                  <a:cubicBezTo>
                    <a:pt x="11884" y="9600"/>
                    <a:pt x="12764" y="10675"/>
                    <a:pt x="12764" y="12000"/>
                  </a:cubicBezTo>
                  <a:cubicBezTo>
                    <a:pt x="12764" y="13325"/>
                    <a:pt x="11884" y="14400"/>
                    <a:pt x="10800" y="14400"/>
                  </a:cubicBezTo>
                  <a:moveTo>
                    <a:pt x="10800" y="8400"/>
                  </a:moveTo>
                  <a:cubicBezTo>
                    <a:pt x="9173" y="8400"/>
                    <a:pt x="7855" y="10012"/>
                    <a:pt x="7855" y="12000"/>
                  </a:cubicBezTo>
                  <a:cubicBezTo>
                    <a:pt x="7855" y="13988"/>
                    <a:pt x="9173" y="15600"/>
                    <a:pt x="10800" y="15600"/>
                  </a:cubicBezTo>
                  <a:cubicBezTo>
                    <a:pt x="12426" y="15600"/>
                    <a:pt x="13745" y="13988"/>
                    <a:pt x="13745" y="12000"/>
                  </a:cubicBezTo>
                  <a:cubicBezTo>
                    <a:pt x="13745" y="10012"/>
                    <a:pt x="12426" y="8400"/>
                    <a:pt x="10800" y="8400"/>
                  </a:cubicBezTo>
                  <a:moveTo>
                    <a:pt x="8345" y="3600"/>
                  </a:moveTo>
                  <a:lnTo>
                    <a:pt x="13255" y="3600"/>
                  </a:lnTo>
                  <a:cubicBezTo>
                    <a:pt x="13526" y="3600"/>
                    <a:pt x="13745" y="3332"/>
                    <a:pt x="13745" y="3000"/>
                  </a:cubicBezTo>
                  <a:cubicBezTo>
                    <a:pt x="13745" y="2669"/>
                    <a:pt x="13526" y="2400"/>
                    <a:pt x="13255" y="2400"/>
                  </a:cubicBezTo>
                  <a:lnTo>
                    <a:pt x="8345" y="2400"/>
                  </a:lnTo>
                  <a:cubicBezTo>
                    <a:pt x="8074" y="2400"/>
                    <a:pt x="7855" y="2669"/>
                    <a:pt x="7855" y="3000"/>
                  </a:cubicBezTo>
                  <a:cubicBezTo>
                    <a:pt x="7855" y="3332"/>
                    <a:pt x="8074" y="3600"/>
                    <a:pt x="8345" y="36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1A88A1B-AEB8-5355-2654-A12D16B7C8C4}"/>
              </a:ext>
            </a:extLst>
          </p:cNvPr>
          <p:cNvGrpSpPr/>
          <p:nvPr/>
        </p:nvGrpSpPr>
        <p:grpSpPr>
          <a:xfrm>
            <a:off x="4771541" y="1460493"/>
            <a:ext cx="1005840" cy="1005840"/>
            <a:chOff x="4771541" y="1460493"/>
            <a:chExt cx="1005840" cy="1005840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BEFEF28-064B-ED69-5325-91A856462252}"/>
                </a:ext>
              </a:extLst>
            </p:cNvPr>
            <p:cNvSpPr/>
            <p:nvPr/>
          </p:nvSpPr>
          <p:spPr>
            <a:xfrm>
              <a:off x="4771541" y="1460493"/>
              <a:ext cx="1005840" cy="10058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hape 2489">
              <a:extLst>
                <a:ext uri="{FF2B5EF4-FFF2-40B4-BE49-F238E27FC236}">
                  <a16:creationId xmlns:a16="http://schemas.microsoft.com/office/drawing/2014/main" id="{B3F63668-CBAC-59F0-474C-BFEC1394A67E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066628" y="1755595"/>
              <a:ext cx="415667" cy="415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4727"/>
                  </a:moveTo>
                  <a:lnTo>
                    <a:pt x="982" y="14727"/>
                  </a:ln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4727"/>
                    <a:pt x="20618" y="14727"/>
                  </a:cubicBezTo>
                  <a:close/>
                  <a:moveTo>
                    <a:pt x="20618" y="16691"/>
                  </a:moveTo>
                  <a:cubicBezTo>
                    <a:pt x="20618" y="17233"/>
                    <a:pt x="20178" y="17673"/>
                    <a:pt x="19636" y="17673"/>
                  </a:cubicBezTo>
                  <a:lnTo>
                    <a:pt x="1964" y="17673"/>
                  </a:lnTo>
                  <a:cubicBezTo>
                    <a:pt x="1422" y="17673"/>
                    <a:pt x="982" y="17233"/>
                    <a:pt x="982" y="16691"/>
                  </a:cubicBezTo>
                  <a:lnTo>
                    <a:pt x="982" y="15709"/>
                  </a:lnTo>
                  <a:lnTo>
                    <a:pt x="20618" y="15709"/>
                  </a:lnTo>
                  <a:cubicBezTo>
                    <a:pt x="20618" y="15709"/>
                    <a:pt x="20618" y="16691"/>
                    <a:pt x="20618" y="16691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8655"/>
                  </a:lnTo>
                  <a:lnTo>
                    <a:pt x="11782" y="18655"/>
                  </a:lnTo>
                  <a:cubicBezTo>
                    <a:pt x="11782" y="18655"/>
                    <a:pt x="11782" y="20618"/>
                    <a:pt x="11782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6691"/>
                  </a:lnTo>
                  <a:cubicBezTo>
                    <a:pt x="0" y="17775"/>
                    <a:pt x="879" y="18655"/>
                    <a:pt x="1964" y="18655"/>
                  </a:cubicBezTo>
                  <a:lnTo>
                    <a:pt x="8836" y="18655"/>
                  </a:lnTo>
                  <a:lnTo>
                    <a:pt x="8836" y="20618"/>
                  </a:lnTo>
                  <a:lnTo>
                    <a:pt x="7364" y="20618"/>
                  </a:lnTo>
                  <a:cubicBezTo>
                    <a:pt x="7092" y="20618"/>
                    <a:pt x="6873" y="20838"/>
                    <a:pt x="6873" y="21109"/>
                  </a:cubicBezTo>
                  <a:cubicBezTo>
                    <a:pt x="6873" y="21381"/>
                    <a:pt x="7092" y="21600"/>
                    <a:pt x="7364" y="21600"/>
                  </a:cubicBezTo>
                  <a:lnTo>
                    <a:pt x="14236" y="21600"/>
                  </a:lnTo>
                  <a:cubicBezTo>
                    <a:pt x="14508" y="21600"/>
                    <a:pt x="14727" y="21381"/>
                    <a:pt x="14727" y="21109"/>
                  </a:cubicBezTo>
                  <a:cubicBezTo>
                    <a:pt x="14727" y="20838"/>
                    <a:pt x="14508" y="20618"/>
                    <a:pt x="14236" y="20618"/>
                  </a:cubicBezTo>
                  <a:lnTo>
                    <a:pt x="12764" y="20618"/>
                  </a:lnTo>
                  <a:lnTo>
                    <a:pt x="12764" y="18655"/>
                  </a:lnTo>
                  <a:lnTo>
                    <a:pt x="19636" y="18655"/>
                  </a:lnTo>
                  <a:cubicBezTo>
                    <a:pt x="20721" y="18655"/>
                    <a:pt x="21600" y="17775"/>
                    <a:pt x="21600" y="16691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87FADFD-FE2F-B103-4018-9EDB07AA4545}"/>
              </a:ext>
            </a:extLst>
          </p:cNvPr>
          <p:cNvGrpSpPr/>
          <p:nvPr/>
        </p:nvGrpSpPr>
        <p:grpSpPr>
          <a:xfrm>
            <a:off x="3415181" y="4556816"/>
            <a:ext cx="1005840" cy="1005840"/>
            <a:chOff x="3415181" y="4556816"/>
            <a:chExt cx="1005840" cy="100584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FA8A110-FA23-E038-0240-72E2FB577012}"/>
                </a:ext>
              </a:extLst>
            </p:cNvPr>
            <p:cNvSpPr/>
            <p:nvPr/>
          </p:nvSpPr>
          <p:spPr>
            <a:xfrm>
              <a:off x="3415181" y="4556816"/>
              <a:ext cx="1005840" cy="100584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hape 2460">
              <a:extLst>
                <a:ext uri="{FF2B5EF4-FFF2-40B4-BE49-F238E27FC236}">
                  <a16:creationId xmlns:a16="http://schemas.microsoft.com/office/drawing/2014/main" id="{96E09C46-1D48-97FC-1BA5-3FEBC0C0E2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0283" y="4889698"/>
              <a:ext cx="415636" cy="340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400"/>
                  </a:moveTo>
                  <a:cubicBezTo>
                    <a:pt x="4686" y="18711"/>
                    <a:pt x="5897" y="18036"/>
                    <a:pt x="7134" y="17493"/>
                  </a:cubicBezTo>
                  <a:lnTo>
                    <a:pt x="7173" y="17477"/>
                  </a:lnTo>
                  <a:cubicBezTo>
                    <a:pt x="8055" y="17190"/>
                    <a:pt x="9626" y="16039"/>
                    <a:pt x="9626" y="13569"/>
                  </a:cubicBezTo>
                  <a:cubicBezTo>
                    <a:pt x="9626" y="11474"/>
                    <a:pt x="8932" y="10452"/>
                    <a:pt x="8558" y="9902"/>
                  </a:cubicBezTo>
                  <a:cubicBezTo>
                    <a:pt x="8484" y="9791"/>
                    <a:pt x="8394" y="9649"/>
                    <a:pt x="8414" y="9680"/>
                  </a:cubicBezTo>
                  <a:cubicBezTo>
                    <a:pt x="8384" y="9599"/>
                    <a:pt x="8237" y="9129"/>
                    <a:pt x="8449" y="8035"/>
                  </a:cubicBezTo>
                  <a:cubicBezTo>
                    <a:pt x="8549" y="7522"/>
                    <a:pt x="8380" y="7241"/>
                    <a:pt x="8380" y="7241"/>
                  </a:cubicBezTo>
                  <a:cubicBezTo>
                    <a:pt x="8112" y="6505"/>
                    <a:pt x="7614" y="5133"/>
                    <a:pt x="7988" y="4025"/>
                  </a:cubicBezTo>
                  <a:cubicBezTo>
                    <a:pt x="8490" y="2492"/>
                    <a:pt x="8935" y="2190"/>
                    <a:pt x="9741" y="1747"/>
                  </a:cubicBezTo>
                  <a:cubicBezTo>
                    <a:pt x="9788" y="1721"/>
                    <a:pt x="9834" y="1691"/>
                    <a:pt x="9877" y="1657"/>
                  </a:cubicBezTo>
                  <a:cubicBezTo>
                    <a:pt x="10029" y="1535"/>
                    <a:pt x="10674" y="1200"/>
                    <a:pt x="11403" y="1200"/>
                  </a:cubicBezTo>
                  <a:cubicBezTo>
                    <a:pt x="11768" y="1200"/>
                    <a:pt x="12075" y="1285"/>
                    <a:pt x="12318" y="1454"/>
                  </a:cubicBezTo>
                  <a:cubicBezTo>
                    <a:pt x="12610" y="1655"/>
                    <a:pt x="12890" y="2039"/>
                    <a:pt x="13313" y="3271"/>
                  </a:cubicBezTo>
                  <a:cubicBezTo>
                    <a:pt x="14101" y="5469"/>
                    <a:pt x="13602" y="6698"/>
                    <a:pt x="13350" y="7124"/>
                  </a:cubicBezTo>
                  <a:cubicBezTo>
                    <a:pt x="13183" y="7407"/>
                    <a:pt x="13126" y="7764"/>
                    <a:pt x="13191" y="8102"/>
                  </a:cubicBezTo>
                  <a:cubicBezTo>
                    <a:pt x="13386" y="9109"/>
                    <a:pt x="13260" y="9534"/>
                    <a:pt x="13227" y="9619"/>
                  </a:cubicBezTo>
                  <a:cubicBezTo>
                    <a:pt x="13219" y="9631"/>
                    <a:pt x="13101" y="9814"/>
                    <a:pt x="13041" y="9902"/>
                  </a:cubicBezTo>
                  <a:cubicBezTo>
                    <a:pt x="12668" y="10452"/>
                    <a:pt x="11973" y="11474"/>
                    <a:pt x="11973" y="13569"/>
                  </a:cubicBezTo>
                  <a:cubicBezTo>
                    <a:pt x="11973" y="16039"/>
                    <a:pt x="13545" y="17190"/>
                    <a:pt x="14427" y="17477"/>
                  </a:cubicBezTo>
                  <a:lnTo>
                    <a:pt x="14466" y="17493"/>
                  </a:lnTo>
                  <a:cubicBezTo>
                    <a:pt x="15703" y="18036"/>
                    <a:pt x="16914" y="18711"/>
                    <a:pt x="17143" y="20400"/>
                  </a:cubicBezTo>
                  <a:cubicBezTo>
                    <a:pt x="17143" y="20400"/>
                    <a:pt x="4457" y="20400"/>
                    <a:pt x="4457" y="20400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69"/>
                  </a:cubicBezTo>
                  <a:cubicBezTo>
                    <a:pt x="12955" y="11596"/>
                    <a:pt x="13678" y="10901"/>
                    <a:pt x="13957" y="10421"/>
                  </a:cubicBezTo>
                  <a:cubicBezTo>
                    <a:pt x="13957" y="10421"/>
                    <a:pt x="14531" y="9807"/>
                    <a:pt x="14146" y="7826"/>
                  </a:cubicBezTo>
                  <a:cubicBezTo>
                    <a:pt x="14787" y="6740"/>
                    <a:pt x="14995" y="4972"/>
                    <a:pt x="14211" y="2789"/>
                  </a:cubicBezTo>
                  <a:cubicBezTo>
                    <a:pt x="13774" y="1514"/>
                    <a:pt x="13389" y="815"/>
                    <a:pt x="12801" y="409"/>
                  </a:cubicBezTo>
                  <a:cubicBezTo>
                    <a:pt x="12370" y="110"/>
                    <a:pt x="11880" y="0"/>
                    <a:pt x="11403" y="0"/>
                  </a:cubicBezTo>
                  <a:cubicBezTo>
                    <a:pt x="10516" y="0"/>
                    <a:pt x="9675" y="384"/>
                    <a:pt x="9339" y="653"/>
                  </a:cubicBezTo>
                  <a:cubicBezTo>
                    <a:pt x="8357" y="1192"/>
                    <a:pt x="7697" y="1688"/>
                    <a:pt x="7077" y="3579"/>
                  </a:cubicBezTo>
                  <a:cubicBezTo>
                    <a:pt x="6540" y="5168"/>
                    <a:pt x="7179" y="6892"/>
                    <a:pt x="7494" y="7758"/>
                  </a:cubicBezTo>
                  <a:cubicBezTo>
                    <a:pt x="7110" y="9740"/>
                    <a:pt x="7642" y="10421"/>
                    <a:pt x="7642" y="10421"/>
                  </a:cubicBezTo>
                  <a:cubicBezTo>
                    <a:pt x="7922" y="10901"/>
                    <a:pt x="8644" y="11596"/>
                    <a:pt x="8644" y="13569"/>
                  </a:cubicBezTo>
                  <a:cubicBezTo>
                    <a:pt x="8644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0"/>
                  </a:cubicBezTo>
                  <a:cubicBezTo>
                    <a:pt x="3436" y="21000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4" y="21600"/>
                    <a:pt x="18164" y="21000"/>
                    <a:pt x="18164" y="21000"/>
                  </a:cubicBezTo>
                  <a:cubicBezTo>
                    <a:pt x="18164" y="17760"/>
                    <a:pt x="15832" y="16819"/>
                    <a:pt x="14715" y="16328"/>
                  </a:cubicBezTo>
                  <a:moveTo>
                    <a:pt x="19516" y="15006"/>
                  </a:moveTo>
                  <a:cubicBezTo>
                    <a:pt x="19516" y="15006"/>
                    <a:pt x="18416" y="14701"/>
                    <a:pt x="18416" y="12954"/>
                  </a:cubicBezTo>
                  <a:cubicBezTo>
                    <a:pt x="18416" y="11419"/>
                    <a:pt x="18794" y="10879"/>
                    <a:pt x="19017" y="10506"/>
                  </a:cubicBezTo>
                  <a:cubicBezTo>
                    <a:pt x="19017" y="10506"/>
                    <a:pt x="19443" y="9975"/>
                    <a:pt x="19136" y="8435"/>
                  </a:cubicBezTo>
                  <a:cubicBezTo>
                    <a:pt x="19388" y="7760"/>
                    <a:pt x="19900" y="6419"/>
                    <a:pt x="19470" y="5184"/>
                  </a:cubicBezTo>
                  <a:cubicBezTo>
                    <a:pt x="18974" y="3714"/>
                    <a:pt x="18645" y="3327"/>
                    <a:pt x="17860" y="2908"/>
                  </a:cubicBezTo>
                  <a:cubicBezTo>
                    <a:pt x="17591" y="2699"/>
                    <a:pt x="16918" y="2400"/>
                    <a:pt x="16208" y="2400"/>
                  </a:cubicBezTo>
                  <a:cubicBezTo>
                    <a:pt x="15873" y="2400"/>
                    <a:pt x="15531" y="2473"/>
                    <a:pt x="15218" y="2647"/>
                  </a:cubicBezTo>
                  <a:cubicBezTo>
                    <a:pt x="15343" y="3035"/>
                    <a:pt x="15449" y="3420"/>
                    <a:pt x="15525" y="3799"/>
                  </a:cubicBezTo>
                  <a:cubicBezTo>
                    <a:pt x="15537" y="3790"/>
                    <a:pt x="15550" y="3779"/>
                    <a:pt x="15563" y="3770"/>
                  </a:cubicBezTo>
                  <a:cubicBezTo>
                    <a:pt x="15730" y="3657"/>
                    <a:pt x="15948" y="3600"/>
                    <a:pt x="16208" y="3600"/>
                  </a:cubicBezTo>
                  <a:cubicBezTo>
                    <a:pt x="16716" y="3600"/>
                    <a:pt x="17211" y="3825"/>
                    <a:pt x="17332" y="3919"/>
                  </a:cubicBezTo>
                  <a:cubicBezTo>
                    <a:pt x="17375" y="3953"/>
                    <a:pt x="17421" y="3983"/>
                    <a:pt x="17467" y="4008"/>
                  </a:cubicBezTo>
                  <a:cubicBezTo>
                    <a:pt x="17950" y="4265"/>
                    <a:pt x="18131" y="4362"/>
                    <a:pt x="18562" y="5641"/>
                  </a:cubicBezTo>
                  <a:cubicBezTo>
                    <a:pt x="18822" y="6387"/>
                    <a:pt x="18452" y="7378"/>
                    <a:pt x="18253" y="7911"/>
                  </a:cubicBezTo>
                  <a:cubicBezTo>
                    <a:pt x="18161" y="8156"/>
                    <a:pt x="18130" y="8457"/>
                    <a:pt x="18182" y="8718"/>
                  </a:cubicBezTo>
                  <a:cubicBezTo>
                    <a:pt x="18316" y="9392"/>
                    <a:pt x="18254" y="9706"/>
                    <a:pt x="18232" y="9784"/>
                  </a:cubicBezTo>
                  <a:cubicBezTo>
                    <a:pt x="18230" y="9788"/>
                    <a:pt x="18227" y="9793"/>
                    <a:pt x="18224" y="9798"/>
                  </a:cubicBezTo>
                  <a:lnTo>
                    <a:pt x="18191" y="9853"/>
                  </a:lnTo>
                  <a:cubicBezTo>
                    <a:pt x="17926" y="10290"/>
                    <a:pt x="17434" y="11106"/>
                    <a:pt x="17434" y="12954"/>
                  </a:cubicBezTo>
                  <a:cubicBezTo>
                    <a:pt x="17434" y="15019"/>
                    <a:pt x="18570" y="15933"/>
                    <a:pt x="19229" y="16155"/>
                  </a:cubicBezTo>
                  <a:cubicBezTo>
                    <a:pt x="19856" y="16429"/>
                    <a:pt x="20435" y="16859"/>
                    <a:pt x="20582" y="17999"/>
                  </a:cubicBezTo>
                  <a:lnTo>
                    <a:pt x="18459" y="18000"/>
                  </a:lnTo>
                  <a:cubicBezTo>
                    <a:pt x="18647" y="18353"/>
                    <a:pt x="18802" y="18755"/>
                    <a:pt x="18920" y="19200"/>
                  </a:cubicBezTo>
                  <a:lnTo>
                    <a:pt x="21109" y="19199"/>
                  </a:lnTo>
                  <a:cubicBezTo>
                    <a:pt x="21600" y="19199"/>
                    <a:pt x="21600" y="18599"/>
                    <a:pt x="21600" y="18599"/>
                  </a:cubicBezTo>
                  <a:cubicBezTo>
                    <a:pt x="21600" y="16199"/>
                    <a:pt x="20410" y="15388"/>
                    <a:pt x="19516" y="15006"/>
                  </a:cubicBezTo>
                  <a:moveTo>
                    <a:pt x="2371" y="16155"/>
                  </a:moveTo>
                  <a:cubicBezTo>
                    <a:pt x="3030" y="15933"/>
                    <a:pt x="4166" y="15019"/>
                    <a:pt x="4166" y="12954"/>
                  </a:cubicBezTo>
                  <a:cubicBezTo>
                    <a:pt x="4166" y="11106"/>
                    <a:pt x="3673" y="10290"/>
                    <a:pt x="3409" y="9853"/>
                  </a:cubicBezTo>
                  <a:lnTo>
                    <a:pt x="3376" y="9798"/>
                  </a:lnTo>
                  <a:cubicBezTo>
                    <a:pt x="3373" y="9793"/>
                    <a:pt x="3370" y="9788"/>
                    <a:pt x="3367" y="9784"/>
                  </a:cubicBezTo>
                  <a:cubicBezTo>
                    <a:pt x="3346" y="9706"/>
                    <a:pt x="3283" y="9392"/>
                    <a:pt x="3418" y="8718"/>
                  </a:cubicBezTo>
                  <a:cubicBezTo>
                    <a:pt x="3470" y="8457"/>
                    <a:pt x="3439" y="8156"/>
                    <a:pt x="3347" y="7911"/>
                  </a:cubicBezTo>
                  <a:cubicBezTo>
                    <a:pt x="3148" y="7378"/>
                    <a:pt x="2778" y="6387"/>
                    <a:pt x="3038" y="5641"/>
                  </a:cubicBezTo>
                  <a:cubicBezTo>
                    <a:pt x="3469" y="4362"/>
                    <a:pt x="3649" y="4265"/>
                    <a:pt x="4133" y="4008"/>
                  </a:cubicBezTo>
                  <a:cubicBezTo>
                    <a:pt x="4180" y="3983"/>
                    <a:pt x="4225" y="3953"/>
                    <a:pt x="4268" y="3919"/>
                  </a:cubicBezTo>
                  <a:cubicBezTo>
                    <a:pt x="4389" y="3825"/>
                    <a:pt x="4884" y="3600"/>
                    <a:pt x="5392" y="3600"/>
                  </a:cubicBezTo>
                  <a:cubicBezTo>
                    <a:pt x="5636" y="3600"/>
                    <a:pt x="5839" y="3655"/>
                    <a:pt x="6002" y="3755"/>
                  </a:cubicBezTo>
                  <a:cubicBezTo>
                    <a:pt x="6045" y="3548"/>
                    <a:pt x="6096" y="3341"/>
                    <a:pt x="6165" y="3134"/>
                  </a:cubicBezTo>
                  <a:cubicBezTo>
                    <a:pt x="6225" y="2950"/>
                    <a:pt x="6289" y="2793"/>
                    <a:pt x="6351" y="2630"/>
                  </a:cubicBezTo>
                  <a:cubicBezTo>
                    <a:pt x="6046" y="2468"/>
                    <a:pt x="5716" y="2400"/>
                    <a:pt x="5392" y="2400"/>
                  </a:cubicBezTo>
                  <a:cubicBezTo>
                    <a:pt x="4682" y="2400"/>
                    <a:pt x="4009" y="2699"/>
                    <a:pt x="3740" y="2908"/>
                  </a:cubicBezTo>
                  <a:cubicBezTo>
                    <a:pt x="2955" y="3327"/>
                    <a:pt x="2625" y="3714"/>
                    <a:pt x="2130" y="5184"/>
                  </a:cubicBezTo>
                  <a:cubicBezTo>
                    <a:pt x="1700" y="6419"/>
                    <a:pt x="2212" y="7760"/>
                    <a:pt x="2464" y="8435"/>
                  </a:cubicBezTo>
                  <a:cubicBezTo>
                    <a:pt x="2156" y="9975"/>
                    <a:pt x="2583" y="10506"/>
                    <a:pt x="2583" y="10506"/>
                  </a:cubicBezTo>
                  <a:cubicBezTo>
                    <a:pt x="2806" y="10879"/>
                    <a:pt x="3185" y="11419"/>
                    <a:pt x="3185" y="12954"/>
                  </a:cubicBezTo>
                  <a:cubicBezTo>
                    <a:pt x="3185" y="14701"/>
                    <a:pt x="2084" y="15006"/>
                    <a:pt x="2084" y="15006"/>
                  </a:cubicBezTo>
                  <a:cubicBezTo>
                    <a:pt x="1191" y="15388"/>
                    <a:pt x="0" y="16199"/>
                    <a:pt x="0" y="18599"/>
                  </a:cubicBezTo>
                  <a:cubicBezTo>
                    <a:pt x="0" y="18599"/>
                    <a:pt x="0" y="19199"/>
                    <a:pt x="491" y="19199"/>
                  </a:cubicBezTo>
                  <a:lnTo>
                    <a:pt x="2680" y="19200"/>
                  </a:lnTo>
                  <a:cubicBezTo>
                    <a:pt x="2798" y="18755"/>
                    <a:pt x="2952" y="18353"/>
                    <a:pt x="3141" y="18000"/>
                  </a:cubicBezTo>
                  <a:lnTo>
                    <a:pt x="1018" y="17999"/>
                  </a:lnTo>
                  <a:cubicBezTo>
                    <a:pt x="1165" y="16859"/>
                    <a:pt x="1744" y="16429"/>
                    <a:pt x="2371" y="161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CF487D3-08E7-8D6A-7F90-705872693269}"/>
              </a:ext>
            </a:extLst>
          </p:cNvPr>
          <p:cNvGrpSpPr/>
          <p:nvPr/>
        </p:nvGrpSpPr>
        <p:grpSpPr>
          <a:xfrm>
            <a:off x="4771541" y="4556816"/>
            <a:ext cx="1005840" cy="1005840"/>
            <a:chOff x="4771541" y="4556816"/>
            <a:chExt cx="1005840" cy="100584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2129F2E-F1C1-154F-D4EB-ECB7964631A4}"/>
                </a:ext>
              </a:extLst>
            </p:cNvPr>
            <p:cNvSpPr/>
            <p:nvPr/>
          </p:nvSpPr>
          <p:spPr>
            <a:xfrm>
              <a:off x="4771541" y="4556816"/>
              <a:ext cx="1005840" cy="10058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hape 2368">
              <a:extLst>
                <a:ext uri="{FF2B5EF4-FFF2-40B4-BE49-F238E27FC236}">
                  <a16:creationId xmlns:a16="http://schemas.microsoft.com/office/drawing/2014/main" id="{E7FAD175-3B41-82D9-B5C8-9A7A07BC27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66628" y="4851918"/>
              <a:ext cx="415667" cy="415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6DDA561-7CE4-A42E-82F0-D9941EFCB80C}"/>
              </a:ext>
            </a:extLst>
          </p:cNvPr>
          <p:cNvGrpSpPr/>
          <p:nvPr/>
        </p:nvGrpSpPr>
        <p:grpSpPr>
          <a:xfrm>
            <a:off x="4771541" y="3001510"/>
            <a:ext cx="1005840" cy="1005840"/>
            <a:chOff x="4771541" y="3001510"/>
            <a:chExt cx="1005840" cy="1005840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E2683E07-AED0-2C92-CFEA-416C1E64541F}"/>
                </a:ext>
              </a:extLst>
            </p:cNvPr>
            <p:cNvSpPr/>
            <p:nvPr/>
          </p:nvSpPr>
          <p:spPr>
            <a:xfrm>
              <a:off x="4771541" y="3001510"/>
              <a:ext cx="1005840" cy="100584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hape 2617">
              <a:extLst>
                <a:ext uri="{FF2B5EF4-FFF2-40B4-BE49-F238E27FC236}">
                  <a16:creationId xmlns:a16="http://schemas.microsoft.com/office/drawing/2014/main" id="{D3A11C9A-B500-E3A2-CC61-FE9F295D77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66628" y="3296612"/>
              <a:ext cx="415667" cy="415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4AF043A-68AA-FB7E-FA04-9971287FE2C3}"/>
              </a:ext>
            </a:extLst>
          </p:cNvPr>
          <p:cNvGrpSpPr/>
          <p:nvPr/>
        </p:nvGrpSpPr>
        <p:grpSpPr>
          <a:xfrm>
            <a:off x="3415181" y="3001510"/>
            <a:ext cx="1005840" cy="1005840"/>
            <a:chOff x="3415181" y="3001510"/>
            <a:chExt cx="1005840" cy="1005840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A7B208-1336-56DE-3342-2E53937B9B4B}"/>
                </a:ext>
              </a:extLst>
            </p:cNvPr>
            <p:cNvSpPr/>
            <p:nvPr/>
          </p:nvSpPr>
          <p:spPr>
            <a:xfrm>
              <a:off x="3415181" y="3001510"/>
              <a:ext cx="1005840" cy="10058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hape 2435">
              <a:extLst>
                <a:ext uri="{FF2B5EF4-FFF2-40B4-BE49-F238E27FC236}">
                  <a16:creationId xmlns:a16="http://schemas.microsoft.com/office/drawing/2014/main" id="{38DDA23C-D026-F8E2-E43D-29C88FAFB7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0283" y="3296628"/>
              <a:ext cx="415636" cy="415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4346B0EE-760E-E3DF-0E33-EB3C4DCD4EC5}"/>
              </a:ext>
            </a:extLst>
          </p:cNvPr>
          <p:cNvSpPr txBox="1"/>
          <p:nvPr/>
        </p:nvSpPr>
        <p:spPr>
          <a:xfrm>
            <a:off x="5886844" y="1186066"/>
            <a:ext cx="231584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37F9666-7315-1BB0-9232-78AE015A55BC}"/>
              </a:ext>
            </a:extLst>
          </p:cNvPr>
          <p:cNvSpPr txBox="1"/>
          <p:nvPr/>
        </p:nvSpPr>
        <p:spPr>
          <a:xfrm>
            <a:off x="5884593" y="2667963"/>
            <a:ext cx="231584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C7DAE54-A1FF-B94A-18E1-A9C3CA1625AB}"/>
              </a:ext>
            </a:extLst>
          </p:cNvPr>
          <p:cNvSpPr txBox="1"/>
          <p:nvPr/>
        </p:nvSpPr>
        <p:spPr>
          <a:xfrm>
            <a:off x="5839648" y="4149860"/>
            <a:ext cx="231584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3F48502-A133-C63D-8525-3628280791F8}"/>
              </a:ext>
            </a:extLst>
          </p:cNvPr>
          <p:cNvSpPr txBox="1"/>
          <p:nvPr/>
        </p:nvSpPr>
        <p:spPr>
          <a:xfrm>
            <a:off x="989829" y="1252059"/>
            <a:ext cx="231584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0D768AE-B3D8-BDE2-554C-77BF29CF7A61}"/>
              </a:ext>
            </a:extLst>
          </p:cNvPr>
          <p:cNvSpPr txBox="1"/>
          <p:nvPr/>
        </p:nvSpPr>
        <p:spPr>
          <a:xfrm>
            <a:off x="987578" y="2733956"/>
            <a:ext cx="231584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AA8E59D-AB13-C669-EC50-394495F8343E}"/>
              </a:ext>
            </a:extLst>
          </p:cNvPr>
          <p:cNvSpPr txBox="1"/>
          <p:nvPr/>
        </p:nvSpPr>
        <p:spPr>
          <a:xfrm>
            <a:off x="942633" y="4215853"/>
            <a:ext cx="231584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132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5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5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90F4D75-9761-508E-9A73-56EAB970D14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F01DD1D-E790-2348-30D8-65538B1C09CE}"/>
              </a:ext>
            </a:extLst>
          </p:cNvPr>
          <p:cNvSpPr/>
          <p:nvPr/>
        </p:nvSpPr>
        <p:spPr>
          <a:xfrm>
            <a:off x="4875992" y="1349979"/>
            <a:ext cx="3277759" cy="1135714"/>
          </a:xfrm>
          <a:custGeom>
            <a:avLst/>
            <a:gdLst>
              <a:gd name="connsiteX0" fmla="*/ 32439 w 4456313"/>
              <a:gd name="connsiteY0" fmla="*/ 0 h 1544073"/>
              <a:gd name="connsiteX1" fmla="*/ 872824 w 4456313"/>
              <a:gd name="connsiteY1" fmla="*/ 0 h 1544073"/>
              <a:gd name="connsiteX2" fmla="*/ 872859 w 4456313"/>
              <a:gd name="connsiteY2" fmla="*/ 4 h 1544073"/>
              <a:gd name="connsiteX3" fmla="*/ 1338742 w 4456313"/>
              <a:gd name="connsiteY3" fmla="*/ 4 h 1544073"/>
              <a:gd name="connsiteX4" fmla="*/ 1338780 w 4456313"/>
              <a:gd name="connsiteY4" fmla="*/ 0 h 1544073"/>
              <a:gd name="connsiteX5" fmla="*/ 4198962 w 4456313"/>
              <a:gd name="connsiteY5" fmla="*/ 0 h 1544073"/>
              <a:gd name="connsiteX6" fmla="*/ 4456313 w 4456313"/>
              <a:gd name="connsiteY6" fmla="*/ 257351 h 1544073"/>
              <a:gd name="connsiteX7" fmla="*/ 4456313 w 4456313"/>
              <a:gd name="connsiteY7" fmla="*/ 1286722 h 1544073"/>
              <a:gd name="connsiteX8" fmla="*/ 4198962 w 4456313"/>
              <a:gd name="connsiteY8" fmla="*/ 1544073 h 1544073"/>
              <a:gd name="connsiteX9" fmla="*/ 1338780 w 4456313"/>
              <a:gd name="connsiteY9" fmla="*/ 1544073 h 1544073"/>
              <a:gd name="connsiteX10" fmla="*/ 1286915 w 4456313"/>
              <a:gd name="connsiteY10" fmla="*/ 1538845 h 1544073"/>
              <a:gd name="connsiteX11" fmla="*/ 1284816 w 4456313"/>
              <a:gd name="connsiteY11" fmla="*/ 1538193 h 1544073"/>
              <a:gd name="connsiteX12" fmla="*/ 872824 w 4456313"/>
              <a:gd name="connsiteY12" fmla="*/ 1538193 h 1544073"/>
              <a:gd name="connsiteX13" fmla="*/ 841517 w 4456313"/>
              <a:gd name="connsiteY13" fmla="*/ 1538193 h 1544073"/>
              <a:gd name="connsiteX14" fmla="*/ 36089 w 4456313"/>
              <a:gd name="connsiteY14" fmla="*/ 1538193 h 1544073"/>
              <a:gd name="connsiteX15" fmla="*/ 76640 w 4456313"/>
              <a:gd name="connsiteY15" fmla="*/ 1531370 h 1544073"/>
              <a:gd name="connsiteX16" fmla="*/ 636855 w 4456313"/>
              <a:gd name="connsiteY16" fmla="*/ 773543 h 1544073"/>
              <a:gd name="connsiteX17" fmla="*/ 6975 w 4456313"/>
              <a:gd name="connsiteY17" fmla="*/ 3994 h 1544073"/>
              <a:gd name="connsiteX18" fmla="*/ 0 w 4456313"/>
              <a:gd name="connsiteY18" fmla="*/ 3605 h 154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56313" h="1544073">
                <a:moveTo>
                  <a:pt x="32439" y="0"/>
                </a:moveTo>
                <a:lnTo>
                  <a:pt x="872824" y="0"/>
                </a:lnTo>
                <a:lnTo>
                  <a:pt x="872859" y="4"/>
                </a:lnTo>
                <a:lnTo>
                  <a:pt x="1338742" y="4"/>
                </a:lnTo>
                <a:lnTo>
                  <a:pt x="1338780" y="0"/>
                </a:lnTo>
                <a:lnTo>
                  <a:pt x="4198962" y="0"/>
                </a:lnTo>
                <a:cubicBezTo>
                  <a:pt x="4341093" y="0"/>
                  <a:pt x="4456313" y="115220"/>
                  <a:pt x="4456313" y="257351"/>
                </a:cubicBezTo>
                <a:lnTo>
                  <a:pt x="4456313" y="1286722"/>
                </a:lnTo>
                <a:cubicBezTo>
                  <a:pt x="4456313" y="1428853"/>
                  <a:pt x="4341093" y="1544073"/>
                  <a:pt x="4198962" y="1544073"/>
                </a:cubicBezTo>
                <a:lnTo>
                  <a:pt x="1338780" y="1544073"/>
                </a:lnTo>
                <a:cubicBezTo>
                  <a:pt x="1321014" y="1544073"/>
                  <a:pt x="1303668" y="1542273"/>
                  <a:pt x="1286915" y="1538845"/>
                </a:cubicBezTo>
                <a:lnTo>
                  <a:pt x="1284816" y="1538193"/>
                </a:lnTo>
                <a:lnTo>
                  <a:pt x="872824" y="1538193"/>
                </a:lnTo>
                <a:lnTo>
                  <a:pt x="841517" y="1538193"/>
                </a:lnTo>
                <a:lnTo>
                  <a:pt x="36089" y="1538193"/>
                </a:lnTo>
                <a:lnTo>
                  <a:pt x="76640" y="1531370"/>
                </a:lnTo>
                <a:cubicBezTo>
                  <a:pt x="396354" y="1459240"/>
                  <a:pt x="636855" y="1147357"/>
                  <a:pt x="636855" y="773543"/>
                </a:cubicBezTo>
                <a:cubicBezTo>
                  <a:pt x="636855" y="373028"/>
                  <a:pt x="360770" y="43607"/>
                  <a:pt x="6975" y="3994"/>
                </a:cubicBezTo>
                <a:lnTo>
                  <a:pt x="0" y="36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006DC779-46B5-D97E-075A-4DA1A131D181}"/>
              </a:ext>
            </a:extLst>
          </p:cNvPr>
          <p:cNvSpPr/>
          <p:nvPr/>
        </p:nvSpPr>
        <p:spPr>
          <a:xfrm>
            <a:off x="894812" y="2378664"/>
            <a:ext cx="3400685" cy="1131392"/>
          </a:xfrm>
          <a:custGeom>
            <a:avLst/>
            <a:gdLst>
              <a:gd name="connsiteX0" fmla="*/ 3661136 w 4623438"/>
              <a:gd name="connsiteY0" fmla="*/ 0 h 1538196"/>
              <a:gd name="connsiteX1" fmla="*/ 4583649 w 4623438"/>
              <a:gd name="connsiteY1" fmla="*/ 0 h 1538196"/>
              <a:gd name="connsiteX2" fmla="*/ 4538941 w 4623438"/>
              <a:gd name="connsiteY2" fmla="*/ 6824 h 1538196"/>
              <a:gd name="connsiteX3" fmla="*/ 3921294 w 4623438"/>
              <a:gd name="connsiteY3" fmla="*/ 764651 h 1538196"/>
              <a:gd name="connsiteX4" fmla="*/ 4615747 w 4623438"/>
              <a:gd name="connsiteY4" fmla="*/ 1534199 h 1538196"/>
              <a:gd name="connsiteX5" fmla="*/ 4623438 w 4623438"/>
              <a:gd name="connsiteY5" fmla="*/ 1534588 h 1538196"/>
              <a:gd name="connsiteX6" fmla="*/ 4587673 w 4623438"/>
              <a:gd name="connsiteY6" fmla="*/ 1538193 h 1538196"/>
              <a:gd name="connsiteX7" fmla="*/ 3672238 w 4623438"/>
              <a:gd name="connsiteY7" fmla="*/ 1538193 h 1538196"/>
              <a:gd name="connsiteX8" fmla="*/ 3672226 w 4623438"/>
              <a:gd name="connsiteY8" fmla="*/ 1538195 h 1538196"/>
              <a:gd name="connsiteX9" fmla="*/ 3195118 w 4623438"/>
              <a:gd name="connsiteY9" fmla="*/ 1538195 h 1538196"/>
              <a:gd name="connsiteX10" fmla="*/ 3195103 w 4623438"/>
              <a:gd name="connsiteY10" fmla="*/ 1538196 h 1538196"/>
              <a:gd name="connsiteX11" fmla="*/ 255479 w 4623438"/>
              <a:gd name="connsiteY11" fmla="*/ 1538196 h 1538196"/>
              <a:gd name="connsiteX12" fmla="*/ 0 w 4623438"/>
              <a:gd name="connsiteY12" fmla="*/ 1282717 h 1538196"/>
              <a:gd name="connsiteX13" fmla="*/ 0 w 4623438"/>
              <a:gd name="connsiteY13" fmla="*/ 260833 h 1538196"/>
              <a:gd name="connsiteX14" fmla="*/ 255479 w 4623438"/>
              <a:gd name="connsiteY14" fmla="*/ 5354 h 1538196"/>
              <a:gd name="connsiteX15" fmla="*/ 2854474 w 4623438"/>
              <a:gd name="connsiteY15" fmla="*/ 5354 h 1538196"/>
              <a:gd name="connsiteX16" fmla="*/ 2859050 w 4623438"/>
              <a:gd name="connsiteY16" fmla="*/ 3933 h 1538196"/>
              <a:gd name="connsiteX17" fmla="*/ 2898057 w 4623438"/>
              <a:gd name="connsiteY17" fmla="*/ 1 h 1538196"/>
              <a:gd name="connsiteX18" fmla="*/ 3661132 w 4623438"/>
              <a:gd name="connsiteY18" fmla="*/ 1 h 1538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623438" h="1538196">
                <a:moveTo>
                  <a:pt x="3661136" y="0"/>
                </a:moveTo>
                <a:lnTo>
                  <a:pt x="4583649" y="0"/>
                </a:lnTo>
                <a:lnTo>
                  <a:pt x="4538941" y="6824"/>
                </a:lnTo>
                <a:cubicBezTo>
                  <a:pt x="4186451" y="78954"/>
                  <a:pt x="3921294" y="390837"/>
                  <a:pt x="3921294" y="764651"/>
                </a:cubicBezTo>
                <a:cubicBezTo>
                  <a:pt x="3921294" y="1165165"/>
                  <a:pt x="4225683" y="1494587"/>
                  <a:pt x="4615747" y="1534199"/>
                </a:cubicBezTo>
                <a:lnTo>
                  <a:pt x="4623438" y="1534588"/>
                </a:lnTo>
                <a:lnTo>
                  <a:pt x="4587673" y="1538193"/>
                </a:lnTo>
                <a:lnTo>
                  <a:pt x="3672238" y="1538193"/>
                </a:lnTo>
                <a:lnTo>
                  <a:pt x="3672226" y="1538195"/>
                </a:lnTo>
                <a:lnTo>
                  <a:pt x="3195118" y="1538195"/>
                </a:lnTo>
                <a:lnTo>
                  <a:pt x="3195103" y="1538196"/>
                </a:lnTo>
                <a:lnTo>
                  <a:pt x="255479" y="1538196"/>
                </a:lnTo>
                <a:cubicBezTo>
                  <a:pt x="114382" y="1538196"/>
                  <a:pt x="0" y="1423814"/>
                  <a:pt x="0" y="1282717"/>
                </a:cubicBezTo>
                <a:lnTo>
                  <a:pt x="0" y="260833"/>
                </a:lnTo>
                <a:cubicBezTo>
                  <a:pt x="0" y="119736"/>
                  <a:pt x="114382" y="5354"/>
                  <a:pt x="255479" y="5354"/>
                </a:cubicBezTo>
                <a:lnTo>
                  <a:pt x="2854474" y="5354"/>
                </a:lnTo>
                <a:lnTo>
                  <a:pt x="2859050" y="3933"/>
                </a:lnTo>
                <a:cubicBezTo>
                  <a:pt x="2871650" y="1355"/>
                  <a:pt x="2884695" y="1"/>
                  <a:pt x="2898057" y="1"/>
                </a:cubicBezTo>
                <a:lnTo>
                  <a:pt x="3661132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81206D2-3643-99CE-E3AD-E6B9F3F0ABBE}"/>
              </a:ext>
            </a:extLst>
          </p:cNvPr>
          <p:cNvSpPr/>
          <p:nvPr/>
        </p:nvSpPr>
        <p:spPr>
          <a:xfrm>
            <a:off x="897507" y="4340513"/>
            <a:ext cx="3331163" cy="1133241"/>
          </a:xfrm>
          <a:custGeom>
            <a:avLst/>
            <a:gdLst>
              <a:gd name="connsiteX0" fmla="*/ 256371 w 4528919"/>
              <a:gd name="connsiteY0" fmla="*/ 0 h 1540710"/>
              <a:gd name="connsiteX1" fmla="*/ 3194211 w 4528919"/>
              <a:gd name="connsiteY1" fmla="*/ 0 h 1540710"/>
              <a:gd name="connsiteX2" fmla="*/ 3239872 w 4528919"/>
              <a:gd name="connsiteY2" fmla="*/ 4603 h 1540710"/>
              <a:gd name="connsiteX3" fmla="*/ 3552366 w 4528919"/>
              <a:gd name="connsiteY3" fmla="*/ 4603 h 1540710"/>
              <a:gd name="connsiteX4" fmla="*/ 3572923 w 4528919"/>
              <a:gd name="connsiteY4" fmla="*/ 2517 h 1540710"/>
              <a:gd name="connsiteX5" fmla="*/ 4489391 w 4528919"/>
              <a:gd name="connsiteY5" fmla="*/ 2517 h 1540710"/>
              <a:gd name="connsiteX6" fmla="*/ 4444975 w 4528919"/>
              <a:gd name="connsiteY6" fmla="*/ 9340 h 1540710"/>
              <a:gd name="connsiteX7" fmla="*/ 3831376 w 4528919"/>
              <a:gd name="connsiteY7" fmla="*/ 767167 h 1540710"/>
              <a:gd name="connsiteX8" fmla="*/ 4521278 w 4528919"/>
              <a:gd name="connsiteY8" fmla="*/ 1536715 h 1540710"/>
              <a:gd name="connsiteX9" fmla="*/ 4528919 w 4528919"/>
              <a:gd name="connsiteY9" fmla="*/ 1537104 h 1540710"/>
              <a:gd name="connsiteX10" fmla="*/ 4493388 w 4528919"/>
              <a:gd name="connsiteY10" fmla="*/ 1540709 h 1540710"/>
              <a:gd name="connsiteX11" fmla="*/ 3576473 w 4528919"/>
              <a:gd name="connsiteY11" fmla="*/ 1540709 h 1540710"/>
              <a:gd name="connsiteX12" fmla="*/ 3576469 w 4528919"/>
              <a:gd name="connsiteY12" fmla="*/ 1540710 h 1540710"/>
              <a:gd name="connsiteX13" fmla="*/ 2865486 w 4528919"/>
              <a:gd name="connsiteY13" fmla="*/ 1540710 h 1540710"/>
              <a:gd name="connsiteX14" fmla="*/ 2853026 w 4528919"/>
              <a:gd name="connsiteY14" fmla="*/ 1538194 h 1540710"/>
              <a:gd name="connsiteX15" fmla="*/ 256371 w 4528919"/>
              <a:gd name="connsiteY15" fmla="*/ 1538194 h 1540710"/>
              <a:gd name="connsiteX16" fmla="*/ 0 w 4528919"/>
              <a:gd name="connsiteY16" fmla="*/ 1281823 h 1540710"/>
              <a:gd name="connsiteX17" fmla="*/ 0 w 4528919"/>
              <a:gd name="connsiteY17" fmla="*/ 256371 h 1540710"/>
              <a:gd name="connsiteX18" fmla="*/ 256371 w 4528919"/>
              <a:gd name="connsiteY18" fmla="*/ 0 h 154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28919" h="1540710">
                <a:moveTo>
                  <a:pt x="256371" y="0"/>
                </a:moveTo>
                <a:lnTo>
                  <a:pt x="3194211" y="0"/>
                </a:lnTo>
                <a:lnTo>
                  <a:pt x="3239872" y="4603"/>
                </a:lnTo>
                <a:lnTo>
                  <a:pt x="3552366" y="4603"/>
                </a:lnTo>
                <a:lnTo>
                  <a:pt x="3572923" y="2517"/>
                </a:lnTo>
                <a:lnTo>
                  <a:pt x="4489391" y="2517"/>
                </a:lnTo>
                <a:lnTo>
                  <a:pt x="4444975" y="9340"/>
                </a:lnTo>
                <a:cubicBezTo>
                  <a:pt x="4094796" y="81470"/>
                  <a:pt x="3831376" y="393353"/>
                  <a:pt x="3831376" y="767167"/>
                </a:cubicBezTo>
                <a:cubicBezTo>
                  <a:pt x="3831376" y="1167681"/>
                  <a:pt x="4133771" y="1497102"/>
                  <a:pt x="4521278" y="1536715"/>
                </a:cubicBezTo>
                <a:lnTo>
                  <a:pt x="4528919" y="1537104"/>
                </a:lnTo>
                <a:lnTo>
                  <a:pt x="4493388" y="1540709"/>
                </a:lnTo>
                <a:lnTo>
                  <a:pt x="3576473" y="1540709"/>
                </a:lnTo>
                <a:lnTo>
                  <a:pt x="3576469" y="1540710"/>
                </a:lnTo>
                <a:lnTo>
                  <a:pt x="2865486" y="1540710"/>
                </a:lnTo>
                <a:lnTo>
                  <a:pt x="2853026" y="1538194"/>
                </a:lnTo>
                <a:lnTo>
                  <a:pt x="256371" y="1538194"/>
                </a:lnTo>
                <a:cubicBezTo>
                  <a:pt x="114781" y="1538194"/>
                  <a:pt x="0" y="1423413"/>
                  <a:pt x="0" y="1281823"/>
                </a:cubicBezTo>
                <a:lnTo>
                  <a:pt x="0" y="256371"/>
                </a:lnTo>
                <a:cubicBezTo>
                  <a:pt x="0" y="114781"/>
                  <a:pt x="114781" y="0"/>
                  <a:pt x="2563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B613AF2-52BD-D98E-B86B-A932083CAD11}"/>
              </a:ext>
            </a:extLst>
          </p:cNvPr>
          <p:cNvSpPr/>
          <p:nvPr/>
        </p:nvSpPr>
        <p:spPr>
          <a:xfrm>
            <a:off x="4883761" y="3375198"/>
            <a:ext cx="3286227" cy="1131390"/>
          </a:xfrm>
          <a:custGeom>
            <a:avLst/>
            <a:gdLst>
              <a:gd name="connsiteX0" fmla="*/ 35764 w 4467825"/>
              <a:gd name="connsiteY0" fmla="*/ 0 h 1538194"/>
              <a:gd name="connsiteX1" fmla="*/ 962303 w 4467825"/>
              <a:gd name="connsiteY1" fmla="*/ 0 h 1538194"/>
              <a:gd name="connsiteX2" fmla="*/ 962314 w 4467825"/>
              <a:gd name="connsiteY2" fmla="*/ 2 h 1538194"/>
              <a:gd name="connsiteX3" fmla="*/ 1273600 w 4467825"/>
              <a:gd name="connsiteY3" fmla="*/ 2 h 1538194"/>
              <a:gd name="connsiteX4" fmla="*/ 1273614 w 4467825"/>
              <a:gd name="connsiteY4" fmla="*/ 0 h 1538194"/>
              <a:gd name="connsiteX5" fmla="*/ 4211454 w 4467825"/>
              <a:gd name="connsiteY5" fmla="*/ 0 h 1538194"/>
              <a:gd name="connsiteX6" fmla="*/ 4467825 w 4467825"/>
              <a:gd name="connsiteY6" fmla="*/ 256371 h 1538194"/>
              <a:gd name="connsiteX7" fmla="*/ 4467825 w 4467825"/>
              <a:gd name="connsiteY7" fmla="*/ 1281823 h 1538194"/>
              <a:gd name="connsiteX8" fmla="*/ 4211454 w 4467825"/>
              <a:gd name="connsiteY8" fmla="*/ 1538194 h 1538194"/>
              <a:gd name="connsiteX9" fmla="*/ 1273614 w 4467825"/>
              <a:gd name="connsiteY9" fmla="*/ 1538194 h 1538194"/>
              <a:gd name="connsiteX10" fmla="*/ 1273604 w 4467825"/>
              <a:gd name="connsiteY10" fmla="*/ 1538193 h 1538194"/>
              <a:gd name="connsiteX11" fmla="*/ 946536 w 4467825"/>
              <a:gd name="connsiteY11" fmla="*/ 1538193 h 1538194"/>
              <a:gd name="connsiteX12" fmla="*/ 946532 w 4467825"/>
              <a:gd name="connsiteY12" fmla="*/ 1538192 h 1538194"/>
              <a:gd name="connsiteX13" fmla="*/ 39789 w 4467825"/>
              <a:gd name="connsiteY13" fmla="*/ 1538192 h 1538194"/>
              <a:gd name="connsiteX14" fmla="*/ 84497 w 4467825"/>
              <a:gd name="connsiteY14" fmla="*/ 1531369 h 1538194"/>
              <a:gd name="connsiteX15" fmla="*/ 702143 w 4467825"/>
              <a:gd name="connsiteY15" fmla="*/ 773542 h 1538194"/>
              <a:gd name="connsiteX16" fmla="*/ 7691 w 4467825"/>
              <a:gd name="connsiteY16" fmla="*/ 3994 h 1538194"/>
              <a:gd name="connsiteX17" fmla="*/ 0 w 4467825"/>
              <a:gd name="connsiteY17" fmla="*/ 3606 h 153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467825" h="1538194">
                <a:moveTo>
                  <a:pt x="35764" y="0"/>
                </a:moveTo>
                <a:lnTo>
                  <a:pt x="962303" y="0"/>
                </a:lnTo>
                <a:lnTo>
                  <a:pt x="962314" y="2"/>
                </a:lnTo>
                <a:lnTo>
                  <a:pt x="1273600" y="2"/>
                </a:lnTo>
                <a:lnTo>
                  <a:pt x="1273614" y="0"/>
                </a:lnTo>
                <a:lnTo>
                  <a:pt x="4211454" y="0"/>
                </a:lnTo>
                <a:cubicBezTo>
                  <a:pt x="4353044" y="0"/>
                  <a:pt x="4467825" y="114781"/>
                  <a:pt x="4467825" y="256371"/>
                </a:cubicBezTo>
                <a:lnTo>
                  <a:pt x="4467825" y="1281823"/>
                </a:lnTo>
                <a:cubicBezTo>
                  <a:pt x="4467825" y="1423413"/>
                  <a:pt x="4353044" y="1538194"/>
                  <a:pt x="4211454" y="1538194"/>
                </a:cubicBezTo>
                <a:lnTo>
                  <a:pt x="1273614" y="1538194"/>
                </a:lnTo>
                <a:lnTo>
                  <a:pt x="1273604" y="1538193"/>
                </a:lnTo>
                <a:lnTo>
                  <a:pt x="946536" y="1538193"/>
                </a:lnTo>
                <a:lnTo>
                  <a:pt x="946532" y="1538192"/>
                </a:lnTo>
                <a:lnTo>
                  <a:pt x="39789" y="1538192"/>
                </a:lnTo>
                <a:lnTo>
                  <a:pt x="84497" y="1531369"/>
                </a:lnTo>
                <a:cubicBezTo>
                  <a:pt x="436986" y="1459239"/>
                  <a:pt x="702143" y="1147356"/>
                  <a:pt x="702143" y="773542"/>
                </a:cubicBezTo>
                <a:cubicBezTo>
                  <a:pt x="702143" y="373028"/>
                  <a:pt x="397755" y="43607"/>
                  <a:pt x="7691" y="3994"/>
                </a:cubicBezTo>
                <a:lnTo>
                  <a:pt x="0" y="36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BCFFDD2-1403-6B92-722F-D639D698B72C}"/>
              </a:ext>
            </a:extLst>
          </p:cNvPr>
          <p:cNvGrpSpPr/>
          <p:nvPr/>
        </p:nvGrpSpPr>
        <p:grpSpPr>
          <a:xfrm>
            <a:off x="3008712" y="1408903"/>
            <a:ext cx="3093858" cy="3996988"/>
            <a:chOff x="3008712" y="1408903"/>
            <a:chExt cx="3093858" cy="3996988"/>
          </a:xfrm>
        </p:grpSpPr>
        <p:sp>
          <p:nvSpPr>
            <p:cNvPr id="60" name="Teardrop 59">
              <a:extLst>
                <a:ext uri="{FF2B5EF4-FFF2-40B4-BE49-F238E27FC236}">
                  <a16:creationId xmlns:a16="http://schemas.microsoft.com/office/drawing/2014/main" id="{56683BF0-3A74-453B-C382-E8BB8FD28EC1}"/>
                </a:ext>
              </a:extLst>
            </p:cNvPr>
            <p:cNvSpPr/>
            <p:nvPr/>
          </p:nvSpPr>
          <p:spPr>
            <a:xfrm rot="2887145">
              <a:off x="4284663" y="4600818"/>
              <a:ext cx="580315" cy="580315"/>
            </a:xfrm>
            <a:prstGeom prst="teardrop">
              <a:avLst>
                <a:gd name="adj" fmla="val 121035"/>
              </a:avLst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70E3657-514E-10C2-ED10-33F369D8AD56}"/>
                </a:ext>
              </a:extLst>
            </p:cNvPr>
            <p:cNvSpPr/>
            <p:nvPr/>
          </p:nvSpPr>
          <p:spPr>
            <a:xfrm rot="16369381">
              <a:off x="4363249" y="4688970"/>
              <a:ext cx="423146" cy="4231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</a:endParaRPr>
            </a:p>
          </p:txBody>
        </p:sp>
        <p:sp>
          <p:nvSpPr>
            <p:cNvPr id="62" name="Teardrop 61">
              <a:extLst>
                <a:ext uri="{FF2B5EF4-FFF2-40B4-BE49-F238E27FC236}">
                  <a16:creationId xmlns:a16="http://schemas.microsoft.com/office/drawing/2014/main" id="{7881A231-C874-5DB2-86C0-4E5A20243AA1}"/>
                </a:ext>
              </a:extLst>
            </p:cNvPr>
            <p:cNvSpPr/>
            <p:nvPr/>
          </p:nvSpPr>
          <p:spPr>
            <a:xfrm rot="13631322">
              <a:off x="4284663" y="3629944"/>
              <a:ext cx="580315" cy="580315"/>
            </a:xfrm>
            <a:prstGeom prst="teardrop">
              <a:avLst>
                <a:gd name="adj" fmla="val 121035"/>
              </a:avLst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DFE1E59-4191-CDE6-946E-D0C245A9F1A6}"/>
                </a:ext>
              </a:extLst>
            </p:cNvPr>
            <p:cNvSpPr/>
            <p:nvPr/>
          </p:nvSpPr>
          <p:spPr>
            <a:xfrm rot="5353176">
              <a:off x="4363249" y="3698317"/>
              <a:ext cx="423146" cy="42314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4" name="Teardrop 63">
              <a:extLst>
                <a:ext uri="{FF2B5EF4-FFF2-40B4-BE49-F238E27FC236}">
                  <a16:creationId xmlns:a16="http://schemas.microsoft.com/office/drawing/2014/main" id="{64EEA53C-2D0B-30ED-A993-62382E684554}"/>
                </a:ext>
              </a:extLst>
            </p:cNvPr>
            <p:cNvSpPr/>
            <p:nvPr/>
          </p:nvSpPr>
          <p:spPr>
            <a:xfrm rot="13589711">
              <a:off x="4284663" y="1632169"/>
              <a:ext cx="580315" cy="580315"/>
            </a:xfrm>
            <a:prstGeom prst="teardrop">
              <a:avLst>
                <a:gd name="adj" fmla="val 121035"/>
              </a:avLst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07A37BD-B29C-C655-8D76-C8880683B516}"/>
                </a:ext>
              </a:extLst>
            </p:cNvPr>
            <p:cNvSpPr/>
            <p:nvPr/>
          </p:nvSpPr>
          <p:spPr>
            <a:xfrm rot="5344108">
              <a:off x="4363249" y="1700517"/>
              <a:ext cx="423146" cy="42314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6" name="Teardrop 65">
              <a:extLst>
                <a:ext uri="{FF2B5EF4-FFF2-40B4-BE49-F238E27FC236}">
                  <a16:creationId xmlns:a16="http://schemas.microsoft.com/office/drawing/2014/main" id="{577C606E-A1FE-1089-69DF-3DBFBA7FD0CF}"/>
                </a:ext>
              </a:extLst>
            </p:cNvPr>
            <p:cNvSpPr/>
            <p:nvPr/>
          </p:nvSpPr>
          <p:spPr>
            <a:xfrm rot="2891370">
              <a:off x="4284663" y="2598213"/>
              <a:ext cx="580315" cy="580315"/>
            </a:xfrm>
            <a:prstGeom prst="teardrop">
              <a:avLst>
                <a:gd name="adj" fmla="val 121035"/>
              </a:avLst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EBF363C0-37C6-69F6-4E74-8CA50EC9A10F}"/>
                </a:ext>
              </a:extLst>
            </p:cNvPr>
            <p:cNvSpPr/>
            <p:nvPr/>
          </p:nvSpPr>
          <p:spPr>
            <a:xfrm rot="16369381">
              <a:off x="4363249" y="2686364"/>
              <a:ext cx="423146" cy="4231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</a:endParaRPr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0F964AFB-8378-C891-20A2-BD9B0F05E8DD}"/>
                </a:ext>
              </a:extLst>
            </p:cNvPr>
            <p:cNvSpPr/>
            <p:nvPr/>
          </p:nvSpPr>
          <p:spPr>
            <a:xfrm rot="16200000">
              <a:off x="4052498" y="4408375"/>
              <a:ext cx="997516" cy="997516"/>
            </a:xfrm>
            <a:prstGeom prst="arc">
              <a:avLst>
                <a:gd name="adj1" fmla="val 7827612"/>
                <a:gd name="adj2" fmla="val 413559"/>
              </a:avLst>
            </a:prstGeom>
            <a:ln w="117475" cap="rnd">
              <a:solidFill>
                <a:schemeClr val="tx2">
                  <a:lumMod val="10000"/>
                  <a:lumOff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51E7E273-BC0E-77E2-4267-8D384800E5CD}"/>
                </a:ext>
              </a:extLst>
            </p:cNvPr>
            <p:cNvSpPr/>
            <p:nvPr/>
          </p:nvSpPr>
          <p:spPr>
            <a:xfrm rot="5400000">
              <a:off x="4109421" y="3410938"/>
              <a:ext cx="1000940" cy="997516"/>
            </a:xfrm>
            <a:prstGeom prst="arc">
              <a:avLst>
                <a:gd name="adj1" fmla="val 10490405"/>
                <a:gd name="adj2" fmla="val 232064"/>
              </a:avLst>
            </a:prstGeom>
            <a:ln w="117475">
              <a:solidFill>
                <a:schemeClr val="tx2">
                  <a:lumMod val="10000"/>
                  <a:lumOff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1A7807D8-7C6B-8792-914B-9569585B5272}"/>
                </a:ext>
              </a:extLst>
            </p:cNvPr>
            <p:cNvSpPr/>
            <p:nvPr/>
          </p:nvSpPr>
          <p:spPr>
            <a:xfrm rot="16200000">
              <a:off x="4087889" y="2405810"/>
              <a:ext cx="1008064" cy="1008064"/>
            </a:xfrm>
            <a:prstGeom prst="arc">
              <a:avLst>
                <a:gd name="adj1" fmla="val 10529245"/>
                <a:gd name="adj2" fmla="val 41824"/>
              </a:avLst>
            </a:prstGeom>
            <a:ln w="117475">
              <a:solidFill>
                <a:schemeClr val="tx2">
                  <a:lumMod val="10000"/>
                  <a:lumOff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B55BE851-EEB9-F4C0-C369-B7D9FAC08138}"/>
                </a:ext>
              </a:extLst>
            </p:cNvPr>
            <p:cNvSpPr/>
            <p:nvPr/>
          </p:nvSpPr>
          <p:spPr>
            <a:xfrm rot="5400000">
              <a:off x="4042380" y="1421794"/>
              <a:ext cx="997516" cy="971733"/>
            </a:xfrm>
            <a:prstGeom prst="arc">
              <a:avLst>
                <a:gd name="adj1" fmla="val 7675988"/>
                <a:gd name="adj2" fmla="val 30467"/>
              </a:avLst>
            </a:prstGeom>
            <a:ln w="117475" cap="rnd">
              <a:solidFill>
                <a:schemeClr val="tx2">
                  <a:lumMod val="10000"/>
                  <a:lumOff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36BF0D65-30B5-3D5D-1F69-A85E65CF4F67}"/>
                </a:ext>
              </a:extLst>
            </p:cNvPr>
            <p:cNvCxnSpPr>
              <a:cxnSpLocks/>
            </p:cNvCxnSpPr>
            <p:nvPr/>
          </p:nvCxnSpPr>
          <p:spPr>
            <a:xfrm>
              <a:off x="5107531" y="4916408"/>
              <a:ext cx="981017" cy="2"/>
            </a:xfrm>
            <a:prstGeom prst="line">
              <a:avLst/>
            </a:prstGeom>
            <a:ln w="19050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831C768-AE3E-DABC-3B66-017C19FDB5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7723" y="2925108"/>
              <a:ext cx="934847" cy="414"/>
            </a:xfrm>
            <a:prstGeom prst="line">
              <a:avLst/>
            </a:prstGeom>
            <a:ln w="19050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FE5373BA-66C5-5AD0-FB3B-1638151153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18247" y="3908024"/>
              <a:ext cx="998509" cy="2"/>
            </a:xfrm>
            <a:prstGeom prst="line">
              <a:avLst/>
            </a:prstGeom>
            <a:ln w="19050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E59F1E7-D72A-98DB-C67F-E1EAA7CE30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08712" y="1907663"/>
              <a:ext cx="971732" cy="8312"/>
            </a:xfrm>
            <a:prstGeom prst="line">
              <a:avLst/>
            </a:prstGeom>
            <a:ln w="19050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8" name="Graphic 87" descr="Basic Shapes with solid fill">
              <a:extLst>
                <a:ext uri="{FF2B5EF4-FFF2-40B4-BE49-F238E27FC236}">
                  <a16:creationId xmlns:a16="http://schemas.microsoft.com/office/drawing/2014/main" id="{18760B42-86FC-2CBA-7D14-7E5128BAF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474282" y="1813125"/>
              <a:ext cx="211895" cy="211895"/>
            </a:xfrm>
            <a:prstGeom prst="rect">
              <a:avLst/>
            </a:prstGeom>
          </p:spPr>
        </p:pic>
        <p:pic>
          <p:nvPicPr>
            <p:cNvPr id="89" name="Graphic 88" descr="Basketball with solid fill">
              <a:extLst>
                <a:ext uri="{FF2B5EF4-FFF2-40B4-BE49-F238E27FC236}">
                  <a16:creationId xmlns:a16="http://schemas.microsoft.com/office/drawing/2014/main" id="{CA23E470-06BC-8578-CD98-A3DAA2792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74282" y="4784503"/>
              <a:ext cx="211895" cy="211895"/>
            </a:xfrm>
            <a:prstGeom prst="rect">
              <a:avLst/>
            </a:prstGeom>
          </p:spPr>
        </p:pic>
        <p:pic>
          <p:nvPicPr>
            <p:cNvPr id="90" name="Graphic 89" descr="Beach ball with solid fill">
              <a:extLst>
                <a:ext uri="{FF2B5EF4-FFF2-40B4-BE49-F238E27FC236}">
                  <a16:creationId xmlns:a16="http://schemas.microsoft.com/office/drawing/2014/main" id="{C832011A-EAC3-A821-FE13-3ECC85DA8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74282" y="3809417"/>
              <a:ext cx="211895" cy="211895"/>
            </a:xfrm>
            <a:prstGeom prst="rect">
              <a:avLst/>
            </a:prstGeom>
          </p:spPr>
        </p:pic>
        <p:pic>
          <p:nvPicPr>
            <p:cNvPr id="91" name="Graphic 90" descr="Beach umbrella with solid fill">
              <a:extLst>
                <a:ext uri="{FF2B5EF4-FFF2-40B4-BE49-F238E27FC236}">
                  <a16:creationId xmlns:a16="http://schemas.microsoft.com/office/drawing/2014/main" id="{5BC6C21F-A4AD-28E3-F27E-C38AD33752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474282" y="2794800"/>
              <a:ext cx="211895" cy="211895"/>
            </a:xfrm>
            <a:prstGeom prst="rect">
              <a:avLst/>
            </a:prstGeom>
          </p:spPr>
        </p:pic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B77243E7-E541-8A51-3CD6-44D89D0C7B3B}"/>
              </a:ext>
            </a:extLst>
          </p:cNvPr>
          <p:cNvSpPr txBox="1"/>
          <p:nvPr/>
        </p:nvSpPr>
        <p:spPr>
          <a:xfrm>
            <a:off x="5388613" y="1397473"/>
            <a:ext cx="2683534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EA670AF-F0D2-C5F4-152F-B65F053FAADB}"/>
              </a:ext>
            </a:extLst>
          </p:cNvPr>
          <p:cNvSpPr txBox="1"/>
          <p:nvPr/>
        </p:nvSpPr>
        <p:spPr>
          <a:xfrm>
            <a:off x="5404497" y="3448898"/>
            <a:ext cx="2683534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D22AA56-6053-BA64-D9E8-3C630E332B00}"/>
              </a:ext>
            </a:extLst>
          </p:cNvPr>
          <p:cNvSpPr txBox="1"/>
          <p:nvPr/>
        </p:nvSpPr>
        <p:spPr>
          <a:xfrm>
            <a:off x="1032774" y="2379336"/>
            <a:ext cx="2683534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AE4EBA7-FCED-B01B-0114-FEE80644A802}"/>
              </a:ext>
            </a:extLst>
          </p:cNvPr>
          <p:cNvSpPr txBox="1"/>
          <p:nvPr/>
        </p:nvSpPr>
        <p:spPr>
          <a:xfrm>
            <a:off x="1048658" y="4430761"/>
            <a:ext cx="2683534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6B268E7-254F-6AF6-6C20-F5F2A40298E9}"/>
              </a:ext>
            </a:extLst>
          </p:cNvPr>
          <p:cNvSpPr txBox="1"/>
          <p:nvPr/>
        </p:nvSpPr>
        <p:spPr>
          <a:xfrm>
            <a:off x="6063734" y="2737828"/>
            <a:ext cx="2341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8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8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3BC41AE-9135-9CA4-1753-03AB37F0F756}"/>
              </a:ext>
            </a:extLst>
          </p:cNvPr>
          <p:cNvSpPr txBox="1"/>
          <p:nvPr/>
        </p:nvSpPr>
        <p:spPr>
          <a:xfrm>
            <a:off x="6063734" y="4752948"/>
            <a:ext cx="2341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8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8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3F1A9AC-2488-892F-DF13-6CB663B5323C}"/>
              </a:ext>
            </a:extLst>
          </p:cNvPr>
          <p:cNvSpPr txBox="1"/>
          <p:nvPr/>
        </p:nvSpPr>
        <p:spPr>
          <a:xfrm>
            <a:off x="656159" y="1705056"/>
            <a:ext cx="2341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8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8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24FF308-96BE-C109-961E-1F4730BFB332}"/>
              </a:ext>
            </a:extLst>
          </p:cNvPr>
          <p:cNvSpPr txBox="1"/>
          <p:nvPr/>
        </p:nvSpPr>
        <p:spPr>
          <a:xfrm>
            <a:off x="656159" y="3720176"/>
            <a:ext cx="2341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8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8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624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1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9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25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7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750"/>
                            </p:stCondLst>
                            <p:childTnLst>
                              <p:par>
                                <p:cTn id="5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0" grpId="0" animBg="1"/>
      <p:bldP spid="82" grpId="0" animBg="1"/>
      <p:bldP spid="83" grpId="0" animBg="1"/>
      <p:bldP spid="84" grpId="0" animBg="1"/>
      <p:bldP spid="93" grpId="0"/>
      <p:bldP spid="94" grpId="0"/>
      <p:bldP spid="95" grpId="0"/>
      <p:bldP spid="96" grpId="0"/>
      <p:bldP spid="98" grpId="0"/>
      <p:bldP spid="99" grpId="0"/>
      <p:bldP spid="100" grpId="0"/>
      <p:bldP spid="10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6811;p73">
            <a:extLst>
              <a:ext uri="{FF2B5EF4-FFF2-40B4-BE49-F238E27FC236}">
                <a16:creationId xmlns:a16="http://schemas.microsoft.com/office/drawing/2014/main" id="{AFB8E543-981C-67B9-E046-614CF8B4931D}"/>
              </a:ext>
            </a:extLst>
          </p:cNvPr>
          <p:cNvGrpSpPr/>
          <p:nvPr/>
        </p:nvGrpSpPr>
        <p:grpSpPr>
          <a:xfrm>
            <a:off x="8632663" y="2459868"/>
            <a:ext cx="1523807" cy="1830448"/>
            <a:chOff x="-35814600" y="3202075"/>
            <a:chExt cx="242625" cy="291450"/>
          </a:xfrm>
          <a:solidFill>
            <a:srgbClr val="FFC000"/>
          </a:solidFill>
        </p:grpSpPr>
        <p:sp>
          <p:nvSpPr>
            <p:cNvPr id="43" name="Google Shape;6812;p73">
              <a:extLst>
                <a:ext uri="{FF2B5EF4-FFF2-40B4-BE49-F238E27FC236}">
                  <a16:creationId xmlns:a16="http://schemas.microsoft.com/office/drawing/2014/main" id="{6C9ADA3A-9505-52F1-C7C5-61CF83B1743E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813;p73">
              <a:extLst>
                <a:ext uri="{FF2B5EF4-FFF2-40B4-BE49-F238E27FC236}">
                  <a16:creationId xmlns:a16="http://schemas.microsoft.com/office/drawing/2014/main" id="{6E3D5EB3-C24C-A368-1F92-6C1DC3C91E62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814;p73">
              <a:extLst>
                <a:ext uri="{FF2B5EF4-FFF2-40B4-BE49-F238E27FC236}">
                  <a16:creationId xmlns:a16="http://schemas.microsoft.com/office/drawing/2014/main" id="{8571E0D4-BE6E-2819-E900-105B8E1AFF28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815;p73">
              <a:extLst>
                <a:ext uri="{FF2B5EF4-FFF2-40B4-BE49-F238E27FC236}">
                  <a16:creationId xmlns:a16="http://schemas.microsoft.com/office/drawing/2014/main" id="{09CD6130-2C19-C86D-1245-A8D204DDB576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816;p73">
              <a:extLst>
                <a:ext uri="{FF2B5EF4-FFF2-40B4-BE49-F238E27FC236}">
                  <a16:creationId xmlns:a16="http://schemas.microsoft.com/office/drawing/2014/main" id="{1CA845E5-B75F-3927-6EE1-9712C052AD7A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817;p73">
              <a:extLst>
                <a:ext uri="{FF2B5EF4-FFF2-40B4-BE49-F238E27FC236}">
                  <a16:creationId xmlns:a16="http://schemas.microsoft.com/office/drawing/2014/main" id="{BD06039E-F559-40D8-DF28-963D9E13060D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818;p73">
              <a:extLst>
                <a:ext uri="{FF2B5EF4-FFF2-40B4-BE49-F238E27FC236}">
                  <a16:creationId xmlns:a16="http://schemas.microsoft.com/office/drawing/2014/main" id="{428E99F5-6000-194E-6E9E-FED7E8999406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C080EF8E-CAED-6DE0-915F-A52E3286D80D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ششم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64D6C2-9D30-3B24-17E1-84F0A68E64D4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منــــــــــــــابع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1391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57F52A5-8308-074A-8779-3B4F4290A222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538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69E30252-97CB-2120-24A3-C4A70F7625BB}"/>
              </a:ext>
            </a:extLst>
          </p:cNvPr>
          <p:cNvGrpSpPr/>
          <p:nvPr/>
        </p:nvGrpSpPr>
        <p:grpSpPr>
          <a:xfrm>
            <a:off x="6488227" y="2681011"/>
            <a:ext cx="1897587" cy="2024179"/>
            <a:chOff x="6488227" y="2681011"/>
            <a:chExt cx="1897587" cy="2024179"/>
          </a:xfrm>
        </p:grpSpPr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A0C7EF10-5FF7-AFDA-EC8D-E40A1B17F9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7902" y="2681011"/>
              <a:ext cx="1246731" cy="1253124"/>
            </a:xfrm>
            <a:custGeom>
              <a:avLst/>
              <a:gdLst>
                <a:gd name="T0" fmla="*/ 244 w 489"/>
                <a:gd name="T1" fmla="*/ 0 h 490"/>
                <a:gd name="T2" fmla="*/ 489 w 489"/>
                <a:gd name="T3" fmla="*/ 245 h 490"/>
                <a:gd name="T4" fmla="*/ 244 w 489"/>
                <a:gd name="T5" fmla="*/ 490 h 490"/>
                <a:gd name="T6" fmla="*/ 0 w 489"/>
                <a:gd name="T7" fmla="*/ 245 h 490"/>
                <a:gd name="T8" fmla="*/ 244 w 489"/>
                <a:gd name="T9" fmla="*/ 0 h 490"/>
                <a:gd name="T10" fmla="*/ 244 w 489"/>
                <a:gd name="T11" fmla="*/ 87 h 490"/>
                <a:gd name="T12" fmla="*/ 86 w 489"/>
                <a:gd name="T13" fmla="*/ 245 h 490"/>
                <a:gd name="T14" fmla="*/ 244 w 489"/>
                <a:gd name="T15" fmla="*/ 403 h 490"/>
                <a:gd name="T16" fmla="*/ 402 w 489"/>
                <a:gd name="T17" fmla="*/ 245 h 490"/>
                <a:gd name="T18" fmla="*/ 244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4" y="0"/>
                  </a:moveTo>
                  <a:cubicBezTo>
                    <a:pt x="379" y="0"/>
                    <a:pt x="489" y="110"/>
                    <a:pt x="489" y="245"/>
                  </a:cubicBezTo>
                  <a:cubicBezTo>
                    <a:pt x="489" y="380"/>
                    <a:pt x="379" y="490"/>
                    <a:pt x="244" y="490"/>
                  </a:cubicBezTo>
                  <a:cubicBezTo>
                    <a:pt x="109" y="490"/>
                    <a:pt x="0" y="380"/>
                    <a:pt x="0" y="245"/>
                  </a:cubicBezTo>
                  <a:cubicBezTo>
                    <a:pt x="0" y="110"/>
                    <a:pt x="109" y="0"/>
                    <a:pt x="244" y="0"/>
                  </a:cubicBezTo>
                  <a:close/>
                  <a:moveTo>
                    <a:pt x="244" y="87"/>
                  </a:moveTo>
                  <a:cubicBezTo>
                    <a:pt x="157" y="87"/>
                    <a:pt x="86" y="158"/>
                    <a:pt x="86" y="245"/>
                  </a:cubicBezTo>
                  <a:cubicBezTo>
                    <a:pt x="86" y="332"/>
                    <a:pt x="157" y="403"/>
                    <a:pt x="244" y="403"/>
                  </a:cubicBezTo>
                  <a:cubicBezTo>
                    <a:pt x="331" y="403"/>
                    <a:pt x="402" y="332"/>
                    <a:pt x="402" y="245"/>
                  </a:cubicBezTo>
                  <a:cubicBezTo>
                    <a:pt x="402" y="158"/>
                    <a:pt x="331" y="87"/>
                    <a:pt x="244" y="8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56C365BD-2D4A-11AF-7081-078BD7573FC3}"/>
                </a:ext>
              </a:extLst>
            </p:cNvPr>
            <p:cNvGrpSpPr/>
            <p:nvPr/>
          </p:nvGrpSpPr>
          <p:grpSpPr>
            <a:xfrm>
              <a:off x="6488227" y="3732101"/>
              <a:ext cx="1897587" cy="973089"/>
              <a:chOff x="8469313" y="4633233"/>
              <a:chExt cx="2355850" cy="1208087"/>
            </a:xfrm>
            <a:solidFill>
              <a:srgbClr val="FFC000"/>
            </a:solidFill>
          </p:grpSpPr>
          <p:sp>
            <p:nvSpPr>
              <p:cNvPr id="82" name="Freeform 24">
                <a:extLst>
                  <a:ext uri="{FF2B5EF4-FFF2-40B4-BE49-F238E27FC236}">
                    <a16:creationId xmlns:a16="http://schemas.microsoft.com/office/drawing/2014/main" id="{BC68ECB0-A874-D4F0-70DE-56FD79122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9313" y="4633233"/>
                <a:ext cx="2355850" cy="1001713"/>
              </a:xfrm>
              <a:custGeom>
                <a:avLst/>
                <a:gdLst>
                  <a:gd name="T0" fmla="*/ 744 w 744"/>
                  <a:gd name="T1" fmla="*/ 33 h 316"/>
                  <a:gd name="T2" fmla="*/ 734 w 744"/>
                  <a:gd name="T3" fmla="*/ 27 h 316"/>
                  <a:gd name="T4" fmla="*/ 11 w 744"/>
                  <a:gd name="T5" fmla="*/ 25 h 316"/>
                  <a:gd name="T6" fmla="*/ 0 w 744"/>
                  <a:gd name="T7" fmla="*/ 31 h 316"/>
                  <a:gd name="T8" fmla="*/ 1 w 744"/>
                  <a:gd name="T9" fmla="*/ 0 h 316"/>
                  <a:gd name="T10" fmla="*/ 27 w 744"/>
                  <a:gd name="T11" fmla="*/ 17 h 316"/>
                  <a:gd name="T12" fmla="*/ 16 w 744"/>
                  <a:gd name="T13" fmla="*/ 23 h 316"/>
                  <a:gd name="T14" fmla="*/ 729 w 744"/>
                  <a:gd name="T15" fmla="*/ 24 h 316"/>
                  <a:gd name="T16" fmla="*/ 718 w 744"/>
                  <a:gd name="T17" fmla="*/ 19 h 316"/>
                  <a:gd name="T18" fmla="*/ 744 w 744"/>
                  <a:gd name="T19" fmla="*/ 2 h 316"/>
                  <a:gd name="T20" fmla="*/ 744 w 744"/>
                  <a:gd name="T21" fmla="*/ 3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33"/>
                    </a:moveTo>
                    <a:cubicBezTo>
                      <a:pt x="734" y="27"/>
                      <a:pt x="734" y="27"/>
                      <a:pt x="734" y="27"/>
                    </a:cubicBezTo>
                    <a:cubicBezTo>
                      <a:pt x="580" y="314"/>
                      <a:pt x="165" y="316"/>
                      <a:pt x="11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7" y="308"/>
                      <a:pt x="577" y="308"/>
                      <a:pt x="729" y="24"/>
                    </a:cubicBezTo>
                    <a:cubicBezTo>
                      <a:pt x="718" y="19"/>
                      <a:pt x="718" y="19"/>
                      <a:pt x="718" y="19"/>
                    </a:cubicBezTo>
                    <a:cubicBezTo>
                      <a:pt x="744" y="2"/>
                      <a:pt x="744" y="2"/>
                      <a:pt x="744" y="2"/>
                    </a:cubicBezTo>
                    <a:cubicBezTo>
                      <a:pt x="744" y="33"/>
                      <a:pt x="744" y="33"/>
                      <a:pt x="744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30BB93F2-C5FA-C0A6-89D9-258571509307}"/>
                  </a:ext>
                </a:extLst>
              </p:cNvPr>
              <p:cNvGrpSpPr/>
              <p:nvPr/>
            </p:nvGrpSpPr>
            <p:grpSpPr>
              <a:xfrm>
                <a:off x="9580563" y="5114245"/>
                <a:ext cx="136525" cy="727075"/>
                <a:chOff x="9580563" y="5114245"/>
                <a:chExt cx="136525" cy="727075"/>
              </a:xfrm>
              <a:grpFill/>
            </p:grpSpPr>
            <p:sp>
              <p:nvSpPr>
                <p:cNvPr id="84" name="Freeform 23">
                  <a:extLst>
                    <a:ext uri="{FF2B5EF4-FFF2-40B4-BE49-F238E27FC236}">
                      <a16:creationId xmlns:a16="http://schemas.microsoft.com/office/drawing/2014/main" id="{62ED2FDD-0368-09F4-1F64-04E4E15BBB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02788" y="5114245"/>
                  <a:ext cx="95250" cy="727075"/>
                </a:xfrm>
                <a:custGeom>
                  <a:avLst/>
                  <a:gdLst>
                    <a:gd name="T0" fmla="*/ 60 w 60"/>
                    <a:gd name="T1" fmla="*/ 54 h 458"/>
                    <a:gd name="T2" fmla="*/ 36 w 60"/>
                    <a:gd name="T3" fmla="*/ 54 h 458"/>
                    <a:gd name="T4" fmla="*/ 36 w 60"/>
                    <a:gd name="T5" fmla="*/ 404 h 458"/>
                    <a:gd name="T6" fmla="*/ 60 w 60"/>
                    <a:gd name="T7" fmla="*/ 404 h 458"/>
                    <a:gd name="T8" fmla="*/ 30 w 60"/>
                    <a:gd name="T9" fmla="*/ 458 h 458"/>
                    <a:gd name="T10" fmla="*/ 0 w 60"/>
                    <a:gd name="T11" fmla="*/ 404 h 458"/>
                    <a:gd name="T12" fmla="*/ 24 w 60"/>
                    <a:gd name="T13" fmla="*/ 404 h 458"/>
                    <a:gd name="T14" fmla="*/ 24 w 60"/>
                    <a:gd name="T15" fmla="*/ 54 h 458"/>
                    <a:gd name="T16" fmla="*/ 0 w 60"/>
                    <a:gd name="T17" fmla="*/ 54 h 458"/>
                    <a:gd name="T18" fmla="*/ 30 w 60"/>
                    <a:gd name="T19" fmla="*/ 0 h 458"/>
                    <a:gd name="T20" fmla="*/ 60 w 60"/>
                    <a:gd name="T21" fmla="*/ 54 h 458"/>
                    <a:gd name="T22" fmla="*/ 60 w 60"/>
                    <a:gd name="T23" fmla="*/ 54 h 4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0" h="458">
                      <a:moveTo>
                        <a:pt x="60" y="54"/>
                      </a:moveTo>
                      <a:lnTo>
                        <a:pt x="36" y="54"/>
                      </a:lnTo>
                      <a:lnTo>
                        <a:pt x="36" y="404"/>
                      </a:lnTo>
                      <a:lnTo>
                        <a:pt x="60" y="404"/>
                      </a:lnTo>
                      <a:lnTo>
                        <a:pt x="30" y="458"/>
                      </a:lnTo>
                      <a:lnTo>
                        <a:pt x="0" y="404"/>
                      </a:lnTo>
                      <a:lnTo>
                        <a:pt x="24" y="404"/>
                      </a:lnTo>
                      <a:lnTo>
                        <a:pt x="24" y="54"/>
                      </a:lnTo>
                      <a:lnTo>
                        <a:pt x="0" y="54"/>
                      </a:lnTo>
                      <a:lnTo>
                        <a:pt x="30" y="0"/>
                      </a:lnTo>
                      <a:lnTo>
                        <a:pt x="60" y="54"/>
                      </a:lnTo>
                      <a:lnTo>
                        <a:pt x="60" y="5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Oval 25">
                  <a:extLst>
                    <a:ext uri="{FF2B5EF4-FFF2-40B4-BE49-F238E27FC236}">
                      <a16:creationId xmlns:a16="http://schemas.microsoft.com/office/drawing/2014/main" id="{3355F712-6A75-E508-7FF4-399DC01C50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80563" y="5326970"/>
                  <a:ext cx="136525" cy="1365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91" name="Freeform 25">
              <a:extLst>
                <a:ext uri="{FF2B5EF4-FFF2-40B4-BE49-F238E27FC236}">
                  <a16:creationId xmlns:a16="http://schemas.microsoft.com/office/drawing/2014/main" id="{765BFF76-910E-3ABE-04A8-8B69C1848D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4619" y="3083419"/>
              <a:ext cx="383912" cy="383912"/>
            </a:xfrm>
            <a:custGeom>
              <a:avLst/>
              <a:gdLst/>
              <a:ahLst/>
              <a:cxnLst>
                <a:cxn ang="0">
                  <a:pos x="114" y="98"/>
                </a:cxn>
                <a:cxn ang="0">
                  <a:pos x="94" y="78"/>
                </a:cxn>
                <a:cxn ang="0">
                  <a:pos x="102" y="50"/>
                </a:cxn>
                <a:cxn ang="0">
                  <a:pos x="51" y="0"/>
                </a:cxn>
                <a:cxn ang="0">
                  <a:pos x="0" y="50"/>
                </a:cxn>
                <a:cxn ang="0">
                  <a:pos x="51" y="101"/>
                </a:cxn>
                <a:cxn ang="0">
                  <a:pos x="78" y="93"/>
                </a:cxn>
                <a:cxn ang="0">
                  <a:pos x="98" y="113"/>
                </a:cxn>
                <a:cxn ang="0">
                  <a:pos x="104" y="113"/>
                </a:cxn>
                <a:cxn ang="0">
                  <a:pos x="114" y="103"/>
                </a:cxn>
                <a:cxn ang="0">
                  <a:pos x="114" y="98"/>
                </a:cxn>
                <a:cxn ang="0">
                  <a:pos x="51" y="87"/>
                </a:cxn>
                <a:cxn ang="0">
                  <a:pos x="15" y="50"/>
                </a:cxn>
                <a:cxn ang="0">
                  <a:pos x="51" y="14"/>
                </a:cxn>
                <a:cxn ang="0">
                  <a:pos x="87" y="50"/>
                </a:cxn>
                <a:cxn ang="0">
                  <a:pos x="51" y="87"/>
                </a:cxn>
              </a:cxnLst>
              <a:rect l="0" t="0" r="r" b="b"/>
              <a:pathLst>
                <a:path w="115" h="115">
                  <a:moveTo>
                    <a:pt x="114" y="98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9" y="70"/>
                    <a:pt x="102" y="60"/>
                    <a:pt x="102" y="50"/>
                  </a:cubicBezTo>
                  <a:cubicBezTo>
                    <a:pt x="102" y="22"/>
                    <a:pt x="79" y="0"/>
                    <a:pt x="51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61" y="101"/>
                    <a:pt x="71" y="98"/>
                    <a:pt x="78" y="9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100" y="115"/>
                    <a:pt x="102" y="115"/>
                    <a:pt x="104" y="113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1"/>
                    <a:pt x="115" y="99"/>
                    <a:pt x="114" y="98"/>
                  </a:cubicBezTo>
                  <a:close/>
                  <a:moveTo>
                    <a:pt x="51" y="87"/>
                  </a:moveTo>
                  <a:cubicBezTo>
                    <a:pt x="31" y="87"/>
                    <a:pt x="15" y="70"/>
                    <a:pt x="15" y="50"/>
                  </a:cubicBezTo>
                  <a:cubicBezTo>
                    <a:pt x="15" y="30"/>
                    <a:pt x="31" y="14"/>
                    <a:pt x="51" y="14"/>
                  </a:cubicBezTo>
                  <a:cubicBezTo>
                    <a:pt x="71" y="14"/>
                    <a:pt x="87" y="30"/>
                    <a:pt x="87" y="50"/>
                  </a:cubicBezTo>
                  <a:cubicBezTo>
                    <a:pt x="87" y="70"/>
                    <a:pt x="71" y="87"/>
                    <a:pt x="51" y="87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D2166FC-EF65-238B-33BB-50FE63CFA822}"/>
              </a:ext>
            </a:extLst>
          </p:cNvPr>
          <p:cNvGrpSpPr/>
          <p:nvPr/>
        </p:nvGrpSpPr>
        <p:grpSpPr>
          <a:xfrm>
            <a:off x="769891" y="2681011"/>
            <a:ext cx="1897587" cy="2024179"/>
            <a:chOff x="769891" y="2681011"/>
            <a:chExt cx="1897587" cy="2024179"/>
          </a:xfrm>
        </p:grpSpPr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D04CA318-4950-F4D8-BD54-E595A0E7C8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7237" y="2681011"/>
              <a:ext cx="1246731" cy="1253124"/>
            </a:xfrm>
            <a:custGeom>
              <a:avLst/>
              <a:gdLst>
                <a:gd name="T0" fmla="*/ 245 w 489"/>
                <a:gd name="T1" fmla="*/ 0 h 490"/>
                <a:gd name="T2" fmla="*/ 489 w 489"/>
                <a:gd name="T3" fmla="*/ 245 h 490"/>
                <a:gd name="T4" fmla="*/ 245 w 489"/>
                <a:gd name="T5" fmla="*/ 490 h 490"/>
                <a:gd name="T6" fmla="*/ 0 w 489"/>
                <a:gd name="T7" fmla="*/ 245 h 490"/>
                <a:gd name="T8" fmla="*/ 245 w 489"/>
                <a:gd name="T9" fmla="*/ 0 h 490"/>
                <a:gd name="T10" fmla="*/ 245 w 489"/>
                <a:gd name="T11" fmla="*/ 87 h 490"/>
                <a:gd name="T12" fmla="*/ 87 w 489"/>
                <a:gd name="T13" fmla="*/ 245 h 490"/>
                <a:gd name="T14" fmla="*/ 245 w 489"/>
                <a:gd name="T15" fmla="*/ 403 h 490"/>
                <a:gd name="T16" fmla="*/ 403 w 489"/>
                <a:gd name="T17" fmla="*/ 245 h 490"/>
                <a:gd name="T18" fmla="*/ 245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5" y="0"/>
                  </a:moveTo>
                  <a:cubicBezTo>
                    <a:pt x="380" y="0"/>
                    <a:pt x="489" y="110"/>
                    <a:pt x="489" y="245"/>
                  </a:cubicBezTo>
                  <a:cubicBezTo>
                    <a:pt x="489" y="380"/>
                    <a:pt x="380" y="490"/>
                    <a:pt x="245" y="490"/>
                  </a:cubicBezTo>
                  <a:cubicBezTo>
                    <a:pt x="110" y="490"/>
                    <a:pt x="0" y="380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  <a:moveTo>
                    <a:pt x="245" y="87"/>
                  </a:moveTo>
                  <a:cubicBezTo>
                    <a:pt x="158" y="87"/>
                    <a:pt x="87" y="158"/>
                    <a:pt x="87" y="245"/>
                  </a:cubicBezTo>
                  <a:cubicBezTo>
                    <a:pt x="87" y="332"/>
                    <a:pt x="158" y="403"/>
                    <a:pt x="245" y="403"/>
                  </a:cubicBezTo>
                  <a:cubicBezTo>
                    <a:pt x="332" y="403"/>
                    <a:pt x="403" y="332"/>
                    <a:pt x="403" y="245"/>
                  </a:cubicBezTo>
                  <a:cubicBezTo>
                    <a:pt x="403" y="158"/>
                    <a:pt x="332" y="87"/>
                    <a:pt x="245" y="8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FE088FC-B167-978D-F2A6-24DA6F90D7F1}"/>
                </a:ext>
              </a:extLst>
            </p:cNvPr>
            <p:cNvGrpSpPr/>
            <p:nvPr/>
          </p:nvGrpSpPr>
          <p:grpSpPr>
            <a:xfrm>
              <a:off x="769891" y="3732101"/>
              <a:ext cx="1897587" cy="973089"/>
              <a:chOff x="1370013" y="4633233"/>
              <a:chExt cx="2355850" cy="1208087"/>
            </a:xfrm>
            <a:solidFill>
              <a:srgbClr val="FFC000"/>
            </a:solidFill>
          </p:grpSpPr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C5AE490B-9C81-3E9B-A589-3A593715C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0013" y="4633233"/>
                <a:ext cx="2355850" cy="1001713"/>
              </a:xfrm>
              <a:custGeom>
                <a:avLst/>
                <a:gdLst>
                  <a:gd name="T0" fmla="*/ 744 w 744"/>
                  <a:gd name="T1" fmla="*/ 33 h 316"/>
                  <a:gd name="T2" fmla="*/ 734 w 744"/>
                  <a:gd name="T3" fmla="*/ 27 h 316"/>
                  <a:gd name="T4" fmla="*/ 11 w 744"/>
                  <a:gd name="T5" fmla="*/ 25 h 316"/>
                  <a:gd name="T6" fmla="*/ 0 w 744"/>
                  <a:gd name="T7" fmla="*/ 31 h 316"/>
                  <a:gd name="T8" fmla="*/ 1 w 744"/>
                  <a:gd name="T9" fmla="*/ 0 h 316"/>
                  <a:gd name="T10" fmla="*/ 27 w 744"/>
                  <a:gd name="T11" fmla="*/ 17 h 316"/>
                  <a:gd name="T12" fmla="*/ 16 w 744"/>
                  <a:gd name="T13" fmla="*/ 23 h 316"/>
                  <a:gd name="T14" fmla="*/ 729 w 744"/>
                  <a:gd name="T15" fmla="*/ 24 h 316"/>
                  <a:gd name="T16" fmla="*/ 718 w 744"/>
                  <a:gd name="T17" fmla="*/ 19 h 316"/>
                  <a:gd name="T18" fmla="*/ 744 w 744"/>
                  <a:gd name="T19" fmla="*/ 2 h 316"/>
                  <a:gd name="T20" fmla="*/ 744 w 744"/>
                  <a:gd name="T21" fmla="*/ 3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33"/>
                    </a:moveTo>
                    <a:cubicBezTo>
                      <a:pt x="734" y="27"/>
                      <a:pt x="734" y="27"/>
                      <a:pt x="734" y="27"/>
                    </a:cubicBezTo>
                    <a:cubicBezTo>
                      <a:pt x="580" y="314"/>
                      <a:pt x="165" y="316"/>
                      <a:pt x="11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7" y="308"/>
                      <a:pt x="577" y="308"/>
                      <a:pt x="729" y="24"/>
                    </a:cubicBezTo>
                    <a:cubicBezTo>
                      <a:pt x="718" y="19"/>
                      <a:pt x="718" y="19"/>
                      <a:pt x="718" y="19"/>
                    </a:cubicBezTo>
                    <a:cubicBezTo>
                      <a:pt x="744" y="2"/>
                      <a:pt x="744" y="2"/>
                      <a:pt x="744" y="2"/>
                    </a:cubicBezTo>
                    <a:cubicBezTo>
                      <a:pt x="744" y="33"/>
                      <a:pt x="744" y="33"/>
                      <a:pt x="744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Oval 12">
                <a:extLst>
                  <a:ext uri="{FF2B5EF4-FFF2-40B4-BE49-F238E27FC236}">
                    <a16:creationId xmlns:a16="http://schemas.microsoft.com/office/drawing/2014/main" id="{126C8347-CF36-72CA-5C1E-C719FA21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1263" y="5326970"/>
                <a:ext cx="136525" cy="1365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">
                <a:extLst>
                  <a:ext uri="{FF2B5EF4-FFF2-40B4-BE49-F238E27FC236}">
                    <a16:creationId xmlns:a16="http://schemas.microsoft.com/office/drawing/2014/main" id="{B7641BD6-2D83-3460-5AE9-E4AC8827B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488" y="5114245"/>
                <a:ext cx="95250" cy="727075"/>
              </a:xfrm>
              <a:custGeom>
                <a:avLst/>
                <a:gdLst>
                  <a:gd name="T0" fmla="*/ 60 w 60"/>
                  <a:gd name="T1" fmla="*/ 54 h 458"/>
                  <a:gd name="T2" fmla="*/ 36 w 60"/>
                  <a:gd name="T3" fmla="*/ 54 h 458"/>
                  <a:gd name="T4" fmla="*/ 36 w 60"/>
                  <a:gd name="T5" fmla="*/ 404 h 458"/>
                  <a:gd name="T6" fmla="*/ 60 w 60"/>
                  <a:gd name="T7" fmla="*/ 404 h 458"/>
                  <a:gd name="T8" fmla="*/ 30 w 60"/>
                  <a:gd name="T9" fmla="*/ 458 h 458"/>
                  <a:gd name="T10" fmla="*/ 0 w 60"/>
                  <a:gd name="T11" fmla="*/ 404 h 458"/>
                  <a:gd name="T12" fmla="*/ 24 w 60"/>
                  <a:gd name="T13" fmla="*/ 404 h 458"/>
                  <a:gd name="T14" fmla="*/ 24 w 60"/>
                  <a:gd name="T15" fmla="*/ 54 h 458"/>
                  <a:gd name="T16" fmla="*/ 0 w 60"/>
                  <a:gd name="T17" fmla="*/ 54 h 458"/>
                  <a:gd name="T18" fmla="*/ 30 w 60"/>
                  <a:gd name="T19" fmla="*/ 0 h 458"/>
                  <a:gd name="T20" fmla="*/ 60 w 60"/>
                  <a:gd name="T21" fmla="*/ 54 h 458"/>
                  <a:gd name="T22" fmla="*/ 60 w 60"/>
                  <a:gd name="T23" fmla="*/ 54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458">
                    <a:moveTo>
                      <a:pt x="60" y="54"/>
                    </a:moveTo>
                    <a:lnTo>
                      <a:pt x="36" y="54"/>
                    </a:lnTo>
                    <a:lnTo>
                      <a:pt x="36" y="404"/>
                    </a:lnTo>
                    <a:lnTo>
                      <a:pt x="60" y="404"/>
                    </a:lnTo>
                    <a:lnTo>
                      <a:pt x="30" y="458"/>
                    </a:lnTo>
                    <a:lnTo>
                      <a:pt x="0" y="404"/>
                    </a:lnTo>
                    <a:lnTo>
                      <a:pt x="24" y="404"/>
                    </a:lnTo>
                    <a:lnTo>
                      <a:pt x="24" y="54"/>
                    </a:lnTo>
                    <a:lnTo>
                      <a:pt x="0" y="54"/>
                    </a:lnTo>
                    <a:lnTo>
                      <a:pt x="30" y="0"/>
                    </a:lnTo>
                    <a:lnTo>
                      <a:pt x="60" y="54"/>
                    </a:lnTo>
                    <a:lnTo>
                      <a:pt x="60" y="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" name="Freeform 133">
              <a:extLst>
                <a:ext uri="{FF2B5EF4-FFF2-40B4-BE49-F238E27FC236}">
                  <a16:creationId xmlns:a16="http://schemas.microsoft.com/office/drawing/2014/main" id="{15BA8826-24DA-9714-B20A-A3B970B6B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691" y="3080307"/>
              <a:ext cx="385987" cy="390137"/>
            </a:xfrm>
            <a:custGeom>
              <a:avLst/>
              <a:gdLst/>
              <a:ahLst/>
              <a:cxnLst>
                <a:cxn ang="0">
                  <a:pos x="112" y="89"/>
                </a:cxn>
                <a:cxn ang="0">
                  <a:pos x="86" y="75"/>
                </a:cxn>
                <a:cxn ang="0">
                  <a:pos x="72" y="69"/>
                </a:cxn>
                <a:cxn ang="0">
                  <a:pos x="72" y="58"/>
                </a:cxn>
                <a:cxn ang="0">
                  <a:pos x="77" y="45"/>
                </a:cxn>
                <a:cxn ang="0">
                  <a:pos x="83" y="38"/>
                </a:cxn>
                <a:cxn ang="0">
                  <a:pos x="79" y="30"/>
                </a:cxn>
                <a:cxn ang="0">
                  <a:pos x="80" y="18"/>
                </a:cxn>
                <a:cxn ang="0">
                  <a:pos x="58" y="0"/>
                </a:cxn>
                <a:cxn ang="0">
                  <a:pos x="35" y="18"/>
                </a:cxn>
                <a:cxn ang="0">
                  <a:pos x="36" y="30"/>
                </a:cxn>
                <a:cxn ang="0">
                  <a:pos x="33" y="38"/>
                </a:cxn>
                <a:cxn ang="0">
                  <a:pos x="38" y="45"/>
                </a:cxn>
                <a:cxn ang="0">
                  <a:pos x="44" y="58"/>
                </a:cxn>
                <a:cxn ang="0">
                  <a:pos x="44" y="69"/>
                </a:cxn>
                <a:cxn ang="0">
                  <a:pos x="30" y="75"/>
                </a:cxn>
                <a:cxn ang="0">
                  <a:pos x="4" y="89"/>
                </a:cxn>
                <a:cxn ang="0">
                  <a:pos x="1" y="116"/>
                </a:cxn>
                <a:cxn ang="0">
                  <a:pos x="114" y="116"/>
                </a:cxn>
                <a:cxn ang="0">
                  <a:pos x="112" y="89"/>
                </a:cxn>
              </a:cxnLst>
              <a:rect l="0" t="0" r="r" b="b"/>
              <a:pathLst>
                <a:path w="115" h="116">
                  <a:moveTo>
                    <a:pt x="112" y="89"/>
                  </a:moveTo>
                  <a:cubicBezTo>
                    <a:pt x="109" y="83"/>
                    <a:pt x="97" y="80"/>
                    <a:pt x="86" y="75"/>
                  </a:cubicBezTo>
                  <a:cubicBezTo>
                    <a:pt x="75" y="71"/>
                    <a:pt x="72" y="69"/>
                    <a:pt x="72" y="69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6" y="55"/>
                    <a:pt x="77" y="45"/>
                  </a:cubicBezTo>
                  <a:cubicBezTo>
                    <a:pt x="80" y="45"/>
                    <a:pt x="83" y="41"/>
                    <a:pt x="83" y="38"/>
                  </a:cubicBezTo>
                  <a:cubicBezTo>
                    <a:pt x="83" y="36"/>
                    <a:pt x="83" y="29"/>
                    <a:pt x="79" y="30"/>
                  </a:cubicBezTo>
                  <a:cubicBezTo>
                    <a:pt x="80" y="25"/>
                    <a:pt x="81" y="20"/>
                    <a:pt x="80" y="18"/>
                  </a:cubicBezTo>
                  <a:cubicBezTo>
                    <a:pt x="80" y="9"/>
                    <a:pt x="71" y="0"/>
                    <a:pt x="58" y="0"/>
                  </a:cubicBezTo>
                  <a:cubicBezTo>
                    <a:pt x="45" y="0"/>
                    <a:pt x="36" y="9"/>
                    <a:pt x="35" y="18"/>
                  </a:cubicBezTo>
                  <a:cubicBezTo>
                    <a:pt x="35" y="20"/>
                    <a:pt x="35" y="25"/>
                    <a:pt x="36" y="30"/>
                  </a:cubicBezTo>
                  <a:cubicBezTo>
                    <a:pt x="33" y="29"/>
                    <a:pt x="32" y="36"/>
                    <a:pt x="33" y="38"/>
                  </a:cubicBezTo>
                  <a:cubicBezTo>
                    <a:pt x="33" y="41"/>
                    <a:pt x="35" y="45"/>
                    <a:pt x="38" y="45"/>
                  </a:cubicBezTo>
                  <a:cubicBezTo>
                    <a:pt x="39" y="55"/>
                    <a:pt x="44" y="58"/>
                    <a:pt x="44" y="58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4" y="69"/>
                    <a:pt x="41" y="71"/>
                    <a:pt x="30" y="75"/>
                  </a:cubicBezTo>
                  <a:cubicBezTo>
                    <a:pt x="18" y="80"/>
                    <a:pt x="7" y="83"/>
                    <a:pt x="4" y="89"/>
                  </a:cubicBezTo>
                  <a:cubicBezTo>
                    <a:pt x="0" y="93"/>
                    <a:pt x="1" y="116"/>
                    <a:pt x="1" y="116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4" y="116"/>
                    <a:pt x="115" y="93"/>
                    <a:pt x="112" y="89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2CAEB31B-02AB-05E2-4F29-0C5EC967ED7F}"/>
              </a:ext>
            </a:extLst>
          </p:cNvPr>
          <p:cNvGrpSpPr/>
          <p:nvPr/>
        </p:nvGrpSpPr>
        <p:grpSpPr>
          <a:xfrm>
            <a:off x="2200753" y="1899726"/>
            <a:ext cx="1896309" cy="2034409"/>
            <a:chOff x="2200753" y="1899726"/>
            <a:chExt cx="1896309" cy="2034409"/>
          </a:xfrm>
        </p:grpSpPr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E809D8D6-7E99-A10B-C599-9C4EE34FDF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4264" y="2681011"/>
              <a:ext cx="1246731" cy="1253124"/>
            </a:xfrm>
            <a:custGeom>
              <a:avLst/>
              <a:gdLst>
                <a:gd name="T0" fmla="*/ 245 w 489"/>
                <a:gd name="T1" fmla="*/ 0 h 490"/>
                <a:gd name="T2" fmla="*/ 489 w 489"/>
                <a:gd name="T3" fmla="*/ 245 h 490"/>
                <a:gd name="T4" fmla="*/ 245 w 489"/>
                <a:gd name="T5" fmla="*/ 490 h 490"/>
                <a:gd name="T6" fmla="*/ 0 w 489"/>
                <a:gd name="T7" fmla="*/ 245 h 490"/>
                <a:gd name="T8" fmla="*/ 245 w 489"/>
                <a:gd name="T9" fmla="*/ 0 h 490"/>
                <a:gd name="T10" fmla="*/ 245 w 489"/>
                <a:gd name="T11" fmla="*/ 87 h 490"/>
                <a:gd name="T12" fmla="*/ 87 w 489"/>
                <a:gd name="T13" fmla="*/ 245 h 490"/>
                <a:gd name="T14" fmla="*/ 245 w 489"/>
                <a:gd name="T15" fmla="*/ 403 h 490"/>
                <a:gd name="T16" fmla="*/ 403 w 489"/>
                <a:gd name="T17" fmla="*/ 245 h 490"/>
                <a:gd name="T18" fmla="*/ 245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5" y="0"/>
                  </a:moveTo>
                  <a:cubicBezTo>
                    <a:pt x="380" y="0"/>
                    <a:pt x="489" y="110"/>
                    <a:pt x="489" y="245"/>
                  </a:cubicBezTo>
                  <a:cubicBezTo>
                    <a:pt x="489" y="380"/>
                    <a:pt x="380" y="490"/>
                    <a:pt x="245" y="490"/>
                  </a:cubicBezTo>
                  <a:cubicBezTo>
                    <a:pt x="110" y="490"/>
                    <a:pt x="0" y="380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  <a:moveTo>
                    <a:pt x="245" y="87"/>
                  </a:moveTo>
                  <a:cubicBezTo>
                    <a:pt x="158" y="87"/>
                    <a:pt x="87" y="158"/>
                    <a:pt x="87" y="245"/>
                  </a:cubicBezTo>
                  <a:cubicBezTo>
                    <a:pt x="87" y="332"/>
                    <a:pt x="158" y="403"/>
                    <a:pt x="245" y="403"/>
                  </a:cubicBezTo>
                  <a:cubicBezTo>
                    <a:pt x="332" y="403"/>
                    <a:pt x="403" y="332"/>
                    <a:pt x="403" y="245"/>
                  </a:cubicBezTo>
                  <a:cubicBezTo>
                    <a:pt x="403" y="158"/>
                    <a:pt x="332" y="87"/>
                    <a:pt x="245" y="8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3C7AB6DD-7FE2-92FF-CE28-F4526896CB6B}"/>
                </a:ext>
              </a:extLst>
            </p:cNvPr>
            <p:cNvGrpSpPr/>
            <p:nvPr/>
          </p:nvGrpSpPr>
          <p:grpSpPr>
            <a:xfrm>
              <a:off x="2200753" y="1899726"/>
              <a:ext cx="1896309" cy="970532"/>
              <a:chOff x="3146425" y="2358345"/>
              <a:chExt cx="2354263" cy="1204913"/>
            </a:xfrm>
            <a:solidFill>
              <a:srgbClr val="095667"/>
            </a:solidFill>
          </p:grpSpPr>
          <p:sp>
            <p:nvSpPr>
              <p:cNvPr id="74" name="Freeform 17">
                <a:extLst>
                  <a:ext uri="{FF2B5EF4-FFF2-40B4-BE49-F238E27FC236}">
                    <a16:creationId xmlns:a16="http://schemas.microsoft.com/office/drawing/2014/main" id="{69D1AEFA-C127-C99B-9EDB-105C7FD7E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61545"/>
                <a:ext cx="2354263" cy="1001713"/>
              </a:xfrm>
              <a:custGeom>
                <a:avLst/>
                <a:gdLst>
                  <a:gd name="T0" fmla="*/ 744 w 744"/>
                  <a:gd name="T1" fmla="*/ 284 h 316"/>
                  <a:gd name="T2" fmla="*/ 733 w 744"/>
                  <a:gd name="T3" fmla="*/ 289 h 316"/>
                  <a:gd name="T4" fmla="*/ 10 w 744"/>
                  <a:gd name="T5" fmla="*/ 291 h 316"/>
                  <a:gd name="T6" fmla="*/ 0 w 744"/>
                  <a:gd name="T7" fmla="*/ 285 h 316"/>
                  <a:gd name="T8" fmla="*/ 0 w 744"/>
                  <a:gd name="T9" fmla="*/ 316 h 316"/>
                  <a:gd name="T10" fmla="*/ 26 w 744"/>
                  <a:gd name="T11" fmla="*/ 299 h 316"/>
                  <a:gd name="T12" fmla="*/ 15 w 744"/>
                  <a:gd name="T13" fmla="*/ 294 h 316"/>
                  <a:gd name="T14" fmla="*/ 728 w 744"/>
                  <a:gd name="T15" fmla="*/ 292 h 316"/>
                  <a:gd name="T16" fmla="*/ 718 w 744"/>
                  <a:gd name="T17" fmla="*/ 298 h 316"/>
                  <a:gd name="T18" fmla="*/ 743 w 744"/>
                  <a:gd name="T19" fmla="*/ 315 h 316"/>
                  <a:gd name="T20" fmla="*/ 744 w 744"/>
                  <a:gd name="T21" fmla="*/ 28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284"/>
                    </a:moveTo>
                    <a:cubicBezTo>
                      <a:pt x="733" y="289"/>
                      <a:pt x="733" y="289"/>
                      <a:pt x="733" y="289"/>
                    </a:cubicBezTo>
                    <a:cubicBezTo>
                      <a:pt x="580" y="2"/>
                      <a:pt x="164" y="0"/>
                      <a:pt x="10" y="291"/>
                    </a:cubicBezTo>
                    <a:cubicBezTo>
                      <a:pt x="0" y="285"/>
                      <a:pt x="0" y="285"/>
                      <a:pt x="0" y="285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26" y="299"/>
                      <a:pt x="26" y="299"/>
                      <a:pt x="26" y="299"/>
                    </a:cubicBezTo>
                    <a:cubicBezTo>
                      <a:pt x="15" y="294"/>
                      <a:pt x="15" y="294"/>
                      <a:pt x="15" y="294"/>
                    </a:cubicBezTo>
                    <a:cubicBezTo>
                      <a:pt x="167" y="8"/>
                      <a:pt x="576" y="8"/>
                      <a:pt x="728" y="292"/>
                    </a:cubicBezTo>
                    <a:cubicBezTo>
                      <a:pt x="718" y="298"/>
                      <a:pt x="718" y="298"/>
                      <a:pt x="718" y="298"/>
                    </a:cubicBezTo>
                    <a:cubicBezTo>
                      <a:pt x="743" y="315"/>
                      <a:pt x="743" y="315"/>
                      <a:pt x="743" y="315"/>
                    </a:cubicBezTo>
                    <a:cubicBezTo>
                      <a:pt x="744" y="284"/>
                      <a:pt x="744" y="284"/>
                      <a:pt x="744" y="2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Oval 18">
                <a:extLst>
                  <a:ext uri="{FF2B5EF4-FFF2-40B4-BE49-F238E27FC236}">
                    <a16:creationId xmlns:a16="http://schemas.microsoft.com/office/drawing/2014/main" id="{30CAFD72-B8EE-7E2F-9406-5017D9A88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500" y="2732995"/>
                <a:ext cx="134938" cy="1397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9">
                <a:extLst>
                  <a:ext uri="{FF2B5EF4-FFF2-40B4-BE49-F238E27FC236}">
                    <a16:creationId xmlns:a16="http://schemas.microsoft.com/office/drawing/2014/main" id="{4FB72ADF-A13F-FE28-A96C-1180F8BCF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6725" y="2358345"/>
                <a:ext cx="93663" cy="723900"/>
              </a:xfrm>
              <a:custGeom>
                <a:avLst/>
                <a:gdLst>
                  <a:gd name="T0" fmla="*/ 59 w 59"/>
                  <a:gd name="T1" fmla="*/ 402 h 456"/>
                  <a:gd name="T2" fmla="*/ 36 w 59"/>
                  <a:gd name="T3" fmla="*/ 402 h 456"/>
                  <a:gd name="T4" fmla="*/ 36 w 59"/>
                  <a:gd name="T5" fmla="*/ 54 h 456"/>
                  <a:gd name="T6" fmla="*/ 59 w 59"/>
                  <a:gd name="T7" fmla="*/ 54 h 456"/>
                  <a:gd name="T8" fmla="*/ 30 w 59"/>
                  <a:gd name="T9" fmla="*/ 0 h 456"/>
                  <a:gd name="T10" fmla="*/ 0 w 59"/>
                  <a:gd name="T11" fmla="*/ 54 h 456"/>
                  <a:gd name="T12" fmla="*/ 24 w 59"/>
                  <a:gd name="T13" fmla="*/ 54 h 456"/>
                  <a:gd name="T14" fmla="*/ 24 w 59"/>
                  <a:gd name="T15" fmla="*/ 402 h 456"/>
                  <a:gd name="T16" fmla="*/ 0 w 59"/>
                  <a:gd name="T17" fmla="*/ 402 h 456"/>
                  <a:gd name="T18" fmla="*/ 30 w 59"/>
                  <a:gd name="T19" fmla="*/ 456 h 456"/>
                  <a:gd name="T20" fmla="*/ 59 w 59"/>
                  <a:gd name="T21" fmla="*/ 402 h 456"/>
                  <a:gd name="T22" fmla="*/ 59 w 59"/>
                  <a:gd name="T23" fmla="*/ 402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456">
                    <a:moveTo>
                      <a:pt x="59" y="402"/>
                    </a:moveTo>
                    <a:lnTo>
                      <a:pt x="36" y="402"/>
                    </a:lnTo>
                    <a:lnTo>
                      <a:pt x="36" y="54"/>
                    </a:lnTo>
                    <a:lnTo>
                      <a:pt x="59" y="54"/>
                    </a:lnTo>
                    <a:lnTo>
                      <a:pt x="30" y="0"/>
                    </a:lnTo>
                    <a:lnTo>
                      <a:pt x="0" y="54"/>
                    </a:lnTo>
                    <a:lnTo>
                      <a:pt x="24" y="54"/>
                    </a:lnTo>
                    <a:lnTo>
                      <a:pt x="24" y="402"/>
                    </a:lnTo>
                    <a:lnTo>
                      <a:pt x="0" y="402"/>
                    </a:lnTo>
                    <a:lnTo>
                      <a:pt x="30" y="456"/>
                    </a:lnTo>
                    <a:lnTo>
                      <a:pt x="59" y="402"/>
                    </a:lnTo>
                    <a:lnTo>
                      <a:pt x="59" y="4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3" name="Freeform 153">
              <a:extLst>
                <a:ext uri="{FF2B5EF4-FFF2-40B4-BE49-F238E27FC236}">
                  <a16:creationId xmlns:a16="http://schemas.microsoft.com/office/drawing/2014/main" id="{05366320-58BE-F0CE-7ECF-28A190BAD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2831" y="3087571"/>
              <a:ext cx="377686" cy="375609"/>
            </a:xfrm>
            <a:custGeom>
              <a:avLst/>
              <a:gdLst/>
              <a:ahLst/>
              <a:cxnLst>
                <a:cxn ang="0">
                  <a:pos x="91" y="89"/>
                </a:cxn>
                <a:cxn ang="0">
                  <a:pos x="80" y="98"/>
                </a:cxn>
                <a:cxn ang="0">
                  <a:pos x="43" y="98"/>
                </a:cxn>
                <a:cxn ang="0">
                  <a:pos x="38" y="91"/>
                </a:cxn>
                <a:cxn ang="0">
                  <a:pos x="43" y="76"/>
                </a:cxn>
                <a:cxn ang="0">
                  <a:pos x="101" y="76"/>
                </a:cxn>
                <a:cxn ang="0">
                  <a:pos x="113" y="26"/>
                </a:cxn>
                <a:cxn ang="0">
                  <a:pos x="21" y="13"/>
                </a:cxn>
                <a:cxn ang="0">
                  <a:pos x="13" y="8"/>
                </a:cxn>
                <a:cxn ang="0">
                  <a:pos x="14" y="7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8" y="14"/>
                </a:cxn>
                <a:cxn ang="0">
                  <a:pos x="17" y="19"/>
                </a:cxn>
                <a:cxn ang="0">
                  <a:pos x="31" y="76"/>
                </a:cxn>
                <a:cxn ang="0">
                  <a:pos x="35" y="76"/>
                </a:cxn>
                <a:cxn ang="0">
                  <a:pos x="31" y="88"/>
                </a:cxn>
                <a:cxn ang="0">
                  <a:pos x="31" y="88"/>
                </a:cxn>
                <a:cxn ang="0">
                  <a:pos x="19" y="100"/>
                </a:cxn>
                <a:cxn ang="0">
                  <a:pos x="31" y="112"/>
                </a:cxn>
                <a:cxn ang="0">
                  <a:pos x="42" y="105"/>
                </a:cxn>
                <a:cxn ang="0">
                  <a:pos x="80" y="105"/>
                </a:cxn>
                <a:cxn ang="0">
                  <a:pos x="91" y="112"/>
                </a:cxn>
                <a:cxn ang="0">
                  <a:pos x="103" y="101"/>
                </a:cxn>
                <a:cxn ang="0">
                  <a:pos x="91" y="89"/>
                </a:cxn>
              </a:cxnLst>
              <a:rect l="0" t="0" r="r" b="b"/>
              <a:pathLst>
                <a:path w="113" h="112">
                  <a:moveTo>
                    <a:pt x="91" y="89"/>
                  </a:moveTo>
                  <a:cubicBezTo>
                    <a:pt x="86" y="89"/>
                    <a:pt x="81" y="93"/>
                    <a:pt x="80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2" y="95"/>
                    <a:pt x="41" y="92"/>
                    <a:pt x="38" y="91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24" y="88"/>
                    <a:pt x="19" y="94"/>
                    <a:pt x="19" y="100"/>
                  </a:cubicBezTo>
                  <a:cubicBezTo>
                    <a:pt x="19" y="107"/>
                    <a:pt x="24" y="112"/>
                    <a:pt x="31" y="112"/>
                  </a:cubicBezTo>
                  <a:cubicBezTo>
                    <a:pt x="36" y="112"/>
                    <a:pt x="40" y="109"/>
                    <a:pt x="42" y="105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82" y="109"/>
                    <a:pt x="86" y="112"/>
                    <a:pt x="91" y="112"/>
                  </a:cubicBezTo>
                  <a:cubicBezTo>
                    <a:pt x="98" y="112"/>
                    <a:pt x="103" y="107"/>
                    <a:pt x="103" y="101"/>
                  </a:cubicBezTo>
                  <a:cubicBezTo>
                    <a:pt x="103" y="94"/>
                    <a:pt x="98" y="89"/>
                    <a:pt x="91" y="89"/>
                  </a:cubicBezTo>
                  <a:close/>
                </a:path>
              </a:pathLst>
            </a:custGeom>
            <a:solidFill>
              <a:srgbClr val="095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7D297BB-CCBE-1B20-0962-BCABE61327F7}"/>
              </a:ext>
            </a:extLst>
          </p:cNvPr>
          <p:cNvGrpSpPr/>
          <p:nvPr/>
        </p:nvGrpSpPr>
        <p:grpSpPr>
          <a:xfrm>
            <a:off x="5048413" y="1899726"/>
            <a:ext cx="1896309" cy="2034409"/>
            <a:chOff x="5048413" y="1899726"/>
            <a:chExt cx="1896309" cy="2034409"/>
          </a:xfrm>
        </p:grpSpPr>
        <p:sp>
          <p:nvSpPr>
            <p:cNvPr id="63" name="Freeform 9">
              <a:extLst>
                <a:ext uri="{FF2B5EF4-FFF2-40B4-BE49-F238E27FC236}">
                  <a16:creationId xmlns:a16="http://schemas.microsoft.com/office/drawing/2014/main" id="{38FD1F9D-620E-2309-F3B1-D2046DDB1A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9596" y="2681011"/>
              <a:ext cx="1246731" cy="1253124"/>
            </a:xfrm>
            <a:custGeom>
              <a:avLst/>
              <a:gdLst>
                <a:gd name="T0" fmla="*/ 244 w 489"/>
                <a:gd name="T1" fmla="*/ 0 h 490"/>
                <a:gd name="T2" fmla="*/ 489 w 489"/>
                <a:gd name="T3" fmla="*/ 245 h 490"/>
                <a:gd name="T4" fmla="*/ 244 w 489"/>
                <a:gd name="T5" fmla="*/ 490 h 490"/>
                <a:gd name="T6" fmla="*/ 0 w 489"/>
                <a:gd name="T7" fmla="*/ 245 h 490"/>
                <a:gd name="T8" fmla="*/ 244 w 489"/>
                <a:gd name="T9" fmla="*/ 0 h 490"/>
                <a:gd name="T10" fmla="*/ 244 w 489"/>
                <a:gd name="T11" fmla="*/ 87 h 490"/>
                <a:gd name="T12" fmla="*/ 87 w 489"/>
                <a:gd name="T13" fmla="*/ 245 h 490"/>
                <a:gd name="T14" fmla="*/ 244 w 489"/>
                <a:gd name="T15" fmla="*/ 403 h 490"/>
                <a:gd name="T16" fmla="*/ 402 w 489"/>
                <a:gd name="T17" fmla="*/ 245 h 490"/>
                <a:gd name="T18" fmla="*/ 244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4" y="0"/>
                  </a:moveTo>
                  <a:cubicBezTo>
                    <a:pt x="379" y="0"/>
                    <a:pt x="489" y="110"/>
                    <a:pt x="489" y="245"/>
                  </a:cubicBezTo>
                  <a:cubicBezTo>
                    <a:pt x="489" y="380"/>
                    <a:pt x="379" y="490"/>
                    <a:pt x="244" y="490"/>
                  </a:cubicBezTo>
                  <a:cubicBezTo>
                    <a:pt x="109" y="490"/>
                    <a:pt x="0" y="380"/>
                    <a:pt x="0" y="245"/>
                  </a:cubicBezTo>
                  <a:cubicBezTo>
                    <a:pt x="0" y="110"/>
                    <a:pt x="109" y="0"/>
                    <a:pt x="244" y="0"/>
                  </a:cubicBezTo>
                  <a:close/>
                  <a:moveTo>
                    <a:pt x="244" y="87"/>
                  </a:moveTo>
                  <a:cubicBezTo>
                    <a:pt x="157" y="87"/>
                    <a:pt x="87" y="158"/>
                    <a:pt x="87" y="245"/>
                  </a:cubicBezTo>
                  <a:cubicBezTo>
                    <a:pt x="87" y="332"/>
                    <a:pt x="157" y="403"/>
                    <a:pt x="244" y="403"/>
                  </a:cubicBezTo>
                  <a:cubicBezTo>
                    <a:pt x="332" y="403"/>
                    <a:pt x="402" y="332"/>
                    <a:pt x="402" y="245"/>
                  </a:cubicBezTo>
                  <a:cubicBezTo>
                    <a:pt x="402" y="158"/>
                    <a:pt x="332" y="87"/>
                    <a:pt x="244" y="8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4FB4A34B-8972-2165-AEA4-2F038607F180}"/>
                </a:ext>
              </a:extLst>
            </p:cNvPr>
            <p:cNvGrpSpPr/>
            <p:nvPr/>
          </p:nvGrpSpPr>
          <p:grpSpPr>
            <a:xfrm>
              <a:off x="5048413" y="1899726"/>
              <a:ext cx="1896309" cy="970532"/>
              <a:chOff x="6681788" y="2358345"/>
              <a:chExt cx="2354263" cy="1204913"/>
            </a:xfrm>
            <a:solidFill>
              <a:srgbClr val="095667"/>
            </a:solidFill>
          </p:grpSpPr>
          <p:sp>
            <p:nvSpPr>
              <p:cNvPr id="78" name="Freeform 20">
                <a:extLst>
                  <a:ext uri="{FF2B5EF4-FFF2-40B4-BE49-F238E27FC236}">
                    <a16:creationId xmlns:a16="http://schemas.microsoft.com/office/drawing/2014/main" id="{D2F2BD02-E800-9347-294F-D79CB1F8D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1788" y="2561545"/>
                <a:ext cx="2354263" cy="1001713"/>
              </a:xfrm>
              <a:custGeom>
                <a:avLst/>
                <a:gdLst>
                  <a:gd name="T0" fmla="*/ 744 w 744"/>
                  <a:gd name="T1" fmla="*/ 284 h 316"/>
                  <a:gd name="T2" fmla="*/ 733 w 744"/>
                  <a:gd name="T3" fmla="*/ 289 h 316"/>
                  <a:gd name="T4" fmla="*/ 11 w 744"/>
                  <a:gd name="T5" fmla="*/ 291 h 316"/>
                  <a:gd name="T6" fmla="*/ 0 w 744"/>
                  <a:gd name="T7" fmla="*/ 285 h 316"/>
                  <a:gd name="T8" fmla="*/ 1 w 744"/>
                  <a:gd name="T9" fmla="*/ 316 h 316"/>
                  <a:gd name="T10" fmla="*/ 26 w 744"/>
                  <a:gd name="T11" fmla="*/ 299 h 316"/>
                  <a:gd name="T12" fmla="*/ 16 w 744"/>
                  <a:gd name="T13" fmla="*/ 294 h 316"/>
                  <a:gd name="T14" fmla="*/ 728 w 744"/>
                  <a:gd name="T15" fmla="*/ 292 h 316"/>
                  <a:gd name="T16" fmla="*/ 718 w 744"/>
                  <a:gd name="T17" fmla="*/ 298 h 316"/>
                  <a:gd name="T18" fmla="*/ 743 w 744"/>
                  <a:gd name="T19" fmla="*/ 315 h 316"/>
                  <a:gd name="T20" fmla="*/ 744 w 744"/>
                  <a:gd name="T21" fmla="*/ 28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284"/>
                    </a:moveTo>
                    <a:cubicBezTo>
                      <a:pt x="733" y="289"/>
                      <a:pt x="733" y="289"/>
                      <a:pt x="733" y="289"/>
                    </a:cubicBezTo>
                    <a:cubicBezTo>
                      <a:pt x="580" y="2"/>
                      <a:pt x="165" y="0"/>
                      <a:pt x="11" y="291"/>
                    </a:cubicBezTo>
                    <a:cubicBezTo>
                      <a:pt x="0" y="285"/>
                      <a:pt x="0" y="285"/>
                      <a:pt x="0" y="285"/>
                    </a:cubicBezTo>
                    <a:cubicBezTo>
                      <a:pt x="1" y="316"/>
                      <a:pt x="1" y="316"/>
                      <a:pt x="1" y="316"/>
                    </a:cubicBezTo>
                    <a:cubicBezTo>
                      <a:pt x="26" y="299"/>
                      <a:pt x="26" y="299"/>
                      <a:pt x="26" y="299"/>
                    </a:cubicBezTo>
                    <a:cubicBezTo>
                      <a:pt x="16" y="294"/>
                      <a:pt x="16" y="294"/>
                      <a:pt x="16" y="294"/>
                    </a:cubicBezTo>
                    <a:cubicBezTo>
                      <a:pt x="167" y="8"/>
                      <a:pt x="576" y="8"/>
                      <a:pt x="728" y="292"/>
                    </a:cubicBezTo>
                    <a:cubicBezTo>
                      <a:pt x="718" y="298"/>
                      <a:pt x="718" y="298"/>
                      <a:pt x="718" y="298"/>
                    </a:cubicBezTo>
                    <a:cubicBezTo>
                      <a:pt x="743" y="315"/>
                      <a:pt x="743" y="315"/>
                      <a:pt x="743" y="315"/>
                    </a:cubicBezTo>
                    <a:cubicBezTo>
                      <a:pt x="744" y="284"/>
                      <a:pt x="744" y="284"/>
                      <a:pt x="744" y="2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Oval 21">
                <a:extLst>
                  <a:ext uri="{FF2B5EF4-FFF2-40B4-BE49-F238E27FC236}">
                    <a16:creationId xmlns:a16="http://schemas.microsoft.com/office/drawing/2014/main" id="{8D2A3526-8604-6D8E-2DAB-4EEA1308F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9863" y="2732995"/>
                <a:ext cx="138113" cy="1397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2">
                <a:extLst>
                  <a:ext uri="{FF2B5EF4-FFF2-40B4-BE49-F238E27FC236}">
                    <a16:creationId xmlns:a16="http://schemas.microsoft.com/office/drawing/2014/main" id="{9C3FCBEB-AB66-F79D-6D49-90CFC2D5A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2088" y="2358345"/>
                <a:ext cx="93663" cy="723900"/>
              </a:xfrm>
              <a:custGeom>
                <a:avLst/>
                <a:gdLst>
                  <a:gd name="T0" fmla="*/ 59 w 59"/>
                  <a:gd name="T1" fmla="*/ 402 h 456"/>
                  <a:gd name="T2" fmla="*/ 36 w 59"/>
                  <a:gd name="T3" fmla="*/ 402 h 456"/>
                  <a:gd name="T4" fmla="*/ 36 w 59"/>
                  <a:gd name="T5" fmla="*/ 54 h 456"/>
                  <a:gd name="T6" fmla="*/ 59 w 59"/>
                  <a:gd name="T7" fmla="*/ 54 h 456"/>
                  <a:gd name="T8" fmla="*/ 30 w 59"/>
                  <a:gd name="T9" fmla="*/ 0 h 456"/>
                  <a:gd name="T10" fmla="*/ 0 w 59"/>
                  <a:gd name="T11" fmla="*/ 54 h 456"/>
                  <a:gd name="T12" fmla="*/ 24 w 59"/>
                  <a:gd name="T13" fmla="*/ 54 h 456"/>
                  <a:gd name="T14" fmla="*/ 24 w 59"/>
                  <a:gd name="T15" fmla="*/ 402 h 456"/>
                  <a:gd name="T16" fmla="*/ 0 w 59"/>
                  <a:gd name="T17" fmla="*/ 402 h 456"/>
                  <a:gd name="T18" fmla="*/ 30 w 59"/>
                  <a:gd name="T19" fmla="*/ 456 h 456"/>
                  <a:gd name="T20" fmla="*/ 59 w 59"/>
                  <a:gd name="T21" fmla="*/ 402 h 456"/>
                  <a:gd name="T22" fmla="*/ 59 w 59"/>
                  <a:gd name="T23" fmla="*/ 402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456">
                    <a:moveTo>
                      <a:pt x="59" y="402"/>
                    </a:moveTo>
                    <a:lnTo>
                      <a:pt x="36" y="402"/>
                    </a:lnTo>
                    <a:lnTo>
                      <a:pt x="36" y="54"/>
                    </a:lnTo>
                    <a:lnTo>
                      <a:pt x="59" y="54"/>
                    </a:lnTo>
                    <a:lnTo>
                      <a:pt x="30" y="0"/>
                    </a:lnTo>
                    <a:lnTo>
                      <a:pt x="0" y="54"/>
                    </a:lnTo>
                    <a:lnTo>
                      <a:pt x="24" y="54"/>
                    </a:lnTo>
                    <a:lnTo>
                      <a:pt x="24" y="402"/>
                    </a:lnTo>
                    <a:lnTo>
                      <a:pt x="0" y="402"/>
                    </a:lnTo>
                    <a:lnTo>
                      <a:pt x="30" y="456"/>
                    </a:lnTo>
                    <a:lnTo>
                      <a:pt x="59" y="402"/>
                    </a:lnTo>
                    <a:lnTo>
                      <a:pt x="59" y="4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33FDAB98-CC98-E13B-C19B-5D735A6237A7}"/>
                </a:ext>
              </a:extLst>
            </p:cNvPr>
            <p:cNvGrpSpPr/>
            <p:nvPr/>
          </p:nvGrpSpPr>
          <p:grpSpPr>
            <a:xfrm>
              <a:off x="5806855" y="3104172"/>
              <a:ext cx="392212" cy="342407"/>
              <a:chOff x="1450975" y="3768725"/>
              <a:chExt cx="300038" cy="261938"/>
            </a:xfrm>
            <a:solidFill>
              <a:srgbClr val="095667"/>
            </a:solidFill>
          </p:grpSpPr>
          <p:sp>
            <p:nvSpPr>
              <p:cNvPr id="95" name="Oval 154">
                <a:extLst>
                  <a:ext uri="{FF2B5EF4-FFF2-40B4-BE49-F238E27FC236}">
                    <a16:creationId xmlns:a16="http://schemas.microsoft.com/office/drawing/2014/main" id="{5517C236-2121-2545-C4B1-40F40056D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075" y="3956050"/>
                <a:ext cx="74613" cy="746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Oval 155">
                <a:extLst>
                  <a:ext uri="{FF2B5EF4-FFF2-40B4-BE49-F238E27FC236}">
                    <a16:creationId xmlns:a16="http://schemas.microsoft.com/office/drawing/2014/main" id="{2251BB8D-012A-5572-CBBF-4ABFE67AA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5763" y="3956050"/>
                <a:ext cx="74613" cy="746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56">
                <a:extLst>
                  <a:ext uri="{FF2B5EF4-FFF2-40B4-BE49-F238E27FC236}">
                    <a16:creationId xmlns:a16="http://schemas.microsoft.com/office/drawing/2014/main" id="{4CFC7E78-7D4A-8686-B034-07932C04E6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50975" y="3768725"/>
                <a:ext cx="300038" cy="204788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40" y="0"/>
                  </a:cxn>
                  <a:cxn ang="0">
                    <a:pos x="37" y="4"/>
                  </a:cxn>
                  <a:cxn ang="0">
                    <a:pos x="37" y="15"/>
                  </a:cxn>
                  <a:cxn ang="0">
                    <a:pos x="19" y="15"/>
                  </a:cxn>
                  <a:cxn ang="0">
                    <a:pos x="13" y="18"/>
                  </a:cxn>
                  <a:cxn ang="0">
                    <a:pos x="2" y="40"/>
                  </a:cxn>
                  <a:cxn ang="0">
                    <a:pos x="0" y="47"/>
                  </a:cxn>
                  <a:cxn ang="0">
                    <a:pos x="0" y="69"/>
                  </a:cxn>
                  <a:cxn ang="0">
                    <a:pos x="3" y="75"/>
                  </a:cxn>
                  <a:cxn ang="0">
                    <a:pos x="5" y="77"/>
                  </a:cxn>
                  <a:cxn ang="0">
                    <a:pos x="9" y="79"/>
                  </a:cxn>
                  <a:cxn ang="0">
                    <a:pos x="29" y="65"/>
                  </a:cxn>
                  <a:cxn ang="0">
                    <a:pos x="50" y="80"/>
                  </a:cxn>
                  <a:cxn ang="0">
                    <a:pos x="74" y="80"/>
                  </a:cxn>
                  <a:cxn ang="0">
                    <a:pos x="95" y="65"/>
                  </a:cxn>
                  <a:cxn ang="0">
                    <a:pos x="115" y="79"/>
                  </a:cxn>
                  <a:cxn ang="0">
                    <a:pos x="117" y="76"/>
                  </a:cxn>
                  <a:cxn ang="0">
                    <a:pos x="117" y="4"/>
                  </a:cxn>
                  <a:cxn ang="0">
                    <a:pos x="113" y="0"/>
                  </a:cxn>
                  <a:cxn ang="0">
                    <a:pos x="37" y="44"/>
                  </a:cxn>
                  <a:cxn ang="0">
                    <a:pos x="15" y="44"/>
                  </a:cxn>
                  <a:cxn ang="0">
                    <a:pos x="22" y="22"/>
                  </a:cxn>
                  <a:cxn ang="0">
                    <a:pos x="37" y="22"/>
                  </a:cxn>
                  <a:cxn ang="0">
                    <a:pos x="37" y="44"/>
                  </a:cxn>
                </a:cxnLst>
                <a:rect l="0" t="0" r="r" b="b"/>
                <a:pathLst>
                  <a:path w="117" h="80">
                    <a:moveTo>
                      <a:pt x="113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8" y="0"/>
                      <a:pt x="37" y="2"/>
                      <a:pt x="37" y="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7" y="15"/>
                      <a:pt x="14" y="16"/>
                      <a:pt x="13" y="18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1" y="42"/>
                      <a:pt x="0" y="45"/>
                      <a:pt x="0" y="47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1"/>
                      <a:pt x="2" y="74"/>
                      <a:pt x="3" y="75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6" y="78"/>
                      <a:pt x="8" y="79"/>
                      <a:pt x="9" y="79"/>
                    </a:cubicBezTo>
                    <a:cubicBezTo>
                      <a:pt x="12" y="71"/>
                      <a:pt x="20" y="65"/>
                      <a:pt x="29" y="65"/>
                    </a:cubicBezTo>
                    <a:cubicBezTo>
                      <a:pt x="39" y="65"/>
                      <a:pt x="47" y="71"/>
                      <a:pt x="50" y="80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7" y="71"/>
                      <a:pt x="85" y="65"/>
                      <a:pt x="95" y="65"/>
                    </a:cubicBezTo>
                    <a:cubicBezTo>
                      <a:pt x="104" y="65"/>
                      <a:pt x="112" y="71"/>
                      <a:pt x="115" y="79"/>
                    </a:cubicBezTo>
                    <a:cubicBezTo>
                      <a:pt x="116" y="78"/>
                      <a:pt x="117" y="77"/>
                      <a:pt x="117" y="76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117" y="2"/>
                      <a:pt x="115" y="0"/>
                      <a:pt x="113" y="0"/>
                    </a:cubicBezTo>
                    <a:close/>
                    <a:moveTo>
                      <a:pt x="37" y="44"/>
                    </a:moveTo>
                    <a:cubicBezTo>
                      <a:pt x="15" y="44"/>
                      <a:pt x="15" y="44"/>
                      <a:pt x="15" y="44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37" y="22"/>
                      <a:pt x="37" y="22"/>
                      <a:pt x="37" y="22"/>
                    </a:cubicBezTo>
                    <a:lnTo>
                      <a:pt x="37" y="4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723A610-DABC-2909-BC07-2E83F00CF6CE}"/>
              </a:ext>
            </a:extLst>
          </p:cNvPr>
          <p:cNvGrpSpPr/>
          <p:nvPr/>
        </p:nvGrpSpPr>
        <p:grpSpPr>
          <a:xfrm>
            <a:off x="3627780" y="2681011"/>
            <a:ext cx="1897587" cy="2024179"/>
            <a:chOff x="3627780" y="2681011"/>
            <a:chExt cx="1897587" cy="2024179"/>
          </a:xfrm>
        </p:grpSpPr>
        <p:sp>
          <p:nvSpPr>
            <p:cNvPr id="62" name="Freeform 8">
              <a:extLst>
                <a:ext uri="{FF2B5EF4-FFF2-40B4-BE49-F238E27FC236}">
                  <a16:creationId xmlns:a16="http://schemas.microsoft.com/office/drawing/2014/main" id="{EFE5A9B4-110D-2DD1-8400-84DF77B7F7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2569" y="2681011"/>
              <a:ext cx="1246731" cy="1253124"/>
            </a:xfrm>
            <a:custGeom>
              <a:avLst/>
              <a:gdLst>
                <a:gd name="T0" fmla="*/ 245 w 489"/>
                <a:gd name="T1" fmla="*/ 0 h 490"/>
                <a:gd name="T2" fmla="*/ 489 w 489"/>
                <a:gd name="T3" fmla="*/ 245 h 490"/>
                <a:gd name="T4" fmla="*/ 245 w 489"/>
                <a:gd name="T5" fmla="*/ 490 h 490"/>
                <a:gd name="T6" fmla="*/ 0 w 489"/>
                <a:gd name="T7" fmla="*/ 245 h 490"/>
                <a:gd name="T8" fmla="*/ 245 w 489"/>
                <a:gd name="T9" fmla="*/ 0 h 490"/>
                <a:gd name="T10" fmla="*/ 245 w 489"/>
                <a:gd name="T11" fmla="*/ 87 h 490"/>
                <a:gd name="T12" fmla="*/ 87 w 489"/>
                <a:gd name="T13" fmla="*/ 245 h 490"/>
                <a:gd name="T14" fmla="*/ 245 w 489"/>
                <a:gd name="T15" fmla="*/ 403 h 490"/>
                <a:gd name="T16" fmla="*/ 402 w 489"/>
                <a:gd name="T17" fmla="*/ 245 h 490"/>
                <a:gd name="T18" fmla="*/ 245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5" y="0"/>
                  </a:moveTo>
                  <a:cubicBezTo>
                    <a:pt x="380" y="0"/>
                    <a:pt x="489" y="110"/>
                    <a:pt x="489" y="245"/>
                  </a:cubicBezTo>
                  <a:cubicBezTo>
                    <a:pt x="489" y="380"/>
                    <a:pt x="380" y="490"/>
                    <a:pt x="245" y="490"/>
                  </a:cubicBezTo>
                  <a:cubicBezTo>
                    <a:pt x="109" y="490"/>
                    <a:pt x="0" y="380"/>
                    <a:pt x="0" y="245"/>
                  </a:cubicBezTo>
                  <a:cubicBezTo>
                    <a:pt x="0" y="110"/>
                    <a:pt x="109" y="0"/>
                    <a:pt x="245" y="0"/>
                  </a:cubicBezTo>
                  <a:close/>
                  <a:moveTo>
                    <a:pt x="245" y="87"/>
                  </a:moveTo>
                  <a:cubicBezTo>
                    <a:pt x="157" y="87"/>
                    <a:pt x="87" y="158"/>
                    <a:pt x="87" y="245"/>
                  </a:cubicBezTo>
                  <a:cubicBezTo>
                    <a:pt x="87" y="332"/>
                    <a:pt x="157" y="403"/>
                    <a:pt x="245" y="403"/>
                  </a:cubicBezTo>
                  <a:cubicBezTo>
                    <a:pt x="332" y="403"/>
                    <a:pt x="402" y="332"/>
                    <a:pt x="402" y="245"/>
                  </a:cubicBezTo>
                  <a:cubicBezTo>
                    <a:pt x="402" y="158"/>
                    <a:pt x="332" y="87"/>
                    <a:pt x="245" y="8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68C066C-6F2D-F985-E849-7329FD1D0AB9}"/>
                </a:ext>
              </a:extLst>
            </p:cNvPr>
            <p:cNvGrpSpPr/>
            <p:nvPr/>
          </p:nvGrpSpPr>
          <p:grpSpPr>
            <a:xfrm>
              <a:off x="3627780" y="3732101"/>
              <a:ext cx="1897587" cy="973089"/>
              <a:chOff x="4918075" y="4633233"/>
              <a:chExt cx="2355850" cy="1208087"/>
            </a:xfrm>
            <a:solidFill>
              <a:srgbClr val="FFC000"/>
            </a:solidFill>
          </p:grpSpPr>
          <p:sp>
            <p:nvSpPr>
              <p:cNvPr id="70" name="Freeform 14">
                <a:extLst>
                  <a:ext uri="{FF2B5EF4-FFF2-40B4-BE49-F238E27FC236}">
                    <a16:creationId xmlns:a16="http://schemas.microsoft.com/office/drawing/2014/main" id="{D77EEA66-0752-4C92-27E2-740505D4E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8075" y="4633233"/>
                <a:ext cx="2355850" cy="1001713"/>
              </a:xfrm>
              <a:custGeom>
                <a:avLst/>
                <a:gdLst>
                  <a:gd name="T0" fmla="*/ 744 w 744"/>
                  <a:gd name="T1" fmla="*/ 33 h 316"/>
                  <a:gd name="T2" fmla="*/ 733 w 744"/>
                  <a:gd name="T3" fmla="*/ 27 h 316"/>
                  <a:gd name="T4" fmla="*/ 10 w 744"/>
                  <a:gd name="T5" fmla="*/ 25 h 316"/>
                  <a:gd name="T6" fmla="*/ 0 w 744"/>
                  <a:gd name="T7" fmla="*/ 31 h 316"/>
                  <a:gd name="T8" fmla="*/ 0 w 744"/>
                  <a:gd name="T9" fmla="*/ 0 h 316"/>
                  <a:gd name="T10" fmla="*/ 26 w 744"/>
                  <a:gd name="T11" fmla="*/ 17 h 316"/>
                  <a:gd name="T12" fmla="*/ 15 w 744"/>
                  <a:gd name="T13" fmla="*/ 23 h 316"/>
                  <a:gd name="T14" fmla="*/ 728 w 744"/>
                  <a:gd name="T15" fmla="*/ 24 h 316"/>
                  <a:gd name="T16" fmla="*/ 717 w 744"/>
                  <a:gd name="T17" fmla="*/ 19 h 316"/>
                  <a:gd name="T18" fmla="*/ 743 w 744"/>
                  <a:gd name="T19" fmla="*/ 2 h 316"/>
                  <a:gd name="T20" fmla="*/ 744 w 744"/>
                  <a:gd name="T21" fmla="*/ 3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33"/>
                    </a:moveTo>
                    <a:cubicBezTo>
                      <a:pt x="733" y="27"/>
                      <a:pt x="733" y="27"/>
                      <a:pt x="733" y="27"/>
                    </a:cubicBezTo>
                    <a:cubicBezTo>
                      <a:pt x="579" y="314"/>
                      <a:pt x="164" y="316"/>
                      <a:pt x="10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6" y="308"/>
                      <a:pt x="576" y="308"/>
                      <a:pt x="728" y="24"/>
                    </a:cubicBezTo>
                    <a:cubicBezTo>
                      <a:pt x="717" y="19"/>
                      <a:pt x="717" y="19"/>
                      <a:pt x="717" y="19"/>
                    </a:cubicBezTo>
                    <a:cubicBezTo>
                      <a:pt x="743" y="2"/>
                      <a:pt x="743" y="2"/>
                      <a:pt x="743" y="2"/>
                    </a:cubicBezTo>
                    <a:cubicBezTo>
                      <a:pt x="744" y="33"/>
                      <a:pt x="744" y="33"/>
                      <a:pt x="744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Oval 15">
                <a:extLst>
                  <a:ext uri="{FF2B5EF4-FFF2-40B4-BE49-F238E27FC236}">
                    <a16:creationId xmlns:a16="http://schemas.microsoft.com/office/drawing/2014/main" id="{A560D67D-A83E-18F7-1344-BECC8F91C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6150" y="5326970"/>
                <a:ext cx="136525" cy="1365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6">
                <a:extLst>
                  <a:ext uri="{FF2B5EF4-FFF2-40B4-BE49-F238E27FC236}">
                    <a16:creationId xmlns:a16="http://schemas.microsoft.com/office/drawing/2014/main" id="{F5670F63-4022-75C1-8FC0-44E814A7C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375" y="5114245"/>
                <a:ext cx="95250" cy="727075"/>
              </a:xfrm>
              <a:custGeom>
                <a:avLst/>
                <a:gdLst>
                  <a:gd name="T0" fmla="*/ 60 w 60"/>
                  <a:gd name="T1" fmla="*/ 54 h 458"/>
                  <a:gd name="T2" fmla="*/ 36 w 60"/>
                  <a:gd name="T3" fmla="*/ 54 h 458"/>
                  <a:gd name="T4" fmla="*/ 36 w 60"/>
                  <a:gd name="T5" fmla="*/ 404 h 458"/>
                  <a:gd name="T6" fmla="*/ 60 w 60"/>
                  <a:gd name="T7" fmla="*/ 404 h 458"/>
                  <a:gd name="T8" fmla="*/ 30 w 60"/>
                  <a:gd name="T9" fmla="*/ 458 h 458"/>
                  <a:gd name="T10" fmla="*/ 0 w 60"/>
                  <a:gd name="T11" fmla="*/ 404 h 458"/>
                  <a:gd name="T12" fmla="*/ 24 w 60"/>
                  <a:gd name="T13" fmla="*/ 404 h 458"/>
                  <a:gd name="T14" fmla="*/ 24 w 60"/>
                  <a:gd name="T15" fmla="*/ 54 h 458"/>
                  <a:gd name="T16" fmla="*/ 0 w 60"/>
                  <a:gd name="T17" fmla="*/ 54 h 458"/>
                  <a:gd name="T18" fmla="*/ 30 w 60"/>
                  <a:gd name="T19" fmla="*/ 0 h 458"/>
                  <a:gd name="T20" fmla="*/ 60 w 60"/>
                  <a:gd name="T21" fmla="*/ 54 h 458"/>
                  <a:gd name="T22" fmla="*/ 60 w 60"/>
                  <a:gd name="T23" fmla="*/ 54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458">
                    <a:moveTo>
                      <a:pt x="60" y="54"/>
                    </a:moveTo>
                    <a:lnTo>
                      <a:pt x="36" y="54"/>
                    </a:lnTo>
                    <a:lnTo>
                      <a:pt x="36" y="404"/>
                    </a:lnTo>
                    <a:lnTo>
                      <a:pt x="60" y="404"/>
                    </a:lnTo>
                    <a:lnTo>
                      <a:pt x="30" y="458"/>
                    </a:lnTo>
                    <a:lnTo>
                      <a:pt x="0" y="404"/>
                    </a:lnTo>
                    <a:lnTo>
                      <a:pt x="24" y="404"/>
                    </a:lnTo>
                    <a:lnTo>
                      <a:pt x="24" y="54"/>
                    </a:lnTo>
                    <a:lnTo>
                      <a:pt x="0" y="54"/>
                    </a:lnTo>
                    <a:lnTo>
                      <a:pt x="30" y="0"/>
                    </a:lnTo>
                    <a:lnTo>
                      <a:pt x="60" y="54"/>
                    </a:lnTo>
                    <a:lnTo>
                      <a:pt x="60" y="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786BF97E-1DF2-4C69-6BD9-C124CE8035B0}"/>
                </a:ext>
              </a:extLst>
            </p:cNvPr>
            <p:cNvGrpSpPr/>
            <p:nvPr/>
          </p:nvGrpSpPr>
          <p:grpSpPr>
            <a:xfrm>
              <a:off x="4344181" y="3097946"/>
              <a:ext cx="388064" cy="354859"/>
              <a:chOff x="2046288" y="3759200"/>
              <a:chExt cx="296863" cy="271463"/>
            </a:xfrm>
            <a:solidFill>
              <a:srgbClr val="FFC000"/>
            </a:solidFill>
          </p:grpSpPr>
          <p:sp>
            <p:nvSpPr>
              <p:cNvPr id="99" name="Rectangle 160">
                <a:extLst>
                  <a:ext uri="{FF2B5EF4-FFF2-40B4-BE49-F238E27FC236}">
                    <a16:creationId xmlns:a16="http://schemas.microsoft.com/office/drawing/2014/main" id="{50C7E0C9-7D1B-35ED-2EE2-F37FB0602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5338" y="3973513"/>
                <a:ext cx="55563" cy="571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161">
                <a:extLst>
                  <a:ext uri="{FF2B5EF4-FFF2-40B4-BE49-F238E27FC236}">
                    <a16:creationId xmlns:a16="http://schemas.microsoft.com/office/drawing/2014/main" id="{CC6F3E53-9E52-21BB-C3A8-0A7355B65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9950" y="3935413"/>
                <a:ext cx="55563" cy="952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Rectangle 162">
                <a:extLst>
                  <a:ext uri="{FF2B5EF4-FFF2-40B4-BE49-F238E27FC236}">
                    <a16:creationId xmlns:a16="http://schemas.microsoft.com/office/drawing/2014/main" id="{523231A5-A51F-DAE2-2C48-67546C619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975" y="3898900"/>
                <a:ext cx="57150" cy="1317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Rectangle 163">
                <a:extLst>
                  <a:ext uri="{FF2B5EF4-FFF2-40B4-BE49-F238E27FC236}">
                    <a16:creationId xmlns:a16="http://schemas.microsoft.com/office/drawing/2014/main" id="{9C70D398-D8A0-4FE5-92A4-6441E57DB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7588" y="3860800"/>
                <a:ext cx="55563" cy="1698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64">
                <a:extLst>
                  <a:ext uri="{FF2B5EF4-FFF2-40B4-BE49-F238E27FC236}">
                    <a16:creationId xmlns:a16="http://schemas.microsoft.com/office/drawing/2014/main" id="{73C81CAB-633F-B3EC-6BC6-5C97C2154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6288" y="3759200"/>
                <a:ext cx="296863" cy="176213"/>
              </a:xfrm>
              <a:custGeom>
                <a:avLst/>
                <a:gdLst/>
                <a:ahLst/>
                <a:cxnLst>
                  <a:cxn ang="0">
                    <a:pos x="162" y="25"/>
                  </a:cxn>
                  <a:cxn ang="0">
                    <a:pos x="126" y="25"/>
                  </a:cxn>
                  <a:cxn ang="0">
                    <a:pos x="81" y="59"/>
                  </a:cxn>
                  <a:cxn ang="0">
                    <a:pos x="59" y="48"/>
                  </a:cxn>
                  <a:cxn ang="0">
                    <a:pos x="0" y="96"/>
                  </a:cxn>
                  <a:cxn ang="0">
                    <a:pos x="0" y="111"/>
                  </a:cxn>
                  <a:cxn ang="0">
                    <a:pos x="60" y="62"/>
                  </a:cxn>
                  <a:cxn ang="0">
                    <a:pos x="83" y="74"/>
                  </a:cxn>
                  <a:cxn ang="0">
                    <a:pos x="131" y="37"/>
                  </a:cxn>
                  <a:cxn ang="0">
                    <a:pos x="166" y="37"/>
                  </a:cxn>
                  <a:cxn ang="0">
                    <a:pos x="187" y="16"/>
                  </a:cxn>
                  <a:cxn ang="0">
                    <a:pos x="187" y="0"/>
                  </a:cxn>
                  <a:cxn ang="0">
                    <a:pos x="162" y="25"/>
                  </a:cxn>
                </a:cxnLst>
                <a:rect l="0" t="0" r="r" b="b"/>
                <a:pathLst>
                  <a:path w="187" h="111">
                    <a:moveTo>
                      <a:pt x="162" y="25"/>
                    </a:moveTo>
                    <a:lnTo>
                      <a:pt x="126" y="25"/>
                    </a:lnTo>
                    <a:lnTo>
                      <a:pt x="81" y="59"/>
                    </a:lnTo>
                    <a:lnTo>
                      <a:pt x="59" y="48"/>
                    </a:lnTo>
                    <a:lnTo>
                      <a:pt x="0" y="96"/>
                    </a:lnTo>
                    <a:lnTo>
                      <a:pt x="0" y="111"/>
                    </a:lnTo>
                    <a:lnTo>
                      <a:pt x="60" y="62"/>
                    </a:lnTo>
                    <a:lnTo>
                      <a:pt x="83" y="74"/>
                    </a:lnTo>
                    <a:lnTo>
                      <a:pt x="131" y="37"/>
                    </a:lnTo>
                    <a:lnTo>
                      <a:pt x="166" y="37"/>
                    </a:lnTo>
                    <a:lnTo>
                      <a:pt x="187" y="16"/>
                    </a:lnTo>
                    <a:lnTo>
                      <a:pt x="187" y="0"/>
                    </a:lnTo>
                    <a:lnTo>
                      <a:pt x="162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446CB34A-281E-F801-AABD-1CF03082FABE}"/>
              </a:ext>
            </a:extLst>
          </p:cNvPr>
          <p:cNvSpPr txBox="1"/>
          <p:nvPr/>
        </p:nvSpPr>
        <p:spPr>
          <a:xfrm>
            <a:off x="6314573" y="4617804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5413F30-7671-35DA-7EE5-23306D3E4D8F}"/>
              </a:ext>
            </a:extLst>
          </p:cNvPr>
          <p:cNvSpPr txBox="1"/>
          <p:nvPr/>
        </p:nvSpPr>
        <p:spPr>
          <a:xfrm>
            <a:off x="4885629" y="796000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2451587-A7EE-65B8-149B-A4C055DA86C8}"/>
              </a:ext>
            </a:extLst>
          </p:cNvPr>
          <p:cNvSpPr txBox="1"/>
          <p:nvPr/>
        </p:nvSpPr>
        <p:spPr>
          <a:xfrm>
            <a:off x="2038656" y="796000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A2848CB-DF60-1D0A-EC41-0711C6531EA0}"/>
              </a:ext>
            </a:extLst>
          </p:cNvPr>
          <p:cNvSpPr txBox="1"/>
          <p:nvPr/>
        </p:nvSpPr>
        <p:spPr>
          <a:xfrm>
            <a:off x="3466941" y="4617804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10B577B-3309-9A28-0FE7-459ECE2FBF10}"/>
              </a:ext>
            </a:extLst>
          </p:cNvPr>
          <p:cNvSpPr txBox="1"/>
          <p:nvPr/>
        </p:nvSpPr>
        <p:spPr>
          <a:xfrm>
            <a:off x="619968" y="4617804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22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4" grpId="0"/>
      <p:bldP spid="105" grpId="0"/>
      <p:bldP spid="106" grpId="0"/>
      <p:bldP spid="107" grpId="0"/>
      <p:bldP spid="10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4382E2A-7590-CB74-BDDC-4B796B19FD76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5F1841A-7FEA-ED84-8E01-789D7277A1BD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303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9F51E1-6330-A41B-2F6B-1C64D1A99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84" name="Picture Placeholder 83">
            <a:extLst>
              <a:ext uri="{FF2B5EF4-FFF2-40B4-BE49-F238E27FC236}">
                <a16:creationId xmlns:a16="http://schemas.microsoft.com/office/drawing/2014/main" id="{FC7B99BB-EF3F-251B-A710-CD6305BF6D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4" r="23214"/>
          <a:stretch>
            <a:fillRect/>
          </a:stretch>
        </p:blipFill>
        <p:spPr/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28A04B60-EBE4-1ADE-DBE0-9193DE582E94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9F33402-C2AB-8399-1474-599B36B3F0E1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13C5265-31F7-B054-6D00-E2A1F10E6B0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747173C-D34F-0604-5CD8-8130ABC442D2}"/>
              </a:ext>
            </a:extLst>
          </p:cNvPr>
          <p:cNvGrpSpPr/>
          <p:nvPr/>
        </p:nvGrpSpPr>
        <p:grpSpPr>
          <a:xfrm>
            <a:off x="7978875" y="4773744"/>
            <a:ext cx="679360" cy="731057"/>
            <a:chOff x="7978875" y="4773744"/>
            <a:chExt cx="679360" cy="731057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F464EF97-9E0D-14CC-E604-617008ACA5CF}"/>
                </a:ext>
              </a:extLst>
            </p:cNvPr>
            <p:cNvSpPr/>
            <p:nvPr/>
          </p:nvSpPr>
          <p:spPr>
            <a:xfrm flipH="1">
              <a:off x="7978875" y="4773744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005517A-7CC3-CB45-BB89-2BB4192C3BF8}"/>
                </a:ext>
              </a:extLst>
            </p:cNvPr>
            <p:cNvGrpSpPr/>
            <p:nvPr/>
          </p:nvGrpSpPr>
          <p:grpSpPr>
            <a:xfrm>
              <a:off x="8253144" y="4984466"/>
              <a:ext cx="130822" cy="309613"/>
              <a:chOff x="5505537" y="930389"/>
              <a:chExt cx="333375" cy="788988"/>
            </a:xfrm>
            <a:solidFill>
              <a:schemeClr val="bg1"/>
            </a:solidFill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8696C23-CAEB-6D2C-008D-ADE8ED1ED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6" name="Freeform 1084">
                <a:extLst>
                  <a:ext uri="{FF2B5EF4-FFF2-40B4-BE49-F238E27FC236}">
                    <a16:creationId xmlns:a16="http://schemas.microsoft.com/office/drawing/2014/main" id="{E474E76A-30A0-B68C-6540-9A7E70A9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6C86EB7-8F48-F6C2-53C5-64EC60779ECF}"/>
              </a:ext>
            </a:extLst>
          </p:cNvPr>
          <p:cNvGrpSpPr/>
          <p:nvPr/>
        </p:nvGrpSpPr>
        <p:grpSpPr>
          <a:xfrm>
            <a:off x="6987875" y="3342579"/>
            <a:ext cx="679360" cy="731057"/>
            <a:chOff x="6987875" y="3342579"/>
            <a:chExt cx="679360" cy="731057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E1767B93-DA47-6462-BA65-6DA2DF1EF237}"/>
                </a:ext>
              </a:extLst>
            </p:cNvPr>
            <p:cNvSpPr/>
            <p:nvPr/>
          </p:nvSpPr>
          <p:spPr>
            <a:xfrm flipH="1">
              <a:off x="6987875" y="3342579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73FCBF7-581C-D305-A12C-DC8577F6E8B8}"/>
                </a:ext>
              </a:extLst>
            </p:cNvPr>
            <p:cNvGrpSpPr/>
            <p:nvPr/>
          </p:nvGrpSpPr>
          <p:grpSpPr>
            <a:xfrm flipH="1">
              <a:off x="7202706" y="3581584"/>
              <a:ext cx="249697" cy="253046"/>
              <a:chOff x="8535988" y="2424113"/>
              <a:chExt cx="828675" cy="839787"/>
            </a:xfrm>
            <a:solidFill>
              <a:schemeClr val="bg1"/>
            </a:solidFill>
          </p:grpSpPr>
          <p:sp>
            <p:nvSpPr>
              <p:cNvPr id="71" name="Rectangle 5">
                <a:extLst>
                  <a:ext uri="{FF2B5EF4-FFF2-40B4-BE49-F238E27FC236}">
                    <a16:creationId xmlns:a16="http://schemas.microsoft.com/office/drawing/2014/main" id="{581ACB19-D0CB-F0BA-D9CA-3E0992B0D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04263" y="2925763"/>
                <a:ext cx="493713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2" name="Rectangle 6">
                <a:extLst>
                  <a:ext uri="{FF2B5EF4-FFF2-40B4-BE49-F238E27FC236}">
                    <a16:creationId xmlns:a16="http://schemas.microsoft.com/office/drawing/2014/main" id="{D1D16A98-F607-7AB9-BCDC-7C458F2ED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04263" y="2762250"/>
                <a:ext cx="95250" cy="1476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3" name="Rectangle 7">
                <a:extLst>
                  <a:ext uri="{FF2B5EF4-FFF2-40B4-BE49-F238E27FC236}">
                    <a16:creationId xmlns:a16="http://schemas.microsoft.com/office/drawing/2014/main" id="{B7AD954F-4AA2-85A7-B35A-31F6B641E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6026" y="2693988"/>
                <a:ext cx="95250" cy="215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4" name="Rectangle 8">
                <a:extLst>
                  <a:ext uri="{FF2B5EF4-FFF2-40B4-BE49-F238E27FC236}">
                    <a16:creationId xmlns:a16="http://schemas.microsoft.com/office/drawing/2014/main" id="{7D1143A5-6302-DBE0-55E4-F97E23C5B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69376" y="2613025"/>
                <a:ext cx="95250" cy="2968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5" name="Rectangle 9">
                <a:extLst>
                  <a:ext uri="{FF2B5EF4-FFF2-40B4-BE49-F238E27FC236}">
                    <a16:creationId xmlns:a16="http://schemas.microsoft.com/office/drawing/2014/main" id="{7CA70762-174D-2FCA-2DB4-4923AA9E3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2726" y="2720975"/>
                <a:ext cx="98425" cy="1889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6" name="Freeform 10">
                <a:extLst>
                  <a:ext uri="{FF2B5EF4-FFF2-40B4-BE49-F238E27FC236}">
                    <a16:creationId xmlns:a16="http://schemas.microsoft.com/office/drawing/2014/main" id="{C9F32BE7-53D8-CDD2-F2C5-B20220690D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35988" y="2424113"/>
                <a:ext cx="828675" cy="669925"/>
              </a:xfrm>
              <a:custGeom>
                <a:avLst/>
                <a:gdLst>
                  <a:gd name="T0" fmla="*/ 188 w 218"/>
                  <a:gd name="T1" fmla="*/ 13 h 176"/>
                  <a:gd name="T2" fmla="*/ 146 w 218"/>
                  <a:gd name="T3" fmla="*/ 13 h 176"/>
                  <a:gd name="T4" fmla="*/ 132 w 218"/>
                  <a:gd name="T5" fmla="*/ 0 h 176"/>
                  <a:gd name="T6" fmla="*/ 86 w 218"/>
                  <a:gd name="T7" fmla="*/ 0 h 176"/>
                  <a:gd name="T8" fmla="*/ 72 w 218"/>
                  <a:gd name="T9" fmla="*/ 13 h 176"/>
                  <a:gd name="T10" fmla="*/ 30 w 218"/>
                  <a:gd name="T11" fmla="*/ 13 h 176"/>
                  <a:gd name="T12" fmla="*/ 0 w 218"/>
                  <a:gd name="T13" fmla="*/ 43 h 176"/>
                  <a:gd name="T14" fmla="*/ 0 w 218"/>
                  <a:gd name="T15" fmla="*/ 146 h 176"/>
                  <a:gd name="T16" fmla="*/ 30 w 218"/>
                  <a:gd name="T17" fmla="*/ 176 h 176"/>
                  <a:gd name="T18" fmla="*/ 188 w 218"/>
                  <a:gd name="T19" fmla="*/ 176 h 176"/>
                  <a:gd name="T20" fmla="*/ 218 w 218"/>
                  <a:gd name="T21" fmla="*/ 146 h 176"/>
                  <a:gd name="T22" fmla="*/ 218 w 218"/>
                  <a:gd name="T23" fmla="*/ 43 h 176"/>
                  <a:gd name="T24" fmla="*/ 188 w 218"/>
                  <a:gd name="T25" fmla="*/ 13 h 176"/>
                  <a:gd name="T26" fmla="*/ 200 w 218"/>
                  <a:gd name="T27" fmla="*/ 146 h 176"/>
                  <a:gd name="T28" fmla="*/ 188 w 218"/>
                  <a:gd name="T29" fmla="*/ 158 h 176"/>
                  <a:gd name="T30" fmla="*/ 30 w 218"/>
                  <a:gd name="T31" fmla="*/ 158 h 176"/>
                  <a:gd name="T32" fmla="*/ 18 w 218"/>
                  <a:gd name="T33" fmla="*/ 146 h 176"/>
                  <a:gd name="T34" fmla="*/ 18 w 218"/>
                  <a:gd name="T35" fmla="*/ 43 h 176"/>
                  <a:gd name="T36" fmla="*/ 30 w 218"/>
                  <a:gd name="T37" fmla="*/ 31 h 176"/>
                  <a:gd name="T38" fmla="*/ 188 w 218"/>
                  <a:gd name="T39" fmla="*/ 31 h 176"/>
                  <a:gd name="T40" fmla="*/ 200 w 218"/>
                  <a:gd name="T41" fmla="*/ 43 h 176"/>
                  <a:gd name="T42" fmla="*/ 200 w 218"/>
                  <a:gd name="T43" fmla="*/ 14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8" h="176">
                    <a:moveTo>
                      <a:pt x="188" y="13"/>
                    </a:moveTo>
                    <a:cubicBezTo>
                      <a:pt x="146" y="13"/>
                      <a:pt x="146" y="13"/>
                      <a:pt x="146" y="13"/>
                    </a:cubicBezTo>
                    <a:cubicBezTo>
                      <a:pt x="145" y="6"/>
                      <a:pt x="139" y="0"/>
                      <a:pt x="132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79" y="0"/>
                      <a:pt x="73" y="6"/>
                      <a:pt x="72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13" y="13"/>
                      <a:pt x="0" y="26"/>
                      <a:pt x="0" y="43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62"/>
                      <a:pt x="13" y="176"/>
                      <a:pt x="30" y="176"/>
                    </a:cubicBezTo>
                    <a:cubicBezTo>
                      <a:pt x="188" y="176"/>
                      <a:pt x="188" y="176"/>
                      <a:pt x="188" y="176"/>
                    </a:cubicBezTo>
                    <a:cubicBezTo>
                      <a:pt x="205" y="176"/>
                      <a:pt x="218" y="162"/>
                      <a:pt x="218" y="146"/>
                    </a:cubicBezTo>
                    <a:cubicBezTo>
                      <a:pt x="218" y="43"/>
                      <a:pt x="218" y="43"/>
                      <a:pt x="218" y="43"/>
                    </a:cubicBezTo>
                    <a:cubicBezTo>
                      <a:pt x="218" y="26"/>
                      <a:pt x="205" y="13"/>
                      <a:pt x="188" y="13"/>
                    </a:cubicBezTo>
                    <a:close/>
                    <a:moveTo>
                      <a:pt x="200" y="146"/>
                    </a:moveTo>
                    <a:cubicBezTo>
                      <a:pt x="200" y="152"/>
                      <a:pt x="195" y="158"/>
                      <a:pt x="188" y="158"/>
                    </a:cubicBezTo>
                    <a:cubicBezTo>
                      <a:pt x="30" y="158"/>
                      <a:pt x="30" y="158"/>
                      <a:pt x="30" y="158"/>
                    </a:cubicBezTo>
                    <a:cubicBezTo>
                      <a:pt x="24" y="158"/>
                      <a:pt x="18" y="152"/>
                      <a:pt x="18" y="146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8" y="36"/>
                      <a:pt x="24" y="31"/>
                      <a:pt x="30" y="31"/>
                    </a:cubicBezTo>
                    <a:cubicBezTo>
                      <a:pt x="188" y="31"/>
                      <a:pt x="188" y="31"/>
                      <a:pt x="188" y="31"/>
                    </a:cubicBezTo>
                    <a:cubicBezTo>
                      <a:pt x="195" y="31"/>
                      <a:pt x="200" y="36"/>
                      <a:pt x="200" y="43"/>
                    </a:cubicBezTo>
                    <a:lnTo>
                      <a:pt x="200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7" name="Freeform 11">
                <a:extLst>
                  <a:ext uri="{FF2B5EF4-FFF2-40B4-BE49-F238E27FC236}">
                    <a16:creationId xmlns:a16="http://schemas.microsoft.com/office/drawing/2014/main" id="{95BE96F0-C05C-C61A-D6BD-AD5237BA1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0288" y="3127375"/>
                <a:ext cx="136525" cy="136525"/>
              </a:xfrm>
              <a:custGeom>
                <a:avLst/>
                <a:gdLst>
                  <a:gd name="T0" fmla="*/ 2 w 36"/>
                  <a:gd name="T1" fmla="*/ 22 h 36"/>
                  <a:gd name="T2" fmla="*/ 6 w 36"/>
                  <a:gd name="T3" fmla="*/ 35 h 36"/>
                  <a:gd name="T4" fmla="*/ 10 w 36"/>
                  <a:gd name="T5" fmla="*/ 36 h 36"/>
                  <a:gd name="T6" fmla="*/ 18 w 36"/>
                  <a:gd name="T7" fmla="*/ 31 h 36"/>
                  <a:gd name="T8" fmla="*/ 36 w 36"/>
                  <a:gd name="T9" fmla="*/ 0 h 36"/>
                  <a:gd name="T10" fmla="*/ 15 w 36"/>
                  <a:gd name="T11" fmla="*/ 0 h 36"/>
                  <a:gd name="T12" fmla="*/ 2 w 36"/>
                  <a:gd name="T13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6">
                    <a:moveTo>
                      <a:pt x="2" y="22"/>
                    </a:moveTo>
                    <a:cubicBezTo>
                      <a:pt x="0" y="26"/>
                      <a:pt x="1" y="32"/>
                      <a:pt x="6" y="35"/>
                    </a:cubicBezTo>
                    <a:cubicBezTo>
                      <a:pt x="7" y="35"/>
                      <a:pt x="9" y="36"/>
                      <a:pt x="10" y="36"/>
                    </a:cubicBezTo>
                    <a:cubicBezTo>
                      <a:pt x="14" y="36"/>
                      <a:pt x="17" y="34"/>
                      <a:pt x="18" y="31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8" name="Freeform 12">
                <a:extLst>
                  <a:ext uri="{FF2B5EF4-FFF2-40B4-BE49-F238E27FC236}">
                    <a16:creationId xmlns:a16="http://schemas.microsoft.com/office/drawing/2014/main" id="{4EE29C91-E6D0-74B7-8A1E-0F765ECC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3838" y="3127375"/>
                <a:ext cx="136525" cy="136525"/>
              </a:xfrm>
              <a:custGeom>
                <a:avLst/>
                <a:gdLst>
                  <a:gd name="T0" fmla="*/ 21 w 36"/>
                  <a:gd name="T1" fmla="*/ 0 h 36"/>
                  <a:gd name="T2" fmla="*/ 0 w 36"/>
                  <a:gd name="T3" fmla="*/ 0 h 36"/>
                  <a:gd name="T4" fmla="*/ 18 w 36"/>
                  <a:gd name="T5" fmla="*/ 31 h 36"/>
                  <a:gd name="T6" fmla="*/ 26 w 36"/>
                  <a:gd name="T7" fmla="*/ 36 h 36"/>
                  <a:gd name="T8" fmla="*/ 30 w 36"/>
                  <a:gd name="T9" fmla="*/ 35 h 36"/>
                  <a:gd name="T10" fmla="*/ 34 w 36"/>
                  <a:gd name="T11" fmla="*/ 22 h 36"/>
                  <a:gd name="T12" fmla="*/ 21 w 36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6">
                    <a:moveTo>
                      <a:pt x="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9" y="34"/>
                      <a:pt x="23" y="36"/>
                      <a:pt x="26" y="36"/>
                    </a:cubicBezTo>
                    <a:cubicBezTo>
                      <a:pt x="27" y="36"/>
                      <a:pt x="29" y="35"/>
                      <a:pt x="30" y="35"/>
                    </a:cubicBezTo>
                    <a:cubicBezTo>
                      <a:pt x="35" y="32"/>
                      <a:pt x="36" y="26"/>
                      <a:pt x="34" y="22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B61ADCF-B76F-7BE5-AA31-A4FA73274078}"/>
              </a:ext>
            </a:extLst>
          </p:cNvPr>
          <p:cNvSpPr txBox="1"/>
          <p:nvPr/>
        </p:nvSpPr>
        <p:spPr>
          <a:xfrm>
            <a:off x="4430486" y="774593"/>
            <a:ext cx="4453796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93650BD-4175-895A-34C7-E145A1D06F91}"/>
              </a:ext>
            </a:extLst>
          </p:cNvPr>
          <p:cNvSpPr txBox="1"/>
          <p:nvPr/>
        </p:nvSpPr>
        <p:spPr>
          <a:xfrm>
            <a:off x="4396354" y="3012161"/>
            <a:ext cx="25137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7091134-3424-E260-C21E-A79081BD254A}"/>
              </a:ext>
            </a:extLst>
          </p:cNvPr>
          <p:cNvSpPr txBox="1"/>
          <p:nvPr/>
        </p:nvSpPr>
        <p:spPr>
          <a:xfrm>
            <a:off x="5397817" y="4438756"/>
            <a:ext cx="25137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459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80" grpId="0"/>
      <p:bldP spid="81" grpId="0"/>
      <p:bldP spid="8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713B5A8-EAE2-2757-5308-92C21FAF5621}"/>
              </a:ext>
            </a:extLst>
          </p:cNvPr>
          <p:cNvGrpSpPr/>
          <p:nvPr/>
        </p:nvGrpSpPr>
        <p:grpSpPr>
          <a:xfrm>
            <a:off x="4788180" y="1880957"/>
            <a:ext cx="3614739" cy="3489007"/>
            <a:chOff x="6824090" y="2382543"/>
            <a:chExt cx="3614739" cy="3489007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8A72804-8FA4-07F2-1225-9DA29460F757}"/>
                </a:ext>
              </a:extLst>
            </p:cNvPr>
            <p:cNvCxnSpPr>
              <a:cxnSpLocks/>
            </p:cNvCxnSpPr>
            <p:nvPr/>
          </p:nvCxnSpPr>
          <p:spPr>
            <a:xfrm>
              <a:off x="6824090" y="2382543"/>
              <a:ext cx="0" cy="3489007"/>
            </a:xfrm>
            <a:prstGeom prst="line">
              <a:avLst/>
            </a:prstGeom>
            <a:ln w="12700">
              <a:solidFill>
                <a:srgbClr val="014063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A98F9EC-5182-3A92-54A7-3F4AD2C0964A}"/>
                </a:ext>
              </a:extLst>
            </p:cNvPr>
            <p:cNvCxnSpPr>
              <a:cxnSpLocks/>
            </p:cNvCxnSpPr>
            <p:nvPr/>
          </p:nvCxnSpPr>
          <p:spPr>
            <a:xfrm>
              <a:off x="6824090" y="5871550"/>
              <a:ext cx="3614739" cy="0"/>
            </a:xfrm>
            <a:prstGeom prst="line">
              <a:avLst/>
            </a:prstGeom>
            <a:ln w="12700">
              <a:solidFill>
                <a:srgbClr val="01406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D6554CA-2E66-6C07-5E23-9B76F07A4EA3}"/>
              </a:ext>
            </a:extLst>
          </p:cNvPr>
          <p:cNvGrpSpPr/>
          <p:nvPr/>
        </p:nvGrpSpPr>
        <p:grpSpPr>
          <a:xfrm>
            <a:off x="1993789" y="1824867"/>
            <a:ext cx="669112" cy="669112"/>
            <a:chOff x="4029699" y="2326453"/>
            <a:chExt cx="669112" cy="669112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C8C35B8-4ADC-66D2-A9C9-AE858F40AEAE}"/>
                </a:ext>
              </a:extLst>
            </p:cNvPr>
            <p:cNvSpPr/>
            <p:nvPr/>
          </p:nvSpPr>
          <p:spPr>
            <a:xfrm>
              <a:off x="4029699" y="2326453"/>
              <a:ext cx="669112" cy="669112"/>
            </a:xfrm>
            <a:prstGeom prst="rect">
              <a:avLst/>
            </a:prstGeom>
            <a:solidFill>
              <a:srgbClr val="095667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reeform 32">
              <a:extLst>
                <a:ext uri="{FF2B5EF4-FFF2-40B4-BE49-F238E27FC236}">
                  <a16:creationId xmlns:a16="http://schemas.microsoft.com/office/drawing/2014/main" id="{6FAECF48-A8C0-7796-B98A-BD13470C81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3254" y="2496337"/>
              <a:ext cx="282003" cy="329344"/>
            </a:xfrm>
            <a:custGeom>
              <a:avLst/>
              <a:gdLst>
                <a:gd name="T0" fmla="*/ 65 w 137"/>
                <a:gd name="T1" fmla="*/ 100 h 160"/>
                <a:gd name="T2" fmla="*/ 65 w 137"/>
                <a:gd name="T3" fmla="*/ 88 h 160"/>
                <a:gd name="T4" fmla="*/ 85 w 137"/>
                <a:gd name="T5" fmla="*/ 84 h 160"/>
                <a:gd name="T6" fmla="*/ 73 w 137"/>
                <a:gd name="T7" fmla="*/ 81 h 160"/>
                <a:gd name="T8" fmla="*/ 69 w 137"/>
                <a:gd name="T9" fmla="*/ 71 h 160"/>
                <a:gd name="T10" fmla="*/ 66 w 137"/>
                <a:gd name="T11" fmla="*/ 81 h 160"/>
                <a:gd name="T12" fmla="*/ 51 w 137"/>
                <a:gd name="T13" fmla="*/ 94 h 160"/>
                <a:gd name="T14" fmla="*/ 74 w 137"/>
                <a:gd name="T15" fmla="*/ 108 h 160"/>
                <a:gd name="T16" fmla="*/ 74 w 137"/>
                <a:gd name="T17" fmla="*/ 120 h 160"/>
                <a:gd name="T18" fmla="*/ 54 w 137"/>
                <a:gd name="T19" fmla="*/ 124 h 160"/>
                <a:gd name="T20" fmla="*/ 66 w 137"/>
                <a:gd name="T21" fmla="*/ 128 h 160"/>
                <a:gd name="T22" fmla="*/ 69 w 137"/>
                <a:gd name="T23" fmla="*/ 137 h 160"/>
                <a:gd name="T24" fmla="*/ 73 w 137"/>
                <a:gd name="T25" fmla="*/ 128 h 160"/>
                <a:gd name="T26" fmla="*/ 87 w 137"/>
                <a:gd name="T27" fmla="*/ 114 h 160"/>
                <a:gd name="T28" fmla="*/ 129 w 137"/>
                <a:gd name="T29" fmla="*/ 92 h 160"/>
                <a:gd name="T30" fmla="*/ 90 w 137"/>
                <a:gd name="T31" fmla="*/ 43 h 160"/>
                <a:gd name="T32" fmla="*/ 106 w 137"/>
                <a:gd name="T33" fmla="*/ 7 h 160"/>
                <a:gd name="T34" fmla="*/ 79 w 137"/>
                <a:gd name="T35" fmla="*/ 3 h 160"/>
                <a:gd name="T36" fmla="*/ 69 w 137"/>
                <a:gd name="T37" fmla="*/ 5 h 160"/>
                <a:gd name="T38" fmla="*/ 28 w 137"/>
                <a:gd name="T39" fmla="*/ 10 h 160"/>
                <a:gd name="T40" fmla="*/ 47 w 137"/>
                <a:gd name="T41" fmla="*/ 43 h 160"/>
                <a:gd name="T42" fmla="*/ 7 w 137"/>
                <a:gd name="T43" fmla="*/ 92 h 160"/>
                <a:gd name="T44" fmla="*/ 30 w 137"/>
                <a:gd name="T45" fmla="*/ 160 h 160"/>
                <a:gd name="T46" fmla="*/ 137 w 137"/>
                <a:gd name="T47" fmla="*/ 129 h 160"/>
                <a:gd name="T48" fmla="*/ 37 w 137"/>
                <a:gd name="T49" fmla="*/ 13 h 160"/>
                <a:gd name="T50" fmla="*/ 66 w 137"/>
                <a:gd name="T51" fmla="*/ 12 h 160"/>
                <a:gd name="T52" fmla="*/ 81 w 137"/>
                <a:gd name="T53" fmla="*/ 11 h 160"/>
                <a:gd name="T54" fmla="*/ 98 w 137"/>
                <a:gd name="T55" fmla="*/ 10 h 160"/>
                <a:gd name="T56" fmla="*/ 54 w 137"/>
                <a:gd name="T57" fmla="*/ 39 h 160"/>
                <a:gd name="T58" fmla="*/ 106 w 137"/>
                <a:gd name="T59" fmla="*/ 152 h 160"/>
                <a:gd name="T60" fmla="*/ 7 w 137"/>
                <a:gd name="T61" fmla="*/ 129 h 160"/>
                <a:gd name="T62" fmla="*/ 54 w 137"/>
                <a:gd name="T63" fmla="*/ 48 h 160"/>
                <a:gd name="T64" fmla="*/ 106 w 137"/>
                <a:gd name="T65" fmla="*/ 69 h 160"/>
                <a:gd name="T66" fmla="*/ 106 w 137"/>
                <a:gd name="T67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7" h="160">
                  <a:moveTo>
                    <a:pt x="74" y="100"/>
                  </a:moveTo>
                  <a:cubicBezTo>
                    <a:pt x="65" y="100"/>
                    <a:pt x="65" y="100"/>
                    <a:pt x="65" y="100"/>
                  </a:cubicBezTo>
                  <a:cubicBezTo>
                    <a:pt x="61" y="100"/>
                    <a:pt x="59" y="97"/>
                    <a:pt x="59" y="94"/>
                  </a:cubicBezTo>
                  <a:cubicBezTo>
                    <a:pt x="59" y="91"/>
                    <a:pt x="61" y="88"/>
                    <a:pt x="65" y="88"/>
                  </a:cubicBezTo>
                  <a:cubicBezTo>
                    <a:pt x="81" y="88"/>
                    <a:pt x="81" y="88"/>
                    <a:pt x="81" y="88"/>
                  </a:cubicBezTo>
                  <a:cubicBezTo>
                    <a:pt x="83" y="88"/>
                    <a:pt x="85" y="86"/>
                    <a:pt x="85" y="84"/>
                  </a:cubicBezTo>
                  <a:cubicBezTo>
                    <a:pt x="85" y="82"/>
                    <a:pt x="83" y="81"/>
                    <a:pt x="81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2"/>
                    <a:pt x="71" y="71"/>
                    <a:pt x="69" y="71"/>
                  </a:cubicBezTo>
                  <a:cubicBezTo>
                    <a:pt x="67" y="71"/>
                    <a:pt x="66" y="72"/>
                    <a:pt x="66" y="75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57" y="81"/>
                    <a:pt x="51" y="86"/>
                    <a:pt x="51" y="94"/>
                  </a:cubicBezTo>
                  <a:cubicBezTo>
                    <a:pt x="51" y="101"/>
                    <a:pt x="57" y="108"/>
                    <a:pt x="65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7" y="108"/>
                    <a:pt x="80" y="111"/>
                    <a:pt x="80" y="114"/>
                  </a:cubicBezTo>
                  <a:cubicBezTo>
                    <a:pt x="80" y="117"/>
                    <a:pt x="77" y="120"/>
                    <a:pt x="74" y="12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6" y="120"/>
                    <a:pt x="54" y="121"/>
                    <a:pt x="54" y="124"/>
                  </a:cubicBezTo>
                  <a:cubicBezTo>
                    <a:pt x="54" y="127"/>
                    <a:pt x="56" y="128"/>
                    <a:pt x="57" y="128"/>
                  </a:cubicBezTo>
                  <a:cubicBezTo>
                    <a:pt x="66" y="128"/>
                    <a:pt x="66" y="128"/>
                    <a:pt x="66" y="128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6" y="136"/>
                    <a:pt x="67" y="137"/>
                    <a:pt x="69" y="137"/>
                  </a:cubicBezTo>
                  <a:cubicBezTo>
                    <a:pt x="71" y="137"/>
                    <a:pt x="73" y="136"/>
                    <a:pt x="73" y="134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81" y="128"/>
                    <a:pt x="87" y="121"/>
                    <a:pt x="87" y="114"/>
                  </a:cubicBezTo>
                  <a:cubicBezTo>
                    <a:pt x="87" y="106"/>
                    <a:pt x="81" y="100"/>
                    <a:pt x="74" y="100"/>
                  </a:cubicBezTo>
                  <a:close/>
                  <a:moveTo>
                    <a:pt x="129" y="92"/>
                  </a:moveTo>
                  <a:cubicBezTo>
                    <a:pt x="125" y="82"/>
                    <a:pt x="119" y="72"/>
                    <a:pt x="112" y="64"/>
                  </a:cubicBezTo>
                  <a:cubicBezTo>
                    <a:pt x="103" y="53"/>
                    <a:pt x="94" y="46"/>
                    <a:pt x="90" y="43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9"/>
                    <a:pt x="107" y="7"/>
                    <a:pt x="106" y="7"/>
                  </a:cubicBezTo>
                  <a:cubicBezTo>
                    <a:pt x="101" y="2"/>
                    <a:pt x="96" y="0"/>
                    <a:pt x="91" y="0"/>
                  </a:cubicBezTo>
                  <a:cubicBezTo>
                    <a:pt x="87" y="0"/>
                    <a:pt x="82" y="2"/>
                    <a:pt x="79" y="3"/>
                  </a:cubicBezTo>
                  <a:cubicBezTo>
                    <a:pt x="75" y="4"/>
                    <a:pt x="73" y="6"/>
                    <a:pt x="70" y="6"/>
                  </a:cubicBezTo>
                  <a:cubicBezTo>
                    <a:pt x="70" y="6"/>
                    <a:pt x="70" y="6"/>
                    <a:pt x="69" y="5"/>
                  </a:cubicBezTo>
                  <a:cubicBezTo>
                    <a:pt x="60" y="2"/>
                    <a:pt x="54" y="1"/>
                    <a:pt x="49" y="1"/>
                  </a:cubicBezTo>
                  <a:cubicBezTo>
                    <a:pt x="41" y="1"/>
                    <a:pt x="35" y="3"/>
                    <a:pt x="28" y="10"/>
                  </a:cubicBezTo>
                  <a:cubicBezTo>
                    <a:pt x="28" y="12"/>
                    <a:pt x="28" y="13"/>
                    <a:pt x="28" y="15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2" y="46"/>
                    <a:pt x="33" y="53"/>
                    <a:pt x="25" y="64"/>
                  </a:cubicBezTo>
                  <a:cubicBezTo>
                    <a:pt x="18" y="72"/>
                    <a:pt x="12" y="82"/>
                    <a:pt x="7" y="92"/>
                  </a:cubicBezTo>
                  <a:cubicBezTo>
                    <a:pt x="2" y="103"/>
                    <a:pt x="0" y="116"/>
                    <a:pt x="0" y="129"/>
                  </a:cubicBezTo>
                  <a:cubicBezTo>
                    <a:pt x="0" y="146"/>
                    <a:pt x="13" y="160"/>
                    <a:pt x="30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23" y="160"/>
                    <a:pt x="137" y="146"/>
                    <a:pt x="137" y="129"/>
                  </a:cubicBezTo>
                  <a:cubicBezTo>
                    <a:pt x="137" y="116"/>
                    <a:pt x="134" y="103"/>
                    <a:pt x="129" y="92"/>
                  </a:cubicBezTo>
                  <a:close/>
                  <a:moveTo>
                    <a:pt x="37" y="13"/>
                  </a:moveTo>
                  <a:cubicBezTo>
                    <a:pt x="41" y="10"/>
                    <a:pt x="44" y="8"/>
                    <a:pt x="49" y="8"/>
                  </a:cubicBezTo>
                  <a:cubicBezTo>
                    <a:pt x="54" y="8"/>
                    <a:pt x="59" y="10"/>
                    <a:pt x="66" y="12"/>
                  </a:cubicBezTo>
                  <a:cubicBezTo>
                    <a:pt x="67" y="13"/>
                    <a:pt x="69" y="13"/>
                    <a:pt x="70" y="13"/>
                  </a:cubicBezTo>
                  <a:cubicBezTo>
                    <a:pt x="75" y="13"/>
                    <a:pt x="78" y="12"/>
                    <a:pt x="81" y="11"/>
                  </a:cubicBezTo>
                  <a:cubicBezTo>
                    <a:pt x="86" y="9"/>
                    <a:pt x="88" y="7"/>
                    <a:pt x="91" y="7"/>
                  </a:cubicBezTo>
                  <a:cubicBezTo>
                    <a:pt x="93" y="7"/>
                    <a:pt x="96" y="8"/>
                    <a:pt x="98" y="1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54" y="39"/>
                    <a:pt x="54" y="39"/>
                    <a:pt x="54" y="39"/>
                  </a:cubicBezTo>
                  <a:lnTo>
                    <a:pt x="37" y="13"/>
                  </a:lnTo>
                  <a:close/>
                  <a:moveTo>
                    <a:pt x="106" y="152"/>
                  </a:moveTo>
                  <a:cubicBezTo>
                    <a:pt x="30" y="152"/>
                    <a:pt x="30" y="152"/>
                    <a:pt x="30" y="152"/>
                  </a:cubicBezTo>
                  <a:cubicBezTo>
                    <a:pt x="18" y="152"/>
                    <a:pt x="7" y="142"/>
                    <a:pt x="7" y="129"/>
                  </a:cubicBezTo>
                  <a:cubicBezTo>
                    <a:pt x="7" y="108"/>
                    <a:pt x="15" y="87"/>
                    <a:pt x="31" y="69"/>
                  </a:cubicBezTo>
                  <a:cubicBezTo>
                    <a:pt x="40" y="57"/>
                    <a:pt x="50" y="50"/>
                    <a:pt x="5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6" y="50"/>
                    <a:pt x="96" y="57"/>
                    <a:pt x="106" y="69"/>
                  </a:cubicBezTo>
                  <a:cubicBezTo>
                    <a:pt x="121" y="87"/>
                    <a:pt x="129" y="108"/>
                    <a:pt x="129" y="129"/>
                  </a:cubicBezTo>
                  <a:cubicBezTo>
                    <a:pt x="129" y="142"/>
                    <a:pt x="118" y="152"/>
                    <a:pt x="106" y="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C6831F-6AD2-F995-5D46-D402B52144D0}"/>
              </a:ext>
            </a:extLst>
          </p:cNvPr>
          <p:cNvGrpSpPr/>
          <p:nvPr/>
        </p:nvGrpSpPr>
        <p:grpSpPr>
          <a:xfrm>
            <a:off x="1993789" y="3891395"/>
            <a:ext cx="669112" cy="669112"/>
            <a:chOff x="4029699" y="4392981"/>
            <a:chExt cx="669112" cy="669112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0577442-E6E8-FB46-0139-CCD900FB0824}"/>
                </a:ext>
              </a:extLst>
            </p:cNvPr>
            <p:cNvSpPr/>
            <p:nvPr/>
          </p:nvSpPr>
          <p:spPr>
            <a:xfrm>
              <a:off x="4029699" y="4392981"/>
              <a:ext cx="669112" cy="669112"/>
            </a:xfrm>
            <a:prstGeom prst="rect">
              <a:avLst/>
            </a:prstGeom>
            <a:solidFill>
              <a:srgbClr val="C8C8C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Freeform 153">
              <a:extLst>
                <a:ext uri="{FF2B5EF4-FFF2-40B4-BE49-F238E27FC236}">
                  <a16:creationId xmlns:a16="http://schemas.microsoft.com/office/drawing/2014/main" id="{7EA370C5-2B4A-AA85-70B2-EEB01E48F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116" y="4567907"/>
              <a:ext cx="362279" cy="319260"/>
            </a:xfrm>
            <a:custGeom>
              <a:avLst/>
              <a:gdLst>
                <a:gd name="T0" fmla="*/ 118 w 160"/>
                <a:gd name="T1" fmla="*/ 9 h 141"/>
                <a:gd name="T2" fmla="*/ 141 w 160"/>
                <a:gd name="T3" fmla="*/ 20 h 141"/>
                <a:gd name="T4" fmla="*/ 150 w 160"/>
                <a:gd name="T5" fmla="*/ 46 h 141"/>
                <a:gd name="T6" fmla="*/ 96 w 160"/>
                <a:gd name="T7" fmla="*/ 116 h 141"/>
                <a:gd name="T8" fmla="*/ 80 w 160"/>
                <a:gd name="T9" fmla="*/ 130 h 141"/>
                <a:gd name="T10" fmla="*/ 63 w 160"/>
                <a:gd name="T11" fmla="*/ 116 h 141"/>
                <a:gd name="T12" fmla="*/ 9 w 160"/>
                <a:gd name="T13" fmla="*/ 46 h 141"/>
                <a:gd name="T14" fmla="*/ 19 w 160"/>
                <a:gd name="T15" fmla="*/ 20 h 141"/>
                <a:gd name="T16" fmla="*/ 42 w 160"/>
                <a:gd name="T17" fmla="*/ 9 h 141"/>
                <a:gd name="T18" fmla="*/ 42 w 160"/>
                <a:gd name="T19" fmla="*/ 9 h 141"/>
                <a:gd name="T20" fmla="*/ 68 w 160"/>
                <a:gd name="T21" fmla="*/ 24 h 141"/>
                <a:gd name="T22" fmla="*/ 75 w 160"/>
                <a:gd name="T23" fmla="*/ 38 h 141"/>
                <a:gd name="T24" fmla="*/ 80 w 160"/>
                <a:gd name="T25" fmla="*/ 41 h 141"/>
                <a:gd name="T26" fmla="*/ 84 w 160"/>
                <a:gd name="T27" fmla="*/ 38 h 141"/>
                <a:gd name="T28" fmla="*/ 91 w 160"/>
                <a:gd name="T29" fmla="*/ 24 h 141"/>
                <a:gd name="T30" fmla="*/ 117 w 160"/>
                <a:gd name="T31" fmla="*/ 9 h 141"/>
                <a:gd name="T32" fmla="*/ 118 w 160"/>
                <a:gd name="T33" fmla="*/ 9 h 141"/>
                <a:gd name="T34" fmla="*/ 42 w 160"/>
                <a:gd name="T35" fmla="*/ 0 h 141"/>
                <a:gd name="T36" fmla="*/ 11 w 160"/>
                <a:gd name="T37" fmla="*/ 14 h 141"/>
                <a:gd name="T38" fmla="*/ 0 w 160"/>
                <a:gd name="T39" fmla="*/ 46 h 141"/>
                <a:gd name="T40" fmla="*/ 16 w 160"/>
                <a:gd name="T41" fmla="*/ 85 h 141"/>
                <a:gd name="T42" fmla="*/ 57 w 160"/>
                <a:gd name="T43" fmla="*/ 123 h 141"/>
                <a:gd name="T44" fmla="*/ 77 w 160"/>
                <a:gd name="T45" fmla="*/ 139 h 141"/>
                <a:gd name="T46" fmla="*/ 77 w 160"/>
                <a:gd name="T47" fmla="*/ 140 h 141"/>
                <a:gd name="T48" fmla="*/ 80 w 160"/>
                <a:gd name="T49" fmla="*/ 141 h 141"/>
                <a:gd name="T50" fmla="*/ 83 w 160"/>
                <a:gd name="T51" fmla="*/ 140 h 141"/>
                <a:gd name="T52" fmla="*/ 83 w 160"/>
                <a:gd name="T53" fmla="*/ 139 h 141"/>
                <a:gd name="T54" fmla="*/ 103 w 160"/>
                <a:gd name="T55" fmla="*/ 123 h 141"/>
                <a:gd name="T56" fmla="*/ 143 w 160"/>
                <a:gd name="T57" fmla="*/ 85 h 141"/>
                <a:gd name="T58" fmla="*/ 160 w 160"/>
                <a:gd name="T59" fmla="*/ 46 h 141"/>
                <a:gd name="T60" fmla="*/ 148 w 160"/>
                <a:gd name="T61" fmla="*/ 14 h 141"/>
                <a:gd name="T62" fmla="*/ 118 w 160"/>
                <a:gd name="T63" fmla="*/ 0 h 141"/>
                <a:gd name="T64" fmla="*/ 117 w 160"/>
                <a:gd name="T65" fmla="*/ 0 h 141"/>
                <a:gd name="T66" fmla="*/ 84 w 160"/>
                <a:gd name="T67" fmla="*/ 18 h 141"/>
                <a:gd name="T68" fmla="*/ 80 w 160"/>
                <a:gd name="T69" fmla="*/ 25 h 141"/>
                <a:gd name="T70" fmla="*/ 76 w 160"/>
                <a:gd name="T71" fmla="*/ 18 h 141"/>
                <a:gd name="T72" fmla="*/ 42 w 160"/>
                <a:gd name="T73" fmla="*/ 0 h 141"/>
                <a:gd name="T74" fmla="*/ 42 w 16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0" h="141">
                  <a:moveTo>
                    <a:pt x="118" y="9"/>
                  </a:moveTo>
                  <a:cubicBezTo>
                    <a:pt x="127" y="9"/>
                    <a:pt x="135" y="13"/>
                    <a:pt x="141" y="20"/>
                  </a:cubicBezTo>
                  <a:cubicBezTo>
                    <a:pt x="147" y="27"/>
                    <a:pt x="150" y="36"/>
                    <a:pt x="150" y="46"/>
                  </a:cubicBezTo>
                  <a:cubicBezTo>
                    <a:pt x="150" y="70"/>
                    <a:pt x="129" y="88"/>
                    <a:pt x="96" y="116"/>
                  </a:cubicBezTo>
                  <a:cubicBezTo>
                    <a:pt x="91" y="120"/>
                    <a:pt x="86" y="125"/>
                    <a:pt x="80" y="130"/>
                  </a:cubicBezTo>
                  <a:cubicBezTo>
                    <a:pt x="74" y="125"/>
                    <a:pt x="69" y="120"/>
                    <a:pt x="63" y="116"/>
                  </a:cubicBezTo>
                  <a:cubicBezTo>
                    <a:pt x="31" y="88"/>
                    <a:pt x="9" y="70"/>
                    <a:pt x="9" y="46"/>
                  </a:cubicBezTo>
                  <a:cubicBezTo>
                    <a:pt x="9" y="36"/>
                    <a:pt x="13" y="27"/>
                    <a:pt x="19" y="20"/>
                  </a:cubicBezTo>
                  <a:cubicBezTo>
                    <a:pt x="24" y="13"/>
                    <a:pt x="3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55" y="9"/>
                    <a:pt x="63" y="17"/>
                    <a:pt x="68" y="24"/>
                  </a:cubicBezTo>
                  <a:cubicBezTo>
                    <a:pt x="71" y="28"/>
                    <a:pt x="74" y="33"/>
                    <a:pt x="75" y="38"/>
                  </a:cubicBezTo>
                  <a:cubicBezTo>
                    <a:pt x="76" y="40"/>
                    <a:pt x="78" y="41"/>
                    <a:pt x="80" y="41"/>
                  </a:cubicBezTo>
                  <a:cubicBezTo>
                    <a:pt x="82" y="41"/>
                    <a:pt x="84" y="40"/>
                    <a:pt x="84" y="38"/>
                  </a:cubicBezTo>
                  <a:cubicBezTo>
                    <a:pt x="86" y="33"/>
                    <a:pt x="88" y="28"/>
                    <a:pt x="91" y="24"/>
                  </a:cubicBezTo>
                  <a:cubicBezTo>
                    <a:pt x="96" y="17"/>
                    <a:pt x="104" y="9"/>
                    <a:pt x="117" y="9"/>
                  </a:cubicBezTo>
                  <a:cubicBezTo>
                    <a:pt x="117" y="9"/>
                    <a:pt x="118" y="9"/>
                    <a:pt x="118" y="9"/>
                  </a:cubicBezTo>
                  <a:close/>
                  <a:moveTo>
                    <a:pt x="42" y="0"/>
                  </a:moveTo>
                  <a:cubicBezTo>
                    <a:pt x="30" y="0"/>
                    <a:pt x="19" y="5"/>
                    <a:pt x="11" y="14"/>
                  </a:cubicBezTo>
                  <a:cubicBezTo>
                    <a:pt x="4" y="22"/>
                    <a:pt x="0" y="34"/>
                    <a:pt x="0" y="46"/>
                  </a:cubicBezTo>
                  <a:cubicBezTo>
                    <a:pt x="0" y="59"/>
                    <a:pt x="5" y="71"/>
                    <a:pt x="16" y="85"/>
                  </a:cubicBezTo>
                  <a:cubicBezTo>
                    <a:pt x="26" y="97"/>
                    <a:pt x="40" y="109"/>
                    <a:pt x="57" y="123"/>
                  </a:cubicBezTo>
                  <a:cubicBezTo>
                    <a:pt x="63" y="128"/>
                    <a:pt x="70" y="133"/>
                    <a:pt x="77" y="139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8" y="140"/>
                    <a:pt x="79" y="141"/>
                    <a:pt x="80" y="141"/>
                  </a:cubicBezTo>
                  <a:cubicBezTo>
                    <a:pt x="81" y="141"/>
                    <a:pt x="82" y="140"/>
                    <a:pt x="83" y="140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90" y="133"/>
                    <a:pt x="96" y="128"/>
                    <a:pt x="103" y="123"/>
                  </a:cubicBezTo>
                  <a:cubicBezTo>
                    <a:pt x="119" y="109"/>
                    <a:pt x="133" y="96"/>
                    <a:pt x="143" y="85"/>
                  </a:cubicBezTo>
                  <a:cubicBezTo>
                    <a:pt x="155" y="71"/>
                    <a:pt x="160" y="59"/>
                    <a:pt x="160" y="46"/>
                  </a:cubicBezTo>
                  <a:cubicBezTo>
                    <a:pt x="160" y="34"/>
                    <a:pt x="156" y="22"/>
                    <a:pt x="148" y="14"/>
                  </a:cubicBezTo>
                  <a:cubicBezTo>
                    <a:pt x="140" y="5"/>
                    <a:pt x="129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00" y="0"/>
                    <a:pt x="90" y="10"/>
                    <a:pt x="84" y="18"/>
                  </a:cubicBezTo>
                  <a:cubicBezTo>
                    <a:pt x="82" y="20"/>
                    <a:pt x="81" y="23"/>
                    <a:pt x="80" y="25"/>
                  </a:cubicBezTo>
                  <a:cubicBezTo>
                    <a:pt x="79" y="23"/>
                    <a:pt x="77" y="20"/>
                    <a:pt x="76" y="18"/>
                  </a:cubicBezTo>
                  <a:cubicBezTo>
                    <a:pt x="70" y="10"/>
                    <a:pt x="59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709AF777-BF77-67AA-12F7-B4EDDDDEB136}"/>
              </a:ext>
            </a:extLst>
          </p:cNvPr>
          <p:cNvSpPr txBox="1"/>
          <p:nvPr/>
        </p:nvSpPr>
        <p:spPr>
          <a:xfrm>
            <a:off x="1034977" y="2440688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7430C19-81DA-10DA-182B-3067BB469731}"/>
              </a:ext>
            </a:extLst>
          </p:cNvPr>
          <p:cNvSpPr txBox="1"/>
          <p:nvPr/>
        </p:nvSpPr>
        <p:spPr>
          <a:xfrm>
            <a:off x="993290" y="4555839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CDD731D-DCA2-1916-681C-F35BCEDBED33}"/>
              </a:ext>
            </a:extLst>
          </p:cNvPr>
          <p:cNvGrpSpPr/>
          <p:nvPr/>
        </p:nvGrpSpPr>
        <p:grpSpPr>
          <a:xfrm>
            <a:off x="5070441" y="1880957"/>
            <a:ext cx="3236739" cy="3216591"/>
            <a:chOff x="5070441" y="1880957"/>
            <a:chExt cx="3236739" cy="321659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22C3658-0793-6F46-84B0-A7757141998F}"/>
                </a:ext>
              </a:extLst>
            </p:cNvPr>
            <p:cNvSpPr/>
            <p:nvPr/>
          </p:nvSpPr>
          <p:spPr>
            <a:xfrm>
              <a:off x="5071072" y="1880957"/>
              <a:ext cx="1550671" cy="1550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E8EA4EE-CD02-BA06-63D7-1E8C12F5ECB6}"/>
                </a:ext>
              </a:extLst>
            </p:cNvPr>
            <p:cNvSpPr/>
            <p:nvPr/>
          </p:nvSpPr>
          <p:spPr>
            <a:xfrm>
              <a:off x="6755141" y="1880957"/>
              <a:ext cx="1550671" cy="1550669"/>
            </a:xfrm>
            <a:prstGeom prst="rect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BAB1E8F-9752-1AD4-9A7E-9EF94EA0C22D}"/>
                </a:ext>
              </a:extLst>
            </p:cNvPr>
            <p:cNvSpPr/>
            <p:nvPr/>
          </p:nvSpPr>
          <p:spPr>
            <a:xfrm>
              <a:off x="5071072" y="3546879"/>
              <a:ext cx="1550671" cy="155066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77840E0-200C-89E5-CFD7-BDD55DFCE9C4}"/>
                </a:ext>
              </a:extLst>
            </p:cNvPr>
            <p:cNvSpPr/>
            <p:nvPr/>
          </p:nvSpPr>
          <p:spPr>
            <a:xfrm>
              <a:off x="6755141" y="3546879"/>
              <a:ext cx="1550671" cy="1550669"/>
            </a:xfrm>
            <a:prstGeom prst="rect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 19">
              <a:extLst>
                <a:ext uri="{FF2B5EF4-FFF2-40B4-BE49-F238E27FC236}">
                  <a16:creationId xmlns:a16="http://schemas.microsoft.com/office/drawing/2014/main" id="{4E66A242-8475-1DA5-CBD8-6D98F246E0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9969" y="2379570"/>
              <a:ext cx="312877" cy="329345"/>
            </a:xfrm>
            <a:custGeom>
              <a:avLst/>
              <a:gdLst>
                <a:gd name="T0" fmla="*/ 142 w 152"/>
                <a:gd name="T1" fmla="*/ 153 h 160"/>
                <a:gd name="T2" fmla="*/ 133 w 152"/>
                <a:gd name="T3" fmla="*/ 46 h 160"/>
                <a:gd name="T4" fmla="*/ 110 w 152"/>
                <a:gd name="T5" fmla="*/ 54 h 160"/>
                <a:gd name="T6" fmla="*/ 92 w 152"/>
                <a:gd name="T7" fmla="*/ 153 h 160"/>
                <a:gd name="T8" fmla="*/ 84 w 152"/>
                <a:gd name="T9" fmla="*/ 90 h 160"/>
                <a:gd name="T10" fmla="*/ 60 w 152"/>
                <a:gd name="T11" fmla="*/ 98 h 160"/>
                <a:gd name="T12" fmla="*/ 42 w 152"/>
                <a:gd name="T13" fmla="*/ 153 h 160"/>
                <a:gd name="T14" fmla="*/ 34 w 152"/>
                <a:gd name="T15" fmla="*/ 117 h 160"/>
                <a:gd name="T16" fmla="*/ 10 w 152"/>
                <a:gd name="T17" fmla="*/ 125 h 160"/>
                <a:gd name="T18" fmla="*/ 3 w 152"/>
                <a:gd name="T19" fmla="*/ 153 h 160"/>
                <a:gd name="T20" fmla="*/ 3 w 152"/>
                <a:gd name="T21" fmla="*/ 160 h 160"/>
                <a:gd name="T22" fmla="*/ 152 w 152"/>
                <a:gd name="T23" fmla="*/ 156 h 160"/>
                <a:gd name="T24" fmla="*/ 36 w 152"/>
                <a:gd name="T25" fmla="*/ 153 h 160"/>
                <a:gd name="T26" fmla="*/ 17 w 152"/>
                <a:gd name="T27" fmla="*/ 125 h 160"/>
                <a:gd name="T28" fmla="*/ 34 w 152"/>
                <a:gd name="T29" fmla="*/ 123 h 160"/>
                <a:gd name="T30" fmla="*/ 36 w 152"/>
                <a:gd name="T31" fmla="*/ 153 h 160"/>
                <a:gd name="T32" fmla="*/ 66 w 152"/>
                <a:gd name="T33" fmla="*/ 153 h 160"/>
                <a:gd name="T34" fmla="*/ 68 w 152"/>
                <a:gd name="T35" fmla="*/ 97 h 160"/>
                <a:gd name="T36" fmla="*/ 86 w 152"/>
                <a:gd name="T37" fmla="*/ 98 h 160"/>
                <a:gd name="T38" fmla="*/ 136 w 152"/>
                <a:gd name="T39" fmla="*/ 153 h 160"/>
                <a:gd name="T40" fmla="*/ 116 w 152"/>
                <a:gd name="T41" fmla="*/ 54 h 160"/>
                <a:gd name="T42" fmla="*/ 133 w 152"/>
                <a:gd name="T43" fmla="*/ 51 h 160"/>
                <a:gd name="T44" fmla="*/ 136 w 152"/>
                <a:gd name="T45" fmla="*/ 153 h 160"/>
                <a:gd name="T46" fmla="*/ 33 w 152"/>
                <a:gd name="T47" fmla="*/ 86 h 160"/>
                <a:gd name="T48" fmla="*/ 98 w 152"/>
                <a:gd name="T49" fmla="*/ 43 h 160"/>
                <a:gd name="T50" fmla="*/ 136 w 152"/>
                <a:gd name="T51" fmla="*/ 11 h 160"/>
                <a:gd name="T52" fmla="*/ 139 w 152"/>
                <a:gd name="T53" fmla="*/ 24 h 160"/>
                <a:gd name="T54" fmla="*/ 142 w 152"/>
                <a:gd name="T55" fmla="*/ 3 h 160"/>
                <a:gd name="T56" fmla="*/ 139 w 152"/>
                <a:gd name="T57" fmla="*/ 0 h 160"/>
                <a:gd name="T58" fmla="*/ 117 w 152"/>
                <a:gd name="T59" fmla="*/ 3 h 160"/>
                <a:gd name="T60" fmla="*/ 131 w 152"/>
                <a:gd name="T61" fmla="*/ 6 h 160"/>
                <a:gd name="T62" fmla="*/ 89 w 152"/>
                <a:gd name="T63" fmla="*/ 25 h 160"/>
                <a:gd name="T64" fmla="*/ 85 w 152"/>
                <a:gd name="T65" fmla="*/ 25 h 160"/>
                <a:gd name="T66" fmla="*/ 28 w 152"/>
                <a:gd name="T67" fmla="*/ 86 h 160"/>
                <a:gd name="T68" fmla="*/ 20 w 152"/>
                <a:gd name="T69" fmla="*/ 98 h 160"/>
                <a:gd name="T70" fmla="*/ 20 w 152"/>
                <a:gd name="T71" fmla="*/ 91 h 160"/>
                <a:gd name="T72" fmla="*/ 20 w 152"/>
                <a:gd name="T73" fmla="*/ 9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60">
                  <a:moveTo>
                    <a:pt x="148" y="153"/>
                  </a:moveTo>
                  <a:cubicBezTo>
                    <a:pt x="142" y="153"/>
                    <a:pt x="142" y="153"/>
                    <a:pt x="142" y="153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2" y="49"/>
                    <a:pt x="138" y="46"/>
                    <a:pt x="133" y="46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3" y="46"/>
                    <a:pt x="110" y="49"/>
                    <a:pt x="110" y="54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4"/>
                    <a:pt x="89" y="90"/>
                    <a:pt x="84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4" y="90"/>
                    <a:pt x="60" y="94"/>
                    <a:pt x="60" y="98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2" y="125"/>
                    <a:pt x="42" y="125"/>
                    <a:pt x="42" y="125"/>
                  </a:cubicBezTo>
                  <a:cubicBezTo>
                    <a:pt x="42" y="120"/>
                    <a:pt x="39" y="117"/>
                    <a:pt x="34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5" y="117"/>
                    <a:pt x="10" y="120"/>
                    <a:pt x="10" y="125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1" y="153"/>
                    <a:pt x="0" y="155"/>
                    <a:pt x="0" y="156"/>
                  </a:cubicBezTo>
                  <a:cubicBezTo>
                    <a:pt x="0" y="158"/>
                    <a:pt x="1" y="160"/>
                    <a:pt x="3" y="160"/>
                  </a:cubicBezTo>
                  <a:cubicBezTo>
                    <a:pt x="148" y="160"/>
                    <a:pt x="148" y="160"/>
                    <a:pt x="148" y="160"/>
                  </a:cubicBezTo>
                  <a:cubicBezTo>
                    <a:pt x="150" y="160"/>
                    <a:pt x="152" y="158"/>
                    <a:pt x="152" y="156"/>
                  </a:cubicBezTo>
                  <a:cubicBezTo>
                    <a:pt x="152" y="155"/>
                    <a:pt x="150" y="153"/>
                    <a:pt x="148" y="153"/>
                  </a:cubicBezTo>
                  <a:close/>
                  <a:moveTo>
                    <a:pt x="36" y="153"/>
                  </a:moveTo>
                  <a:cubicBezTo>
                    <a:pt x="17" y="153"/>
                    <a:pt x="17" y="153"/>
                    <a:pt x="17" y="153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4"/>
                    <a:pt x="18" y="123"/>
                    <a:pt x="19" y="123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36" y="123"/>
                    <a:pt x="36" y="124"/>
                    <a:pt x="36" y="125"/>
                  </a:cubicBezTo>
                  <a:lnTo>
                    <a:pt x="36" y="153"/>
                  </a:lnTo>
                  <a:close/>
                  <a:moveTo>
                    <a:pt x="86" y="153"/>
                  </a:moveTo>
                  <a:cubicBezTo>
                    <a:pt x="66" y="153"/>
                    <a:pt x="66" y="153"/>
                    <a:pt x="66" y="153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6" y="98"/>
                    <a:pt x="68" y="97"/>
                    <a:pt x="68" y="97"/>
                  </a:cubicBezTo>
                  <a:cubicBezTo>
                    <a:pt x="84" y="97"/>
                    <a:pt x="84" y="97"/>
                    <a:pt x="84" y="97"/>
                  </a:cubicBezTo>
                  <a:cubicBezTo>
                    <a:pt x="85" y="97"/>
                    <a:pt x="86" y="98"/>
                    <a:pt x="86" y="98"/>
                  </a:cubicBezTo>
                  <a:lnTo>
                    <a:pt x="86" y="153"/>
                  </a:lnTo>
                  <a:close/>
                  <a:moveTo>
                    <a:pt x="136" y="153"/>
                  </a:moveTo>
                  <a:cubicBezTo>
                    <a:pt x="116" y="153"/>
                    <a:pt x="116" y="153"/>
                    <a:pt x="116" y="153"/>
                  </a:cubicBezTo>
                  <a:cubicBezTo>
                    <a:pt x="116" y="54"/>
                    <a:pt x="116" y="54"/>
                    <a:pt x="116" y="54"/>
                  </a:cubicBezTo>
                  <a:cubicBezTo>
                    <a:pt x="116" y="52"/>
                    <a:pt x="117" y="51"/>
                    <a:pt x="118" y="51"/>
                  </a:cubicBezTo>
                  <a:cubicBezTo>
                    <a:pt x="133" y="51"/>
                    <a:pt x="133" y="51"/>
                    <a:pt x="133" y="51"/>
                  </a:cubicBezTo>
                  <a:cubicBezTo>
                    <a:pt x="135" y="51"/>
                    <a:pt x="136" y="52"/>
                    <a:pt x="136" y="54"/>
                  </a:cubicBezTo>
                  <a:lnTo>
                    <a:pt x="136" y="153"/>
                  </a:lnTo>
                  <a:close/>
                  <a:moveTo>
                    <a:pt x="30" y="87"/>
                  </a:moveTo>
                  <a:cubicBezTo>
                    <a:pt x="31" y="87"/>
                    <a:pt x="32" y="86"/>
                    <a:pt x="33" y="86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100" y="45"/>
                    <a:pt x="102" y="45"/>
                    <a:pt x="103" y="43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22"/>
                    <a:pt x="137" y="24"/>
                    <a:pt x="139" y="24"/>
                  </a:cubicBezTo>
                  <a:cubicBezTo>
                    <a:pt x="141" y="24"/>
                    <a:pt x="142" y="22"/>
                    <a:pt x="142" y="21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142" y="2"/>
                    <a:pt x="142" y="1"/>
                    <a:pt x="141" y="1"/>
                  </a:cubicBezTo>
                  <a:cubicBezTo>
                    <a:pt x="140" y="0"/>
                    <a:pt x="140" y="0"/>
                    <a:pt x="139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9" y="0"/>
                    <a:pt x="117" y="1"/>
                    <a:pt x="117" y="3"/>
                  </a:cubicBezTo>
                  <a:cubicBezTo>
                    <a:pt x="117" y="5"/>
                    <a:pt x="119" y="6"/>
                    <a:pt x="120" y="6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5"/>
                    <a:pt x="87" y="24"/>
                    <a:pt x="87" y="24"/>
                  </a:cubicBezTo>
                  <a:cubicBezTo>
                    <a:pt x="86" y="24"/>
                    <a:pt x="85" y="25"/>
                    <a:pt x="85" y="25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7" y="83"/>
                    <a:pt x="27" y="84"/>
                    <a:pt x="28" y="86"/>
                  </a:cubicBezTo>
                  <a:cubicBezTo>
                    <a:pt x="28" y="86"/>
                    <a:pt x="29" y="87"/>
                    <a:pt x="30" y="87"/>
                  </a:cubicBezTo>
                  <a:close/>
                  <a:moveTo>
                    <a:pt x="20" y="98"/>
                  </a:moveTo>
                  <a:cubicBezTo>
                    <a:pt x="22" y="98"/>
                    <a:pt x="23" y="96"/>
                    <a:pt x="23" y="95"/>
                  </a:cubicBezTo>
                  <a:cubicBezTo>
                    <a:pt x="23" y="93"/>
                    <a:pt x="22" y="91"/>
                    <a:pt x="20" y="91"/>
                  </a:cubicBezTo>
                  <a:cubicBezTo>
                    <a:pt x="18" y="91"/>
                    <a:pt x="16" y="93"/>
                    <a:pt x="16" y="95"/>
                  </a:cubicBezTo>
                  <a:cubicBezTo>
                    <a:pt x="16" y="96"/>
                    <a:pt x="18" y="98"/>
                    <a:pt x="20" y="98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1">
              <a:extLst>
                <a:ext uri="{FF2B5EF4-FFF2-40B4-BE49-F238E27FC236}">
                  <a16:creationId xmlns:a16="http://schemas.microsoft.com/office/drawing/2014/main" id="{541E8A33-40E7-9F1D-7AA5-C71FC52FEB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1735" y="3983181"/>
              <a:ext cx="329344" cy="279943"/>
            </a:xfrm>
            <a:custGeom>
              <a:avLst/>
              <a:gdLst>
                <a:gd name="T0" fmla="*/ 147 w 160"/>
                <a:gd name="T1" fmla="*/ 24 h 136"/>
                <a:gd name="T2" fmla="*/ 121 w 160"/>
                <a:gd name="T3" fmla="*/ 16 h 136"/>
                <a:gd name="T4" fmla="*/ 110 w 160"/>
                <a:gd name="T5" fmla="*/ 24 h 136"/>
                <a:gd name="T6" fmla="*/ 101 w 160"/>
                <a:gd name="T7" fmla="*/ 0 h 136"/>
                <a:gd name="T8" fmla="*/ 51 w 160"/>
                <a:gd name="T9" fmla="*/ 8 h 136"/>
                <a:gd name="T10" fmla="*/ 41 w 160"/>
                <a:gd name="T11" fmla="*/ 24 h 136"/>
                <a:gd name="T12" fmla="*/ 14 w 160"/>
                <a:gd name="T13" fmla="*/ 16 h 136"/>
                <a:gd name="T14" fmla="*/ 8 w 160"/>
                <a:gd name="T15" fmla="*/ 24 h 136"/>
                <a:gd name="T16" fmla="*/ 0 w 160"/>
                <a:gd name="T17" fmla="*/ 128 h 136"/>
                <a:gd name="T18" fmla="*/ 153 w 160"/>
                <a:gd name="T19" fmla="*/ 136 h 136"/>
                <a:gd name="T20" fmla="*/ 160 w 160"/>
                <a:gd name="T21" fmla="*/ 32 h 136"/>
                <a:gd name="T22" fmla="*/ 126 w 160"/>
                <a:gd name="T23" fmla="*/ 21 h 136"/>
                <a:gd name="T24" fmla="*/ 142 w 160"/>
                <a:gd name="T25" fmla="*/ 24 h 136"/>
                <a:gd name="T26" fmla="*/ 126 w 160"/>
                <a:gd name="T27" fmla="*/ 21 h 136"/>
                <a:gd name="T28" fmla="*/ 57 w 160"/>
                <a:gd name="T29" fmla="*/ 8 h 136"/>
                <a:gd name="T30" fmla="*/ 101 w 160"/>
                <a:gd name="T31" fmla="*/ 5 h 136"/>
                <a:gd name="T32" fmla="*/ 105 w 160"/>
                <a:gd name="T33" fmla="*/ 24 h 136"/>
                <a:gd name="T34" fmla="*/ 57 w 160"/>
                <a:gd name="T35" fmla="*/ 8 h 136"/>
                <a:gd name="T36" fmla="*/ 51 w 160"/>
                <a:gd name="T37" fmla="*/ 29 h 136"/>
                <a:gd name="T38" fmla="*/ 134 w 160"/>
                <a:gd name="T39" fmla="*/ 130 h 136"/>
                <a:gd name="T40" fmla="*/ 27 w 160"/>
                <a:gd name="T41" fmla="*/ 29 h 136"/>
                <a:gd name="T42" fmla="*/ 51 w 160"/>
                <a:gd name="T43" fmla="*/ 29 h 136"/>
                <a:gd name="T44" fmla="*/ 35 w 160"/>
                <a:gd name="T45" fmla="*/ 21 h 136"/>
                <a:gd name="T46" fmla="*/ 19 w 160"/>
                <a:gd name="T47" fmla="*/ 24 h 136"/>
                <a:gd name="T48" fmla="*/ 19 w 160"/>
                <a:gd name="T49" fmla="*/ 21 h 136"/>
                <a:gd name="T50" fmla="*/ 5 w 160"/>
                <a:gd name="T51" fmla="*/ 32 h 136"/>
                <a:gd name="T52" fmla="*/ 21 w 160"/>
                <a:gd name="T53" fmla="*/ 29 h 136"/>
                <a:gd name="T54" fmla="*/ 8 w 160"/>
                <a:gd name="T55" fmla="*/ 130 h 136"/>
                <a:gd name="T56" fmla="*/ 155 w 160"/>
                <a:gd name="T57" fmla="*/ 128 h 136"/>
                <a:gd name="T58" fmla="*/ 139 w 160"/>
                <a:gd name="T59" fmla="*/ 130 h 136"/>
                <a:gd name="T60" fmla="*/ 153 w 160"/>
                <a:gd name="T61" fmla="*/ 29 h 136"/>
                <a:gd name="T62" fmla="*/ 155 w 160"/>
                <a:gd name="T63" fmla="*/ 128 h 136"/>
                <a:gd name="T64" fmla="*/ 155 w 160"/>
                <a:gd name="T65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6">
                  <a:moveTo>
                    <a:pt x="153" y="24"/>
                  </a:moveTo>
                  <a:cubicBezTo>
                    <a:pt x="147" y="24"/>
                    <a:pt x="147" y="24"/>
                    <a:pt x="147" y="24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4"/>
                    <a:pt x="106" y="0"/>
                    <a:pt x="10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4"/>
                    <a:pt x="51" y="8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7"/>
                    <a:pt x="0" y="32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4" y="136"/>
                    <a:pt x="8" y="136"/>
                  </a:cubicBezTo>
                  <a:cubicBezTo>
                    <a:pt x="153" y="136"/>
                    <a:pt x="153" y="136"/>
                    <a:pt x="153" y="136"/>
                  </a:cubicBezTo>
                  <a:cubicBezTo>
                    <a:pt x="157" y="136"/>
                    <a:pt x="160" y="133"/>
                    <a:pt x="160" y="128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27"/>
                    <a:pt x="157" y="24"/>
                    <a:pt x="153" y="24"/>
                  </a:cubicBezTo>
                  <a:close/>
                  <a:moveTo>
                    <a:pt x="126" y="21"/>
                  </a:moveTo>
                  <a:cubicBezTo>
                    <a:pt x="142" y="21"/>
                    <a:pt x="142" y="21"/>
                    <a:pt x="142" y="21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lose/>
                  <a:moveTo>
                    <a:pt x="57" y="8"/>
                  </a:moveTo>
                  <a:cubicBezTo>
                    <a:pt x="57" y="6"/>
                    <a:pt x="58" y="5"/>
                    <a:pt x="59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5"/>
                    <a:pt x="105" y="6"/>
                    <a:pt x="105" y="8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51" y="29"/>
                  </a:moveTo>
                  <a:cubicBezTo>
                    <a:pt x="134" y="29"/>
                    <a:pt x="134" y="29"/>
                    <a:pt x="134" y="29"/>
                  </a:cubicBezTo>
                  <a:cubicBezTo>
                    <a:pt x="134" y="130"/>
                    <a:pt x="134" y="130"/>
                    <a:pt x="134" y="130"/>
                  </a:cubicBezTo>
                  <a:cubicBezTo>
                    <a:pt x="27" y="130"/>
                    <a:pt x="27" y="130"/>
                    <a:pt x="27" y="1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9" y="21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lose/>
                  <a:moveTo>
                    <a:pt x="5" y="128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0"/>
                    <a:pt x="7" y="29"/>
                    <a:pt x="8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7" y="130"/>
                    <a:pt x="5" y="129"/>
                    <a:pt x="5" y="128"/>
                  </a:cubicBezTo>
                  <a:close/>
                  <a:moveTo>
                    <a:pt x="155" y="128"/>
                  </a:moveTo>
                  <a:cubicBezTo>
                    <a:pt x="155" y="129"/>
                    <a:pt x="155" y="130"/>
                    <a:pt x="153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39" y="29"/>
                    <a:pt x="139" y="29"/>
                    <a:pt x="139" y="29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5" y="29"/>
                    <a:pt x="155" y="30"/>
                    <a:pt x="155" y="32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5" y="128"/>
                    <a:pt x="155" y="128"/>
                    <a:pt x="155" y="128"/>
                  </a:cubicBezTo>
                  <a:close/>
                  <a:moveTo>
                    <a:pt x="155" y="128"/>
                  </a:moveTo>
                  <a:cubicBezTo>
                    <a:pt x="155" y="128"/>
                    <a:pt x="155" y="128"/>
                    <a:pt x="155" y="1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F5436C6D-CECC-A064-E1BF-5FFEF1B606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9475" y="2379570"/>
              <a:ext cx="282003" cy="329344"/>
            </a:xfrm>
            <a:custGeom>
              <a:avLst/>
              <a:gdLst>
                <a:gd name="T0" fmla="*/ 65 w 137"/>
                <a:gd name="T1" fmla="*/ 100 h 160"/>
                <a:gd name="T2" fmla="*/ 65 w 137"/>
                <a:gd name="T3" fmla="*/ 88 h 160"/>
                <a:gd name="T4" fmla="*/ 85 w 137"/>
                <a:gd name="T5" fmla="*/ 84 h 160"/>
                <a:gd name="T6" fmla="*/ 73 w 137"/>
                <a:gd name="T7" fmla="*/ 81 h 160"/>
                <a:gd name="T8" fmla="*/ 69 w 137"/>
                <a:gd name="T9" fmla="*/ 71 h 160"/>
                <a:gd name="T10" fmla="*/ 66 w 137"/>
                <a:gd name="T11" fmla="*/ 81 h 160"/>
                <a:gd name="T12" fmla="*/ 51 w 137"/>
                <a:gd name="T13" fmla="*/ 94 h 160"/>
                <a:gd name="T14" fmla="*/ 74 w 137"/>
                <a:gd name="T15" fmla="*/ 108 h 160"/>
                <a:gd name="T16" fmla="*/ 74 w 137"/>
                <a:gd name="T17" fmla="*/ 120 h 160"/>
                <a:gd name="T18" fmla="*/ 54 w 137"/>
                <a:gd name="T19" fmla="*/ 124 h 160"/>
                <a:gd name="T20" fmla="*/ 66 w 137"/>
                <a:gd name="T21" fmla="*/ 128 h 160"/>
                <a:gd name="T22" fmla="*/ 69 w 137"/>
                <a:gd name="T23" fmla="*/ 137 h 160"/>
                <a:gd name="T24" fmla="*/ 73 w 137"/>
                <a:gd name="T25" fmla="*/ 128 h 160"/>
                <a:gd name="T26" fmla="*/ 87 w 137"/>
                <a:gd name="T27" fmla="*/ 114 h 160"/>
                <a:gd name="T28" fmla="*/ 129 w 137"/>
                <a:gd name="T29" fmla="*/ 92 h 160"/>
                <a:gd name="T30" fmla="*/ 90 w 137"/>
                <a:gd name="T31" fmla="*/ 43 h 160"/>
                <a:gd name="T32" fmla="*/ 106 w 137"/>
                <a:gd name="T33" fmla="*/ 7 h 160"/>
                <a:gd name="T34" fmla="*/ 79 w 137"/>
                <a:gd name="T35" fmla="*/ 3 h 160"/>
                <a:gd name="T36" fmla="*/ 69 w 137"/>
                <a:gd name="T37" fmla="*/ 5 h 160"/>
                <a:gd name="T38" fmla="*/ 28 w 137"/>
                <a:gd name="T39" fmla="*/ 10 h 160"/>
                <a:gd name="T40" fmla="*/ 47 w 137"/>
                <a:gd name="T41" fmla="*/ 43 h 160"/>
                <a:gd name="T42" fmla="*/ 7 w 137"/>
                <a:gd name="T43" fmla="*/ 92 h 160"/>
                <a:gd name="T44" fmla="*/ 30 w 137"/>
                <a:gd name="T45" fmla="*/ 160 h 160"/>
                <a:gd name="T46" fmla="*/ 137 w 137"/>
                <a:gd name="T47" fmla="*/ 129 h 160"/>
                <a:gd name="T48" fmla="*/ 37 w 137"/>
                <a:gd name="T49" fmla="*/ 13 h 160"/>
                <a:gd name="T50" fmla="*/ 66 w 137"/>
                <a:gd name="T51" fmla="*/ 12 h 160"/>
                <a:gd name="T52" fmla="*/ 81 w 137"/>
                <a:gd name="T53" fmla="*/ 11 h 160"/>
                <a:gd name="T54" fmla="*/ 98 w 137"/>
                <a:gd name="T55" fmla="*/ 10 h 160"/>
                <a:gd name="T56" fmla="*/ 54 w 137"/>
                <a:gd name="T57" fmla="*/ 39 h 160"/>
                <a:gd name="T58" fmla="*/ 106 w 137"/>
                <a:gd name="T59" fmla="*/ 152 h 160"/>
                <a:gd name="T60" fmla="*/ 7 w 137"/>
                <a:gd name="T61" fmla="*/ 129 h 160"/>
                <a:gd name="T62" fmla="*/ 54 w 137"/>
                <a:gd name="T63" fmla="*/ 48 h 160"/>
                <a:gd name="T64" fmla="*/ 106 w 137"/>
                <a:gd name="T65" fmla="*/ 69 h 160"/>
                <a:gd name="T66" fmla="*/ 106 w 137"/>
                <a:gd name="T67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7" h="160">
                  <a:moveTo>
                    <a:pt x="74" y="100"/>
                  </a:moveTo>
                  <a:cubicBezTo>
                    <a:pt x="65" y="100"/>
                    <a:pt x="65" y="100"/>
                    <a:pt x="65" y="100"/>
                  </a:cubicBezTo>
                  <a:cubicBezTo>
                    <a:pt x="61" y="100"/>
                    <a:pt x="59" y="97"/>
                    <a:pt x="59" y="94"/>
                  </a:cubicBezTo>
                  <a:cubicBezTo>
                    <a:pt x="59" y="91"/>
                    <a:pt x="61" y="88"/>
                    <a:pt x="65" y="88"/>
                  </a:cubicBezTo>
                  <a:cubicBezTo>
                    <a:pt x="81" y="88"/>
                    <a:pt x="81" y="88"/>
                    <a:pt x="81" y="88"/>
                  </a:cubicBezTo>
                  <a:cubicBezTo>
                    <a:pt x="83" y="88"/>
                    <a:pt x="85" y="86"/>
                    <a:pt x="85" y="84"/>
                  </a:cubicBezTo>
                  <a:cubicBezTo>
                    <a:pt x="85" y="82"/>
                    <a:pt x="83" y="81"/>
                    <a:pt x="81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2"/>
                    <a:pt x="71" y="71"/>
                    <a:pt x="69" y="71"/>
                  </a:cubicBezTo>
                  <a:cubicBezTo>
                    <a:pt x="67" y="71"/>
                    <a:pt x="66" y="72"/>
                    <a:pt x="66" y="75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57" y="81"/>
                    <a:pt x="51" y="86"/>
                    <a:pt x="51" y="94"/>
                  </a:cubicBezTo>
                  <a:cubicBezTo>
                    <a:pt x="51" y="101"/>
                    <a:pt x="57" y="108"/>
                    <a:pt x="65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7" y="108"/>
                    <a:pt x="80" y="111"/>
                    <a:pt x="80" y="114"/>
                  </a:cubicBezTo>
                  <a:cubicBezTo>
                    <a:pt x="80" y="117"/>
                    <a:pt x="77" y="120"/>
                    <a:pt x="74" y="12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6" y="120"/>
                    <a:pt x="54" y="121"/>
                    <a:pt x="54" y="124"/>
                  </a:cubicBezTo>
                  <a:cubicBezTo>
                    <a:pt x="54" y="127"/>
                    <a:pt x="56" y="128"/>
                    <a:pt x="57" y="128"/>
                  </a:cubicBezTo>
                  <a:cubicBezTo>
                    <a:pt x="66" y="128"/>
                    <a:pt x="66" y="128"/>
                    <a:pt x="66" y="128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6" y="136"/>
                    <a:pt x="67" y="137"/>
                    <a:pt x="69" y="137"/>
                  </a:cubicBezTo>
                  <a:cubicBezTo>
                    <a:pt x="71" y="137"/>
                    <a:pt x="73" y="136"/>
                    <a:pt x="73" y="134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81" y="128"/>
                    <a:pt x="87" y="121"/>
                    <a:pt x="87" y="114"/>
                  </a:cubicBezTo>
                  <a:cubicBezTo>
                    <a:pt x="87" y="106"/>
                    <a:pt x="81" y="100"/>
                    <a:pt x="74" y="100"/>
                  </a:cubicBezTo>
                  <a:close/>
                  <a:moveTo>
                    <a:pt x="129" y="92"/>
                  </a:moveTo>
                  <a:cubicBezTo>
                    <a:pt x="125" y="82"/>
                    <a:pt x="119" y="72"/>
                    <a:pt x="112" y="64"/>
                  </a:cubicBezTo>
                  <a:cubicBezTo>
                    <a:pt x="103" y="53"/>
                    <a:pt x="94" y="46"/>
                    <a:pt x="90" y="43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9"/>
                    <a:pt x="107" y="7"/>
                    <a:pt x="106" y="7"/>
                  </a:cubicBezTo>
                  <a:cubicBezTo>
                    <a:pt x="101" y="2"/>
                    <a:pt x="96" y="0"/>
                    <a:pt x="91" y="0"/>
                  </a:cubicBezTo>
                  <a:cubicBezTo>
                    <a:pt x="87" y="0"/>
                    <a:pt x="82" y="2"/>
                    <a:pt x="79" y="3"/>
                  </a:cubicBezTo>
                  <a:cubicBezTo>
                    <a:pt x="75" y="4"/>
                    <a:pt x="73" y="6"/>
                    <a:pt x="70" y="6"/>
                  </a:cubicBezTo>
                  <a:cubicBezTo>
                    <a:pt x="70" y="6"/>
                    <a:pt x="70" y="6"/>
                    <a:pt x="69" y="5"/>
                  </a:cubicBezTo>
                  <a:cubicBezTo>
                    <a:pt x="60" y="2"/>
                    <a:pt x="54" y="1"/>
                    <a:pt x="49" y="1"/>
                  </a:cubicBezTo>
                  <a:cubicBezTo>
                    <a:pt x="41" y="1"/>
                    <a:pt x="35" y="3"/>
                    <a:pt x="28" y="10"/>
                  </a:cubicBezTo>
                  <a:cubicBezTo>
                    <a:pt x="28" y="12"/>
                    <a:pt x="28" y="13"/>
                    <a:pt x="28" y="15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2" y="46"/>
                    <a:pt x="33" y="53"/>
                    <a:pt x="25" y="64"/>
                  </a:cubicBezTo>
                  <a:cubicBezTo>
                    <a:pt x="18" y="72"/>
                    <a:pt x="12" y="82"/>
                    <a:pt x="7" y="92"/>
                  </a:cubicBezTo>
                  <a:cubicBezTo>
                    <a:pt x="2" y="103"/>
                    <a:pt x="0" y="116"/>
                    <a:pt x="0" y="129"/>
                  </a:cubicBezTo>
                  <a:cubicBezTo>
                    <a:pt x="0" y="146"/>
                    <a:pt x="13" y="160"/>
                    <a:pt x="30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23" y="160"/>
                    <a:pt x="137" y="146"/>
                    <a:pt x="137" y="129"/>
                  </a:cubicBezTo>
                  <a:cubicBezTo>
                    <a:pt x="137" y="116"/>
                    <a:pt x="134" y="103"/>
                    <a:pt x="129" y="92"/>
                  </a:cubicBezTo>
                  <a:close/>
                  <a:moveTo>
                    <a:pt x="37" y="13"/>
                  </a:moveTo>
                  <a:cubicBezTo>
                    <a:pt x="41" y="10"/>
                    <a:pt x="44" y="8"/>
                    <a:pt x="49" y="8"/>
                  </a:cubicBezTo>
                  <a:cubicBezTo>
                    <a:pt x="54" y="8"/>
                    <a:pt x="59" y="10"/>
                    <a:pt x="66" y="12"/>
                  </a:cubicBezTo>
                  <a:cubicBezTo>
                    <a:pt x="67" y="13"/>
                    <a:pt x="69" y="13"/>
                    <a:pt x="70" y="13"/>
                  </a:cubicBezTo>
                  <a:cubicBezTo>
                    <a:pt x="75" y="13"/>
                    <a:pt x="78" y="12"/>
                    <a:pt x="81" y="11"/>
                  </a:cubicBezTo>
                  <a:cubicBezTo>
                    <a:pt x="86" y="9"/>
                    <a:pt x="88" y="7"/>
                    <a:pt x="91" y="7"/>
                  </a:cubicBezTo>
                  <a:cubicBezTo>
                    <a:pt x="93" y="7"/>
                    <a:pt x="96" y="8"/>
                    <a:pt x="98" y="1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54" y="39"/>
                    <a:pt x="54" y="39"/>
                    <a:pt x="54" y="39"/>
                  </a:cubicBezTo>
                  <a:lnTo>
                    <a:pt x="37" y="13"/>
                  </a:lnTo>
                  <a:close/>
                  <a:moveTo>
                    <a:pt x="106" y="152"/>
                  </a:moveTo>
                  <a:cubicBezTo>
                    <a:pt x="30" y="152"/>
                    <a:pt x="30" y="152"/>
                    <a:pt x="30" y="152"/>
                  </a:cubicBezTo>
                  <a:cubicBezTo>
                    <a:pt x="18" y="152"/>
                    <a:pt x="7" y="142"/>
                    <a:pt x="7" y="129"/>
                  </a:cubicBezTo>
                  <a:cubicBezTo>
                    <a:pt x="7" y="108"/>
                    <a:pt x="15" y="87"/>
                    <a:pt x="31" y="69"/>
                  </a:cubicBezTo>
                  <a:cubicBezTo>
                    <a:pt x="40" y="57"/>
                    <a:pt x="50" y="50"/>
                    <a:pt x="5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6" y="50"/>
                    <a:pt x="96" y="57"/>
                    <a:pt x="106" y="69"/>
                  </a:cubicBezTo>
                  <a:cubicBezTo>
                    <a:pt x="121" y="87"/>
                    <a:pt x="129" y="108"/>
                    <a:pt x="129" y="129"/>
                  </a:cubicBezTo>
                  <a:cubicBezTo>
                    <a:pt x="129" y="142"/>
                    <a:pt x="118" y="152"/>
                    <a:pt x="106" y="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53">
              <a:extLst>
                <a:ext uri="{FF2B5EF4-FFF2-40B4-BE49-F238E27FC236}">
                  <a16:creationId xmlns:a16="http://schemas.microsoft.com/office/drawing/2014/main" id="{5A4309A6-A684-4371-0392-86867CA6B4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49337" y="3963522"/>
              <a:ext cx="362279" cy="319260"/>
            </a:xfrm>
            <a:custGeom>
              <a:avLst/>
              <a:gdLst>
                <a:gd name="T0" fmla="*/ 118 w 160"/>
                <a:gd name="T1" fmla="*/ 9 h 141"/>
                <a:gd name="T2" fmla="*/ 141 w 160"/>
                <a:gd name="T3" fmla="*/ 20 h 141"/>
                <a:gd name="T4" fmla="*/ 150 w 160"/>
                <a:gd name="T5" fmla="*/ 46 h 141"/>
                <a:gd name="T6" fmla="*/ 96 w 160"/>
                <a:gd name="T7" fmla="*/ 116 h 141"/>
                <a:gd name="T8" fmla="*/ 80 w 160"/>
                <a:gd name="T9" fmla="*/ 130 h 141"/>
                <a:gd name="T10" fmla="*/ 63 w 160"/>
                <a:gd name="T11" fmla="*/ 116 h 141"/>
                <a:gd name="T12" fmla="*/ 9 w 160"/>
                <a:gd name="T13" fmla="*/ 46 h 141"/>
                <a:gd name="T14" fmla="*/ 19 w 160"/>
                <a:gd name="T15" fmla="*/ 20 h 141"/>
                <a:gd name="T16" fmla="*/ 42 w 160"/>
                <a:gd name="T17" fmla="*/ 9 h 141"/>
                <a:gd name="T18" fmla="*/ 42 w 160"/>
                <a:gd name="T19" fmla="*/ 9 h 141"/>
                <a:gd name="T20" fmla="*/ 68 w 160"/>
                <a:gd name="T21" fmla="*/ 24 h 141"/>
                <a:gd name="T22" fmla="*/ 75 w 160"/>
                <a:gd name="T23" fmla="*/ 38 h 141"/>
                <a:gd name="T24" fmla="*/ 80 w 160"/>
                <a:gd name="T25" fmla="*/ 41 h 141"/>
                <a:gd name="T26" fmla="*/ 84 w 160"/>
                <a:gd name="T27" fmla="*/ 38 h 141"/>
                <a:gd name="T28" fmla="*/ 91 w 160"/>
                <a:gd name="T29" fmla="*/ 24 h 141"/>
                <a:gd name="T30" fmla="*/ 117 w 160"/>
                <a:gd name="T31" fmla="*/ 9 h 141"/>
                <a:gd name="T32" fmla="*/ 118 w 160"/>
                <a:gd name="T33" fmla="*/ 9 h 141"/>
                <a:gd name="T34" fmla="*/ 42 w 160"/>
                <a:gd name="T35" fmla="*/ 0 h 141"/>
                <a:gd name="T36" fmla="*/ 11 w 160"/>
                <a:gd name="T37" fmla="*/ 14 h 141"/>
                <a:gd name="T38" fmla="*/ 0 w 160"/>
                <a:gd name="T39" fmla="*/ 46 h 141"/>
                <a:gd name="T40" fmla="*/ 16 w 160"/>
                <a:gd name="T41" fmla="*/ 85 h 141"/>
                <a:gd name="T42" fmla="*/ 57 w 160"/>
                <a:gd name="T43" fmla="*/ 123 h 141"/>
                <a:gd name="T44" fmla="*/ 77 w 160"/>
                <a:gd name="T45" fmla="*/ 139 h 141"/>
                <a:gd name="T46" fmla="*/ 77 w 160"/>
                <a:gd name="T47" fmla="*/ 140 h 141"/>
                <a:gd name="T48" fmla="*/ 80 w 160"/>
                <a:gd name="T49" fmla="*/ 141 h 141"/>
                <a:gd name="T50" fmla="*/ 83 w 160"/>
                <a:gd name="T51" fmla="*/ 140 h 141"/>
                <a:gd name="T52" fmla="*/ 83 w 160"/>
                <a:gd name="T53" fmla="*/ 139 h 141"/>
                <a:gd name="T54" fmla="*/ 103 w 160"/>
                <a:gd name="T55" fmla="*/ 123 h 141"/>
                <a:gd name="T56" fmla="*/ 143 w 160"/>
                <a:gd name="T57" fmla="*/ 85 h 141"/>
                <a:gd name="T58" fmla="*/ 160 w 160"/>
                <a:gd name="T59" fmla="*/ 46 h 141"/>
                <a:gd name="T60" fmla="*/ 148 w 160"/>
                <a:gd name="T61" fmla="*/ 14 h 141"/>
                <a:gd name="T62" fmla="*/ 118 w 160"/>
                <a:gd name="T63" fmla="*/ 0 h 141"/>
                <a:gd name="T64" fmla="*/ 117 w 160"/>
                <a:gd name="T65" fmla="*/ 0 h 141"/>
                <a:gd name="T66" fmla="*/ 84 w 160"/>
                <a:gd name="T67" fmla="*/ 18 h 141"/>
                <a:gd name="T68" fmla="*/ 80 w 160"/>
                <a:gd name="T69" fmla="*/ 25 h 141"/>
                <a:gd name="T70" fmla="*/ 76 w 160"/>
                <a:gd name="T71" fmla="*/ 18 h 141"/>
                <a:gd name="T72" fmla="*/ 42 w 160"/>
                <a:gd name="T73" fmla="*/ 0 h 141"/>
                <a:gd name="T74" fmla="*/ 42 w 16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0" h="141">
                  <a:moveTo>
                    <a:pt x="118" y="9"/>
                  </a:moveTo>
                  <a:cubicBezTo>
                    <a:pt x="127" y="9"/>
                    <a:pt x="135" y="13"/>
                    <a:pt x="141" y="20"/>
                  </a:cubicBezTo>
                  <a:cubicBezTo>
                    <a:pt x="147" y="27"/>
                    <a:pt x="150" y="36"/>
                    <a:pt x="150" y="46"/>
                  </a:cubicBezTo>
                  <a:cubicBezTo>
                    <a:pt x="150" y="70"/>
                    <a:pt x="129" y="88"/>
                    <a:pt x="96" y="116"/>
                  </a:cubicBezTo>
                  <a:cubicBezTo>
                    <a:pt x="91" y="120"/>
                    <a:pt x="86" y="125"/>
                    <a:pt x="80" y="130"/>
                  </a:cubicBezTo>
                  <a:cubicBezTo>
                    <a:pt x="74" y="125"/>
                    <a:pt x="69" y="120"/>
                    <a:pt x="63" y="116"/>
                  </a:cubicBezTo>
                  <a:cubicBezTo>
                    <a:pt x="31" y="88"/>
                    <a:pt x="9" y="70"/>
                    <a:pt x="9" y="46"/>
                  </a:cubicBezTo>
                  <a:cubicBezTo>
                    <a:pt x="9" y="36"/>
                    <a:pt x="13" y="27"/>
                    <a:pt x="19" y="20"/>
                  </a:cubicBezTo>
                  <a:cubicBezTo>
                    <a:pt x="24" y="13"/>
                    <a:pt x="3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55" y="9"/>
                    <a:pt x="63" y="17"/>
                    <a:pt x="68" y="24"/>
                  </a:cubicBezTo>
                  <a:cubicBezTo>
                    <a:pt x="71" y="28"/>
                    <a:pt x="74" y="33"/>
                    <a:pt x="75" y="38"/>
                  </a:cubicBezTo>
                  <a:cubicBezTo>
                    <a:pt x="76" y="40"/>
                    <a:pt x="78" y="41"/>
                    <a:pt x="80" y="41"/>
                  </a:cubicBezTo>
                  <a:cubicBezTo>
                    <a:pt x="82" y="41"/>
                    <a:pt x="84" y="40"/>
                    <a:pt x="84" y="38"/>
                  </a:cubicBezTo>
                  <a:cubicBezTo>
                    <a:pt x="86" y="33"/>
                    <a:pt x="88" y="28"/>
                    <a:pt x="91" y="24"/>
                  </a:cubicBezTo>
                  <a:cubicBezTo>
                    <a:pt x="96" y="17"/>
                    <a:pt x="104" y="9"/>
                    <a:pt x="117" y="9"/>
                  </a:cubicBezTo>
                  <a:cubicBezTo>
                    <a:pt x="117" y="9"/>
                    <a:pt x="118" y="9"/>
                    <a:pt x="118" y="9"/>
                  </a:cubicBezTo>
                  <a:close/>
                  <a:moveTo>
                    <a:pt x="42" y="0"/>
                  </a:moveTo>
                  <a:cubicBezTo>
                    <a:pt x="30" y="0"/>
                    <a:pt x="19" y="5"/>
                    <a:pt x="11" y="14"/>
                  </a:cubicBezTo>
                  <a:cubicBezTo>
                    <a:pt x="4" y="22"/>
                    <a:pt x="0" y="34"/>
                    <a:pt x="0" y="46"/>
                  </a:cubicBezTo>
                  <a:cubicBezTo>
                    <a:pt x="0" y="59"/>
                    <a:pt x="5" y="71"/>
                    <a:pt x="16" y="85"/>
                  </a:cubicBezTo>
                  <a:cubicBezTo>
                    <a:pt x="26" y="97"/>
                    <a:pt x="40" y="109"/>
                    <a:pt x="57" y="123"/>
                  </a:cubicBezTo>
                  <a:cubicBezTo>
                    <a:pt x="63" y="128"/>
                    <a:pt x="70" y="133"/>
                    <a:pt x="77" y="139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8" y="140"/>
                    <a:pt x="79" y="141"/>
                    <a:pt x="80" y="141"/>
                  </a:cubicBezTo>
                  <a:cubicBezTo>
                    <a:pt x="81" y="141"/>
                    <a:pt x="82" y="140"/>
                    <a:pt x="83" y="140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90" y="133"/>
                    <a:pt x="96" y="128"/>
                    <a:pt x="103" y="123"/>
                  </a:cubicBezTo>
                  <a:cubicBezTo>
                    <a:pt x="119" y="109"/>
                    <a:pt x="133" y="96"/>
                    <a:pt x="143" y="85"/>
                  </a:cubicBezTo>
                  <a:cubicBezTo>
                    <a:pt x="155" y="71"/>
                    <a:pt x="160" y="59"/>
                    <a:pt x="160" y="46"/>
                  </a:cubicBezTo>
                  <a:cubicBezTo>
                    <a:pt x="160" y="34"/>
                    <a:pt x="156" y="22"/>
                    <a:pt x="148" y="14"/>
                  </a:cubicBezTo>
                  <a:cubicBezTo>
                    <a:pt x="140" y="5"/>
                    <a:pt x="129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00" y="0"/>
                    <a:pt x="90" y="10"/>
                    <a:pt x="84" y="18"/>
                  </a:cubicBezTo>
                  <a:cubicBezTo>
                    <a:pt x="82" y="20"/>
                    <a:pt x="81" y="23"/>
                    <a:pt x="80" y="25"/>
                  </a:cubicBezTo>
                  <a:cubicBezTo>
                    <a:pt x="79" y="23"/>
                    <a:pt x="77" y="20"/>
                    <a:pt x="76" y="18"/>
                  </a:cubicBezTo>
                  <a:cubicBezTo>
                    <a:pt x="70" y="10"/>
                    <a:pt x="59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6A24F38-2D75-4C1E-B6F5-6DDD8B0C7803}"/>
                </a:ext>
              </a:extLst>
            </p:cNvPr>
            <p:cNvSpPr txBox="1"/>
            <p:nvPr/>
          </p:nvSpPr>
          <p:spPr>
            <a:xfrm>
              <a:off x="5070441" y="2946055"/>
              <a:ext cx="15552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rgbClr val="11354D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400" dirty="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178257-83F7-21C2-DBA8-6975D287E8E2}"/>
                </a:ext>
              </a:extLst>
            </p:cNvPr>
            <p:cNvSpPr txBox="1"/>
            <p:nvPr/>
          </p:nvSpPr>
          <p:spPr>
            <a:xfrm>
              <a:off x="5070441" y="4611823"/>
              <a:ext cx="15552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ABFADD6-CBDF-A88E-56E2-D43DD1F07C00}"/>
                </a:ext>
              </a:extLst>
            </p:cNvPr>
            <p:cNvSpPr txBox="1"/>
            <p:nvPr/>
          </p:nvSpPr>
          <p:spPr>
            <a:xfrm>
              <a:off x="6751944" y="2946055"/>
              <a:ext cx="15552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577CABA-9E5B-24F0-CCA3-5FBFBBF879E3}"/>
                </a:ext>
              </a:extLst>
            </p:cNvPr>
            <p:cNvSpPr txBox="1"/>
            <p:nvPr/>
          </p:nvSpPr>
          <p:spPr>
            <a:xfrm>
              <a:off x="6751944" y="4611823"/>
              <a:ext cx="15552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871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3" grpId="0"/>
      <p:bldP spid="8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67D53CE-198F-956D-CCA5-B1BDAA4548A6}"/>
              </a:ext>
            </a:extLst>
          </p:cNvPr>
          <p:cNvGrpSpPr/>
          <p:nvPr/>
        </p:nvGrpSpPr>
        <p:grpSpPr>
          <a:xfrm>
            <a:off x="5158579" y="3455655"/>
            <a:ext cx="3633241" cy="2244061"/>
            <a:chOff x="914400" y="3524250"/>
            <a:chExt cx="10363200" cy="2419350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09D2FE70-ED49-2971-3F7C-490851E4DA8E}"/>
                </a:ext>
              </a:extLst>
            </p:cNvPr>
            <p:cNvSpPr/>
            <p:nvPr/>
          </p:nvSpPr>
          <p:spPr>
            <a:xfrm>
              <a:off x="914400" y="3524250"/>
              <a:ext cx="10363200" cy="2419350"/>
            </a:xfrm>
            <a:prstGeom prst="roundRect">
              <a:avLst>
                <a:gd name="adj" fmla="val 335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2100000" sx="90000" sy="9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aphicFrame>
          <p:nvGraphicFramePr>
            <p:cNvPr id="62" name="Chart 61">
              <a:extLst>
                <a:ext uri="{FF2B5EF4-FFF2-40B4-BE49-F238E27FC236}">
                  <a16:creationId xmlns:a16="http://schemas.microsoft.com/office/drawing/2014/main" id="{C6CA0A83-F1B1-9EDC-E6E8-F6D7C45DCA5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28212635"/>
                </p:ext>
              </p:extLst>
            </p:nvPr>
          </p:nvGraphicFramePr>
          <p:xfrm>
            <a:off x="1123950" y="3695700"/>
            <a:ext cx="9944100" cy="20764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27BC2E18-36F4-4FDD-E7F9-20D41BB3DE76}"/>
                </a:ext>
              </a:extLst>
            </p:cNvPr>
            <p:cNvGrpSpPr/>
            <p:nvPr/>
          </p:nvGrpSpPr>
          <p:grpSpPr>
            <a:xfrm>
              <a:off x="3164441" y="4021073"/>
              <a:ext cx="2274839" cy="548598"/>
              <a:chOff x="738285" y="2376673"/>
              <a:chExt cx="2274839" cy="548598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620F46A7-3195-520C-8057-18C505F3D341}"/>
                  </a:ext>
                </a:extLst>
              </p:cNvPr>
              <p:cNvSpPr/>
              <p:nvPr/>
            </p:nvSpPr>
            <p:spPr>
              <a:xfrm>
                <a:off x="738285" y="2402095"/>
                <a:ext cx="2274839" cy="523176"/>
              </a:xfrm>
              <a:custGeom>
                <a:avLst/>
                <a:gdLst>
                  <a:gd name="connsiteX0" fmla="*/ 42173 w 1609726"/>
                  <a:gd name="connsiteY0" fmla="*/ 0 h 754854"/>
                  <a:gd name="connsiteX1" fmla="*/ 218112 w 1609726"/>
                  <a:gd name="connsiteY1" fmla="*/ 0 h 754854"/>
                  <a:gd name="connsiteX2" fmla="*/ 1391614 w 1609726"/>
                  <a:gd name="connsiteY2" fmla="*/ 0 h 754854"/>
                  <a:gd name="connsiteX3" fmla="*/ 1567553 w 1609726"/>
                  <a:gd name="connsiteY3" fmla="*/ 0 h 754854"/>
                  <a:gd name="connsiteX4" fmla="*/ 1609726 w 1609726"/>
                  <a:gd name="connsiteY4" fmla="*/ 42173 h 754854"/>
                  <a:gd name="connsiteX5" fmla="*/ 1609726 w 1609726"/>
                  <a:gd name="connsiteY5" fmla="*/ 637819 h 754854"/>
                  <a:gd name="connsiteX6" fmla="*/ 1567553 w 1609726"/>
                  <a:gd name="connsiteY6" fmla="*/ 679992 h 754854"/>
                  <a:gd name="connsiteX7" fmla="*/ 1394135 w 1609726"/>
                  <a:gd name="connsiteY7" fmla="*/ 679992 h 754854"/>
                  <a:gd name="connsiteX8" fmla="*/ 1391614 w 1609726"/>
                  <a:gd name="connsiteY8" fmla="*/ 681036 h 754854"/>
                  <a:gd name="connsiteX9" fmla="*/ 909107 w 1609726"/>
                  <a:gd name="connsiteY9" fmla="*/ 681036 h 754854"/>
                  <a:gd name="connsiteX10" fmla="*/ 804863 w 1609726"/>
                  <a:gd name="connsiteY10" fmla="*/ 754854 h 754854"/>
                  <a:gd name="connsiteX11" fmla="*/ 700619 w 1609726"/>
                  <a:gd name="connsiteY11" fmla="*/ 681036 h 754854"/>
                  <a:gd name="connsiteX12" fmla="*/ 218112 w 1609726"/>
                  <a:gd name="connsiteY12" fmla="*/ 681036 h 754854"/>
                  <a:gd name="connsiteX13" fmla="*/ 215592 w 1609726"/>
                  <a:gd name="connsiteY13" fmla="*/ 679992 h 754854"/>
                  <a:gd name="connsiteX14" fmla="*/ 42173 w 1609726"/>
                  <a:gd name="connsiteY14" fmla="*/ 679992 h 754854"/>
                  <a:gd name="connsiteX15" fmla="*/ 0 w 1609726"/>
                  <a:gd name="connsiteY15" fmla="*/ 637819 h 754854"/>
                  <a:gd name="connsiteX16" fmla="*/ 0 w 1609726"/>
                  <a:gd name="connsiteY16" fmla="*/ 42173 h 754854"/>
                  <a:gd name="connsiteX17" fmla="*/ 42173 w 1609726"/>
                  <a:gd name="connsiteY17" fmla="*/ 0 h 754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09726" h="754854">
                    <a:moveTo>
                      <a:pt x="42173" y="0"/>
                    </a:moveTo>
                    <a:lnTo>
                      <a:pt x="218112" y="0"/>
                    </a:lnTo>
                    <a:lnTo>
                      <a:pt x="1391614" y="0"/>
                    </a:lnTo>
                    <a:lnTo>
                      <a:pt x="1567553" y="0"/>
                    </a:lnTo>
                    <a:cubicBezTo>
                      <a:pt x="1590845" y="0"/>
                      <a:pt x="1609726" y="18881"/>
                      <a:pt x="1609726" y="42173"/>
                    </a:cubicBezTo>
                    <a:lnTo>
                      <a:pt x="1609726" y="637819"/>
                    </a:lnTo>
                    <a:cubicBezTo>
                      <a:pt x="1609726" y="661111"/>
                      <a:pt x="1590845" y="679992"/>
                      <a:pt x="1567553" y="679992"/>
                    </a:cubicBezTo>
                    <a:lnTo>
                      <a:pt x="1394135" y="679992"/>
                    </a:lnTo>
                    <a:lnTo>
                      <a:pt x="1391614" y="681036"/>
                    </a:lnTo>
                    <a:lnTo>
                      <a:pt x="909107" y="681036"/>
                    </a:lnTo>
                    <a:lnTo>
                      <a:pt x="804863" y="754854"/>
                    </a:lnTo>
                    <a:lnTo>
                      <a:pt x="700619" y="681036"/>
                    </a:lnTo>
                    <a:lnTo>
                      <a:pt x="218112" y="681036"/>
                    </a:lnTo>
                    <a:lnTo>
                      <a:pt x="215592" y="679992"/>
                    </a:lnTo>
                    <a:lnTo>
                      <a:pt x="42173" y="679992"/>
                    </a:lnTo>
                    <a:cubicBezTo>
                      <a:pt x="18881" y="679992"/>
                      <a:pt x="0" y="661111"/>
                      <a:pt x="0" y="637819"/>
                    </a:cubicBezTo>
                    <a:lnTo>
                      <a:pt x="0" y="42173"/>
                    </a:lnTo>
                    <a:cubicBezTo>
                      <a:pt x="0" y="18881"/>
                      <a:pt x="18881" y="0"/>
                      <a:pt x="421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635000" dist="254000" dir="27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 sz="1200" dirty="0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750FF069-FC56-52E3-8E80-A73A9C6E6983}"/>
                  </a:ext>
                </a:extLst>
              </p:cNvPr>
              <p:cNvSpPr txBox="1"/>
              <p:nvPr/>
            </p:nvSpPr>
            <p:spPr>
              <a:xfrm>
                <a:off x="1066785" y="2376673"/>
                <a:ext cx="1946339" cy="45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1200"/>
                  </a:spcBef>
                  <a:defRPr sz="1400">
                    <a:solidFill>
                      <a:schemeClr val="tx2"/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800" dirty="0">
                    <a:solidFill>
                      <a:schemeClr val="accent6"/>
                    </a:solidFill>
                    <a:latin typeface="+mj-lt"/>
                  </a:rPr>
                  <a:t>43%</a:t>
                </a: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D3BF727-0128-A85E-DF67-03BCD9261ACB}"/>
              </a:ext>
            </a:extLst>
          </p:cNvPr>
          <p:cNvGrpSpPr/>
          <p:nvPr/>
        </p:nvGrpSpPr>
        <p:grpSpPr>
          <a:xfrm>
            <a:off x="354769" y="3445851"/>
            <a:ext cx="4655926" cy="2259072"/>
            <a:chOff x="1134722" y="2756956"/>
            <a:chExt cx="4651927" cy="3261595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972450E9-24A7-7DE3-2B3A-AB3F38B2EF5F}"/>
                </a:ext>
              </a:extLst>
            </p:cNvPr>
            <p:cNvSpPr/>
            <p:nvPr/>
          </p:nvSpPr>
          <p:spPr>
            <a:xfrm>
              <a:off x="1134722" y="2756956"/>
              <a:ext cx="4651927" cy="3261595"/>
            </a:xfrm>
            <a:prstGeom prst="roundRect">
              <a:avLst>
                <a:gd name="adj" fmla="val 335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2100000" sx="90000" sy="9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1F45029-3FE0-0D4A-20BD-86908BDC1069}"/>
                </a:ext>
              </a:extLst>
            </p:cNvPr>
            <p:cNvSpPr txBox="1"/>
            <p:nvPr/>
          </p:nvSpPr>
          <p:spPr>
            <a:xfrm>
              <a:off x="1342393" y="2995485"/>
              <a:ext cx="2533427" cy="451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2</a:t>
              </a:r>
              <a:r>
                <a:rPr lang="en-US" sz="16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nd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Half Year Data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32B0C5B-0BC0-D7CD-D033-42BC05FDAA0C}"/>
                </a:ext>
              </a:extLst>
            </p:cNvPr>
            <p:cNvGrpSpPr/>
            <p:nvPr/>
          </p:nvGrpSpPr>
          <p:grpSpPr>
            <a:xfrm>
              <a:off x="4083491" y="3062266"/>
              <a:ext cx="1448722" cy="318278"/>
              <a:chOff x="4163112" y="2984665"/>
              <a:chExt cx="1578080" cy="346698"/>
            </a:xfrm>
          </p:grpSpPr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F2E72B30-996B-6BA9-9E5D-A05B9B1D7CC7}"/>
                  </a:ext>
                </a:extLst>
              </p:cNvPr>
              <p:cNvSpPr/>
              <p:nvPr/>
            </p:nvSpPr>
            <p:spPr>
              <a:xfrm>
                <a:off x="4163112" y="2984665"/>
                <a:ext cx="737436" cy="346698"/>
              </a:xfrm>
              <a:prstGeom prst="roundRect">
                <a:avLst>
                  <a:gd name="adj" fmla="val 11459"/>
                </a:avLst>
              </a:prstGeom>
              <a:solidFill>
                <a:schemeClr val="bg1">
                  <a:alpha val="0"/>
                </a:schemeClr>
              </a:solidFill>
              <a:ln w="6350">
                <a:solidFill>
                  <a:schemeClr val="bg1">
                    <a:lumMod val="65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2021</a:t>
                </a:r>
                <a:endPara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7DDCC32E-C360-416D-01C1-FCDE3CF16A68}"/>
                  </a:ext>
                </a:extLst>
              </p:cNvPr>
              <p:cNvSpPr/>
              <p:nvPr/>
            </p:nvSpPr>
            <p:spPr>
              <a:xfrm>
                <a:off x="5003756" y="2984665"/>
                <a:ext cx="737436" cy="346698"/>
              </a:xfrm>
              <a:prstGeom prst="roundRect">
                <a:avLst>
                  <a:gd name="adj" fmla="val 11459"/>
                </a:avLst>
              </a:prstGeom>
              <a:solidFill>
                <a:schemeClr val="bg1">
                  <a:alpha val="0"/>
                </a:schemeClr>
              </a:solidFill>
              <a:ln w="6350">
                <a:solidFill>
                  <a:schemeClr val="bg1">
                    <a:lumMod val="65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2022</a:t>
                </a:r>
                <a:endPara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720F779-2250-196D-53ED-34DE25A1D85E}"/>
                </a:ext>
              </a:extLst>
            </p:cNvPr>
            <p:cNvGrpSpPr/>
            <p:nvPr/>
          </p:nvGrpSpPr>
          <p:grpSpPr>
            <a:xfrm>
              <a:off x="1343733" y="4012272"/>
              <a:ext cx="4188482" cy="1879880"/>
              <a:chOff x="1178720" y="3779551"/>
              <a:chExt cx="4562474" cy="2047736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05A0D5F1-AA41-5094-637C-CF34150C5CC0}"/>
                  </a:ext>
                </a:extLst>
              </p:cNvPr>
              <p:cNvGrpSpPr/>
              <p:nvPr/>
            </p:nvGrpSpPr>
            <p:grpSpPr>
              <a:xfrm>
                <a:off x="1178720" y="3779551"/>
                <a:ext cx="4562474" cy="2047736"/>
                <a:chOff x="6474620" y="2303176"/>
                <a:chExt cx="4562474" cy="2047736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ED61561-0BFF-E8EB-D5FB-6F61953E2E76}"/>
                    </a:ext>
                  </a:extLst>
                </p:cNvPr>
                <p:cNvSpPr txBox="1"/>
                <p:nvPr/>
              </p:nvSpPr>
              <p:spPr>
                <a:xfrm>
                  <a:off x="6474620" y="2303176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10k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9BB35ACC-5E58-AF5B-BF65-902A50976420}"/>
                    </a:ext>
                  </a:extLst>
                </p:cNvPr>
                <p:cNvSpPr txBox="1"/>
                <p:nvPr/>
              </p:nvSpPr>
              <p:spPr>
                <a:xfrm>
                  <a:off x="6474620" y="3043955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5k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21765299-5783-55E7-C3CD-66E189BB2DE8}"/>
                    </a:ext>
                  </a:extLst>
                </p:cNvPr>
                <p:cNvSpPr txBox="1"/>
                <p:nvPr/>
              </p:nvSpPr>
              <p:spPr>
                <a:xfrm>
                  <a:off x="6474620" y="3784734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1k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B0A5632A-184E-520C-57EB-54E3DE09E8EE}"/>
                    </a:ext>
                  </a:extLst>
                </p:cNvPr>
                <p:cNvSpPr txBox="1"/>
                <p:nvPr/>
              </p:nvSpPr>
              <p:spPr>
                <a:xfrm>
                  <a:off x="7000400" y="3957379"/>
                  <a:ext cx="548640" cy="3935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Jul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B8F70168-C83C-4B8D-CCB7-A74F95C4A96D}"/>
                    </a:ext>
                  </a:extLst>
                </p:cNvPr>
                <p:cNvSpPr txBox="1"/>
                <p:nvPr/>
              </p:nvSpPr>
              <p:spPr>
                <a:xfrm>
                  <a:off x="7698011" y="3957379"/>
                  <a:ext cx="548640" cy="3935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Aug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F8EF9F32-2975-3C20-E162-E09770B2CF3B}"/>
                    </a:ext>
                  </a:extLst>
                </p:cNvPr>
                <p:cNvSpPr txBox="1"/>
                <p:nvPr/>
              </p:nvSpPr>
              <p:spPr>
                <a:xfrm>
                  <a:off x="8395622" y="3957379"/>
                  <a:ext cx="548640" cy="3935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Sep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8535AF24-A266-E0F9-3494-40A1B35B7FC2}"/>
                    </a:ext>
                  </a:extLst>
                </p:cNvPr>
                <p:cNvSpPr txBox="1"/>
                <p:nvPr/>
              </p:nvSpPr>
              <p:spPr>
                <a:xfrm>
                  <a:off x="9093233" y="3957379"/>
                  <a:ext cx="548640" cy="3935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Oct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F321BE6E-CF6A-4E15-3AE0-0FCCA4B52B51}"/>
                    </a:ext>
                  </a:extLst>
                </p:cNvPr>
                <p:cNvSpPr txBox="1"/>
                <p:nvPr/>
              </p:nvSpPr>
              <p:spPr>
                <a:xfrm>
                  <a:off x="9790844" y="3957379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Nov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E6A28791-13B3-F3AC-885F-C5FF4D0FC533}"/>
                    </a:ext>
                  </a:extLst>
                </p:cNvPr>
                <p:cNvSpPr txBox="1"/>
                <p:nvPr/>
              </p:nvSpPr>
              <p:spPr>
                <a:xfrm>
                  <a:off x="10488454" y="3957379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Des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688BEFAB-68C1-31AE-03DC-15AF3831A181}"/>
                    </a:ext>
                  </a:extLst>
                </p:cNvPr>
                <p:cNvGrpSpPr/>
                <p:nvPr/>
              </p:nvGrpSpPr>
              <p:grpSpPr>
                <a:xfrm>
                  <a:off x="6998834" y="2303177"/>
                  <a:ext cx="4038260" cy="1630857"/>
                  <a:chOff x="6998834" y="2303177"/>
                  <a:chExt cx="4038260" cy="1630857"/>
                </a:xfrm>
              </p:grpSpPr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51C55462-0B47-005C-8944-5DCAE0ADEA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998834" y="2303177"/>
                    <a:ext cx="0" cy="1630857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  <a:alpha val="50000"/>
                      </a:schemeClr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>
                    <a:extLst>
                      <a:ext uri="{FF2B5EF4-FFF2-40B4-BE49-F238E27FC236}">
                        <a16:creationId xmlns:a16="http://schemas.microsoft.com/office/drawing/2014/main" id="{C31EF5E9-2C2C-BD39-2EA4-314BF9907A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9017965" y="1914904"/>
                    <a:ext cx="0" cy="4038259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  <a:alpha val="50000"/>
                      </a:schemeClr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5B82AFE1-BE98-127B-B106-3C8179CBE991}"/>
                  </a:ext>
                </a:extLst>
              </p:cNvPr>
              <p:cNvGrpSpPr/>
              <p:nvPr/>
            </p:nvGrpSpPr>
            <p:grpSpPr>
              <a:xfrm>
                <a:off x="1887361" y="3938589"/>
                <a:ext cx="3670972" cy="1471819"/>
                <a:chOff x="7183261" y="2462214"/>
                <a:chExt cx="3670972" cy="1471819"/>
              </a:xfrm>
            </p:grpSpPr>
            <p:sp>
              <p:nvSpPr>
                <p:cNvPr id="78" name="Rectangle: Top Corners Rounded 77">
                  <a:extLst>
                    <a:ext uri="{FF2B5EF4-FFF2-40B4-BE49-F238E27FC236}">
                      <a16:creationId xmlns:a16="http://schemas.microsoft.com/office/drawing/2014/main" id="{D25F4166-693E-B61C-5A14-49A5D7ED4C1A}"/>
                    </a:ext>
                  </a:extLst>
                </p:cNvPr>
                <p:cNvSpPr/>
                <p:nvPr/>
              </p:nvSpPr>
              <p:spPr>
                <a:xfrm>
                  <a:off x="7183261" y="3090863"/>
                  <a:ext cx="182918" cy="8431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9" name="Rectangle: Top Corners Rounded 78">
                  <a:extLst>
                    <a:ext uri="{FF2B5EF4-FFF2-40B4-BE49-F238E27FC236}">
                      <a16:creationId xmlns:a16="http://schemas.microsoft.com/office/drawing/2014/main" id="{BC4CE12D-3649-32DF-C4FD-334758D8B18A}"/>
                    </a:ext>
                  </a:extLst>
                </p:cNvPr>
                <p:cNvSpPr/>
                <p:nvPr/>
              </p:nvSpPr>
              <p:spPr>
                <a:xfrm>
                  <a:off x="7880872" y="2728913"/>
                  <a:ext cx="182918" cy="12051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0" name="Rectangle: Top Corners Rounded 79">
                  <a:extLst>
                    <a:ext uri="{FF2B5EF4-FFF2-40B4-BE49-F238E27FC236}">
                      <a16:creationId xmlns:a16="http://schemas.microsoft.com/office/drawing/2014/main" id="{AB6BE722-BE15-1564-647C-295B4AC4D5B9}"/>
                    </a:ext>
                  </a:extLst>
                </p:cNvPr>
                <p:cNvSpPr/>
                <p:nvPr/>
              </p:nvSpPr>
              <p:spPr>
                <a:xfrm>
                  <a:off x="8578483" y="2462214"/>
                  <a:ext cx="182918" cy="14718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1" name="Rectangle: Top Corners Rounded 80">
                  <a:extLst>
                    <a:ext uri="{FF2B5EF4-FFF2-40B4-BE49-F238E27FC236}">
                      <a16:creationId xmlns:a16="http://schemas.microsoft.com/office/drawing/2014/main" id="{FB7A5ACF-D7AC-99FC-AB57-79157AB52AFF}"/>
                    </a:ext>
                  </a:extLst>
                </p:cNvPr>
                <p:cNvSpPr/>
                <p:nvPr/>
              </p:nvSpPr>
              <p:spPr>
                <a:xfrm>
                  <a:off x="9276094" y="3133726"/>
                  <a:ext cx="182918" cy="8003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2" name="Rectangle: Top Corners Rounded 81">
                  <a:extLst>
                    <a:ext uri="{FF2B5EF4-FFF2-40B4-BE49-F238E27FC236}">
                      <a16:creationId xmlns:a16="http://schemas.microsoft.com/office/drawing/2014/main" id="{7A616A32-34B5-E7E5-68E6-E49D61D4AB65}"/>
                    </a:ext>
                  </a:extLst>
                </p:cNvPr>
                <p:cNvSpPr/>
                <p:nvPr/>
              </p:nvSpPr>
              <p:spPr>
                <a:xfrm>
                  <a:off x="9973705" y="2923967"/>
                  <a:ext cx="182918" cy="10100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3" name="Rectangle: Top Corners Rounded 82">
                  <a:extLst>
                    <a:ext uri="{FF2B5EF4-FFF2-40B4-BE49-F238E27FC236}">
                      <a16:creationId xmlns:a16="http://schemas.microsoft.com/office/drawing/2014/main" id="{AB886B89-08F8-7CFE-A35E-F17D5286BE11}"/>
                    </a:ext>
                  </a:extLst>
                </p:cNvPr>
                <p:cNvSpPr/>
                <p:nvPr/>
              </p:nvSpPr>
              <p:spPr>
                <a:xfrm>
                  <a:off x="10671315" y="3200401"/>
                  <a:ext cx="182918" cy="7336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6E23212-0E2E-27B2-6B54-5EFB7697B193}"/>
                </a:ext>
              </a:extLst>
            </p:cNvPr>
            <p:cNvGrpSpPr/>
            <p:nvPr/>
          </p:nvGrpSpPr>
          <p:grpSpPr>
            <a:xfrm>
              <a:off x="3423707" y="3959258"/>
              <a:ext cx="1119260" cy="728360"/>
              <a:chOff x="4816306" y="791097"/>
              <a:chExt cx="1219200" cy="793394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6BDC5567-B692-5A89-0C4A-0C38D642B3B1}"/>
                  </a:ext>
                </a:extLst>
              </p:cNvPr>
              <p:cNvSpPr/>
              <p:nvPr/>
            </p:nvSpPr>
            <p:spPr>
              <a:xfrm>
                <a:off x="4816306" y="829637"/>
                <a:ext cx="1219200" cy="754854"/>
              </a:xfrm>
              <a:custGeom>
                <a:avLst/>
                <a:gdLst>
                  <a:gd name="connsiteX0" fmla="*/ 22849 w 1219200"/>
                  <a:gd name="connsiteY0" fmla="*/ 0 h 754854"/>
                  <a:gd name="connsiteX1" fmla="*/ 1196351 w 1219200"/>
                  <a:gd name="connsiteY1" fmla="*/ 0 h 754854"/>
                  <a:gd name="connsiteX2" fmla="*/ 1219200 w 1219200"/>
                  <a:gd name="connsiteY2" fmla="*/ 22849 h 754854"/>
                  <a:gd name="connsiteX3" fmla="*/ 1219200 w 1219200"/>
                  <a:gd name="connsiteY3" fmla="*/ 658187 h 754854"/>
                  <a:gd name="connsiteX4" fmla="*/ 1196351 w 1219200"/>
                  <a:gd name="connsiteY4" fmla="*/ 681036 h 754854"/>
                  <a:gd name="connsiteX5" fmla="*/ 713844 w 1219200"/>
                  <a:gd name="connsiteY5" fmla="*/ 681036 h 754854"/>
                  <a:gd name="connsiteX6" fmla="*/ 609600 w 1219200"/>
                  <a:gd name="connsiteY6" fmla="*/ 754854 h 754854"/>
                  <a:gd name="connsiteX7" fmla="*/ 505356 w 1219200"/>
                  <a:gd name="connsiteY7" fmla="*/ 681036 h 754854"/>
                  <a:gd name="connsiteX8" fmla="*/ 22849 w 1219200"/>
                  <a:gd name="connsiteY8" fmla="*/ 681036 h 754854"/>
                  <a:gd name="connsiteX9" fmla="*/ 0 w 1219200"/>
                  <a:gd name="connsiteY9" fmla="*/ 658187 h 754854"/>
                  <a:gd name="connsiteX10" fmla="*/ 0 w 1219200"/>
                  <a:gd name="connsiteY10" fmla="*/ 22849 h 754854"/>
                  <a:gd name="connsiteX11" fmla="*/ 22849 w 1219200"/>
                  <a:gd name="connsiteY11" fmla="*/ 0 h 754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9200" h="754854">
                    <a:moveTo>
                      <a:pt x="22849" y="0"/>
                    </a:moveTo>
                    <a:lnTo>
                      <a:pt x="1196351" y="0"/>
                    </a:lnTo>
                    <a:cubicBezTo>
                      <a:pt x="1208970" y="0"/>
                      <a:pt x="1219200" y="10230"/>
                      <a:pt x="1219200" y="22849"/>
                    </a:cubicBezTo>
                    <a:lnTo>
                      <a:pt x="1219200" y="658187"/>
                    </a:lnTo>
                    <a:cubicBezTo>
                      <a:pt x="1219200" y="670806"/>
                      <a:pt x="1208970" y="681036"/>
                      <a:pt x="1196351" y="681036"/>
                    </a:cubicBezTo>
                    <a:lnTo>
                      <a:pt x="713844" y="681036"/>
                    </a:lnTo>
                    <a:lnTo>
                      <a:pt x="609600" y="754854"/>
                    </a:lnTo>
                    <a:lnTo>
                      <a:pt x="505356" y="681036"/>
                    </a:lnTo>
                    <a:lnTo>
                      <a:pt x="22849" y="681036"/>
                    </a:lnTo>
                    <a:cubicBezTo>
                      <a:pt x="10230" y="681036"/>
                      <a:pt x="0" y="670806"/>
                      <a:pt x="0" y="658187"/>
                    </a:cubicBezTo>
                    <a:lnTo>
                      <a:pt x="0" y="22849"/>
                    </a:lnTo>
                    <a:cubicBezTo>
                      <a:pt x="0" y="10230"/>
                      <a:pt x="10230" y="0"/>
                      <a:pt x="228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635000" dist="254000" dir="27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200"/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F13742FA-4CF2-DB1B-A7E0-05CD2D525871}"/>
                  </a:ext>
                </a:extLst>
              </p:cNvPr>
              <p:cNvGrpSpPr/>
              <p:nvPr/>
            </p:nvGrpSpPr>
            <p:grpSpPr>
              <a:xfrm>
                <a:off x="4880332" y="791097"/>
                <a:ext cx="1091145" cy="678538"/>
                <a:chOff x="4880332" y="791097"/>
                <a:chExt cx="1091145" cy="678538"/>
              </a:xfrm>
            </p:grpSpPr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5CA774-AAF1-1F92-98AB-4C645BC91882}"/>
                    </a:ext>
                  </a:extLst>
                </p:cNvPr>
                <p:cNvSpPr txBox="1"/>
                <p:nvPr/>
              </p:nvSpPr>
              <p:spPr>
                <a:xfrm>
                  <a:off x="4880332" y="971165"/>
                  <a:ext cx="1091145" cy="4984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1200"/>
                    </a:spcBef>
                    <a:defRPr sz="1400">
                      <a:solidFill>
                        <a:schemeClr val="tx2"/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>
                    <a:spcBef>
                      <a:spcPts val="0"/>
                    </a:spcBef>
                    <a:spcAft>
                      <a:spcPts val="600"/>
                    </a:spcAft>
                  </a:pPr>
                  <a:r>
                    <a:rPr lang="en-US" sz="1600" dirty="0">
                      <a:solidFill>
                        <a:schemeClr val="accent4"/>
                      </a:solidFill>
                      <a:latin typeface="Calibri" panose="020F0502020204030204" pitchFamily="34" charset="0"/>
                    </a:rPr>
                    <a:t>10.000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61CA40F3-C7B8-A8EB-41C9-C06E76118036}"/>
                    </a:ext>
                  </a:extLst>
                </p:cNvPr>
                <p:cNvSpPr txBox="1"/>
                <p:nvPr/>
              </p:nvSpPr>
              <p:spPr>
                <a:xfrm>
                  <a:off x="4880332" y="791097"/>
                  <a:ext cx="1091145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1200"/>
                    </a:spcBef>
                    <a:defRPr sz="1400">
                      <a:solidFill>
                        <a:schemeClr val="tx2"/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>
                    <a:spcBef>
                      <a:spcPts val="0"/>
                    </a:spcBef>
                    <a:spcAft>
                      <a:spcPts val="6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Value</a:t>
                  </a:r>
                  <a:endParaRPr lang="en-ID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8312064-CBA1-C597-E493-D72B353B9A4A}"/>
              </a:ext>
            </a:extLst>
          </p:cNvPr>
          <p:cNvGrpSpPr/>
          <p:nvPr/>
        </p:nvGrpSpPr>
        <p:grpSpPr>
          <a:xfrm>
            <a:off x="4542775" y="1548262"/>
            <a:ext cx="1940985" cy="1776601"/>
            <a:chOff x="911225" y="917514"/>
            <a:chExt cx="2393836" cy="2335361"/>
          </a:xfrm>
        </p:grpSpPr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62B848DC-A1C4-4C35-E449-CE5464C6D9A8}"/>
                </a:ext>
              </a:extLst>
            </p:cNvPr>
            <p:cNvSpPr/>
            <p:nvPr/>
          </p:nvSpPr>
          <p:spPr>
            <a:xfrm>
              <a:off x="911225" y="917514"/>
              <a:ext cx="2393836" cy="2335361"/>
            </a:xfrm>
            <a:prstGeom prst="roundRect">
              <a:avLst>
                <a:gd name="adj" fmla="val 335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2100000" sx="90000" sy="9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63A6BE54-D0B6-C3B2-6ED2-5D758F60176C}"/>
                </a:ext>
              </a:extLst>
            </p:cNvPr>
            <p:cNvGrpSpPr/>
            <p:nvPr/>
          </p:nvGrpSpPr>
          <p:grpSpPr>
            <a:xfrm>
              <a:off x="1511179" y="1245510"/>
              <a:ext cx="1228362" cy="1309241"/>
              <a:chOff x="1545973" y="1992456"/>
              <a:chExt cx="1228362" cy="1309241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DAFA3D3B-C21F-4E0A-2279-FE6F02F60967}"/>
                  </a:ext>
                </a:extLst>
              </p:cNvPr>
              <p:cNvGrpSpPr/>
              <p:nvPr/>
            </p:nvGrpSpPr>
            <p:grpSpPr>
              <a:xfrm>
                <a:off x="1545973" y="1992456"/>
                <a:ext cx="1228362" cy="1309241"/>
                <a:chOff x="1627893" y="2059468"/>
                <a:chExt cx="1059796" cy="1129578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1ED15703-FD13-1697-7282-96087861FD3F}"/>
                    </a:ext>
                  </a:extLst>
                </p:cNvPr>
                <p:cNvSpPr/>
                <p:nvPr/>
              </p:nvSpPr>
              <p:spPr>
                <a:xfrm>
                  <a:off x="1627893" y="2059471"/>
                  <a:ext cx="1059796" cy="1129575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 w="92075" cap="rnd">
                  <a:solidFill>
                    <a:schemeClr val="bg1">
                      <a:lumMod val="65000"/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13" name="Arc 112">
                  <a:extLst>
                    <a:ext uri="{FF2B5EF4-FFF2-40B4-BE49-F238E27FC236}">
                      <a16:creationId xmlns:a16="http://schemas.microsoft.com/office/drawing/2014/main" id="{F3B6F460-F549-BB5D-43E3-585274DB50E0}"/>
                    </a:ext>
                  </a:extLst>
                </p:cNvPr>
                <p:cNvSpPr/>
                <p:nvPr/>
              </p:nvSpPr>
              <p:spPr>
                <a:xfrm>
                  <a:off x="1627893" y="2059468"/>
                  <a:ext cx="1059796" cy="1129572"/>
                </a:xfrm>
                <a:prstGeom prst="arc">
                  <a:avLst>
                    <a:gd name="adj1" fmla="val 16200000"/>
                    <a:gd name="adj2" fmla="val 8131569"/>
                  </a:avLst>
                </a:prstGeom>
                <a:solidFill>
                  <a:schemeClr val="bg1">
                    <a:alpha val="0"/>
                  </a:schemeClr>
                </a:solidFill>
                <a:ln w="92075" cap="rnd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</p:grp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C70E4BEF-66D2-E1C3-EF46-6EF7831DD335}"/>
                  </a:ext>
                </a:extLst>
              </p:cNvPr>
              <p:cNvSpPr/>
              <p:nvPr/>
            </p:nvSpPr>
            <p:spPr>
              <a:xfrm>
                <a:off x="1730946" y="2180537"/>
                <a:ext cx="893145" cy="9519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0" dist="254000" dir="27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200"/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625EAC78-83B8-1E41-8541-ED08A16CA073}"/>
                  </a:ext>
                </a:extLst>
              </p:cNvPr>
              <p:cNvSpPr txBox="1"/>
              <p:nvPr/>
            </p:nvSpPr>
            <p:spPr>
              <a:xfrm>
                <a:off x="1730948" y="2415573"/>
                <a:ext cx="893142" cy="48188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1200"/>
                  </a:spcBef>
                  <a:defRPr sz="1400">
                    <a:solidFill>
                      <a:schemeClr val="tx2"/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000" b="1" dirty="0">
                    <a:solidFill>
                      <a:schemeClr val="accent4"/>
                    </a:solidFill>
                  </a:rPr>
                  <a:t>63%</a:t>
                </a:r>
              </a:p>
            </p:txBody>
          </p:sp>
        </p:grp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B38264FD-899E-03A7-44F8-20ED29602901}"/>
              </a:ext>
            </a:extLst>
          </p:cNvPr>
          <p:cNvSpPr txBox="1"/>
          <p:nvPr/>
        </p:nvSpPr>
        <p:spPr>
          <a:xfrm>
            <a:off x="279635" y="1244930"/>
            <a:ext cx="4085850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39C2C6A9-2A38-8A4B-E90B-28A1D259194B}"/>
              </a:ext>
            </a:extLst>
          </p:cNvPr>
          <p:cNvGrpSpPr/>
          <p:nvPr/>
        </p:nvGrpSpPr>
        <p:grpSpPr>
          <a:xfrm>
            <a:off x="6675290" y="1549581"/>
            <a:ext cx="2116530" cy="1748091"/>
            <a:chOff x="6675290" y="1549581"/>
            <a:chExt cx="2116530" cy="1748091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F5FF1999-06E7-83A4-D29B-3C729CBF7922}"/>
                </a:ext>
              </a:extLst>
            </p:cNvPr>
            <p:cNvGrpSpPr/>
            <p:nvPr/>
          </p:nvGrpSpPr>
          <p:grpSpPr>
            <a:xfrm>
              <a:off x="6675290" y="1549581"/>
              <a:ext cx="2116530" cy="1748091"/>
              <a:chOff x="8356478" y="3631194"/>
              <a:chExt cx="2763726" cy="2282625"/>
            </a:xfrm>
          </p:grpSpPr>
          <p:sp>
            <p:nvSpPr>
              <p:cNvPr id="99" name="Rectangle: Rounded Corners 98">
                <a:extLst>
                  <a:ext uri="{FF2B5EF4-FFF2-40B4-BE49-F238E27FC236}">
                    <a16:creationId xmlns:a16="http://schemas.microsoft.com/office/drawing/2014/main" id="{4EC9CDD9-00A4-9CDB-E547-F1C802AF3A61}"/>
                  </a:ext>
                </a:extLst>
              </p:cNvPr>
              <p:cNvSpPr/>
              <p:nvPr/>
            </p:nvSpPr>
            <p:spPr>
              <a:xfrm>
                <a:off x="8356478" y="3631194"/>
                <a:ext cx="2763726" cy="2282625"/>
              </a:xfrm>
              <a:prstGeom prst="roundRect">
                <a:avLst>
                  <a:gd name="adj" fmla="val 3805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2700000" scaled="1"/>
              </a:gradFill>
              <a:ln>
                <a:noFill/>
              </a:ln>
              <a:effectLst>
                <a:outerShdw blurRad="1016000" dist="381000" dir="21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101" name="Rectangle: Rounded Corners 100">
                <a:extLst>
                  <a:ext uri="{FF2B5EF4-FFF2-40B4-BE49-F238E27FC236}">
                    <a16:creationId xmlns:a16="http://schemas.microsoft.com/office/drawing/2014/main" id="{6AD1AA9E-D9C2-28C2-0094-1B0AD67BE23F}"/>
                  </a:ext>
                </a:extLst>
              </p:cNvPr>
              <p:cNvSpPr/>
              <p:nvPr/>
            </p:nvSpPr>
            <p:spPr>
              <a:xfrm>
                <a:off x="8606573" y="3869746"/>
                <a:ext cx="808447" cy="332499"/>
              </a:xfrm>
              <a:prstGeom prst="roundRect">
                <a:avLst>
                  <a:gd name="adj" fmla="val 1145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accent5"/>
                    </a:solidFill>
                    <a:sym typeface="Wingdings 3" panose="05040102010807070707" pitchFamily="18" charset="2"/>
                  </a:rPr>
                  <a:t>  </a:t>
                </a:r>
                <a:r>
                  <a:rPr lang="en-US" sz="1200" dirty="0">
                    <a:solidFill>
                      <a:schemeClr val="accent5"/>
                    </a:solidFill>
                  </a:rPr>
                  <a:t>23</a:t>
                </a:r>
                <a:endParaRPr lang="en-ID" sz="1200" dirty="0">
                  <a:solidFill>
                    <a:schemeClr val="accent5"/>
                  </a:solidFill>
                </a:endParaRPr>
              </a:p>
            </p:txBody>
          </p: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DC6BAB1F-A2BE-2FB4-0EAC-B1550E168281}"/>
                  </a:ext>
                </a:extLst>
              </p:cNvPr>
              <p:cNvCxnSpPr/>
              <p:nvPr/>
            </p:nvCxnSpPr>
            <p:spPr>
              <a:xfrm>
                <a:off x="8606573" y="4469742"/>
                <a:ext cx="2263535" cy="0"/>
              </a:xfrm>
              <a:prstGeom prst="line">
                <a:avLst/>
              </a:prstGeom>
              <a:ln w="12700">
                <a:solidFill>
                  <a:schemeClr val="bg1">
                    <a:alpha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22A16BD-F538-18C2-700D-1B45F29D649D}"/>
                </a:ext>
              </a:extLst>
            </p:cNvPr>
            <p:cNvSpPr txBox="1"/>
            <p:nvPr/>
          </p:nvSpPr>
          <p:spPr>
            <a:xfrm>
              <a:off x="6772777" y="2100468"/>
              <a:ext cx="1972377" cy="1129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5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5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14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036FA4C-2FA6-2C0C-420A-850BC8E8C0B3}"/>
              </a:ext>
            </a:extLst>
          </p:cNvPr>
          <p:cNvGrpSpPr/>
          <p:nvPr/>
        </p:nvGrpSpPr>
        <p:grpSpPr>
          <a:xfrm>
            <a:off x="3227412" y="1408028"/>
            <a:ext cx="2478702" cy="4083508"/>
            <a:chOff x="4743972" y="770354"/>
            <a:chExt cx="2991852" cy="492889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8134155-6DA6-5D46-0410-DE35FC5A16E1}"/>
                </a:ext>
              </a:extLst>
            </p:cNvPr>
            <p:cNvGrpSpPr/>
            <p:nvPr/>
          </p:nvGrpSpPr>
          <p:grpSpPr>
            <a:xfrm>
              <a:off x="4743972" y="770354"/>
              <a:ext cx="2991852" cy="4928890"/>
              <a:chOff x="1371600" y="2281338"/>
              <a:chExt cx="6437864" cy="10605986"/>
            </a:xfrm>
          </p:grpSpPr>
          <p:sp>
            <p:nvSpPr>
              <p:cNvPr id="61" name="Shape">
                <a:extLst>
                  <a:ext uri="{FF2B5EF4-FFF2-40B4-BE49-F238E27FC236}">
                    <a16:creationId xmlns:a16="http://schemas.microsoft.com/office/drawing/2014/main" id="{9F2C64EC-3600-39E7-3CF1-2D660E0AEC2D}"/>
                  </a:ext>
                </a:extLst>
              </p:cNvPr>
              <p:cNvSpPr/>
              <p:nvPr/>
            </p:nvSpPr>
            <p:spPr>
              <a:xfrm>
                <a:off x="5288266" y="4395463"/>
                <a:ext cx="2521009" cy="1056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453" extrusionOk="0">
                    <a:moveTo>
                      <a:pt x="21456" y="554"/>
                    </a:moveTo>
                    <a:lnTo>
                      <a:pt x="21568" y="10189"/>
                    </a:lnTo>
                    <a:cubicBezTo>
                      <a:pt x="21600" y="11729"/>
                      <a:pt x="21496" y="13267"/>
                      <a:pt x="21266" y="14643"/>
                    </a:cubicBezTo>
                    <a:cubicBezTo>
                      <a:pt x="21020" y="16122"/>
                      <a:pt x="20640" y="17346"/>
                      <a:pt x="20200" y="18323"/>
                    </a:cubicBezTo>
                    <a:cubicBezTo>
                      <a:pt x="19259" y="20409"/>
                      <a:pt x="18102" y="21283"/>
                      <a:pt x="16939" y="21430"/>
                    </a:cubicBezTo>
                    <a:cubicBezTo>
                      <a:pt x="15593" y="21600"/>
                      <a:pt x="14251" y="20817"/>
                      <a:pt x="13021" y="19142"/>
                    </a:cubicBezTo>
                    <a:lnTo>
                      <a:pt x="0" y="0"/>
                    </a:lnTo>
                    <a:lnTo>
                      <a:pt x="21456" y="554"/>
                    </a:lnTo>
                    <a:close/>
                  </a:path>
                </a:pathLst>
              </a:custGeom>
              <a:solidFill>
                <a:srgbClr val="0956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2" name="Shape">
                <a:extLst>
                  <a:ext uri="{FF2B5EF4-FFF2-40B4-BE49-F238E27FC236}">
                    <a16:creationId xmlns:a16="http://schemas.microsoft.com/office/drawing/2014/main" id="{E320B600-9FF6-BD65-BD42-5E037A66B341}"/>
                  </a:ext>
                </a:extLst>
              </p:cNvPr>
              <p:cNvSpPr/>
              <p:nvPr/>
            </p:nvSpPr>
            <p:spPr>
              <a:xfrm>
                <a:off x="1372145" y="4374703"/>
                <a:ext cx="4722252" cy="17162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7" h="21600" extrusionOk="0">
                    <a:moveTo>
                      <a:pt x="8931" y="0"/>
                    </a:moveTo>
                    <a:lnTo>
                      <a:pt x="23" y="0"/>
                    </a:lnTo>
                    <a:lnTo>
                      <a:pt x="2" y="7171"/>
                    </a:lnTo>
                    <a:cubicBezTo>
                      <a:pt x="-13" y="8108"/>
                      <a:pt x="49" y="9041"/>
                      <a:pt x="181" y="9857"/>
                    </a:cubicBezTo>
                    <a:cubicBezTo>
                      <a:pt x="325" y="10749"/>
                      <a:pt x="546" y="11457"/>
                      <a:pt x="811" y="11879"/>
                    </a:cubicBezTo>
                    <a:lnTo>
                      <a:pt x="6510" y="21600"/>
                    </a:lnTo>
                    <a:lnTo>
                      <a:pt x="21587" y="21600"/>
                    </a:lnTo>
                    <a:lnTo>
                      <a:pt x="8931" y="0"/>
                    </a:lnTo>
                    <a:close/>
                  </a:path>
                </a:pathLst>
              </a:custGeom>
              <a:solidFill>
                <a:srgbClr val="0956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3" name="Shape">
                <a:extLst>
                  <a:ext uri="{FF2B5EF4-FFF2-40B4-BE49-F238E27FC236}">
                    <a16:creationId xmlns:a16="http://schemas.microsoft.com/office/drawing/2014/main" id="{D44B8EC2-8D58-AAAC-0F8F-146BDDCE9165}"/>
                  </a:ext>
                </a:extLst>
              </p:cNvPr>
              <p:cNvSpPr/>
              <p:nvPr/>
            </p:nvSpPr>
            <p:spPr>
              <a:xfrm>
                <a:off x="5288159" y="4395627"/>
                <a:ext cx="2521305" cy="8308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0" y="0"/>
                    </a:moveTo>
                    <a:lnTo>
                      <a:pt x="4111" y="7746"/>
                    </a:lnTo>
                    <a:lnTo>
                      <a:pt x="18053" y="11435"/>
                    </a:lnTo>
                    <a:cubicBezTo>
                      <a:pt x="19110" y="11751"/>
                      <a:pt x="20039" y="14264"/>
                      <a:pt x="20489" y="18007"/>
                    </a:cubicBezTo>
                    <a:cubicBezTo>
                      <a:pt x="20626" y="19152"/>
                      <a:pt x="20697" y="20369"/>
                      <a:pt x="20730" y="21600"/>
                    </a:cubicBezTo>
                    <a:cubicBezTo>
                      <a:pt x="20939" y="20743"/>
                      <a:pt x="21125" y="19805"/>
                      <a:pt x="21263" y="18745"/>
                    </a:cubicBezTo>
                    <a:cubicBezTo>
                      <a:pt x="21492" y="16982"/>
                      <a:pt x="21600" y="15020"/>
                      <a:pt x="21568" y="13047"/>
                    </a:cubicBezTo>
                    <a:lnTo>
                      <a:pt x="21456" y="7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4" name="Shape">
                <a:extLst>
                  <a:ext uri="{FF2B5EF4-FFF2-40B4-BE49-F238E27FC236}">
                    <a16:creationId xmlns:a16="http://schemas.microsoft.com/office/drawing/2014/main" id="{913B4263-9A2F-FC58-91FB-3D96D7DDFF93}"/>
                  </a:ext>
                </a:extLst>
              </p:cNvPr>
              <p:cNvSpPr/>
              <p:nvPr/>
            </p:nvSpPr>
            <p:spPr>
              <a:xfrm>
                <a:off x="1372321" y="4374605"/>
                <a:ext cx="2526898" cy="10064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extrusionOk="0">
                    <a:moveTo>
                      <a:pt x="43" y="0"/>
                    </a:moveTo>
                    <a:lnTo>
                      <a:pt x="5" y="12227"/>
                    </a:lnTo>
                    <a:cubicBezTo>
                      <a:pt x="-24" y="13826"/>
                      <a:pt x="91" y="15416"/>
                      <a:pt x="337" y="16806"/>
                    </a:cubicBezTo>
                    <a:cubicBezTo>
                      <a:pt x="607" y="18328"/>
                      <a:pt x="1017" y="19539"/>
                      <a:pt x="1512" y="20258"/>
                    </a:cubicBezTo>
                    <a:lnTo>
                      <a:pt x="2372" y="21600"/>
                    </a:lnTo>
                    <a:cubicBezTo>
                      <a:pt x="1975" y="19410"/>
                      <a:pt x="1934" y="16643"/>
                      <a:pt x="2341" y="14291"/>
                    </a:cubicBezTo>
                    <a:cubicBezTo>
                      <a:pt x="2712" y="12148"/>
                      <a:pt x="3402" y="10790"/>
                      <a:pt x="4163" y="10704"/>
                    </a:cubicBezTo>
                    <a:lnTo>
                      <a:pt x="21576" y="7636"/>
                    </a:lnTo>
                    <a:lnTo>
                      <a:pt x="16680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5" name="Shape">
                <a:extLst>
                  <a:ext uri="{FF2B5EF4-FFF2-40B4-BE49-F238E27FC236}">
                    <a16:creationId xmlns:a16="http://schemas.microsoft.com/office/drawing/2014/main" id="{54853FE5-B7AC-1196-15E5-4B3733835E90}"/>
                  </a:ext>
                </a:extLst>
              </p:cNvPr>
              <p:cNvSpPr/>
              <p:nvPr/>
            </p:nvSpPr>
            <p:spPr>
              <a:xfrm>
                <a:off x="1371600" y="2281863"/>
                <a:ext cx="6434348" cy="2665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4" y="0"/>
                    </a:moveTo>
                    <a:cubicBezTo>
                      <a:pt x="1129" y="85"/>
                      <a:pt x="713" y="715"/>
                      <a:pt x="418" y="1750"/>
                    </a:cubicBezTo>
                    <a:cubicBezTo>
                      <a:pt x="161" y="2653"/>
                      <a:pt x="13" y="3805"/>
                      <a:pt x="0" y="5008"/>
                    </a:cubicBezTo>
                    <a:lnTo>
                      <a:pt x="0" y="21600"/>
                    </a:lnTo>
                    <a:cubicBezTo>
                      <a:pt x="33" y="20834"/>
                      <a:pt x="158" y="20135"/>
                      <a:pt x="349" y="19641"/>
                    </a:cubicBezTo>
                    <a:cubicBezTo>
                      <a:pt x="533" y="19167"/>
                      <a:pt x="766" y="18914"/>
                      <a:pt x="1005" y="18930"/>
                    </a:cubicBezTo>
                    <a:lnTo>
                      <a:pt x="20593" y="18930"/>
                    </a:lnTo>
                    <a:cubicBezTo>
                      <a:pt x="20833" y="18913"/>
                      <a:pt x="21067" y="19166"/>
                      <a:pt x="21251" y="19641"/>
                    </a:cubicBezTo>
                    <a:cubicBezTo>
                      <a:pt x="21442" y="20135"/>
                      <a:pt x="21567" y="20834"/>
                      <a:pt x="21600" y="21600"/>
                    </a:cubicBezTo>
                    <a:lnTo>
                      <a:pt x="21600" y="5008"/>
                    </a:lnTo>
                    <a:cubicBezTo>
                      <a:pt x="21587" y="3805"/>
                      <a:pt x="21439" y="2653"/>
                      <a:pt x="21182" y="1750"/>
                    </a:cubicBezTo>
                    <a:cubicBezTo>
                      <a:pt x="20887" y="715"/>
                      <a:pt x="20471" y="85"/>
                      <a:pt x="20026" y="0"/>
                    </a:cubicBezTo>
                    <a:lnTo>
                      <a:pt x="1574" y="0"/>
                    </a:lnTo>
                    <a:close/>
                  </a:path>
                </a:pathLst>
              </a:custGeom>
              <a:solidFill>
                <a:srgbClr val="0956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6" name="Shape">
                <a:extLst>
                  <a:ext uri="{FF2B5EF4-FFF2-40B4-BE49-F238E27FC236}">
                    <a16:creationId xmlns:a16="http://schemas.microsoft.com/office/drawing/2014/main" id="{C287D761-FF72-DAD3-C297-127EBDF5CB7B}"/>
                  </a:ext>
                </a:extLst>
              </p:cNvPr>
              <p:cNvSpPr/>
              <p:nvPr/>
            </p:nvSpPr>
            <p:spPr>
              <a:xfrm>
                <a:off x="7550769" y="2371206"/>
                <a:ext cx="255179" cy="25762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965" y="286"/>
                      <a:pt x="7648" y="629"/>
                      <a:pt x="10746" y="1062"/>
                    </a:cubicBezTo>
                    <a:cubicBezTo>
                      <a:pt x="17433" y="1995"/>
                      <a:pt x="21269" y="3188"/>
                      <a:pt x="21600" y="4433"/>
                    </a:cubicBezTo>
                    <a:lnTo>
                      <a:pt x="21600" y="21600"/>
                    </a:lnTo>
                    <a:cubicBezTo>
                      <a:pt x="20745" y="20808"/>
                      <a:pt x="17511" y="20084"/>
                      <a:pt x="12532" y="19573"/>
                    </a:cubicBezTo>
                    <a:cubicBezTo>
                      <a:pt x="8921" y="19202"/>
                      <a:pt x="4587" y="18964"/>
                      <a:pt x="0" y="188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7" name="Shape">
                <a:extLst>
                  <a:ext uri="{FF2B5EF4-FFF2-40B4-BE49-F238E27FC236}">
                    <a16:creationId xmlns:a16="http://schemas.microsoft.com/office/drawing/2014/main" id="{2371564B-E09E-4244-C2E5-671B41F4AB78}"/>
                  </a:ext>
                </a:extLst>
              </p:cNvPr>
              <p:cNvSpPr/>
              <p:nvPr/>
            </p:nvSpPr>
            <p:spPr>
              <a:xfrm>
                <a:off x="7354982" y="2285542"/>
                <a:ext cx="450966" cy="2661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20" y="128"/>
                      <a:pt x="11615" y="734"/>
                      <a:pt x="15636" y="1723"/>
                    </a:cubicBezTo>
                    <a:cubicBezTo>
                      <a:pt x="19310" y="2626"/>
                      <a:pt x="21418" y="3780"/>
                      <a:pt x="21600" y="4985"/>
                    </a:cubicBezTo>
                    <a:lnTo>
                      <a:pt x="21600" y="21600"/>
                    </a:lnTo>
                    <a:cubicBezTo>
                      <a:pt x="21130" y="20833"/>
                      <a:pt x="19353" y="20133"/>
                      <a:pt x="16617" y="19638"/>
                    </a:cubicBezTo>
                    <a:cubicBezTo>
                      <a:pt x="13992" y="19164"/>
                      <a:pt x="10673" y="18910"/>
                      <a:pt x="7259" y="18926"/>
                    </a:cubicBezTo>
                    <a:lnTo>
                      <a:pt x="0" y="189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8" name="Shape">
                <a:extLst>
                  <a:ext uri="{FF2B5EF4-FFF2-40B4-BE49-F238E27FC236}">
                    <a16:creationId xmlns:a16="http://schemas.microsoft.com/office/drawing/2014/main" id="{05BFED94-204D-CE90-ACA3-3CFBB6795DC7}"/>
                  </a:ext>
                </a:extLst>
              </p:cNvPr>
              <p:cNvSpPr/>
              <p:nvPr/>
            </p:nvSpPr>
            <p:spPr>
              <a:xfrm>
                <a:off x="7151819" y="2282592"/>
                <a:ext cx="654128" cy="26661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6113" y="4"/>
                    </a:lnTo>
                    <a:cubicBezTo>
                      <a:pt x="10493" y="88"/>
                      <a:pt x="14582" y="719"/>
                      <a:pt x="17488" y="1754"/>
                    </a:cubicBezTo>
                    <a:cubicBezTo>
                      <a:pt x="20021" y="2656"/>
                      <a:pt x="21475" y="3808"/>
                      <a:pt x="21600" y="5011"/>
                    </a:cubicBezTo>
                    <a:lnTo>
                      <a:pt x="21600" y="21600"/>
                    </a:lnTo>
                    <a:cubicBezTo>
                      <a:pt x="21276" y="20834"/>
                      <a:pt x="20051" y="20135"/>
                      <a:pt x="18165" y="19641"/>
                    </a:cubicBezTo>
                    <a:cubicBezTo>
                      <a:pt x="16355" y="19167"/>
                      <a:pt x="14067" y="18914"/>
                      <a:pt x="11713" y="18930"/>
                    </a:cubicBezTo>
                    <a:lnTo>
                      <a:pt x="0" y="189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9" name="Shape">
                <a:extLst>
                  <a:ext uri="{FF2B5EF4-FFF2-40B4-BE49-F238E27FC236}">
                    <a16:creationId xmlns:a16="http://schemas.microsoft.com/office/drawing/2014/main" id="{4F0DE849-1EED-8326-A7F2-2085F4D1AB37}"/>
                  </a:ext>
                </a:extLst>
              </p:cNvPr>
              <p:cNvSpPr/>
              <p:nvPr/>
            </p:nvSpPr>
            <p:spPr>
              <a:xfrm>
                <a:off x="1371600" y="2371206"/>
                <a:ext cx="247806" cy="25762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7635" y="286"/>
                      <a:pt x="13952" y="629"/>
                      <a:pt x="10854" y="1062"/>
                    </a:cubicBezTo>
                    <a:cubicBezTo>
                      <a:pt x="4167" y="1995"/>
                      <a:pt x="331" y="3188"/>
                      <a:pt x="0" y="4433"/>
                    </a:cubicBezTo>
                    <a:lnTo>
                      <a:pt x="0" y="21600"/>
                    </a:lnTo>
                    <a:cubicBezTo>
                      <a:pt x="855" y="20808"/>
                      <a:pt x="4089" y="20084"/>
                      <a:pt x="9068" y="19573"/>
                    </a:cubicBezTo>
                    <a:cubicBezTo>
                      <a:pt x="12679" y="19202"/>
                      <a:pt x="17013" y="18964"/>
                      <a:pt x="21600" y="18877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0" name="Shape">
                <a:extLst>
                  <a:ext uri="{FF2B5EF4-FFF2-40B4-BE49-F238E27FC236}">
                    <a16:creationId xmlns:a16="http://schemas.microsoft.com/office/drawing/2014/main" id="{0CDB2403-6623-6057-301E-CBEF3E94280F}"/>
                  </a:ext>
                </a:extLst>
              </p:cNvPr>
              <p:cNvSpPr/>
              <p:nvPr/>
            </p:nvSpPr>
            <p:spPr>
              <a:xfrm>
                <a:off x="1371600" y="2285542"/>
                <a:ext cx="450966" cy="2661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580" y="128"/>
                      <a:pt x="9985" y="734"/>
                      <a:pt x="5964" y="1723"/>
                    </a:cubicBezTo>
                    <a:cubicBezTo>
                      <a:pt x="2290" y="2626"/>
                      <a:pt x="182" y="3780"/>
                      <a:pt x="0" y="4985"/>
                    </a:cubicBezTo>
                    <a:lnTo>
                      <a:pt x="0" y="21600"/>
                    </a:lnTo>
                    <a:cubicBezTo>
                      <a:pt x="470" y="20833"/>
                      <a:pt x="2247" y="20133"/>
                      <a:pt x="4983" y="19638"/>
                    </a:cubicBezTo>
                    <a:cubicBezTo>
                      <a:pt x="7608" y="19164"/>
                      <a:pt x="10927" y="18910"/>
                      <a:pt x="14341" y="18926"/>
                    </a:cubicBezTo>
                    <a:lnTo>
                      <a:pt x="21600" y="1893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1" name="Shape">
                <a:extLst>
                  <a:ext uri="{FF2B5EF4-FFF2-40B4-BE49-F238E27FC236}">
                    <a16:creationId xmlns:a16="http://schemas.microsoft.com/office/drawing/2014/main" id="{E77D000F-1B9D-B37C-5021-8F13287A6EE9}"/>
                  </a:ext>
                </a:extLst>
              </p:cNvPr>
              <p:cNvSpPr/>
              <p:nvPr/>
            </p:nvSpPr>
            <p:spPr>
              <a:xfrm>
                <a:off x="1371600" y="2281338"/>
                <a:ext cx="654126" cy="2666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5487" y="4"/>
                    </a:lnTo>
                    <a:cubicBezTo>
                      <a:pt x="11107" y="88"/>
                      <a:pt x="7018" y="719"/>
                      <a:pt x="4112" y="1754"/>
                    </a:cubicBezTo>
                    <a:cubicBezTo>
                      <a:pt x="1579" y="2656"/>
                      <a:pt x="125" y="3808"/>
                      <a:pt x="0" y="5011"/>
                    </a:cubicBezTo>
                    <a:lnTo>
                      <a:pt x="0" y="21600"/>
                    </a:lnTo>
                    <a:cubicBezTo>
                      <a:pt x="324" y="20834"/>
                      <a:pt x="1549" y="20135"/>
                      <a:pt x="3435" y="19641"/>
                    </a:cubicBezTo>
                    <a:cubicBezTo>
                      <a:pt x="5245" y="19167"/>
                      <a:pt x="7533" y="18914"/>
                      <a:pt x="9887" y="18930"/>
                    </a:cubicBezTo>
                    <a:lnTo>
                      <a:pt x="21600" y="1893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2" name="Shape">
                <a:extLst>
                  <a:ext uri="{FF2B5EF4-FFF2-40B4-BE49-F238E27FC236}">
                    <a16:creationId xmlns:a16="http://schemas.microsoft.com/office/drawing/2014/main" id="{F53FB525-5BC8-75F0-6DFA-9DDC8BDAB8CF}"/>
                  </a:ext>
                </a:extLst>
              </p:cNvPr>
              <p:cNvSpPr/>
              <p:nvPr/>
            </p:nvSpPr>
            <p:spPr>
              <a:xfrm>
                <a:off x="5176742" y="7477214"/>
                <a:ext cx="2118055" cy="8880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453" extrusionOk="0">
                    <a:moveTo>
                      <a:pt x="21456" y="554"/>
                    </a:moveTo>
                    <a:lnTo>
                      <a:pt x="21568" y="10189"/>
                    </a:lnTo>
                    <a:cubicBezTo>
                      <a:pt x="21600" y="11729"/>
                      <a:pt x="21496" y="13267"/>
                      <a:pt x="21266" y="14643"/>
                    </a:cubicBezTo>
                    <a:cubicBezTo>
                      <a:pt x="21020" y="16122"/>
                      <a:pt x="20640" y="17346"/>
                      <a:pt x="20200" y="18323"/>
                    </a:cubicBezTo>
                    <a:cubicBezTo>
                      <a:pt x="19259" y="20409"/>
                      <a:pt x="18102" y="21283"/>
                      <a:pt x="16939" y="21430"/>
                    </a:cubicBezTo>
                    <a:cubicBezTo>
                      <a:pt x="15593" y="21600"/>
                      <a:pt x="14251" y="20817"/>
                      <a:pt x="13021" y="19142"/>
                    </a:cubicBezTo>
                    <a:lnTo>
                      <a:pt x="0" y="0"/>
                    </a:lnTo>
                    <a:lnTo>
                      <a:pt x="21456" y="554"/>
                    </a:lnTo>
                    <a:close/>
                  </a:path>
                </a:pathLst>
              </a:custGeom>
              <a:solidFill>
                <a:srgbClr val="C8C8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3" name="Shape">
                <a:extLst>
                  <a:ext uri="{FF2B5EF4-FFF2-40B4-BE49-F238E27FC236}">
                    <a16:creationId xmlns:a16="http://schemas.microsoft.com/office/drawing/2014/main" id="{211A11BB-E811-8271-BE94-701629798C11}"/>
                  </a:ext>
                </a:extLst>
              </p:cNvPr>
              <p:cNvSpPr/>
              <p:nvPr/>
            </p:nvSpPr>
            <p:spPr>
              <a:xfrm>
                <a:off x="1886566" y="7459771"/>
                <a:ext cx="3967456" cy="14419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7" h="21600" extrusionOk="0">
                    <a:moveTo>
                      <a:pt x="8931" y="0"/>
                    </a:moveTo>
                    <a:lnTo>
                      <a:pt x="23" y="0"/>
                    </a:lnTo>
                    <a:lnTo>
                      <a:pt x="2" y="7171"/>
                    </a:lnTo>
                    <a:cubicBezTo>
                      <a:pt x="-13" y="8108"/>
                      <a:pt x="49" y="9041"/>
                      <a:pt x="181" y="9857"/>
                    </a:cubicBezTo>
                    <a:cubicBezTo>
                      <a:pt x="325" y="10749"/>
                      <a:pt x="546" y="11457"/>
                      <a:pt x="811" y="11879"/>
                    </a:cubicBezTo>
                    <a:lnTo>
                      <a:pt x="6510" y="21600"/>
                    </a:lnTo>
                    <a:lnTo>
                      <a:pt x="21587" y="21600"/>
                    </a:lnTo>
                    <a:lnTo>
                      <a:pt x="8931" y="0"/>
                    </a:lnTo>
                    <a:close/>
                  </a:path>
                </a:pathLst>
              </a:custGeom>
              <a:solidFill>
                <a:srgbClr val="C8C8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4" name="Shape">
                <a:extLst>
                  <a:ext uri="{FF2B5EF4-FFF2-40B4-BE49-F238E27FC236}">
                    <a16:creationId xmlns:a16="http://schemas.microsoft.com/office/drawing/2014/main" id="{50909ECA-5FE8-74DE-ADDF-F588291CBB27}"/>
                  </a:ext>
                </a:extLst>
              </p:cNvPr>
              <p:cNvSpPr/>
              <p:nvPr/>
            </p:nvSpPr>
            <p:spPr>
              <a:xfrm>
                <a:off x="5176651" y="7477351"/>
                <a:ext cx="2118305" cy="698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3" h="21600" extrusionOk="0">
                    <a:moveTo>
                      <a:pt x="0" y="0"/>
                    </a:moveTo>
                    <a:lnTo>
                      <a:pt x="4111" y="7746"/>
                    </a:lnTo>
                    <a:lnTo>
                      <a:pt x="18053" y="11435"/>
                    </a:lnTo>
                    <a:cubicBezTo>
                      <a:pt x="19110" y="11751"/>
                      <a:pt x="20039" y="14264"/>
                      <a:pt x="20489" y="18007"/>
                    </a:cubicBezTo>
                    <a:cubicBezTo>
                      <a:pt x="20626" y="19152"/>
                      <a:pt x="20697" y="20369"/>
                      <a:pt x="20730" y="21600"/>
                    </a:cubicBezTo>
                    <a:cubicBezTo>
                      <a:pt x="20939" y="20743"/>
                      <a:pt x="21125" y="19805"/>
                      <a:pt x="21263" y="18745"/>
                    </a:cubicBezTo>
                    <a:cubicBezTo>
                      <a:pt x="21492" y="16982"/>
                      <a:pt x="21600" y="15020"/>
                      <a:pt x="21568" y="13047"/>
                    </a:cubicBezTo>
                    <a:lnTo>
                      <a:pt x="21456" y="7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5" name="Shape">
                <a:extLst>
                  <a:ext uri="{FF2B5EF4-FFF2-40B4-BE49-F238E27FC236}">
                    <a16:creationId xmlns:a16="http://schemas.microsoft.com/office/drawing/2014/main" id="{5AB0D0AD-06E7-F9CC-3F3A-EA582262F5DF}"/>
                  </a:ext>
                </a:extLst>
              </p:cNvPr>
              <p:cNvSpPr/>
              <p:nvPr/>
            </p:nvSpPr>
            <p:spPr>
              <a:xfrm>
                <a:off x="1886714" y="7459689"/>
                <a:ext cx="2123003" cy="8455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extrusionOk="0">
                    <a:moveTo>
                      <a:pt x="43" y="0"/>
                    </a:moveTo>
                    <a:lnTo>
                      <a:pt x="5" y="12227"/>
                    </a:lnTo>
                    <a:cubicBezTo>
                      <a:pt x="-24" y="13826"/>
                      <a:pt x="91" y="15416"/>
                      <a:pt x="337" y="16806"/>
                    </a:cubicBezTo>
                    <a:cubicBezTo>
                      <a:pt x="607" y="18328"/>
                      <a:pt x="1017" y="19539"/>
                      <a:pt x="1512" y="20258"/>
                    </a:cubicBezTo>
                    <a:lnTo>
                      <a:pt x="2372" y="21600"/>
                    </a:lnTo>
                    <a:cubicBezTo>
                      <a:pt x="1975" y="19410"/>
                      <a:pt x="1934" y="16643"/>
                      <a:pt x="2341" y="14291"/>
                    </a:cubicBezTo>
                    <a:cubicBezTo>
                      <a:pt x="2712" y="12148"/>
                      <a:pt x="3402" y="10790"/>
                      <a:pt x="4163" y="10704"/>
                    </a:cubicBezTo>
                    <a:lnTo>
                      <a:pt x="21576" y="7636"/>
                    </a:lnTo>
                    <a:lnTo>
                      <a:pt x="16680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6" name="Shape">
                <a:extLst>
                  <a:ext uri="{FF2B5EF4-FFF2-40B4-BE49-F238E27FC236}">
                    <a16:creationId xmlns:a16="http://schemas.microsoft.com/office/drawing/2014/main" id="{4D6CFE3A-0259-7371-9711-9678710E7131}"/>
                  </a:ext>
                </a:extLst>
              </p:cNvPr>
              <p:cNvSpPr/>
              <p:nvPr/>
            </p:nvSpPr>
            <p:spPr>
              <a:xfrm>
                <a:off x="1886108" y="5701448"/>
                <a:ext cx="5405895" cy="2239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4" y="0"/>
                    </a:moveTo>
                    <a:cubicBezTo>
                      <a:pt x="1129" y="85"/>
                      <a:pt x="713" y="715"/>
                      <a:pt x="418" y="1750"/>
                    </a:cubicBezTo>
                    <a:cubicBezTo>
                      <a:pt x="161" y="2653"/>
                      <a:pt x="13" y="3805"/>
                      <a:pt x="0" y="5008"/>
                    </a:cubicBezTo>
                    <a:lnTo>
                      <a:pt x="0" y="21600"/>
                    </a:lnTo>
                    <a:cubicBezTo>
                      <a:pt x="33" y="20834"/>
                      <a:pt x="158" y="20135"/>
                      <a:pt x="349" y="19641"/>
                    </a:cubicBezTo>
                    <a:cubicBezTo>
                      <a:pt x="533" y="19167"/>
                      <a:pt x="766" y="18914"/>
                      <a:pt x="1005" y="18930"/>
                    </a:cubicBezTo>
                    <a:lnTo>
                      <a:pt x="20593" y="18930"/>
                    </a:lnTo>
                    <a:cubicBezTo>
                      <a:pt x="20833" y="18913"/>
                      <a:pt x="21067" y="19166"/>
                      <a:pt x="21251" y="19641"/>
                    </a:cubicBezTo>
                    <a:cubicBezTo>
                      <a:pt x="21442" y="20135"/>
                      <a:pt x="21567" y="20834"/>
                      <a:pt x="21600" y="21600"/>
                    </a:cubicBezTo>
                    <a:lnTo>
                      <a:pt x="21600" y="5008"/>
                    </a:lnTo>
                    <a:cubicBezTo>
                      <a:pt x="21587" y="3805"/>
                      <a:pt x="21439" y="2653"/>
                      <a:pt x="21182" y="1750"/>
                    </a:cubicBezTo>
                    <a:cubicBezTo>
                      <a:pt x="20887" y="715"/>
                      <a:pt x="20471" y="85"/>
                      <a:pt x="20026" y="0"/>
                    </a:cubicBezTo>
                    <a:lnTo>
                      <a:pt x="1574" y="0"/>
                    </a:lnTo>
                    <a:close/>
                  </a:path>
                </a:pathLst>
              </a:custGeom>
              <a:solidFill>
                <a:srgbClr val="C8C8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7" name="Shape">
                <a:extLst>
                  <a:ext uri="{FF2B5EF4-FFF2-40B4-BE49-F238E27FC236}">
                    <a16:creationId xmlns:a16="http://schemas.microsoft.com/office/drawing/2014/main" id="{C6AD487F-8236-5241-0798-A407FACFA0AA}"/>
                  </a:ext>
                </a:extLst>
              </p:cNvPr>
              <p:cNvSpPr/>
              <p:nvPr/>
            </p:nvSpPr>
            <p:spPr>
              <a:xfrm>
                <a:off x="7077610" y="5776509"/>
                <a:ext cx="214393" cy="2164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965" y="286"/>
                      <a:pt x="7648" y="629"/>
                      <a:pt x="10746" y="1062"/>
                    </a:cubicBezTo>
                    <a:cubicBezTo>
                      <a:pt x="17433" y="1995"/>
                      <a:pt x="21269" y="3188"/>
                      <a:pt x="21600" y="4433"/>
                    </a:cubicBezTo>
                    <a:lnTo>
                      <a:pt x="21600" y="21600"/>
                    </a:lnTo>
                    <a:cubicBezTo>
                      <a:pt x="20745" y="20808"/>
                      <a:pt x="17511" y="20084"/>
                      <a:pt x="12532" y="19573"/>
                    </a:cubicBezTo>
                    <a:cubicBezTo>
                      <a:pt x="8921" y="19202"/>
                      <a:pt x="4587" y="18964"/>
                      <a:pt x="0" y="188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8" name="Shape">
                <a:extLst>
                  <a:ext uri="{FF2B5EF4-FFF2-40B4-BE49-F238E27FC236}">
                    <a16:creationId xmlns:a16="http://schemas.microsoft.com/office/drawing/2014/main" id="{2A4BD01E-7C13-9048-B0B1-5CEEB4637479}"/>
                  </a:ext>
                </a:extLst>
              </p:cNvPr>
              <p:cNvSpPr/>
              <p:nvPr/>
            </p:nvSpPr>
            <p:spPr>
              <a:xfrm>
                <a:off x="6913118" y="5704538"/>
                <a:ext cx="378885" cy="2236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20" y="128"/>
                      <a:pt x="11615" y="734"/>
                      <a:pt x="15636" y="1723"/>
                    </a:cubicBezTo>
                    <a:cubicBezTo>
                      <a:pt x="19310" y="2626"/>
                      <a:pt x="21418" y="3780"/>
                      <a:pt x="21600" y="4985"/>
                    </a:cubicBezTo>
                    <a:lnTo>
                      <a:pt x="21600" y="21600"/>
                    </a:lnTo>
                    <a:cubicBezTo>
                      <a:pt x="21130" y="20833"/>
                      <a:pt x="19353" y="20133"/>
                      <a:pt x="16617" y="19638"/>
                    </a:cubicBezTo>
                    <a:cubicBezTo>
                      <a:pt x="13992" y="19164"/>
                      <a:pt x="10673" y="18910"/>
                      <a:pt x="7259" y="18926"/>
                    </a:cubicBezTo>
                    <a:lnTo>
                      <a:pt x="0" y="189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9" name="Shape">
                <a:extLst>
                  <a:ext uri="{FF2B5EF4-FFF2-40B4-BE49-F238E27FC236}">
                    <a16:creationId xmlns:a16="http://schemas.microsoft.com/office/drawing/2014/main" id="{B6F932C7-E093-E942-9BC4-AA5FBBA18703}"/>
                  </a:ext>
                </a:extLst>
              </p:cNvPr>
              <p:cNvSpPr/>
              <p:nvPr/>
            </p:nvSpPr>
            <p:spPr>
              <a:xfrm>
                <a:off x="6742429" y="5702062"/>
                <a:ext cx="549574" cy="22399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6113" y="4"/>
                    </a:lnTo>
                    <a:cubicBezTo>
                      <a:pt x="10493" y="88"/>
                      <a:pt x="14582" y="719"/>
                      <a:pt x="17488" y="1754"/>
                    </a:cubicBezTo>
                    <a:cubicBezTo>
                      <a:pt x="20021" y="2656"/>
                      <a:pt x="21475" y="3808"/>
                      <a:pt x="21600" y="5011"/>
                    </a:cubicBezTo>
                    <a:lnTo>
                      <a:pt x="21600" y="21600"/>
                    </a:lnTo>
                    <a:cubicBezTo>
                      <a:pt x="21276" y="20834"/>
                      <a:pt x="20051" y="20135"/>
                      <a:pt x="18165" y="19641"/>
                    </a:cubicBezTo>
                    <a:cubicBezTo>
                      <a:pt x="16355" y="19167"/>
                      <a:pt x="14067" y="18914"/>
                      <a:pt x="11713" y="18930"/>
                    </a:cubicBezTo>
                    <a:lnTo>
                      <a:pt x="0" y="189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0" name="Shape">
                <a:extLst>
                  <a:ext uri="{FF2B5EF4-FFF2-40B4-BE49-F238E27FC236}">
                    <a16:creationId xmlns:a16="http://schemas.microsoft.com/office/drawing/2014/main" id="{2E92CD85-D2C3-7074-B9C4-F500457591A7}"/>
                  </a:ext>
                </a:extLst>
              </p:cNvPr>
              <p:cNvSpPr/>
              <p:nvPr/>
            </p:nvSpPr>
            <p:spPr>
              <a:xfrm>
                <a:off x="1886108" y="5776509"/>
                <a:ext cx="208198" cy="2164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7635" y="286"/>
                      <a:pt x="13952" y="629"/>
                      <a:pt x="10854" y="1062"/>
                    </a:cubicBezTo>
                    <a:cubicBezTo>
                      <a:pt x="4167" y="1995"/>
                      <a:pt x="331" y="3188"/>
                      <a:pt x="0" y="4433"/>
                    </a:cubicBezTo>
                    <a:lnTo>
                      <a:pt x="0" y="21600"/>
                    </a:lnTo>
                    <a:cubicBezTo>
                      <a:pt x="855" y="20808"/>
                      <a:pt x="4089" y="20084"/>
                      <a:pt x="9068" y="19573"/>
                    </a:cubicBezTo>
                    <a:cubicBezTo>
                      <a:pt x="12679" y="19202"/>
                      <a:pt x="17013" y="18964"/>
                      <a:pt x="21600" y="18877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1" name="Shape">
                <a:extLst>
                  <a:ext uri="{FF2B5EF4-FFF2-40B4-BE49-F238E27FC236}">
                    <a16:creationId xmlns:a16="http://schemas.microsoft.com/office/drawing/2014/main" id="{E45D4B03-8F8B-2FFE-A485-115D263D00ED}"/>
                  </a:ext>
                </a:extLst>
              </p:cNvPr>
              <p:cNvSpPr/>
              <p:nvPr/>
            </p:nvSpPr>
            <p:spPr>
              <a:xfrm>
                <a:off x="1886108" y="5704538"/>
                <a:ext cx="378884" cy="2236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580" y="128"/>
                      <a:pt x="9985" y="734"/>
                      <a:pt x="5964" y="1723"/>
                    </a:cubicBezTo>
                    <a:cubicBezTo>
                      <a:pt x="2290" y="2626"/>
                      <a:pt x="182" y="3780"/>
                      <a:pt x="0" y="4985"/>
                    </a:cubicBezTo>
                    <a:lnTo>
                      <a:pt x="0" y="21600"/>
                    </a:lnTo>
                    <a:cubicBezTo>
                      <a:pt x="470" y="20833"/>
                      <a:pt x="2247" y="20133"/>
                      <a:pt x="4983" y="19638"/>
                    </a:cubicBezTo>
                    <a:cubicBezTo>
                      <a:pt x="7608" y="19164"/>
                      <a:pt x="10927" y="18910"/>
                      <a:pt x="14341" y="18926"/>
                    </a:cubicBezTo>
                    <a:lnTo>
                      <a:pt x="21600" y="1893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2" name="Shape">
                <a:extLst>
                  <a:ext uri="{FF2B5EF4-FFF2-40B4-BE49-F238E27FC236}">
                    <a16:creationId xmlns:a16="http://schemas.microsoft.com/office/drawing/2014/main" id="{5B1DACCA-C351-D14B-2E49-D42CB94BA9DA}"/>
                  </a:ext>
                </a:extLst>
              </p:cNvPr>
              <p:cNvSpPr/>
              <p:nvPr/>
            </p:nvSpPr>
            <p:spPr>
              <a:xfrm>
                <a:off x="1886108" y="5701006"/>
                <a:ext cx="549573" cy="22399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5487" y="4"/>
                    </a:lnTo>
                    <a:cubicBezTo>
                      <a:pt x="11107" y="88"/>
                      <a:pt x="7018" y="719"/>
                      <a:pt x="4112" y="1754"/>
                    </a:cubicBezTo>
                    <a:cubicBezTo>
                      <a:pt x="1579" y="2656"/>
                      <a:pt x="125" y="3808"/>
                      <a:pt x="0" y="5011"/>
                    </a:cubicBezTo>
                    <a:lnTo>
                      <a:pt x="0" y="21600"/>
                    </a:lnTo>
                    <a:cubicBezTo>
                      <a:pt x="324" y="20834"/>
                      <a:pt x="1549" y="20135"/>
                      <a:pt x="3435" y="19641"/>
                    </a:cubicBezTo>
                    <a:cubicBezTo>
                      <a:pt x="5245" y="19167"/>
                      <a:pt x="7533" y="18914"/>
                      <a:pt x="9887" y="18930"/>
                    </a:cubicBezTo>
                    <a:lnTo>
                      <a:pt x="21600" y="1893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3" name="Shape">
                <a:extLst>
                  <a:ext uri="{FF2B5EF4-FFF2-40B4-BE49-F238E27FC236}">
                    <a16:creationId xmlns:a16="http://schemas.microsoft.com/office/drawing/2014/main" id="{CDD3BD31-2272-BC33-6626-8AFB9659EADD}"/>
                  </a:ext>
                </a:extLst>
              </p:cNvPr>
              <p:cNvSpPr/>
              <p:nvPr/>
            </p:nvSpPr>
            <p:spPr>
              <a:xfrm>
                <a:off x="2312994" y="10138783"/>
                <a:ext cx="4543112" cy="2748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2" h="21600" extrusionOk="0">
                    <a:moveTo>
                      <a:pt x="15" y="0"/>
                    </a:moveTo>
                    <a:lnTo>
                      <a:pt x="1" y="3169"/>
                    </a:lnTo>
                    <a:cubicBezTo>
                      <a:pt x="-10" y="3583"/>
                      <a:pt x="36" y="3997"/>
                      <a:pt x="133" y="4357"/>
                    </a:cubicBezTo>
                    <a:cubicBezTo>
                      <a:pt x="239" y="4752"/>
                      <a:pt x="401" y="5062"/>
                      <a:pt x="596" y="5249"/>
                    </a:cubicBezTo>
                    <a:lnTo>
                      <a:pt x="14538" y="19602"/>
                    </a:lnTo>
                    <a:lnTo>
                      <a:pt x="14404" y="20202"/>
                    </a:lnTo>
                    <a:cubicBezTo>
                      <a:pt x="14343" y="20511"/>
                      <a:pt x="14359" y="20865"/>
                      <a:pt x="14445" y="21146"/>
                    </a:cubicBezTo>
                    <a:cubicBezTo>
                      <a:pt x="14530" y="21421"/>
                      <a:pt x="14672" y="21590"/>
                      <a:pt x="14826" y="21600"/>
                    </a:cubicBezTo>
                    <a:lnTo>
                      <a:pt x="21122" y="21320"/>
                    </a:lnTo>
                    <a:cubicBezTo>
                      <a:pt x="21302" y="21285"/>
                      <a:pt x="21460" y="21037"/>
                      <a:pt x="21527" y="20680"/>
                    </a:cubicBezTo>
                    <a:cubicBezTo>
                      <a:pt x="21590" y="20348"/>
                      <a:pt x="21565" y="19975"/>
                      <a:pt x="21464" y="19689"/>
                    </a:cubicBezTo>
                    <a:lnTo>
                      <a:pt x="17598" y="9198"/>
                    </a:lnTo>
                    <a:cubicBezTo>
                      <a:pt x="17495" y="8946"/>
                      <a:pt x="17337" y="8819"/>
                      <a:pt x="17182" y="8866"/>
                    </a:cubicBezTo>
                    <a:cubicBezTo>
                      <a:pt x="17022" y="8914"/>
                      <a:pt x="16887" y="9134"/>
                      <a:pt x="16822" y="9449"/>
                    </a:cubicBezTo>
                    <a:lnTo>
                      <a:pt x="16633" y="10287"/>
                    </a:lnTo>
                    <a:lnTo>
                      <a:pt x="6562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4" name="Shape">
                <a:extLst>
                  <a:ext uri="{FF2B5EF4-FFF2-40B4-BE49-F238E27FC236}">
                    <a16:creationId xmlns:a16="http://schemas.microsoft.com/office/drawing/2014/main" id="{7AE98E8B-1D9E-51B6-FD45-DEBFA0F54226}"/>
                  </a:ext>
                </a:extLst>
              </p:cNvPr>
              <p:cNvSpPr/>
              <p:nvPr/>
            </p:nvSpPr>
            <p:spPr>
              <a:xfrm>
                <a:off x="5084309" y="10153543"/>
                <a:ext cx="1784091" cy="748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453" extrusionOk="0">
                    <a:moveTo>
                      <a:pt x="21456" y="554"/>
                    </a:moveTo>
                    <a:lnTo>
                      <a:pt x="21568" y="10189"/>
                    </a:lnTo>
                    <a:cubicBezTo>
                      <a:pt x="21600" y="11729"/>
                      <a:pt x="21496" y="13267"/>
                      <a:pt x="21266" y="14643"/>
                    </a:cubicBezTo>
                    <a:cubicBezTo>
                      <a:pt x="21020" y="16122"/>
                      <a:pt x="20640" y="17346"/>
                      <a:pt x="20200" y="18323"/>
                    </a:cubicBezTo>
                    <a:cubicBezTo>
                      <a:pt x="19259" y="20409"/>
                      <a:pt x="18102" y="21283"/>
                      <a:pt x="16939" y="21430"/>
                    </a:cubicBezTo>
                    <a:cubicBezTo>
                      <a:pt x="15593" y="21600"/>
                      <a:pt x="14251" y="20817"/>
                      <a:pt x="13021" y="19142"/>
                    </a:cubicBezTo>
                    <a:lnTo>
                      <a:pt x="0" y="0"/>
                    </a:lnTo>
                    <a:lnTo>
                      <a:pt x="21456" y="5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5" name="Shape">
                <a:extLst>
                  <a:ext uri="{FF2B5EF4-FFF2-40B4-BE49-F238E27FC236}">
                    <a16:creationId xmlns:a16="http://schemas.microsoft.com/office/drawing/2014/main" id="{C5B9E1C9-D568-EB03-F106-9829D705B8A3}"/>
                  </a:ext>
                </a:extLst>
              </p:cNvPr>
              <p:cNvSpPr/>
              <p:nvPr/>
            </p:nvSpPr>
            <p:spPr>
              <a:xfrm>
                <a:off x="5084234" y="10153659"/>
                <a:ext cx="1784299" cy="5880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0" y="0"/>
                    </a:moveTo>
                    <a:lnTo>
                      <a:pt x="4111" y="7746"/>
                    </a:lnTo>
                    <a:lnTo>
                      <a:pt x="18053" y="11435"/>
                    </a:lnTo>
                    <a:cubicBezTo>
                      <a:pt x="19110" y="11751"/>
                      <a:pt x="20039" y="14264"/>
                      <a:pt x="20489" y="18007"/>
                    </a:cubicBezTo>
                    <a:cubicBezTo>
                      <a:pt x="20626" y="19152"/>
                      <a:pt x="20697" y="20369"/>
                      <a:pt x="20730" y="21600"/>
                    </a:cubicBezTo>
                    <a:cubicBezTo>
                      <a:pt x="20939" y="20743"/>
                      <a:pt x="21125" y="19805"/>
                      <a:pt x="21263" y="18745"/>
                    </a:cubicBezTo>
                    <a:cubicBezTo>
                      <a:pt x="21492" y="16982"/>
                      <a:pt x="21600" y="15020"/>
                      <a:pt x="21568" y="13047"/>
                    </a:cubicBezTo>
                    <a:lnTo>
                      <a:pt x="21456" y="7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6" name="Shape">
                <a:extLst>
                  <a:ext uri="{FF2B5EF4-FFF2-40B4-BE49-F238E27FC236}">
                    <a16:creationId xmlns:a16="http://schemas.microsoft.com/office/drawing/2014/main" id="{D153B6AD-AD33-52E2-2790-A2038F4F1AD8}"/>
                  </a:ext>
                </a:extLst>
              </p:cNvPr>
              <p:cNvSpPr/>
              <p:nvPr/>
            </p:nvSpPr>
            <p:spPr>
              <a:xfrm>
                <a:off x="2313040" y="10138783"/>
                <a:ext cx="1788258" cy="712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extrusionOk="0">
                    <a:moveTo>
                      <a:pt x="43" y="0"/>
                    </a:moveTo>
                    <a:lnTo>
                      <a:pt x="5" y="12227"/>
                    </a:lnTo>
                    <a:cubicBezTo>
                      <a:pt x="-24" y="13826"/>
                      <a:pt x="91" y="15416"/>
                      <a:pt x="337" y="16806"/>
                    </a:cubicBezTo>
                    <a:cubicBezTo>
                      <a:pt x="607" y="18328"/>
                      <a:pt x="1017" y="19539"/>
                      <a:pt x="1512" y="20258"/>
                    </a:cubicBezTo>
                    <a:lnTo>
                      <a:pt x="2372" y="21600"/>
                    </a:lnTo>
                    <a:cubicBezTo>
                      <a:pt x="1975" y="19410"/>
                      <a:pt x="1934" y="16643"/>
                      <a:pt x="2341" y="14291"/>
                    </a:cubicBezTo>
                    <a:cubicBezTo>
                      <a:pt x="2712" y="12148"/>
                      <a:pt x="3402" y="10790"/>
                      <a:pt x="4163" y="10704"/>
                    </a:cubicBezTo>
                    <a:lnTo>
                      <a:pt x="21576" y="7636"/>
                    </a:lnTo>
                    <a:lnTo>
                      <a:pt x="16680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7" name="Shape">
                <a:extLst>
                  <a:ext uri="{FF2B5EF4-FFF2-40B4-BE49-F238E27FC236}">
                    <a16:creationId xmlns:a16="http://schemas.microsoft.com/office/drawing/2014/main" id="{BD8433E3-28E2-424B-5E6D-DE203F5F588C}"/>
                  </a:ext>
                </a:extLst>
              </p:cNvPr>
              <p:cNvSpPr/>
              <p:nvPr/>
            </p:nvSpPr>
            <p:spPr>
              <a:xfrm>
                <a:off x="2312530" y="8657773"/>
                <a:ext cx="4553517" cy="18864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4" y="0"/>
                    </a:moveTo>
                    <a:cubicBezTo>
                      <a:pt x="1129" y="85"/>
                      <a:pt x="713" y="715"/>
                      <a:pt x="418" y="1750"/>
                    </a:cubicBezTo>
                    <a:cubicBezTo>
                      <a:pt x="161" y="2653"/>
                      <a:pt x="13" y="3805"/>
                      <a:pt x="0" y="5008"/>
                    </a:cubicBezTo>
                    <a:lnTo>
                      <a:pt x="0" y="21600"/>
                    </a:lnTo>
                    <a:cubicBezTo>
                      <a:pt x="33" y="20834"/>
                      <a:pt x="158" y="20135"/>
                      <a:pt x="349" y="19641"/>
                    </a:cubicBezTo>
                    <a:cubicBezTo>
                      <a:pt x="533" y="19167"/>
                      <a:pt x="766" y="18914"/>
                      <a:pt x="1005" y="18930"/>
                    </a:cubicBezTo>
                    <a:lnTo>
                      <a:pt x="20593" y="18930"/>
                    </a:lnTo>
                    <a:cubicBezTo>
                      <a:pt x="20833" y="18913"/>
                      <a:pt x="21067" y="19166"/>
                      <a:pt x="21251" y="19641"/>
                    </a:cubicBezTo>
                    <a:cubicBezTo>
                      <a:pt x="21442" y="20135"/>
                      <a:pt x="21567" y="20834"/>
                      <a:pt x="21600" y="21600"/>
                    </a:cubicBezTo>
                    <a:lnTo>
                      <a:pt x="21600" y="5008"/>
                    </a:lnTo>
                    <a:cubicBezTo>
                      <a:pt x="21587" y="3805"/>
                      <a:pt x="21439" y="2653"/>
                      <a:pt x="21182" y="1750"/>
                    </a:cubicBezTo>
                    <a:cubicBezTo>
                      <a:pt x="20887" y="715"/>
                      <a:pt x="20471" y="85"/>
                      <a:pt x="20026" y="0"/>
                    </a:cubicBezTo>
                    <a:lnTo>
                      <a:pt x="157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8" name="Shape">
                <a:extLst>
                  <a:ext uri="{FF2B5EF4-FFF2-40B4-BE49-F238E27FC236}">
                    <a16:creationId xmlns:a16="http://schemas.microsoft.com/office/drawing/2014/main" id="{A1CD684B-11DD-7F26-E216-AD1C633EE6B4}"/>
                  </a:ext>
                </a:extLst>
              </p:cNvPr>
              <p:cNvSpPr/>
              <p:nvPr/>
            </p:nvSpPr>
            <p:spPr>
              <a:xfrm>
                <a:off x="6685458" y="8721000"/>
                <a:ext cx="180588" cy="1823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965" y="286"/>
                      <a:pt x="7648" y="629"/>
                      <a:pt x="10746" y="1062"/>
                    </a:cubicBezTo>
                    <a:cubicBezTo>
                      <a:pt x="17433" y="1995"/>
                      <a:pt x="21269" y="3188"/>
                      <a:pt x="21600" y="4433"/>
                    </a:cubicBezTo>
                    <a:lnTo>
                      <a:pt x="21600" y="21600"/>
                    </a:lnTo>
                    <a:cubicBezTo>
                      <a:pt x="20745" y="20808"/>
                      <a:pt x="17511" y="20084"/>
                      <a:pt x="12532" y="19573"/>
                    </a:cubicBezTo>
                    <a:cubicBezTo>
                      <a:pt x="8921" y="19202"/>
                      <a:pt x="4587" y="18964"/>
                      <a:pt x="0" y="188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9" name="Shape">
                <a:extLst>
                  <a:ext uri="{FF2B5EF4-FFF2-40B4-BE49-F238E27FC236}">
                    <a16:creationId xmlns:a16="http://schemas.microsoft.com/office/drawing/2014/main" id="{37894347-5806-0CBF-84A8-DEC80B24D5CF}"/>
                  </a:ext>
                </a:extLst>
              </p:cNvPr>
              <p:cNvSpPr/>
              <p:nvPr/>
            </p:nvSpPr>
            <p:spPr>
              <a:xfrm>
                <a:off x="6546901" y="8660377"/>
                <a:ext cx="319145" cy="1883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20" y="128"/>
                      <a:pt x="11615" y="734"/>
                      <a:pt x="15636" y="1723"/>
                    </a:cubicBezTo>
                    <a:cubicBezTo>
                      <a:pt x="19310" y="2626"/>
                      <a:pt x="21418" y="3780"/>
                      <a:pt x="21600" y="4985"/>
                    </a:cubicBezTo>
                    <a:lnTo>
                      <a:pt x="21600" y="21600"/>
                    </a:lnTo>
                    <a:cubicBezTo>
                      <a:pt x="21130" y="20833"/>
                      <a:pt x="19353" y="20133"/>
                      <a:pt x="16617" y="19638"/>
                    </a:cubicBezTo>
                    <a:cubicBezTo>
                      <a:pt x="13992" y="19164"/>
                      <a:pt x="10673" y="18910"/>
                      <a:pt x="7259" y="18926"/>
                    </a:cubicBezTo>
                    <a:lnTo>
                      <a:pt x="0" y="189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90" name="Shape">
                <a:extLst>
                  <a:ext uri="{FF2B5EF4-FFF2-40B4-BE49-F238E27FC236}">
                    <a16:creationId xmlns:a16="http://schemas.microsoft.com/office/drawing/2014/main" id="{8E9B0ECC-77F2-A76A-9520-34111E1CF00C}"/>
                  </a:ext>
                </a:extLst>
              </p:cNvPr>
              <p:cNvSpPr/>
              <p:nvPr/>
            </p:nvSpPr>
            <p:spPr>
              <a:xfrm>
                <a:off x="6403127" y="8658291"/>
                <a:ext cx="462917" cy="18867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6113" y="4"/>
                    </a:lnTo>
                    <a:cubicBezTo>
                      <a:pt x="10493" y="88"/>
                      <a:pt x="14582" y="719"/>
                      <a:pt x="17488" y="1754"/>
                    </a:cubicBezTo>
                    <a:cubicBezTo>
                      <a:pt x="20021" y="2656"/>
                      <a:pt x="21475" y="3808"/>
                      <a:pt x="21600" y="5011"/>
                    </a:cubicBezTo>
                    <a:lnTo>
                      <a:pt x="21600" y="21600"/>
                    </a:lnTo>
                    <a:cubicBezTo>
                      <a:pt x="21276" y="20834"/>
                      <a:pt x="20051" y="20135"/>
                      <a:pt x="18165" y="19641"/>
                    </a:cubicBezTo>
                    <a:cubicBezTo>
                      <a:pt x="16355" y="19167"/>
                      <a:pt x="14067" y="18914"/>
                      <a:pt x="11713" y="18930"/>
                    </a:cubicBezTo>
                    <a:lnTo>
                      <a:pt x="0" y="189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91" name="Shape">
                <a:extLst>
                  <a:ext uri="{FF2B5EF4-FFF2-40B4-BE49-F238E27FC236}">
                    <a16:creationId xmlns:a16="http://schemas.microsoft.com/office/drawing/2014/main" id="{8A653D1A-236A-AFE5-995A-D5E7608686AF}"/>
                  </a:ext>
                </a:extLst>
              </p:cNvPr>
              <p:cNvSpPr/>
              <p:nvPr/>
            </p:nvSpPr>
            <p:spPr>
              <a:xfrm>
                <a:off x="2312530" y="8721000"/>
                <a:ext cx="175369" cy="1823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7635" y="286"/>
                      <a:pt x="13952" y="629"/>
                      <a:pt x="10854" y="1062"/>
                    </a:cubicBezTo>
                    <a:cubicBezTo>
                      <a:pt x="4167" y="1995"/>
                      <a:pt x="331" y="3188"/>
                      <a:pt x="0" y="4433"/>
                    </a:cubicBezTo>
                    <a:lnTo>
                      <a:pt x="0" y="21600"/>
                    </a:lnTo>
                    <a:cubicBezTo>
                      <a:pt x="855" y="20808"/>
                      <a:pt x="4089" y="20084"/>
                      <a:pt x="9068" y="19573"/>
                    </a:cubicBezTo>
                    <a:cubicBezTo>
                      <a:pt x="12679" y="19202"/>
                      <a:pt x="17013" y="18964"/>
                      <a:pt x="21600" y="18877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92" name="Shape">
                <a:extLst>
                  <a:ext uri="{FF2B5EF4-FFF2-40B4-BE49-F238E27FC236}">
                    <a16:creationId xmlns:a16="http://schemas.microsoft.com/office/drawing/2014/main" id="{8C05FD18-BE04-58BA-6964-48D850ED2852}"/>
                  </a:ext>
                </a:extLst>
              </p:cNvPr>
              <p:cNvSpPr/>
              <p:nvPr/>
            </p:nvSpPr>
            <p:spPr>
              <a:xfrm>
                <a:off x="2312530" y="8660377"/>
                <a:ext cx="319143" cy="1883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580" y="128"/>
                      <a:pt x="9985" y="734"/>
                      <a:pt x="5964" y="1723"/>
                    </a:cubicBezTo>
                    <a:cubicBezTo>
                      <a:pt x="2290" y="2626"/>
                      <a:pt x="182" y="3780"/>
                      <a:pt x="0" y="4985"/>
                    </a:cubicBezTo>
                    <a:lnTo>
                      <a:pt x="0" y="21600"/>
                    </a:lnTo>
                    <a:cubicBezTo>
                      <a:pt x="470" y="20833"/>
                      <a:pt x="2247" y="20133"/>
                      <a:pt x="4983" y="19638"/>
                    </a:cubicBezTo>
                    <a:cubicBezTo>
                      <a:pt x="7608" y="19164"/>
                      <a:pt x="10927" y="18910"/>
                      <a:pt x="14341" y="18926"/>
                    </a:cubicBezTo>
                    <a:lnTo>
                      <a:pt x="21600" y="1893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93" name="Shape">
                <a:extLst>
                  <a:ext uri="{FF2B5EF4-FFF2-40B4-BE49-F238E27FC236}">
                    <a16:creationId xmlns:a16="http://schemas.microsoft.com/office/drawing/2014/main" id="{D14BE5EA-7E83-E80E-4D47-2935699437F8}"/>
                  </a:ext>
                </a:extLst>
              </p:cNvPr>
              <p:cNvSpPr/>
              <p:nvPr/>
            </p:nvSpPr>
            <p:spPr>
              <a:xfrm>
                <a:off x="2312530" y="8657403"/>
                <a:ext cx="462917" cy="18867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5487" y="4"/>
                    </a:lnTo>
                    <a:cubicBezTo>
                      <a:pt x="11107" y="88"/>
                      <a:pt x="7018" y="719"/>
                      <a:pt x="4112" y="1754"/>
                    </a:cubicBezTo>
                    <a:cubicBezTo>
                      <a:pt x="1579" y="2656"/>
                      <a:pt x="125" y="3808"/>
                      <a:pt x="0" y="5011"/>
                    </a:cubicBezTo>
                    <a:lnTo>
                      <a:pt x="0" y="21600"/>
                    </a:lnTo>
                    <a:cubicBezTo>
                      <a:pt x="324" y="20834"/>
                      <a:pt x="1549" y="20135"/>
                      <a:pt x="3435" y="19641"/>
                    </a:cubicBezTo>
                    <a:cubicBezTo>
                      <a:pt x="5245" y="19167"/>
                      <a:pt x="7533" y="18914"/>
                      <a:pt x="9887" y="18930"/>
                    </a:cubicBezTo>
                    <a:lnTo>
                      <a:pt x="21600" y="1893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  <p:pic>
          <p:nvPicPr>
            <p:cNvPr id="94" name="Graphic 93" descr="Cauldron with solid fill">
              <a:extLst>
                <a:ext uri="{FF2B5EF4-FFF2-40B4-BE49-F238E27FC236}">
                  <a16:creationId xmlns:a16="http://schemas.microsoft.com/office/drawing/2014/main" id="{8B62138B-B9A6-7BB9-4033-4DD368D78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23517" y="981307"/>
              <a:ext cx="550362" cy="550362"/>
            </a:xfrm>
            <a:prstGeom prst="rect">
              <a:avLst/>
            </a:prstGeom>
          </p:spPr>
        </p:pic>
        <p:pic>
          <p:nvPicPr>
            <p:cNvPr id="95" name="Graphic 94" descr="Chess pieces with solid fill">
              <a:extLst>
                <a:ext uri="{FF2B5EF4-FFF2-40B4-BE49-F238E27FC236}">
                  <a16:creationId xmlns:a16="http://schemas.microsoft.com/office/drawing/2014/main" id="{5DAB299A-C286-E7F5-48B9-63704209E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096235" y="3875283"/>
              <a:ext cx="404926" cy="404926"/>
            </a:xfrm>
            <a:prstGeom prst="rect">
              <a:avLst/>
            </a:prstGeom>
          </p:spPr>
        </p:pic>
        <p:pic>
          <p:nvPicPr>
            <p:cNvPr id="96" name="Graphic 95" descr="Chocolate with solid fill">
              <a:extLst>
                <a:ext uri="{FF2B5EF4-FFF2-40B4-BE49-F238E27FC236}">
                  <a16:creationId xmlns:a16="http://schemas.microsoft.com/office/drawing/2014/main" id="{DA6341A5-C4C4-7D78-3B1B-8433F4841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023517" y="2520175"/>
              <a:ext cx="550362" cy="550362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A41BEE3D-7F37-C712-ECDE-B1AE9DA0F33B}"/>
              </a:ext>
            </a:extLst>
          </p:cNvPr>
          <p:cNvSpPr txBox="1"/>
          <p:nvPr/>
        </p:nvSpPr>
        <p:spPr>
          <a:xfrm>
            <a:off x="5814008" y="3727350"/>
            <a:ext cx="268093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23FDA1F-6718-4812-A412-ADF82C9BEA8E}"/>
              </a:ext>
            </a:extLst>
          </p:cNvPr>
          <p:cNvSpPr txBox="1"/>
          <p:nvPr/>
        </p:nvSpPr>
        <p:spPr>
          <a:xfrm>
            <a:off x="5813638" y="1280613"/>
            <a:ext cx="268093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702CEAF-47F6-D63D-D37F-2268A2968DF2}"/>
              </a:ext>
            </a:extLst>
          </p:cNvPr>
          <p:cNvSpPr txBox="1"/>
          <p:nvPr/>
        </p:nvSpPr>
        <p:spPr>
          <a:xfrm>
            <a:off x="313359" y="2536004"/>
            <a:ext cx="268093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191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98" grpId="0"/>
      <p:bldP spid="99" grpId="0"/>
      <p:bldP spid="10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 فارسی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065B8D2-CE1A-9205-C891-D685B129F92A}"/>
              </a:ext>
            </a:extLst>
          </p:cNvPr>
          <p:cNvSpPr txBox="1"/>
          <p:nvPr/>
        </p:nvSpPr>
        <p:spPr>
          <a:xfrm>
            <a:off x="458572" y="970296"/>
            <a:ext cx="8408293" cy="4835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Low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‌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اباذری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ز. ‌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نعمتی‌انارکی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ل. (1389)، “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آموزش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حضوری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غیر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حضوری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دانشجویان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کتابداری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اطلاع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رسانی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ایران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: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مطالعه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تطبیقی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,”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مطالعات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ملی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کتابداری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سازماندهی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اطلاعات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, دوره84، 1389.</a:t>
            </a:r>
          </a:p>
          <a:p>
            <a:pPr marL="285750" indent="-285750" algn="justLow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ابراهیم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کریم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(1394) «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طراحی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مدل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سنجش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کیفیت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خدمات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دولت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الکترونیک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با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رویکرد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ترکیبی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ISM و DEMATEL؛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مطالعه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موردی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: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دفاتر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پیشخوان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دولت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جمهوری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اسلامی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ایران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»  </a:t>
            </a:r>
          </a:p>
          <a:p>
            <a:pPr marL="285750" indent="-285750" algn="justLow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ایرانپور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طیبه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؛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علی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رستم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پور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؛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فرهاد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مردوخی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آزاده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حیدری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نژاد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۱۳۹۷،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ارایه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چارچوبی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برای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لایه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بندی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وطبقه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بندی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خدمات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دولت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الکترونیک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سومین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کنفرانس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ملی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فناوری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مهندسی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برق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کامپیوتر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سمنان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دانشگاه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پیام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نور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927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 انگلیسی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7076549-7BE4-5202-7879-0E299CAA4D44}"/>
              </a:ext>
            </a:extLst>
          </p:cNvPr>
          <p:cNvSpPr txBox="1"/>
          <p:nvPr/>
        </p:nvSpPr>
        <p:spPr>
          <a:xfrm>
            <a:off x="194721" y="774180"/>
            <a:ext cx="8592355" cy="3885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Low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bdulghani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A.,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Shiratuddin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F., Wong, K.W. (2015). Factors Affecting Libyan Citizens In Adoption Of E-Government Services: A Research Framework. International Conference on Information Technology &amp; Society, Kuala Lumpur, Malaysia.</a:t>
            </a:r>
          </a:p>
          <a:p>
            <a:pPr marL="285750" indent="-285750" algn="justLow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AbdulQader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K. (2008). Intention to purchase electronic green products amongst lecturers: an empirical evidence, Master Thesis, University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Malaysia, Malaysia.</a:t>
            </a:r>
          </a:p>
          <a:p>
            <a:pPr marL="285750" indent="-285750" algn="justLow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Aggelidis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V.P. &amp;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Chatzoglou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P.D. (2009). Using a Modified Technology Acceptance Model in Hospitals. International Journal of Medical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78, 115-126.</a:t>
            </a:r>
          </a:p>
        </p:txBody>
      </p:sp>
    </p:spTree>
    <p:extLst>
      <p:ext uri="{BB962C8B-B14F-4D97-AF65-F5344CB8AC3E}">
        <p14:creationId xmlns:p14="http://schemas.microsoft.com/office/powerpoint/2010/main" val="118923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6D85CC-967D-DA08-50BF-B9B588099099}"/>
              </a:ext>
            </a:extLst>
          </p:cNvPr>
          <p:cNvSpPr txBox="1"/>
          <p:nvPr/>
        </p:nvSpPr>
        <p:spPr>
          <a:xfrm>
            <a:off x="1640706" y="2840980"/>
            <a:ext cx="8910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6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6493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573DE4-80BD-25FF-F101-EDEC19C5F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9" name="Picture Placeholder 78">
            <a:extLst>
              <a:ext uri="{FF2B5EF4-FFF2-40B4-BE49-F238E27FC236}">
                <a16:creationId xmlns:a16="http://schemas.microsoft.com/office/drawing/2014/main" id="{A7AAE1E2-1CC0-B4CD-1DCE-6925D573E70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3" r="23563"/>
          <a:stretch>
            <a:fillRect/>
          </a:stretch>
        </p:blipFill>
        <p:spPr/>
      </p:pic>
      <p:pic>
        <p:nvPicPr>
          <p:cNvPr id="81" name="Picture Placeholder 80">
            <a:extLst>
              <a:ext uri="{FF2B5EF4-FFF2-40B4-BE49-F238E27FC236}">
                <a16:creationId xmlns:a16="http://schemas.microsoft.com/office/drawing/2014/main" id="{0309A246-FE70-2E43-5A3A-A4309627053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2" t="5963" r="42550" b="10540"/>
          <a:stretch/>
        </p:blipFill>
        <p:spPr>
          <a:xfrm>
            <a:off x="6662430" y="3444910"/>
            <a:ext cx="2168707" cy="2308163"/>
          </a:xfr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2A423FC9-3A43-D66F-9A12-E11FAB6883F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9A811B4-AF8D-8C94-8959-B946D8D93ADB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70ABD58-DCC3-CB8E-AB4E-AF3A20301AE1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0D559E5-23F2-54F6-9C95-9B45478F2136}"/>
              </a:ext>
            </a:extLst>
          </p:cNvPr>
          <p:cNvGrpSpPr/>
          <p:nvPr/>
        </p:nvGrpSpPr>
        <p:grpSpPr>
          <a:xfrm>
            <a:off x="4814247" y="4891027"/>
            <a:ext cx="679360" cy="731057"/>
            <a:chOff x="4814247" y="4891027"/>
            <a:chExt cx="679360" cy="731057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A98CE0A5-BCDE-EFCB-5DF9-8C6087B783BA}"/>
                </a:ext>
              </a:extLst>
            </p:cNvPr>
            <p:cNvSpPr/>
            <p:nvPr/>
          </p:nvSpPr>
          <p:spPr>
            <a:xfrm flipH="1">
              <a:off x="4814247" y="4891027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54EF118-3687-3801-092E-11CF83B7CA13}"/>
                </a:ext>
              </a:extLst>
            </p:cNvPr>
            <p:cNvGrpSpPr/>
            <p:nvPr/>
          </p:nvGrpSpPr>
          <p:grpSpPr>
            <a:xfrm flipH="1">
              <a:off x="5035650" y="5123197"/>
              <a:ext cx="236554" cy="266717"/>
              <a:chOff x="6775450" y="3722688"/>
              <a:chExt cx="473075" cy="533400"/>
            </a:xfrm>
            <a:solidFill>
              <a:srgbClr val="095667"/>
            </a:solidFill>
          </p:grpSpPr>
          <p:sp>
            <p:nvSpPr>
              <p:cNvPr id="66" name="Freeform 174">
                <a:extLst>
                  <a:ext uri="{FF2B5EF4-FFF2-40B4-BE49-F238E27FC236}">
                    <a16:creationId xmlns:a16="http://schemas.microsoft.com/office/drawing/2014/main" id="{5FB49CBE-4D5F-8D79-9C91-FF8B36E38B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5450" y="3827463"/>
                <a:ext cx="473075" cy="428625"/>
              </a:xfrm>
              <a:custGeom>
                <a:avLst/>
                <a:gdLst>
                  <a:gd name="T0" fmla="*/ 119 w 126"/>
                  <a:gd name="T1" fmla="*/ 51 h 114"/>
                  <a:gd name="T2" fmla="*/ 118 w 126"/>
                  <a:gd name="T3" fmla="*/ 51 h 114"/>
                  <a:gd name="T4" fmla="*/ 114 w 126"/>
                  <a:gd name="T5" fmla="*/ 40 h 114"/>
                  <a:gd name="T6" fmla="*/ 88 w 126"/>
                  <a:gd name="T7" fmla="*/ 49 h 114"/>
                  <a:gd name="T8" fmla="*/ 48 w 126"/>
                  <a:gd name="T9" fmla="*/ 13 h 114"/>
                  <a:gd name="T10" fmla="*/ 29 w 126"/>
                  <a:gd name="T11" fmla="*/ 2 h 114"/>
                  <a:gd name="T12" fmla="*/ 23 w 126"/>
                  <a:gd name="T13" fmla="*/ 5 h 114"/>
                  <a:gd name="T14" fmla="*/ 23 w 126"/>
                  <a:gd name="T15" fmla="*/ 27 h 114"/>
                  <a:gd name="T16" fmla="*/ 11 w 126"/>
                  <a:gd name="T17" fmla="*/ 46 h 114"/>
                  <a:gd name="T18" fmla="*/ 6 w 126"/>
                  <a:gd name="T19" fmla="*/ 46 h 114"/>
                  <a:gd name="T20" fmla="*/ 0 w 126"/>
                  <a:gd name="T21" fmla="*/ 52 h 114"/>
                  <a:gd name="T22" fmla="*/ 0 w 126"/>
                  <a:gd name="T23" fmla="*/ 64 h 114"/>
                  <a:gd name="T24" fmla="*/ 6 w 126"/>
                  <a:gd name="T25" fmla="*/ 70 h 114"/>
                  <a:gd name="T26" fmla="*/ 11 w 126"/>
                  <a:gd name="T27" fmla="*/ 70 h 114"/>
                  <a:gd name="T28" fmla="*/ 37 w 126"/>
                  <a:gd name="T29" fmla="*/ 98 h 114"/>
                  <a:gd name="T30" fmla="*/ 37 w 126"/>
                  <a:gd name="T31" fmla="*/ 99 h 114"/>
                  <a:gd name="T32" fmla="*/ 37 w 126"/>
                  <a:gd name="T33" fmla="*/ 107 h 114"/>
                  <a:gd name="T34" fmla="*/ 43 w 126"/>
                  <a:gd name="T35" fmla="*/ 114 h 114"/>
                  <a:gd name="T36" fmla="*/ 50 w 126"/>
                  <a:gd name="T37" fmla="*/ 114 h 114"/>
                  <a:gd name="T38" fmla="*/ 56 w 126"/>
                  <a:gd name="T39" fmla="*/ 107 h 114"/>
                  <a:gd name="T40" fmla="*/ 56 w 126"/>
                  <a:gd name="T41" fmla="*/ 104 h 114"/>
                  <a:gd name="T42" fmla="*/ 64 w 126"/>
                  <a:gd name="T43" fmla="*/ 104 h 114"/>
                  <a:gd name="T44" fmla="*/ 70 w 126"/>
                  <a:gd name="T45" fmla="*/ 104 h 114"/>
                  <a:gd name="T46" fmla="*/ 70 w 126"/>
                  <a:gd name="T47" fmla="*/ 107 h 114"/>
                  <a:gd name="T48" fmla="*/ 76 w 126"/>
                  <a:gd name="T49" fmla="*/ 114 h 114"/>
                  <a:gd name="T50" fmla="*/ 83 w 126"/>
                  <a:gd name="T51" fmla="*/ 114 h 114"/>
                  <a:gd name="T52" fmla="*/ 90 w 126"/>
                  <a:gd name="T53" fmla="*/ 107 h 114"/>
                  <a:gd name="T54" fmla="*/ 90 w 126"/>
                  <a:gd name="T55" fmla="*/ 99 h 114"/>
                  <a:gd name="T56" fmla="*/ 90 w 126"/>
                  <a:gd name="T57" fmla="*/ 99 h 114"/>
                  <a:gd name="T58" fmla="*/ 118 w 126"/>
                  <a:gd name="T59" fmla="*/ 64 h 114"/>
                  <a:gd name="T60" fmla="*/ 119 w 126"/>
                  <a:gd name="T61" fmla="*/ 65 h 114"/>
                  <a:gd name="T62" fmla="*/ 126 w 126"/>
                  <a:gd name="T63" fmla="*/ 58 h 114"/>
                  <a:gd name="T64" fmla="*/ 119 w 126"/>
                  <a:gd name="T65" fmla="*/ 51 h 114"/>
                  <a:gd name="T66" fmla="*/ 29 w 126"/>
                  <a:gd name="T67" fmla="*/ 48 h 114"/>
                  <a:gd name="T68" fmla="*/ 23 w 126"/>
                  <a:gd name="T69" fmla="*/ 42 h 114"/>
                  <a:gd name="T70" fmla="*/ 29 w 126"/>
                  <a:gd name="T71" fmla="*/ 36 h 114"/>
                  <a:gd name="T72" fmla="*/ 35 w 126"/>
                  <a:gd name="T73" fmla="*/ 42 h 114"/>
                  <a:gd name="T74" fmla="*/ 29 w 126"/>
                  <a:gd name="T75" fmla="*/ 48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6" h="114">
                    <a:moveTo>
                      <a:pt x="119" y="51"/>
                    </a:moveTo>
                    <a:cubicBezTo>
                      <a:pt x="119" y="51"/>
                      <a:pt x="118" y="51"/>
                      <a:pt x="118" y="51"/>
                    </a:cubicBezTo>
                    <a:cubicBezTo>
                      <a:pt x="117" y="47"/>
                      <a:pt x="116" y="43"/>
                      <a:pt x="114" y="40"/>
                    </a:cubicBezTo>
                    <a:cubicBezTo>
                      <a:pt x="107" y="45"/>
                      <a:pt x="98" y="49"/>
                      <a:pt x="88" y="49"/>
                    </a:cubicBezTo>
                    <a:cubicBezTo>
                      <a:pt x="67" y="49"/>
                      <a:pt x="50" y="33"/>
                      <a:pt x="48" y="13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6" y="0"/>
                      <a:pt x="23" y="1"/>
                      <a:pt x="23" y="5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17" y="32"/>
                      <a:pt x="13" y="39"/>
                      <a:pt x="11" y="46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3" y="46"/>
                      <a:pt x="0" y="49"/>
                      <a:pt x="0" y="5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7"/>
                      <a:pt x="3" y="70"/>
                      <a:pt x="6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5" y="82"/>
                      <a:pt x="24" y="92"/>
                      <a:pt x="37" y="98"/>
                    </a:cubicBezTo>
                    <a:cubicBezTo>
                      <a:pt x="37" y="99"/>
                      <a:pt x="37" y="99"/>
                      <a:pt x="37" y="99"/>
                    </a:cubicBezTo>
                    <a:cubicBezTo>
                      <a:pt x="37" y="107"/>
                      <a:pt x="37" y="107"/>
                      <a:pt x="37" y="107"/>
                    </a:cubicBezTo>
                    <a:cubicBezTo>
                      <a:pt x="37" y="111"/>
                      <a:pt x="40" y="114"/>
                      <a:pt x="43" y="114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4" y="114"/>
                      <a:pt x="56" y="111"/>
                      <a:pt x="56" y="107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9" y="104"/>
                      <a:pt x="61" y="104"/>
                      <a:pt x="64" y="104"/>
                    </a:cubicBezTo>
                    <a:cubicBezTo>
                      <a:pt x="66" y="104"/>
                      <a:pt x="68" y="104"/>
                      <a:pt x="70" y="104"/>
                    </a:cubicBezTo>
                    <a:cubicBezTo>
                      <a:pt x="70" y="107"/>
                      <a:pt x="70" y="107"/>
                      <a:pt x="70" y="107"/>
                    </a:cubicBezTo>
                    <a:cubicBezTo>
                      <a:pt x="70" y="111"/>
                      <a:pt x="73" y="114"/>
                      <a:pt x="76" y="114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87" y="114"/>
                      <a:pt x="90" y="111"/>
                      <a:pt x="90" y="107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105" y="92"/>
                      <a:pt x="115" y="79"/>
                      <a:pt x="118" y="64"/>
                    </a:cubicBezTo>
                    <a:cubicBezTo>
                      <a:pt x="118" y="65"/>
                      <a:pt x="119" y="65"/>
                      <a:pt x="119" y="65"/>
                    </a:cubicBezTo>
                    <a:cubicBezTo>
                      <a:pt x="123" y="65"/>
                      <a:pt x="126" y="62"/>
                      <a:pt x="126" y="58"/>
                    </a:cubicBezTo>
                    <a:cubicBezTo>
                      <a:pt x="126" y="54"/>
                      <a:pt x="123" y="51"/>
                      <a:pt x="119" y="51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3" y="45"/>
                      <a:pt x="23" y="42"/>
                    </a:cubicBezTo>
                    <a:cubicBezTo>
                      <a:pt x="23" y="38"/>
                      <a:pt x="25" y="36"/>
                      <a:pt x="29" y="36"/>
                    </a:cubicBezTo>
                    <a:cubicBezTo>
                      <a:pt x="32" y="36"/>
                      <a:pt x="35" y="38"/>
                      <a:pt x="35" y="42"/>
                    </a:cubicBezTo>
                    <a:cubicBezTo>
                      <a:pt x="35" y="45"/>
                      <a:pt x="32" y="48"/>
                      <a:pt x="2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7" name="Freeform 175">
                <a:extLst>
                  <a:ext uri="{FF2B5EF4-FFF2-40B4-BE49-F238E27FC236}">
                    <a16:creationId xmlns:a16="http://schemas.microsoft.com/office/drawing/2014/main" id="{165C9C0F-F8DD-FC7C-E0AA-AFD317DD43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713" y="3722688"/>
                <a:ext cx="269875" cy="274638"/>
              </a:xfrm>
              <a:custGeom>
                <a:avLst/>
                <a:gdLst>
                  <a:gd name="T0" fmla="*/ 36 w 72"/>
                  <a:gd name="T1" fmla="*/ 73 h 73"/>
                  <a:gd name="T2" fmla="*/ 72 w 72"/>
                  <a:gd name="T3" fmla="*/ 37 h 73"/>
                  <a:gd name="T4" fmla="*/ 36 w 72"/>
                  <a:gd name="T5" fmla="*/ 0 h 73"/>
                  <a:gd name="T6" fmla="*/ 0 w 72"/>
                  <a:gd name="T7" fmla="*/ 37 h 73"/>
                  <a:gd name="T8" fmla="*/ 36 w 72"/>
                  <a:gd name="T9" fmla="*/ 73 h 73"/>
                  <a:gd name="T10" fmla="*/ 34 w 72"/>
                  <a:gd name="T11" fmla="*/ 38 h 73"/>
                  <a:gd name="T12" fmla="*/ 25 w 72"/>
                  <a:gd name="T13" fmla="*/ 28 h 73"/>
                  <a:gd name="T14" fmla="*/ 34 w 72"/>
                  <a:gd name="T15" fmla="*/ 19 h 73"/>
                  <a:gd name="T16" fmla="*/ 34 w 72"/>
                  <a:gd name="T17" fmla="*/ 14 h 73"/>
                  <a:gd name="T18" fmla="*/ 39 w 72"/>
                  <a:gd name="T19" fmla="*/ 14 h 73"/>
                  <a:gd name="T20" fmla="*/ 39 w 72"/>
                  <a:gd name="T21" fmla="*/ 19 h 73"/>
                  <a:gd name="T22" fmla="*/ 47 w 72"/>
                  <a:gd name="T23" fmla="*/ 20 h 73"/>
                  <a:gd name="T24" fmla="*/ 45 w 72"/>
                  <a:gd name="T25" fmla="*/ 26 h 73"/>
                  <a:gd name="T26" fmla="*/ 37 w 72"/>
                  <a:gd name="T27" fmla="*/ 24 h 73"/>
                  <a:gd name="T28" fmla="*/ 33 w 72"/>
                  <a:gd name="T29" fmla="*/ 27 h 73"/>
                  <a:gd name="T30" fmla="*/ 39 w 72"/>
                  <a:gd name="T31" fmla="*/ 32 h 73"/>
                  <a:gd name="T32" fmla="*/ 48 w 72"/>
                  <a:gd name="T33" fmla="*/ 42 h 73"/>
                  <a:gd name="T34" fmla="*/ 39 w 72"/>
                  <a:gd name="T35" fmla="*/ 52 h 73"/>
                  <a:gd name="T36" fmla="*/ 39 w 72"/>
                  <a:gd name="T37" fmla="*/ 57 h 73"/>
                  <a:gd name="T38" fmla="*/ 33 w 72"/>
                  <a:gd name="T39" fmla="*/ 57 h 73"/>
                  <a:gd name="T40" fmla="*/ 33 w 72"/>
                  <a:gd name="T41" fmla="*/ 52 h 73"/>
                  <a:gd name="T42" fmla="*/ 24 w 72"/>
                  <a:gd name="T43" fmla="*/ 50 h 73"/>
                  <a:gd name="T44" fmla="*/ 26 w 72"/>
                  <a:gd name="T45" fmla="*/ 44 h 73"/>
                  <a:gd name="T46" fmla="*/ 35 w 72"/>
                  <a:gd name="T47" fmla="*/ 46 h 73"/>
                  <a:gd name="T48" fmla="*/ 40 w 72"/>
                  <a:gd name="T49" fmla="*/ 43 h 73"/>
                  <a:gd name="T50" fmla="*/ 34 w 72"/>
                  <a:gd name="T51" fmla="*/ 3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2" h="73">
                    <a:moveTo>
                      <a:pt x="36" y="73"/>
                    </a:moveTo>
                    <a:cubicBezTo>
                      <a:pt x="56" y="73"/>
                      <a:pt x="72" y="57"/>
                      <a:pt x="72" y="37"/>
                    </a:cubicBezTo>
                    <a:cubicBezTo>
                      <a:pt x="72" y="17"/>
                      <a:pt x="56" y="0"/>
                      <a:pt x="36" y="0"/>
                    </a:cubicBezTo>
                    <a:cubicBezTo>
                      <a:pt x="16" y="0"/>
                      <a:pt x="0" y="17"/>
                      <a:pt x="0" y="37"/>
                    </a:cubicBezTo>
                    <a:cubicBezTo>
                      <a:pt x="0" y="57"/>
                      <a:pt x="16" y="73"/>
                      <a:pt x="36" y="73"/>
                    </a:cubicBezTo>
                    <a:close/>
                    <a:moveTo>
                      <a:pt x="34" y="38"/>
                    </a:moveTo>
                    <a:cubicBezTo>
                      <a:pt x="28" y="36"/>
                      <a:pt x="25" y="34"/>
                      <a:pt x="25" y="28"/>
                    </a:cubicBezTo>
                    <a:cubicBezTo>
                      <a:pt x="25" y="24"/>
                      <a:pt x="28" y="20"/>
                      <a:pt x="34" y="1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42" y="19"/>
                      <a:pt x="45" y="19"/>
                      <a:pt x="47" y="20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4" y="26"/>
                      <a:pt x="41" y="24"/>
                      <a:pt x="37" y="24"/>
                    </a:cubicBezTo>
                    <a:cubicBezTo>
                      <a:pt x="34" y="24"/>
                      <a:pt x="33" y="26"/>
                      <a:pt x="33" y="27"/>
                    </a:cubicBezTo>
                    <a:cubicBezTo>
                      <a:pt x="33" y="29"/>
                      <a:pt x="35" y="30"/>
                      <a:pt x="39" y="32"/>
                    </a:cubicBezTo>
                    <a:cubicBezTo>
                      <a:pt x="46" y="34"/>
                      <a:pt x="48" y="37"/>
                      <a:pt x="48" y="42"/>
                    </a:cubicBezTo>
                    <a:cubicBezTo>
                      <a:pt x="48" y="47"/>
                      <a:pt x="45" y="51"/>
                      <a:pt x="39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0" y="52"/>
                      <a:pt x="26" y="51"/>
                      <a:pt x="24" y="50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8" y="45"/>
                      <a:pt x="31" y="46"/>
                      <a:pt x="35" y="46"/>
                    </a:cubicBezTo>
                    <a:cubicBezTo>
                      <a:pt x="38" y="46"/>
                      <a:pt x="40" y="45"/>
                      <a:pt x="40" y="43"/>
                    </a:cubicBezTo>
                    <a:cubicBezTo>
                      <a:pt x="40" y="41"/>
                      <a:pt x="38" y="39"/>
                      <a:pt x="34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91F581C-3ED9-2937-E113-49453EBA6983}"/>
              </a:ext>
            </a:extLst>
          </p:cNvPr>
          <p:cNvGrpSpPr/>
          <p:nvPr/>
        </p:nvGrpSpPr>
        <p:grpSpPr>
          <a:xfrm>
            <a:off x="4814247" y="3890637"/>
            <a:ext cx="679360" cy="731057"/>
            <a:chOff x="4814247" y="3890637"/>
            <a:chExt cx="679360" cy="731057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9E0F145D-EB30-C043-6FE5-D38D7E171F4B}"/>
                </a:ext>
              </a:extLst>
            </p:cNvPr>
            <p:cNvSpPr/>
            <p:nvPr/>
          </p:nvSpPr>
          <p:spPr>
            <a:xfrm flipH="1">
              <a:off x="4814247" y="3890637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Freeform 49">
              <a:extLst>
                <a:ext uri="{FF2B5EF4-FFF2-40B4-BE49-F238E27FC236}">
                  <a16:creationId xmlns:a16="http://schemas.microsoft.com/office/drawing/2014/main" id="{9F9079F1-7622-DF4A-7CCE-2146AE2C0640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026125" y="4150987"/>
              <a:ext cx="255604" cy="210358"/>
            </a:xfrm>
            <a:custGeom>
              <a:avLst/>
              <a:gdLst>
                <a:gd name="T0" fmla="*/ 123 w 136"/>
                <a:gd name="T1" fmla="*/ 22 h 112"/>
                <a:gd name="T2" fmla="*/ 92 w 136"/>
                <a:gd name="T3" fmla="*/ 22 h 112"/>
                <a:gd name="T4" fmla="*/ 92 w 136"/>
                <a:gd name="T5" fmla="*/ 14 h 112"/>
                <a:gd name="T6" fmla="*/ 79 w 136"/>
                <a:gd name="T7" fmla="*/ 0 h 112"/>
                <a:gd name="T8" fmla="*/ 57 w 136"/>
                <a:gd name="T9" fmla="*/ 0 h 112"/>
                <a:gd name="T10" fmla="*/ 44 w 136"/>
                <a:gd name="T11" fmla="*/ 14 h 112"/>
                <a:gd name="T12" fmla="*/ 44 w 136"/>
                <a:gd name="T13" fmla="*/ 22 h 112"/>
                <a:gd name="T14" fmla="*/ 12 w 136"/>
                <a:gd name="T15" fmla="*/ 22 h 112"/>
                <a:gd name="T16" fmla="*/ 0 w 136"/>
                <a:gd name="T17" fmla="*/ 34 h 112"/>
                <a:gd name="T18" fmla="*/ 0 w 136"/>
                <a:gd name="T19" fmla="*/ 99 h 112"/>
                <a:gd name="T20" fmla="*/ 12 w 136"/>
                <a:gd name="T21" fmla="*/ 112 h 112"/>
                <a:gd name="T22" fmla="*/ 123 w 136"/>
                <a:gd name="T23" fmla="*/ 112 h 112"/>
                <a:gd name="T24" fmla="*/ 136 w 136"/>
                <a:gd name="T25" fmla="*/ 99 h 112"/>
                <a:gd name="T26" fmla="*/ 136 w 136"/>
                <a:gd name="T27" fmla="*/ 34 h 112"/>
                <a:gd name="T28" fmla="*/ 123 w 136"/>
                <a:gd name="T29" fmla="*/ 22 h 112"/>
                <a:gd name="T30" fmla="*/ 22 w 136"/>
                <a:gd name="T31" fmla="*/ 104 h 112"/>
                <a:gd name="T32" fmla="*/ 22 w 136"/>
                <a:gd name="T33" fmla="*/ 29 h 112"/>
                <a:gd name="T34" fmla="*/ 39 w 136"/>
                <a:gd name="T35" fmla="*/ 29 h 112"/>
                <a:gd name="T36" fmla="*/ 39 w 136"/>
                <a:gd name="T37" fmla="*/ 104 h 112"/>
                <a:gd name="T38" fmla="*/ 22 w 136"/>
                <a:gd name="T39" fmla="*/ 104 h 112"/>
                <a:gd name="T40" fmla="*/ 83 w 136"/>
                <a:gd name="T41" fmla="*/ 22 h 112"/>
                <a:gd name="T42" fmla="*/ 52 w 136"/>
                <a:gd name="T43" fmla="*/ 22 h 112"/>
                <a:gd name="T44" fmla="*/ 52 w 136"/>
                <a:gd name="T45" fmla="*/ 14 h 112"/>
                <a:gd name="T46" fmla="*/ 57 w 136"/>
                <a:gd name="T47" fmla="*/ 9 h 112"/>
                <a:gd name="T48" fmla="*/ 79 w 136"/>
                <a:gd name="T49" fmla="*/ 9 h 112"/>
                <a:gd name="T50" fmla="*/ 83 w 136"/>
                <a:gd name="T51" fmla="*/ 14 h 112"/>
                <a:gd name="T52" fmla="*/ 83 w 136"/>
                <a:gd name="T53" fmla="*/ 22 h 112"/>
                <a:gd name="T54" fmla="*/ 96 w 136"/>
                <a:gd name="T55" fmla="*/ 104 h 112"/>
                <a:gd name="T56" fmla="*/ 96 w 136"/>
                <a:gd name="T57" fmla="*/ 29 h 112"/>
                <a:gd name="T58" fmla="*/ 114 w 136"/>
                <a:gd name="T59" fmla="*/ 29 h 112"/>
                <a:gd name="T60" fmla="*/ 114 w 136"/>
                <a:gd name="T61" fmla="*/ 104 h 112"/>
                <a:gd name="T62" fmla="*/ 96 w 136"/>
                <a:gd name="T63" fmla="*/ 10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" h="112">
                  <a:moveTo>
                    <a:pt x="123" y="22"/>
                  </a:moveTo>
                  <a:cubicBezTo>
                    <a:pt x="92" y="22"/>
                    <a:pt x="92" y="22"/>
                    <a:pt x="92" y="22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6"/>
                    <a:pt x="86" y="0"/>
                    <a:pt x="79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0" y="0"/>
                    <a:pt x="44" y="6"/>
                    <a:pt x="44" y="14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5" y="22"/>
                    <a:pt x="0" y="27"/>
                    <a:pt x="0" y="34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6"/>
                    <a:pt x="5" y="112"/>
                    <a:pt x="12" y="112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30" y="112"/>
                    <a:pt x="136" y="106"/>
                    <a:pt x="136" y="99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36" y="27"/>
                    <a:pt x="130" y="22"/>
                    <a:pt x="123" y="22"/>
                  </a:cubicBezTo>
                  <a:close/>
                  <a:moveTo>
                    <a:pt x="22" y="104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104"/>
                    <a:pt x="39" y="104"/>
                    <a:pt x="39" y="104"/>
                  </a:cubicBezTo>
                  <a:lnTo>
                    <a:pt x="22" y="104"/>
                  </a:lnTo>
                  <a:close/>
                  <a:moveTo>
                    <a:pt x="83" y="22"/>
                  </a:moveTo>
                  <a:cubicBezTo>
                    <a:pt x="52" y="22"/>
                    <a:pt x="52" y="22"/>
                    <a:pt x="52" y="22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1"/>
                    <a:pt x="54" y="9"/>
                    <a:pt x="57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1" y="9"/>
                    <a:pt x="83" y="11"/>
                    <a:pt x="83" y="14"/>
                  </a:cubicBezTo>
                  <a:lnTo>
                    <a:pt x="83" y="22"/>
                  </a:lnTo>
                  <a:close/>
                  <a:moveTo>
                    <a:pt x="96" y="104"/>
                  </a:moveTo>
                  <a:cubicBezTo>
                    <a:pt x="96" y="29"/>
                    <a:pt x="96" y="29"/>
                    <a:pt x="96" y="29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104"/>
                    <a:pt x="114" y="104"/>
                    <a:pt x="114" y="104"/>
                  </a:cubicBezTo>
                  <a:lnTo>
                    <a:pt x="96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4925111-4D63-1104-377F-3AFE3DFA6BD0}"/>
              </a:ext>
            </a:extLst>
          </p:cNvPr>
          <p:cNvGrpSpPr/>
          <p:nvPr/>
        </p:nvGrpSpPr>
        <p:grpSpPr>
          <a:xfrm>
            <a:off x="2136970" y="4891027"/>
            <a:ext cx="679360" cy="731057"/>
            <a:chOff x="2136970" y="4891027"/>
            <a:chExt cx="679360" cy="731057"/>
          </a:xfrm>
        </p:grpSpPr>
        <p:sp>
          <p:nvSpPr>
            <p:cNvPr id="64" name="Freeform 5">
              <a:extLst>
                <a:ext uri="{FF2B5EF4-FFF2-40B4-BE49-F238E27FC236}">
                  <a16:creationId xmlns:a16="http://schemas.microsoft.com/office/drawing/2014/main" id="{16B1709D-AD35-0A03-C377-13484213BDD8}"/>
                </a:ext>
              </a:extLst>
            </p:cNvPr>
            <p:cNvSpPr/>
            <p:nvPr/>
          </p:nvSpPr>
          <p:spPr>
            <a:xfrm flipH="1">
              <a:off x="2136970" y="4891027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10683AB-6560-D648-D2DF-E5893AC63335}"/>
                </a:ext>
              </a:extLst>
            </p:cNvPr>
            <p:cNvGrpSpPr/>
            <p:nvPr/>
          </p:nvGrpSpPr>
          <p:grpSpPr>
            <a:xfrm flipH="1">
              <a:off x="2340233" y="5153565"/>
              <a:ext cx="272834" cy="205981"/>
              <a:chOff x="9344026" y="4991101"/>
              <a:chExt cx="239713" cy="180975"/>
            </a:xfrm>
            <a:solidFill>
              <a:schemeClr val="bg1"/>
            </a:solidFill>
          </p:grpSpPr>
          <p:sp>
            <p:nvSpPr>
              <p:cNvPr id="70" name="Freeform 271">
                <a:extLst>
                  <a:ext uri="{FF2B5EF4-FFF2-40B4-BE49-F238E27FC236}">
                    <a16:creationId xmlns:a16="http://schemas.microsoft.com/office/drawing/2014/main" id="{1781C804-B0CC-7EEE-5C7C-3E6DE214F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6" y="5141913"/>
                <a:ext cx="239713" cy="30163"/>
              </a:xfrm>
              <a:custGeom>
                <a:avLst/>
                <a:gdLst>
                  <a:gd name="T0" fmla="*/ 60 w 64"/>
                  <a:gd name="T1" fmla="*/ 0 h 8"/>
                  <a:gd name="T2" fmla="*/ 4 w 64"/>
                  <a:gd name="T3" fmla="*/ 0 h 8"/>
                  <a:gd name="T4" fmla="*/ 0 w 64"/>
                  <a:gd name="T5" fmla="*/ 4 h 8"/>
                  <a:gd name="T6" fmla="*/ 4 w 64"/>
                  <a:gd name="T7" fmla="*/ 8 h 8"/>
                  <a:gd name="T8" fmla="*/ 60 w 64"/>
                  <a:gd name="T9" fmla="*/ 8 h 8"/>
                  <a:gd name="T10" fmla="*/ 64 w 64"/>
                  <a:gd name="T11" fmla="*/ 4 h 8"/>
                  <a:gd name="T12" fmla="*/ 60 w 6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8">
                    <a:moveTo>
                      <a:pt x="6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4" y="6"/>
                      <a:pt x="64" y="4"/>
                    </a:cubicBezTo>
                    <a:cubicBezTo>
                      <a:pt x="64" y="2"/>
                      <a:pt x="62" y="0"/>
                      <a:pt x="6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1" name="Freeform 272">
                <a:extLst>
                  <a:ext uri="{FF2B5EF4-FFF2-40B4-BE49-F238E27FC236}">
                    <a16:creationId xmlns:a16="http://schemas.microsoft.com/office/drawing/2014/main" id="{45F3233E-266E-C80A-1CF0-3FD25916E4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88476" y="4991101"/>
                <a:ext cx="195263" cy="134938"/>
              </a:xfrm>
              <a:custGeom>
                <a:avLst/>
                <a:gdLst>
                  <a:gd name="T0" fmla="*/ 8 w 52"/>
                  <a:gd name="T1" fmla="*/ 36 h 36"/>
                  <a:gd name="T2" fmla="*/ 32 w 52"/>
                  <a:gd name="T3" fmla="*/ 36 h 36"/>
                  <a:gd name="T4" fmla="*/ 40 w 52"/>
                  <a:gd name="T5" fmla="*/ 28 h 36"/>
                  <a:gd name="T6" fmla="*/ 52 w 52"/>
                  <a:gd name="T7" fmla="*/ 16 h 36"/>
                  <a:gd name="T8" fmla="*/ 40 w 52"/>
                  <a:gd name="T9" fmla="*/ 4 h 36"/>
                  <a:gd name="T10" fmla="*/ 40 w 52"/>
                  <a:gd name="T11" fmla="*/ 0 h 36"/>
                  <a:gd name="T12" fmla="*/ 0 w 52"/>
                  <a:gd name="T13" fmla="*/ 0 h 36"/>
                  <a:gd name="T14" fmla="*/ 0 w 52"/>
                  <a:gd name="T15" fmla="*/ 28 h 36"/>
                  <a:gd name="T16" fmla="*/ 8 w 52"/>
                  <a:gd name="T17" fmla="*/ 36 h 36"/>
                  <a:gd name="T18" fmla="*/ 48 w 52"/>
                  <a:gd name="T19" fmla="*/ 16 h 36"/>
                  <a:gd name="T20" fmla="*/ 40 w 52"/>
                  <a:gd name="T21" fmla="*/ 24 h 36"/>
                  <a:gd name="T22" fmla="*/ 40 w 52"/>
                  <a:gd name="T23" fmla="*/ 8 h 36"/>
                  <a:gd name="T24" fmla="*/ 48 w 52"/>
                  <a:gd name="T25" fmla="*/ 16 h 36"/>
                  <a:gd name="T26" fmla="*/ 4 w 52"/>
                  <a:gd name="T27" fmla="*/ 4 h 36"/>
                  <a:gd name="T28" fmla="*/ 8 w 52"/>
                  <a:gd name="T29" fmla="*/ 4 h 36"/>
                  <a:gd name="T30" fmla="*/ 8 w 52"/>
                  <a:gd name="T31" fmla="*/ 32 h 36"/>
                  <a:gd name="T32" fmla="*/ 4 w 52"/>
                  <a:gd name="T33" fmla="*/ 28 h 36"/>
                  <a:gd name="T34" fmla="*/ 4 w 52"/>
                  <a:gd name="T35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2" h="36">
                    <a:moveTo>
                      <a:pt x="8" y="36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6" y="36"/>
                      <a:pt x="40" y="32"/>
                      <a:pt x="40" y="28"/>
                    </a:cubicBezTo>
                    <a:cubicBezTo>
                      <a:pt x="47" y="28"/>
                      <a:pt x="52" y="23"/>
                      <a:pt x="52" y="16"/>
                    </a:cubicBezTo>
                    <a:cubicBezTo>
                      <a:pt x="52" y="9"/>
                      <a:pt x="47" y="4"/>
                      <a:pt x="40" y="4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4" y="36"/>
                      <a:pt x="8" y="36"/>
                    </a:cubicBezTo>
                    <a:close/>
                    <a:moveTo>
                      <a:pt x="48" y="16"/>
                    </a:moveTo>
                    <a:cubicBezTo>
                      <a:pt x="48" y="20"/>
                      <a:pt x="44" y="24"/>
                      <a:pt x="40" y="24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8" y="12"/>
                      <a:pt x="48" y="16"/>
                    </a:cubicBezTo>
                    <a:close/>
                    <a:moveTo>
                      <a:pt x="4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6" y="32"/>
                      <a:pt x="4" y="30"/>
                      <a:pt x="4" y="28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FCADFF9-EF0E-2207-7BBE-228BBBC639F3}"/>
              </a:ext>
            </a:extLst>
          </p:cNvPr>
          <p:cNvSpPr txBox="1"/>
          <p:nvPr/>
        </p:nvSpPr>
        <p:spPr>
          <a:xfrm>
            <a:off x="459922" y="3925662"/>
            <a:ext cx="4329568" cy="648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7C29240-8A7E-4614-F23F-82F5AC0B55DE}"/>
              </a:ext>
            </a:extLst>
          </p:cNvPr>
          <p:cNvSpPr txBox="1"/>
          <p:nvPr/>
        </p:nvSpPr>
        <p:spPr>
          <a:xfrm>
            <a:off x="3011551" y="4791876"/>
            <a:ext cx="1745544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8385F22-13C2-0CAD-5DC5-297ADD6DD00E}"/>
              </a:ext>
            </a:extLst>
          </p:cNvPr>
          <p:cNvSpPr txBox="1"/>
          <p:nvPr/>
        </p:nvSpPr>
        <p:spPr>
          <a:xfrm>
            <a:off x="399468" y="4791876"/>
            <a:ext cx="1745544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60DE202-EC8F-4FFA-A930-60787957BE6C}"/>
              </a:ext>
            </a:extLst>
          </p:cNvPr>
          <p:cNvSpPr txBox="1"/>
          <p:nvPr/>
        </p:nvSpPr>
        <p:spPr>
          <a:xfrm>
            <a:off x="217714" y="952088"/>
            <a:ext cx="4520041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508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25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73" grpId="0"/>
      <p:bldP spid="74" grpId="0"/>
      <p:bldP spid="75" grpId="0"/>
      <p:bldP spid="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3" name="Freeform 121">
            <a:extLst>
              <a:ext uri="{FF2B5EF4-FFF2-40B4-BE49-F238E27FC236}">
                <a16:creationId xmlns:a16="http://schemas.microsoft.com/office/drawing/2014/main" id="{EF640C2B-6CA0-7649-1DCD-A990271767CE}"/>
              </a:ext>
            </a:extLst>
          </p:cNvPr>
          <p:cNvSpPr>
            <a:spLocks noEditPoints="1"/>
          </p:cNvSpPr>
          <p:nvPr/>
        </p:nvSpPr>
        <p:spPr bwMode="auto">
          <a:xfrm>
            <a:off x="3004884" y="1789655"/>
            <a:ext cx="3138183" cy="3136821"/>
          </a:xfrm>
          <a:custGeom>
            <a:avLst/>
            <a:gdLst>
              <a:gd name="T0" fmla="*/ 448 w 961"/>
              <a:gd name="T1" fmla="*/ 954 h 960"/>
              <a:gd name="T2" fmla="*/ 505 w 961"/>
              <a:gd name="T3" fmla="*/ 955 h 960"/>
              <a:gd name="T4" fmla="*/ 537 w 961"/>
              <a:gd name="T5" fmla="*/ 957 h 960"/>
              <a:gd name="T6" fmla="*/ 566 w 961"/>
              <a:gd name="T7" fmla="*/ 953 h 960"/>
              <a:gd name="T8" fmla="*/ 597 w 961"/>
              <a:gd name="T9" fmla="*/ 941 h 960"/>
              <a:gd name="T10" fmla="*/ 618 w 961"/>
              <a:gd name="T11" fmla="*/ 930 h 960"/>
              <a:gd name="T12" fmla="*/ 315 w 961"/>
              <a:gd name="T13" fmla="*/ 931 h 960"/>
              <a:gd name="T14" fmla="*/ 293 w 961"/>
              <a:gd name="T15" fmla="*/ 911 h 960"/>
              <a:gd name="T16" fmla="*/ 263 w 961"/>
              <a:gd name="T17" fmla="*/ 908 h 960"/>
              <a:gd name="T18" fmla="*/ 699 w 961"/>
              <a:gd name="T19" fmla="*/ 908 h 960"/>
              <a:gd name="T20" fmla="*/ 718 w 961"/>
              <a:gd name="T21" fmla="*/ 886 h 960"/>
              <a:gd name="T22" fmla="*/ 215 w 961"/>
              <a:gd name="T23" fmla="*/ 880 h 960"/>
              <a:gd name="T24" fmla="*/ 195 w 961"/>
              <a:gd name="T25" fmla="*/ 864 h 960"/>
              <a:gd name="T26" fmla="*/ 177 w 961"/>
              <a:gd name="T27" fmla="*/ 845 h 960"/>
              <a:gd name="T28" fmla="*/ 149 w 961"/>
              <a:gd name="T29" fmla="*/ 820 h 960"/>
              <a:gd name="T30" fmla="*/ 810 w 961"/>
              <a:gd name="T31" fmla="*/ 828 h 960"/>
              <a:gd name="T32" fmla="*/ 833 w 961"/>
              <a:gd name="T33" fmla="*/ 806 h 960"/>
              <a:gd name="T34" fmla="*/ 844 w 961"/>
              <a:gd name="T35" fmla="*/ 779 h 960"/>
              <a:gd name="T36" fmla="*/ 93 w 961"/>
              <a:gd name="T37" fmla="*/ 763 h 960"/>
              <a:gd name="T38" fmla="*/ 81 w 961"/>
              <a:gd name="T39" fmla="*/ 742 h 960"/>
              <a:gd name="T40" fmla="*/ 71 w 961"/>
              <a:gd name="T41" fmla="*/ 711 h 960"/>
              <a:gd name="T42" fmla="*/ 52 w 961"/>
              <a:gd name="T43" fmla="*/ 684 h 960"/>
              <a:gd name="T44" fmla="*/ 906 w 961"/>
              <a:gd name="T45" fmla="*/ 693 h 960"/>
              <a:gd name="T46" fmla="*/ 919 w 961"/>
              <a:gd name="T47" fmla="*/ 668 h 960"/>
              <a:gd name="T48" fmla="*/ 934 w 961"/>
              <a:gd name="T49" fmla="*/ 638 h 960"/>
              <a:gd name="T50" fmla="*/ 19 w 961"/>
              <a:gd name="T51" fmla="*/ 612 h 960"/>
              <a:gd name="T52" fmla="*/ 17 w 961"/>
              <a:gd name="T53" fmla="*/ 589 h 960"/>
              <a:gd name="T54" fmla="*/ 12 w 961"/>
              <a:gd name="T55" fmla="*/ 562 h 960"/>
              <a:gd name="T56" fmla="*/ 7 w 961"/>
              <a:gd name="T57" fmla="*/ 524 h 960"/>
              <a:gd name="T58" fmla="*/ 953 w 961"/>
              <a:gd name="T59" fmla="*/ 533 h 960"/>
              <a:gd name="T60" fmla="*/ 955 w 961"/>
              <a:gd name="T61" fmla="*/ 505 h 960"/>
              <a:gd name="T62" fmla="*/ 961 w 961"/>
              <a:gd name="T63" fmla="*/ 472 h 960"/>
              <a:gd name="T64" fmla="*/ 949 w 961"/>
              <a:gd name="T65" fmla="*/ 445 h 960"/>
              <a:gd name="T66" fmla="*/ 14 w 961"/>
              <a:gd name="T67" fmla="*/ 418 h 960"/>
              <a:gd name="T68" fmla="*/ 15 w 961"/>
              <a:gd name="T69" fmla="*/ 385 h 960"/>
              <a:gd name="T70" fmla="*/ 947 w 961"/>
              <a:gd name="T71" fmla="*/ 394 h 960"/>
              <a:gd name="T72" fmla="*/ 942 w 961"/>
              <a:gd name="T73" fmla="*/ 367 h 960"/>
              <a:gd name="T74" fmla="*/ 938 w 961"/>
              <a:gd name="T75" fmla="*/ 334 h 960"/>
              <a:gd name="T76" fmla="*/ 922 w 961"/>
              <a:gd name="T77" fmla="*/ 304 h 960"/>
              <a:gd name="T78" fmla="*/ 48 w 961"/>
              <a:gd name="T79" fmla="*/ 289 h 960"/>
              <a:gd name="T80" fmla="*/ 64 w 961"/>
              <a:gd name="T81" fmla="*/ 261 h 960"/>
              <a:gd name="T82" fmla="*/ 76 w 961"/>
              <a:gd name="T83" fmla="*/ 230 h 960"/>
              <a:gd name="T84" fmla="*/ 86 w 961"/>
              <a:gd name="T85" fmla="*/ 215 h 960"/>
              <a:gd name="T86" fmla="*/ 875 w 961"/>
              <a:gd name="T87" fmla="*/ 215 h 960"/>
              <a:gd name="T88" fmla="*/ 859 w 961"/>
              <a:gd name="T89" fmla="*/ 185 h 960"/>
              <a:gd name="T90" fmla="*/ 834 w 961"/>
              <a:gd name="T91" fmla="*/ 170 h 960"/>
              <a:gd name="T92" fmla="*/ 146 w 961"/>
              <a:gd name="T93" fmla="*/ 150 h 960"/>
              <a:gd name="T94" fmla="*/ 159 w 961"/>
              <a:gd name="T95" fmla="*/ 124 h 960"/>
              <a:gd name="T96" fmla="*/ 798 w 961"/>
              <a:gd name="T97" fmla="*/ 132 h 960"/>
              <a:gd name="T98" fmla="*/ 781 w 961"/>
              <a:gd name="T99" fmla="*/ 112 h 960"/>
              <a:gd name="T100" fmla="*/ 758 w 961"/>
              <a:gd name="T101" fmla="*/ 88 h 960"/>
              <a:gd name="T102" fmla="*/ 225 w 961"/>
              <a:gd name="T103" fmla="*/ 80 h 960"/>
              <a:gd name="T104" fmla="*/ 255 w 961"/>
              <a:gd name="T105" fmla="*/ 67 h 960"/>
              <a:gd name="T106" fmla="*/ 282 w 961"/>
              <a:gd name="T107" fmla="*/ 48 h 960"/>
              <a:gd name="T108" fmla="*/ 301 w 961"/>
              <a:gd name="T109" fmla="*/ 34 h 960"/>
              <a:gd name="T110" fmla="*/ 662 w 961"/>
              <a:gd name="T111" fmla="*/ 41 h 960"/>
              <a:gd name="T112" fmla="*/ 632 w 961"/>
              <a:gd name="T113" fmla="*/ 24 h 960"/>
              <a:gd name="T114" fmla="*/ 351 w 961"/>
              <a:gd name="T115" fmla="*/ 23 h 960"/>
              <a:gd name="T116" fmla="*/ 383 w 961"/>
              <a:gd name="T117" fmla="*/ 20 h 960"/>
              <a:gd name="T118" fmla="*/ 415 w 961"/>
              <a:gd name="T119" fmla="*/ 9 h 960"/>
              <a:gd name="T120" fmla="*/ 438 w 961"/>
              <a:gd name="T121" fmla="*/ 2 h 960"/>
              <a:gd name="T122" fmla="*/ 522 w 961"/>
              <a:gd name="T123" fmla="*/ 12 h 960"/>
              <a:gd name="T124" fmla="*/ 494 w 961"/>
              <a:gd name="T125" fmla="*/ 0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1" h="960">
                <a:moveTo>
                  <a:pt x="481" y="960"/>
                </a:moveTo>
                <a:cubicBezTo>
                  <a:pt x="481" y="960"/>
                  <a:pt x="481" y="960"/>
                  <a:pt x="481" y="960"/>
                </a:cubicBezTo>
                <a:cubicBezTo>
                  <a:pt x="481" y="960"/>
                  <a:pt x="481" y="960"/>
                  <a:pt x="481" y="960"/>
                </a:cubicBezTo>
                <a:cubicBezTo>
                  <a:pt x="478" y="960"/>
                  <a:pt x="476" y="958"/>
                  <a:pt x="476" y="955"/>
                </a:cubicBezTo>
                <a:cubicBezTo>
                  <a:pt x="476" y="955"/>
                  <a:pt x="476" y="955"/>
                  <a:pt x="476" y="955"/>
                </a:cubicBezTo>
                <a:cubicBezTo>
                  <a:pt x="476" y="952"/>
                  <a:pt x="478" y="950"/>
                  <a:pt x="481" y="950"/>
                </a:cubicBezTo>
                <a:cubicBezTo>
                  <a:pt x="481" y="950"/>
                  <a:pt x="481" y="950"/>
                  <a:pt x="481" y="950"/>
                </a:cubicBezTo>
                <a:cubicBezTo>
                  <a:pt x="481" y="950"/>
                  <a:pt x="481" y="950"/>
                  <a:pt x="481" y="950"/>
                </a:cubicBezTo>
                <a:cubicBezTo>
                  <a:pt x="481" y="950"/>
                  <a:pt x="481" y="950"/>
                  <a:pt x="481" y="950"/>
                </a:cubicBezTo>
                <a:cubicBezTo>
                  <a:pt x="481" y="950"/>
                  <a:pt x="481" y="950"/>
                  <a:pt x="482" y="950"/>
                </a:cubicBezTo>
                <a:cubicBezTo>
                  <a:pt x="482" y="950"/>
                  <a:pt x="482" y="950"/>
                  <a:pt x="482" y="950"/>
                </a:cubicBezTo>
                <a:cubicBezTo>
                  <a:pt x="484" y="950"/>
                  <a:pt x="487" y="952"/>
                  <a:pt x="487" y="955"/>
                </a:cubicBezTo>
                <a:cubicBezTo>
                  <a:pt x="487" y="955"/>
                  <a:pt x="487" y="955"/>
                  <a:pt x="487" y="955"/>
                </a:cubicBezTo>
                <a:cubicBezTo>
                  <a:pt x="487" y="958"/>
                  <a:pt x="484" y="960"/>
                  <a:pt x="482" y="960"/>
                </a:cubicBezTo>
                <a:cubicBezTo>
                  <a:pt x="482" y="960"/>
                  <a:pt x="482" y="960"/>
                  <a:pt x="482" y="960"/>
                </a:cubicBezTo>
                <a:cubicBezTo>
                  <a:pt x="482" y="960"/>
                  <a:pt x="481" y="960"/>
                  <a:pt x="481" y="960"/>
                </a:cubicBezTo>
                <a:close/>
                <a:moveTo>
                  <a:pt x="452" y="959"/>
                </a:moveTo>
                <a:cubicBezTo>
                  <a:pt x="450" y="959"/>
                  <a:pt x="448" y="957"/>
                  <a:pt x="448" y="954"/>
                </a:cubicBezTo>
                <a:cubicBezTo>
                  <a:pt x="448" y="954"/>
                  <a:pt x="448" y="954"/>
                  <a:pt x="448" y="954"/>
                </a:cubicBezTo>
                <a:cubicBezTo>
                  <a:pt x="448" y="951"/>
                  <a:pt x="450" y="949"/>
                  <a:pt x="453" y="949"/>
                </a:cubicBezTo>
                <a:cubicBezTo>
                  <a:pt x="453" y="949"/>
                  <a:pt x="453" y="949"/>
                  <a:pt x="453" y="949"/>
                </a:cubicBezTo>
                <a:cubicBezTo>
                  <a:pt x="456" y="950"/>
                  <a:pt x="458" y="952"/>
                  <a:pt x="458" y="955"/>
                </a:cubicBezTo>
                <a:cubicBezTo>
                  <a:pt x="458" y="955"/>
                  <a:pt x="458" y="955"/>
                  <a:pt x="458" y="955"/>
                </a:cubicBezTo>
                <a:cubicBezTo>
                  <a:pt x="458" y="957"/>
                  <a:pt x="455" y="959"/>
                  <a:pt x="453" y="959"/>
                </a:cubicBezTo>
                <a:cubicBezTo>
                  <a:pt x="453" y="959"/>
                  <a:pt x="453" y="959"/>
                  <a:pt x="453" y="959"/>
                </a:cubicBezTo>
                <a:cubicBezTo>
                  <a:pt x="453" y="959"/>
                  <a:pt x="453" y="959"/>
                  <a:pt x="452" y="959"/>
                </a:cubicBezTo>
                <a:close/>
                <a:moveTo>
                  <a:pt x="505" y="955"/>
                </a:moveTo>
                <a:cubicBezTo>
                  <a:pt x="504" y="952"/>
                  <a:pt x="507" y="949"/>
                  <a:pt x="509" y="949"/>
                </a:cubicBezTo>
                <a:cubicBezTo>
                  <a:pt x="509" y="949"/>
                  <a:pt x="509" y="949"/>
                  <a:pt x="509" y="949"/>
                </a:cubicBezTo>
                <a:cubicBezTo>
                  <a:pt x="512" y="949"/>
                  <a:pt x="514" y="951"/>
                  <a:pt x="515" y="954"/>
                </a:cubicBezTo>
                <a:cubicBezTo>
                  <a:pt x="515" y="954"/>
                  <a:pt x="515" y="954"/>
                  <a:pt x="515" y="954"/>
                </a:cubicBezTo>
                <a:cubicBezTo>
                  <a:pt x="515" y="957"/>
                  <a:pt x="513" y="959"/>
                  <a:pt x="510" y="959"/>
                </a:cubicBezTo>
                <a:cubicBezTo>
                  <a:pt x="510" y="959"/>
                  <a:pt x="510" y="959"/>
                  <a:pt x="510" y="959"/>
                </a:cubicBezTo>
                <a:cubicBezTo>
                  <a:pt x="510" y="959"/>
                  <a:pt x="510" y="959"/>
                  <a:pt x="510" y="959"/>
                </a:cubicBezTo>
                <a:cubicBezTo>
                  <a:pt x="510" y="959"/>
                  <a:pt x="510" y="959"/>
                  <a:pt x="510" y="959"/>
                </a:cubicBezTo>
                <a:cubicBezTo>
                  <a:pt x="507" y="959"/>
                  <a:pt x="505" y="957"/>
                  <a:pt x="505" y="955"/>
                </a:cubicBezTo>
                <a:close/>
                <a:moveTo>
                  <a:pt x="424" y="957"/>
                </a:moveTo>
                <a:cubicBezTo>
                  <a:pt x="422" y="957"/>
                  <a:pt x="420" y="954"/>
                  <a:pt x="420" y="951"/>
                </a:cubicBezTo>
                <a:cubicBezTo>
                  <a:pt x="420" y="951"/>
                  <a:pt x="420" y="951"/>
                  <a:pt x="420" y="951"/>
                </a:cubicBezTo>
                <a:cubicBezTo>
                  <a:pt x="420" y="949"/>
                  <a:pt x="423" y="947"/>
                  <a:pt x="426" y="947"/>
                </a:cubicBezTo>
                <a:cubicBezTo>
                  <a:pt x="426" y="947"/>
                  <a:pt x="426" y="947"/>
                  <a:pt x="426" y="947"/>
                </a:cubicBezTo>
                <a:cubicBezTo>
                  <a:pt x="428" y="947"/>
                  <a:pt x="430" y="950"/>
                  <a:pt x="430" y="953"/>
                </a:cubicBezTo>
                <a:cubicBezTo>
                  <a:pt x="430" y="953"/>
                  <a:pt x="430" y="953"/>
                  <a:pt x="430" y="953"/>
                </a:cubicBezTo>
                <a:cubicBezTo>
                  <a:pt x="430" y="955"/>
                  <a:pt x="427" y="957"/>
                  <a:pt x="425" y="957"/>
                </a:cubicBezTo>
                <a:cubicBezTo>
                  <a:pt x="425" y="957"/>
                  <a:pt x="425" y="957"/>
                  <a:pt x="425" y="957"/>
                </a:cubicBezTo>
                <a:cubicBezTo>
                  <a:pt x="425" y="957"/>
                  <a:pt x="425" y="957"/>
                  <a:pt x="424" y="957"/>
                </a:cubicBezTo>
                <a:close/>
                <a:moveTo>
                  <a:pt x="532" y="952"/>
                </a:moveTo>
                <a:cubicBezTo>
                  <a:pt x="532" y="950"/>
                  <a:pt x="534" y="947"/>
                  <a:pt x="537" y="947"/>
                </a:cubicBezTo>
                <a:cubicBezTo>
                  <a:pt x="537" y="947"/>
                  <a:pt x="537" y="947"/>
                  <a:pt x="537" y="947"/>
                </a:cubicBezTo>
                <a:cubicBezTo>
                  <a:pt x="539" y="947"/>
                  <a:pt x="542" y="948"/>
                  <a:pt x="542" y="951"/>
                </a:cubicBezTo>
                <a:cubicBezTo>
                  <a:pt x="542" y="951"/>
                  <a:pt x="542" y="951"/>
                  <a:pt x="542" y="951"/>
                </a:cubicBezTo>
                <a:cubicBezTo>
                  <a:pt x="543" y="954"/>
                  <a:pt x="541" y="956"/>
                  <a:pt x="538" y="957"/>
                </a:cubicBezTo>
                <a:cubicBezTo>
                  <a:pt x="538" y="957"/>
                  <a:pt x="538" y="957"/>
                  <a:pt x="538" y="957"/>
                </a:cubicBezTo>
                <a:cubicBezTo>
                  <a:pt x="538" y="957"/>
                  <a:pt x="538" y="957"/>
                  <a:pt x="537" y="957"/>
                </a:cubicBezTo>
                <a:cubicBezTo>
                  <a:pt x="537" y="957"/>
                  <a:pt x="537" y="957"/>
                  <a:pt x="537" y="957"/>
                </a:cubicBezTo>
                <a:cubicBezTo>
                  <a:pt x="535" y="957"/>
                  <a:pt x="533" y="955"/>
                  <a:pt x="532" y="952"/>
                </a:cubicBezTo>
                <a:close/>
                <a:moveTo>
                  <a:pt x="396" y="953"/>
                </a:moveTo>
                <a:cubicBezTo>
                  <a:pt x="394" y="952"/>
                  <a:pt x="392" y="950"/>
                  <a:pt x="392" y="947"/>
                </a:cubicBezTo>
                <a:cubicBezTo>
                  <a:pt x="392" y="947"/>
                  <a:pt x="392" y="947"/>
                  <a:pt x="392" y="947"/>
                </a:cubicBezTo>
                <a:cubicBezTo>
                  <a:pt x="393" y="944"/>
                  <a:pt x="395" y="942"/>
                  <a:pt x="398" y="943"/>
                </a:cubicBezTo>
                <a:cubicBezTo>
                  <a:pt x="398" y="943"/>
                  <a:pt x="398" y="943"/>
                  <a:pt x="398" y="943"/>
                </a:cubicBezTo>
                <a:cubicBezTo>
                  <a:pt x="401" y="943"/>
                  <a:pt x="403" y="946"/>
                  <a:pt x="402" y="949"/>
                </a:cubicBezTo>
                <a:cubicBezTo>
                  <a:pt x="402" y="949"/>
                  <a:pt x="402" y="949"/>
                  <a:pt x="402" y="949"/>
                </a:cubicBezTo>
                <a:cubicBezTo>
                  <a:pt x="402" y="951"/>
                  <a:pt x="400" y="953"/>
                  <a:pt x="397" y="953"/>
                </a:cubicBezTo>
                <a:cubicBezTo>
                  <a:pt x="397" y="953"/>
                  <a:pt x="397" y="953"/>
                  <a:pt x="397" y="953"/>
                </a:cubicBezTo>
                <a:cubicBezTo>
                  <a:pt x="397" y="953"/>
                  <a:pt x="397" y="953"/>
                  <a:pt x="396" y="953"/>
                </a:cubicBezTo>
                <a:close/>
                <a:moveTo>
                  <a:pt x="560" y="949"/>
                </a:moveTo>
                <a:cubicBezTo>
                  <a:pt x="560" y="946"/>
                  <a:pt x="561" y="943"/>
                  <a:pt x="564" y="943"/>
                </a:cubicBezTo>
                <a:cubicBezTo>
                  <a:pt x="564" y="943"/>
                  <a:pt x="564" y="943"/>
                  <a:pt x="564" y="943"/>
                </a:cubicBezTo>
                <a:cubicBezTo>
                  <a:pt x="567" y="942"/>
                  <a:pt x="569" y="944"/>
                  <a:pt x="570" y="947"/>
                </a:cubicBezTo>
                <a:cubicBezTo>
                  <a:pt x="570" y="947"/>
                  <a:pt x="570" y="947"/>
                  <a:pt x="570" y="947"/>
                </a:cubicBezTo>
                <a:cubicBezTo>
                  <a:pt x="570" y="950"/>
                  <a:pt x="569" y="952"/>
                  <a:pt x="566" y="953"/>
                </a:cubicBezTo>
                <a:cubicBezTo>
                  <a:pt x="566" y="953"/>
                  <a:pt x="566" y="953"/>
                  <a:pt x="566" y="953"/>
                </a:cubicBezTo>
                <a:cubicBezTo>
                  <a:pt x="565" y="953"/>
                  <a:pt x="565" y="953"/>
                  <a:pt x="565" y="953"/>
                </a:cubicBezTo>
                <a:cubicBezTo>
                  <a:pt x="565" y="953"/>
                  <a:pt x="565" y="953"/>
                  <a:pt x="565" y="953"/>
                </a:cubicBezTo>
                <a:cubicBezTo>
                  <a:pt x="563" y="953"/>
                  <a:pt x="560" y="951"/>
                  <a:pt x="560" y="949"/>
                </a:cubicBezTo>
                <a:close/>
                <a:moveTo>
                  <a:pt x="369" y="947"/>
                </a:moveTo>
                <a:cubicBezTo>
                  <a:pt x="366" y="946"/>
                  <a:pt x="365" y="944"/>
                  <a:pt x="365" y="941"/>
                </a:cubicBezTo>
                <a:cubicBezTo>
                  <a:pt x="365" y="941"/>
                  <a:pt x="365" y="941"/>
                  <a:pt x="365" y="941"/>
                </a:cubicBezTo>
                <a:cubicBezTo>
                  <a:pt x="366" y="938"/>
                  <a:pt x="369" y="937"/>
                  <a:pt x="371" y="937"/>
                </a:cubicBezTo>
                <a:cubicBezTo>
                  <a:pt x="371" y="937"/>
                  <a:pt x="371" y="937"/>
                  <a:pt x="371" y="937"/>
                </a:cubicBezTo>
                <a:cubicBezTo>
                  <a:pt x="374" y="938"/>
                  <a:pt x="376" y="941"/>
                  <a:pt x="375" y="943"/>
                </a:cubicBezTo>
                <a:cubicBezTo>
                  <a:pt x="375" y="943"/>
                  <a:pt x="375" y="943"/>
                  <a:pt x="375" y="943"/>
                </a:cubicBezTo>
                <a:cubicBezTo>
                  <a:pt x="374" y="946"/>
                  <a:pt x="372" y="947"/>
                  <a:pt x="370" y="947"/>
                </a:cubicBezTo>
                <a:cubicBezTo>
                  <a:pt x="370" y="947"/>
                  <a:pt x="370" y="947"/>
                  <a:pt x="370" y="947"/>
                </a:cubicBezTo>
                <a:cubicBezTo>
                  <a:pt x="370" y="947"/>
                  <a:pt x="369" y="947"/>
                  <a:pt x="369" y="947"/>
                </a:cubicBezTo>
                <a:close/>
                <a:moveTo>
                  <a:pt x="587" y="943"/>
                </a:moveTo>
                <a:cubicBezTo>
                  <a:pt x="587" y="940"/>
                  <a:pt x="588" y="938"/>
                  <a:pt x="591" y="937"/>
                </a:cubicBezTo>
                <a:cubicBezTo>
                  <a:pt x="591" y="937"/>
                  <a:pt x="591" y="937"/>
                  <a:pt x="591" y="937"/>
                </a:cubicBezTo>
                <a:cubicBezTo>
                  <a:pt x="594" y="936"/>
                  <a:pt x="596" y="938"/>
                  <a:pt x="597" y="941"/>
                </a:cubicBezTo>
                <a:cubicBezTo>
                  <a:pt x="597" y="941"/>
                  <a:pt x="597" y="941"/>
                  <a:pt x="597" y="941"/>
                </a:cubicBezTo>
                <a:cubicBezTo>
                  <a:pt x="598" y="943"/>
                  <a:pt x="596" y="946"/>
                  <a:pt x="593" y="947"/>
                </a:cubicBezTo>
                <a:cubicBezTo>
                  <a:pt x="593" y="947"/>
                  <a:pt x="593" y="947"/>
                  <a:pt x="593" y="947"/>
                </a:cubicBezTo>
                <a:cubicBezTo>
                  <a:pt x="593" y="947"/>
                  <a:pt x="593" y="947"/>
                  <a:pt x="592" y="947"/>
                </a:cubicBezTo>
                <a:cubicBezTo>
                  <a:pt x="592" y="947"/>
                  <a:pt x="592" y="947"/>
                  <a:pt x="592" y="947"/>
                </a:cubicBezTo>
                <a:cubicBezTo>
                  <a:pt x="590" y="947"/>
                  <a:pt x="588" y="945"/>
                  <a:pt x="587" y="943"/>
                </a:cubicBezTo>
                <a:close/>
                <a:moveTo>
                  <a:pt x="342" y="940"/>
                </a:moveTo>
                <a:cubicBezTo>
                  <a:pt x="339" y="939"/>
                  <a:pt x="338" y="936"/>
                  <a:pt x="338" y="933"/>
                </a:cubicBezTo>
                <a:cubicBezTo>
                  <a:pt x="338" y="933"/>
                  <a:pt x="338" y="933"/>
                  <a:pt x="338" y="933"/>
                </a:cubicBezTo>
                <a:cubicBezTo>
                  <a:pt x="339" y="931"/>
                  <a:pt x="342" y="929"/>
                  <a:pt x="345" y="930"/>
                </a:cubicBezTo>
                <a:cubicBezTo>
                  <a:pt x="345" y="930"/>
                  <a:pt x="345" y="930"/>
                  <a:pt x="345" y="930"/>
                </a:cubicBezTo>
                <a:cubicBezTo>
                  <a:pt x="347" y="931"/>
                  <a:pt x="349" y="934"/>
                  <a:pt x="348" y="936"/>
                </a:cubicBezTo>
                <a:cubicBezTo>
                  <a:pt x="348" y="936"/>
                  <a:pt x="348" y="936"/>
                  <a:pt x="348" y="936"/>
                </a:cubicBezTo>
                <a:cubicBezTo>
                  <a:pt x="347" y="939"/>
                  <a:pt x="345" y="940"/>
                  <a:pt x="343" y="940"/>
                </a:cubicBezTo>
                <a:cubicBezTo>
                  <a:pt x="343" y="940"/>
                  <a:pt x="343" y="940"/>
                  <a:pt x="343" y="940"/>
                </a:cubicBezTo>
                <a:cubicBezTo>
                  <a:pt x="343" y="940"/>
                  <a:pt x="342" y="940"/>
                  <a:pt x="342" y="940"/>
                </a:cubicBezTo>
                <a:close/>
                <a:moveTo>
                  <a:pt x="614" y="936"/>
                </a:moveTo>
                <a:cubicBezTo>
                  <a:pt x="613" y="933"/>
                  <a:pt x="615" y="931"/>
                  <a:pt x="618" y="930"/>
                </a:cubicBezTo>
                <a:cubicBezTo>
                  <a:pt x="618" y="930"/>
                  <a:pt x="618" y="930"/>
                  <a:pt x="618" y="930"/>
                </a:cubicBezTo>
                <a:cubicBezTo>
                  <a:pt x="620" y="929"/>
                  <a:pt x="623" y="930"/>
                  <a:pt x="624" y="933"/>
                </a:cubicBezTo>
                <a:cubicBezTo>
                  <a:pt x="624" y="933"/>
                  <a:pt x="624" y="933"/>
                  <a:pt x="624" y="933"/>
                </a:cubicBezTo>
                <a:cubicBezTo>
                  <a:pt x="625" y="936"/>
                  <a:pt x="623" y="939"/>
                  <a:pt x="621" y="939"/>
                </a:cubicBezTo>
                <a:cubicBezTo>
                  <a:pt x="621" y="939"/>
                  <a:pt x="621" y="939"/>
                  <a:pt x="621" y="939"/>
                </a:cubicBezTo>
                <a:cubicBezTo>
                  <a:pt x="620" y="940"/>
                  <a:pt x="620" y="940"/>
                  <a:pt x="619" y="940"/>
                </a:cubicBezTo>
                <a:cubicBezTo>
                  <a:pt x="619" y="940"/>
                  <a:pt x="619" y="940"/>
                  <a:pt x="619" y="940"/>
                </a:cubicBezTo>
                <a:cubicBezTo>
                  <a:pt x="617" y="940"/>
                  <a:pt x="615" y="938"/>
                  <a:pt x="614" y="936"/>
                </a:cubicBezTo>
                <a:close/>
                <a:moveTo>
                  <a:pt x="315" y="931"/>
                </a:moveTo>
                <a:cubicBezTo>
                  <a:pt x="312" y="930"/>
                  <a:pt x="311" y="927"/>
                  <a:pt x="312" y="924"/>
                </a:cubicBezTo>
                <a:cubicBezTo>
                  <a:pt x="312" y="924"/>
                  <a:pt x="312" y="924"/>
                  <a:pt x="312" y="924"/>
                </a:cubicBezTo>
                <a:cubicBezTo>
                  <a:pt x="313" y="922"/>
                  <a:pt x="316" y="920"/>
                  <a:pt x="318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21" y="922"/>
                  <a:pt x="322" y="925"/>
                  <a:pt x="321" y="928"/>
                </a:cubicBezTo>
                <a:cubicBezTo>
                  <a:pt x="321" y="928"/>
                  <a:pt x="321" y="928"/>
                  <a:pt x="321" y="928"/>
                </a:cubicBezTo>
                <a:cubicBezTo>
                  <a:pt x="321" y="930"/>
                  <a:pt x="319" y="931"/>
                  <a:pt x="317" y="931"/>
                </a:cubicBezTo>
                <a:cubicBezTo>
                  <a:pt x="317" y="931"/>
                  <a:pt x="317" y="931"/>
                  <a:pt x="317" y="931"/>
                </a:cubicBezTo>
                <a:cubicBezTo>
                  <a:pt x="316" y="931"/>
                  <a:pt x="315" y="931"/>
                  <a:pt x="315" y="931"/>
                </a:cubicBezTo>
                <a:close/>
                <a:moveTo>
                  <a:pt x="641" y="927"/>
                </a:moveTo>
                <a:cubicBezTo>
                  <a:pt x="640" y="925"/>
                  <a:pt x="641" y="922"/>
                  <a:pt x="644" y="921"/>
                </a:cubicBezTo>
                <a:cubicBezTo>
                  <a:pt x="644" y="921"/>
                  <a:pt x="644" y="921"/>
                  <a:pt x="644" y="921"/>
                </a:cubicBezTo>
                <a:cubicBezTo>
                  <a:pt x="646" y="920"/>
                  <a:pt x="649" y="921"/>
                  <a:pt x="650" y="924"/>
                </a:cubicBezTo>
                <a:cubicBezTo>
                  <a:pt x="650" y="924"/>
                  <a:pt x="650" y="924"/>
                  <a:pt x="650" y="924"/>
                </a:cubicBezTo>
                <a:cubicBezTo>
                  <a:pt x="651" y="927"/>
                  <a:pt x="650" y="929"/>
                  <a:pt x="647" y="930"/>
                </a:cubicBezTo>
                <a:cubicBezTo>
                  <a:pt x="647" y="930"/>
                  <a:pt x="647" y="930"/>
                  <a:pt x="647" y="930"/>
                </a:cubicBezTo>
                <a:cubicBezTo>
                  <a:pt x="647" y="930"/>
                  <a:pt x="647" y="930"/>
                  <a:pt x="647" y="930"/>
                </a:cubicBezTo>
                <a:cubicBezTo>
                  <a:pt x="647" y="930"/>
                  <a:pt x="647" y="930"/>
                  <a:pt x="647" y="930"/>
                </a:cubicBezTo>
                <a:cubicBezTo>
                  <a:pt x="647" y="931"/>
                  <a:pt x="646" y="931"/>
                  <a:pt x="646" y="931"/>
                </a:cubicBezTo>
                <a:cubicBezTo>
                  <a:pt x="646" y="931"/>
                  <a:pt x="646" y="931"/>
                  <a:pt x="646" y="931"/>
                </a:cubicBezTo>
                <a:cubicBezTo>
                  <a:pt x="643" y="931"/>
                  <a:pt x="642" y="929"/>
                  <a:pt x="641" y="927"/>
                </a:cubicBezTo>
                <a:close/>
                <a:moveTo>
                  <a:pt x="289" y="920"/>
                </a:moveTo>
                <a:cubicBezTo>
                  <a:pt x="289" y="920"/>
                  <a:pt x="289" y="920"/>
                  <a:pt x="289" y="920"/>
                </a:cubicBezTo>
                <a:cubicBezTo>
                  <a:pt x="289" y="920"/>
                  <a:pt x="289" y="920"/>
                  <a:pt x="289" y="920"/>
                </a:cubicBezTo>
                <a:cubicBezTo>
                  <a:pt x="286" y="919"/>
                  <a:pt x="285" y="916"/>
                  <a:pt x="286" y="914"/>
                </a:cubicBezTo>
                <a:cubicBezTo>
                  <a:pt x="286" y="914"/>
                  <a:pt x="286" y="914"/>
                  <a:pt x="286" y="914"/>
                </a:cubicBezTo>
                <a:cubicBezTo>
                  <a:pt x="287" y="911"/>
                  <a:pt x="290" y="910"/>
                  <a:pt x="293" y="911"/>
                </a:cubicBezTo>
                <a:cubicBezTo>
                  <a:pt x="293" y="911"/>
                  <a:pt x="293" y="911"/>
                  <a:pt x="293" y="911"/>
                </a:cubicBezTo>
                <a:cubicBezTo>
                  <a:pt x="295" y="912"/>
                  <a:pt x="296" y="915"/>
                  <a:pt x="295" y="918"/>
                </a:cubicBezTo>
                <a:cubicBezTo>
                  <a:pt x="295" y="918"/>
                  <a:pt x="295" y="918"/>
                  <a:pt x="295" y="918"/>
                </a:cubicBezTo>
                <a:cubicBezTo>
                  <a:pt x="294" y="919"/>
                  <a:pt x="293" y="921"/>
                  <a:pt x="291" y="921"/>
                </a:cubicBezTo>
                <a:cubicBezTo>
                  <a:pt x="291" y="921"/>
                  <a:pt x="291" y="921"/>
                  <a:pt x="291" y="921"/>
                </a:cubicBezTo>
                <a:cubicBezTo>
                  <a:pt x="290" y="921"/>
                  <a:pt x="289" y="920"/>
                  <a:pt x="289" y="920"/>
                </a:cubicBezTo>
                <a:close/>
                <a:moveTo>
                  <a:pt x="667" y="917"/>
                </a:moveTo>
                <a:cubicBezTo>
                  <a:pt x="666" y="915"/>
                  <a:pt x="667" y="912"/>
                  <a:pt x="669" y="911"/>
                </a:cubicBezTo>
                <a:cubicBezTo>
                  <a:pt x="669" y="911"/>
                  <a:pt x="669" y="911"/>
                  <a:pt x="669" y="911"/>
                </a:cubicBezTo>
                <a:cubicBezTo>
                  <a:pt x="672" y="910"/>
                  <a:pt x="675" y="911"/>
                  <a:pt x="676" y="913"/>
                </a:cubicBezTo>
                <a:cubicBezTo>
                  <a:pt x="676" y="913"/>
                  <a:pt x="676" y="913"/>
                  <a:pt x="676" y="913"/>
                </a:cubicBezTo>
                <a:cubicBezTo>
                  <a:pt x="677" y="916"/>
                  <a:pt x="676" y="919"/>
                  <a:pt x="673" y="920"/>
                </a:cubicBezTo>
                <a:cubicBezTo>
                  <a:pt x="673" y="920"/>
                  <a:pt x="673" y="920"/>
                  <a:pt x="673" y="920"/>
                </a:cubicBezTo>
                <a:cubicBezTo>
                  <a:pt x="673" y="920"/>
                  <a:pt x="672" y="920"/>
                  <a:pt x="671" y="920"/>
                </a:cubicBezTo>
                <a:cubicBezTo>
                  <a:pt x="671" y="920"/>
                  <a:pt x="671" y="920"/>
                  <a:pt x="671" y="920"/>
                </a:cubicBezTo>
                <a:cubicBezTo>
                  <a:pt x="669" y="920"/>
                  <a:pt x="668" y="919"/>
                  <a:pt x="667" y="917"/>
                </a:cubicBezTo>
                <a:close/>
                <a:moveTo>
                  <a:pt x="263" y="908"/>
                </a:moveTo>
                <a:cubicBezTo>
                  <a:pt x="263" y="908"/>
                  <a:pt x="263" y="908"/>
                  <a:pt x="263" y="908"/>
                </a:cubicBezTo>
                <a:cubicBezTo>
                  <a:pt x="263" y="908"/>
                  <a:pt x="263" y="908"/>
                  <a:pt x="263" y="908"/>
                </a:cubicBezTo>
                <a:cubicBezTo>
                  <a:pt x="261" y="907"/>
                  <a:pt x="260" y="904"/>
                  <a:pt x="261" y="901"/>
                </a:cubicBezTo>
                <a:cubicBezTo>
                  <a:pt x="261" y="901"/>
                  <a:pt x="261" y="901"/>
                  <a:pt x="261" y="901"/>
                </a:cubicBezTo>
                <a:cubicBezTo>
                  <a:pt x="262" y="899"/>
                  <a:pt x="265" y="898"/>
                  <a:pt x="268" y="899"/>
                </a:cubicBezTo>
                <a:cubicBezTo>
                  <a:pt x="268" y="899"/>
                  <a:pt x="268" y="899"/>
                  <a:pt x="268" y="899"/>
                </a:cubicBezTo>
                <a:cubicBezTo>
                  <a:pt x="270" y="900"/>
                  <a:pt x="271" y="903"/>
                  <a:pt x="270" y="906"/>
                </a:cubicBezTo>
                <a:cubicBezTo>
                  <a:pt x="270" y="906"/>
                  <a:pt x="270" y="906"/>
                  <a:pt x="270" y="906"/>
                </a:cubicBezTo>
                <a:cubicBezTo>
                  <a:pt x="269" y="908"/>
                  <a:pt x="267" y="909"/>
                  <a:pt x="265" y="909"/>
                </a:cubicBezTo>
                <a:cubicBezTo>
                  <a:pt x="265" y="909"/>
                  <a:pt x="265" y="909"/>
                  <a:pt x="265" y="909"/>
                </a:cubicBezTo>
                <a:cubicBezTo>
                  <a:pt x="265" y="909"/>
                  <a:pt x="264" y="908"/>
                  <a:pt x="263" y="908"/>
                </a:cubicBezTo>
                <a:close/>
                <a:moveTo>
                  <a:pt x="692" y="906"/>
                </a:moveTo>
                <a:cubicBezTo>
                  <a:pt x="691" y="903"/>
                  <a:pt x="692" y="900"/>
                  <a:pt x="694" y="899"/>
                </a:cubicBezTo>
                <a:cubicBezTo>
                  <a:pt x="694" y="899"/>
                  <a:pt x="694" y="899"/>
                  <a:pt x="694" y="899"/>
                </a:cubicBezTo>
                <a:cubicBezTo>
                  <a:pt x="697" y="898"/>
                  <a:pt x="700" y="899"/>
                  <a:pt x="701" y="901"/>
                </a:cubicBezTo>
                <a:cubicBezTo>
                  <a:pt x="701" y="901"/>
                  <a:pt x="701" y="901"/>
                  <a:pt x="701" y="901"/>
                </a:cubicBezTo>
                <a:cubicBezTo>
                  <a:pt x="702" y="903"/>
                  <a:pt x="701" y="906"/>
                  <a:pt x="699" y="908"/>
                </a:cubicBezTo>
                <a:cubicBezTo>
                  <a:pt x="699" y="908"/>
                  <a:pt x="699" y="908"/>
                  <a:pt x="699" y="908"/>
                </a:cubicBezTo>
                <a:cubicBezTo>
                  <a:pt x="699" y="908"/>
                  <a:pt x="699" y="908"/>
                  <a:pt x="699" y="908"/>
                </a:cubicBezTo>
                <a:cubicBezTo>
                  <a:pt x="699" y="908"/>
                  <a:pt x="699" y="908"/>
                  <a:pt x="699" y="908"/>
                </a:cubicBezTo>
                <a:cubicBezTo>
                  <a:pt x="698" y="908"/>
                  <a:pt x="697" y="908"/>
                  <a:pt x="696" y="908"/>
                </a:cubicBezTo>
                <a:cubicBezTo>
                  <a:pt x="696" y="908"/>
                  <a:pt x="696" y="908"/>
                  <a:pt x="696" y="908"/>
                </a:cubicBezTo>
                <a:cubicBezTo>
                  <a:pt x="695" y="908"/>
                  <a:pt x="693" y="907"/>
                  <a:pt x="692" y="906"/>
                </a:cubicBezTo>
                <a:close/>
                <a:moveTo>
                  <a:pt x="238" y="895"/>
                </a:moveTo>
                <a:cubicBezTo>
                  <a:pt x="238" y="895"/>
                  <a:pt x="238" y="895"/>
                  <a:pt x="238" y="895"/>
                </a:cubicBezTo>
                <a:cubicBezTo>
                  <a:pt x="238" y="895"/>
                  <a:pt x="238" y="895"/>
                  <a:pt x="238" y="895"/>
                </a:cubicBezTo>
                <a:cubicBezTo>
                  <a:pt x="236" y="893"/>
                  <a:pt x="235" y="890"/>
                  <a:pt x="237" y="888"/>
                </a:cubicBezTo>
                <a:cubicBezTo>
                  <a:pt x="237" y="888"/>
                  <a:pt x="237" y="888"/>
                  <a:pt x="237" y="888"/>
                </a:cubicBezTo>
                <a:cubicBezTo>
                  <a:pt x="238" y="885"/>
                  <a:pt x="241" y="885"/>
                  <a:pt x="244" y="886"/>
                </a:cubicBezTo>
                <a:cubicBezTo>
                  <a:pt x="244" y="886"/>
                  <a:pt x="244" y="886"/>
                  <a:pt x="244" y="886"/>
                </a:cubicBezTo>
                <a:cubicBezTo>
                  <a:pt x="246" y="887"/>
                  <a:pt x="247" y="890"/>
                  <a:pt x="245" y="893"/>
                </a:cubicBezTo>
                <a:cubicBezTo>
                  <a:pt x="245" y="893"/>
                  <a:pt x="245" y="893"/>
                  <a:pt x="245" y="893"/>
                </a:cubicBezTo>
                <a:cubicBezTo>
                  <a:pt x="244" y="894"/>
                  <a:pt x="243" y="895"/>
                  <a:pt x="241" y="895"/>
                </a:cubicBezTo>
                <a:cubicBezTo>
                  <a:pt x="241" y="895"/>
                  <a:pt x="241" y="895"/>
                  <a:pt x="241" y="895"/>
                </a:cubicBezTo>
                <a:cubicBezTo>
                  <a:pt x="240" y="895"/>
                  <a:pt x="239" y="895"/>
                  <a:pt x="238" y="895"/>
                </a:cubicBezTo>
                <a:close/>
                <a:moveTo>
                  <a:pt x="717" y="892"/>
                </a:moveTo>
                <a:cubicBezTo>
                  <a:pt x="715" y="890"/>
                  <a:pt x="716" y="887"/>
                  <a:pt x="718" y="886"/>
                </a:cubicBezTo>
                <a:cubicBezTo>
                  <a:pt x="718" y="886"/>
                  <a:pt x="718" y="886"/>
                  <a:pt x="718" y="886"/>
                </a:cubicBezTo>
                <a:cubicBezTo>
                  <a:pt x="721" y="884"/>
                  <a:pt x="724" y="885"/>
                  <a:pt x="725" y="887"/>
                </a:cubicBezTo>
                <a:cubicBezTo>
                  <a:pt x="725" y="887"/>
                  <a:pt x="725" y="887"/>
                  <a:pt x="725" y="887"/>
                </a:cubicBezTo>
                <a:cubicBezTo>
                  <a:pt x="727" y="890"/>
                  <a:pt x="726" y="893"/>
                  <a:pt x="723" y="894"/>
                </a:cubicBezTo>
                <a:cubicBezTo>
                  <a:pt x="723" y="894"/>
                  <a:pt x="723" y="894"/>
                  <a:pt x="723" y="894"/>
                </a:cubicBezTo>
                <a:cubicBezTo>
                  <a:pt x="723" y="895"/>
                  <a:pt x="722" y="895"/>
                  <a:pt x="721" y="895"/>
                </a:cubicBezTo>
                <a:cubicBezTo>
                  <a:pt x="721" y="895"/>
                  <a:pt x="721" y="895"/>
                  <a:pt x="721" y="895"/>
                </a:cubicBezTo>
                <a:cubicBezTo>
                  <a:pt x="719" y="895"/>
                  <a:pt x="718" y="894"/>
                  <a:pt x="717" y="892"/>
                </a:cubicBezTo>
                <a:close/>
                <a:moveTo>
                  <a:pt x="215" y="880"/>
                </a:moveTo>
                <a:cubicBezTo>
                  <a:pt x="212" y="878"/>
                  <a:pt x="212" y="875"/>
                  <a:pt x="213" y="873"/>
                </a:cubicBezTo>
                <a:cubicBezTo>
                  <a:pt x="213" y="873"/>
                  <a:pt x="213" y="873"/>
                  <a:pt x="213" y="873"/>
                </a:cubicBezTo>
                <a:cubicBezTo>
                  <a:pt x="215" y="870"/>
                  <a:pt x="218" y="870"/>
                  <a:pt x="220" y="871"/>
                </a:cubicBezTo>
                <a:cubicBezTo>
                  <a:pt x="220" y="871"/>
                  <a:pt x="220" y="871"/>
                  <a:pt x="220" y="871"/>
                </a:cubicBezTo>
                <a:cubicBezTo>
                  <a:pt x="222" y="873"/>
                  <a:pt x="223" y="876"/>
                  <a:pt x="221" y="878"/>
                </a:cubicBezTo>
                <a:cubicBezTo>
                  <a:pt x="221" y="878"/>
                  <a:pt x="221" y="878"/>
                  <a:pt x="221" y="878"/>
                </a:cubicBezTo>
                <a:cubicBezTo>
                  <a:pt x="221" y="880"/>
                  <a:pt x="219" y="880"/>
                  <a:pt x="217" y="880"/>
                </a:cubicBezTo>
                <a:cubicBezTo>
                  <a:pt x="217" y="880"/>
                  <a:pt x="217" y="880"/>
                  <a:pt x="217" y="880"/>
                </a:cubicBezTo>
                <a:cubicBezTo>
                  <a:pt x="216" y="880"/>
                  <a:pt x="215" y="880"/>
                  <a:pt x="215" y="880"/>
                </a:cubicBezTo>
                <a:close/>
                <a:moveTo>
                  <a:pt x="740" y="878"/>
                </a:moveTo>
                <a:cubicBezTo>
                  <a:pt x="739" y="875"/>
                  <a:pt x="739" y="872"/>
                  <a:pt x="742" y="871"/>
                </a:cubicBezTo>
                <a:cubicBezTo>
                  <a:pt x="742" y="871"/>
                  <a:pt x="742" y="871"/>
                  <a:pt x="742" y="871"/>
                </a:cubicBezTo>
                <a:cubicBezTo>
                  <a:pt x="744" y="869"/>
                  <a:pt x="747" y="870"/>
                  <a:pt x="749" y="872"/>
                </a:cubicBezTo>
                <a:cubicBezTo>
                  <a:pt x="749" y="872"/>
                  <a:pt x="749" y="872"/>
                  <a:pt x="749" y="872"/>
                </a:cubicBezTo>
                <a:cubicBezTo>
                  <a:pt x="750" y="875"/>
                  <a:pt x="750" y="878"/>
                  <a:pt x="747" y="879"/>
                </a:cubicBezTo>
                <a:cubicBezTo>
                  <a:pt x="747" y="879"/>
                  <a:pt x="747" y="879"/>
                  <a:pt x="747" y="879"/>
                </a:cubicBezTo>
                <a:cubicBezTo>
                  <a:pt x="746" y="880"/>
                  <a:pt x="745" y="880"/>
                  <a:pt x="744" y="880"/>
                </a:cubicBezTo>
                <a:cubicBezTo>
                  <a:pt x="744" y="880"/>
                  <a:pt x="744" y="880"/>
                  <a:pt x="744" y="880"/>
                </a:cubicBezTo>
                <a:cubicBezTo>
                  <a:pt x="743" y="880"/>
                  <a:pt x="741" y="879"/>
                  <a:pt x="740" y="878"/>
                </a:cubicBezTo>
                <a:close/>
                <a:moveTo>
                  <a:pt x="192" y="863"/>
                </a:moveTo>
                <a:cubicBezTo>
                  <a:pt x="189" y="862"/>
                  <a:pt x="189" y="858"/>
                  <a:pt x="191" y="856"/>
                </a:cubicBezTo>
                <a:cubicBezTo>
                  <a:pt x="191" y="856"/>
                  <a:pt x="191" y="856"/>
                  <a:pt x="191" y="856"/>
                </a:cubicBezTo>
                <a:cubicBezTo>
                  <a:pt x="192" y="854"/>
                  <a:pt x="195" y="854"/>
                  <a:pt x="198" y="855"/>
                </a:cubicBezTo>
                <a:cubicBezTo>
                  <a:pt x="198" y="855"/>
                  <a:pt x="198" y="855"/>
                  <a:pt x="198" y="855"/>
                </a:cubicBezTo>
                <a:cubicBezTo>
                  <a:pt x="200" y="857"/>
                  <a:pt x="200" y="860"/>
                  <a:pt x="199" y="862"/>
                </a:cubicBezTo>
                <a:cubicBezTo>
                  <a:pt x="199" y="862"/>
                  <a:pt x="199" y="862"/>
                  <a:pt x="199" y="862"/>
                </a:cubicBezTo>
                <a:cubicBezTo>
                  <a:pt x="198" y="864"/>
                  <a:pt x="196" y="864"/>
                  <a:pt x="195" y="864"/>
                </a:cubicBezTo>
                <a:cubicBezTo>
                  <a:pt x="195" y="864"/>
                  <a:pt x="195" y="864"/>
                  <a:pt x="195" y="864"/>
                </a:cubicBezTo>
                <a:cubicBezTo>
                  <a:pt x="194" y="864"/>
                  <a:pt x="192" y="864"/>
                  <a:pt x="192" y="863"/>
                </a:cubicBezTo>
                <a:close/>
                <a:moveTo>
                  <a:pt x="763" y="862"/>
                </a:moveTo>
                <a:cubicBezTo>
                  <a:pt x="762" y="860"/>
                  <a:pt x="762" y="856"/>
                  <a:pt x="764" y="855"/>
                </a:cubicBezTo>
                <a:cubicBezTo>
                  <a:pt x="764" y="855"/>
                  <a:pt x="764" y="855"/>
                  <a:pt x="764" y="855"/>
                </a:cubicBezTo>
                <a:cubicBezTo>
                  <a:pt x="766" y="853"/>
                  <a:pt x="769" y="854"/>
                  <a:pt x="771" y="856"/>
                </a:cubicBezTo>
                <a:cubicBezTo>
                  <a:pt x="771" y="856"/>
                  <a:pt x="771" y="856"/>
                  <a:pt x="771" y="856"/>
                </a:cubicBezTo>
                <a:cubicBezTo>
                  <a:pt x="773" y="858"/>
                  <a:pt x="772" y="861"/>
                  <a:pt x="770" y="863"/>
                </a:cubicBezTo>
                <a:cubicBezTo>
                  <a:pt x="770" y="863"/>
                  <a:pt x="770" y="863"/>
                  <a:pt x="770" y="863"/>
                </a:cubicBezTo>
                <a:cubicBezTo>
                  <a:pt x="769" y="863"/>
                  <a:pt x="768" y="864"/>
                  <a:pt x="767" y="864"/>
                </a:cubicBezTo>
                <a:cubicBezTo>
                  <a:pt x="767" y="864"/>
                  <a:pt x="767" y="864"/>
                  <a:pt x="767" y="864"/>
                </a:cubicBezTo>
                <a:cubicBezTo>
                  <a:pt x="766" y="864"/>
                  <a:pt x="764" y="863"/>
                  <a:pt x="763" y="862"/>
                </a:cubicBezTo>
                <a:close/>
                <a:moveTo>
                  <a:pt x="170" y="846"/>
                </a:moveTo>
                <a:cubicBezTo>
                  <a:pt x="167" y="844"/>
                  <a:pt x="167" y="841"/>
                  <a:pt x="169" y="839"/>
                </a:cubicBezTo>
                <a:cubicBezTo>
                  <a:pt x="169" y="839"/>
                  <a:pt x="169" y="839"/>
                  <a:pt x="169" y="839"/>
                </a:cubicBezTo>
                <a:cubicBezTo>
                  <a:pt x="171" y="836"/>
                  <a:pt x="174" y="836"/>
                  <a:pt x="176" y="838"/>
                </a:cubicBezTo>
                <a:cubicBezTo>
                  <a:pt x="176" y="838"/>
                  <a:pt x="176" y="838"/>
                  <a:pt x="176" y="838"/>
                </a:cubicBezTo>
                <a:cubicBezTo>
                  <a:pt x="178" y="840"/>
                  <a:pt x="178" y="843"/>
                  <a:pt x="177" y="845"/>
                </a:cubicBezTo>
                <a:cubicBezTo>
                  <a:pt x="177" y="845"/>
                  <a:pt x="177" y="845"/>
                  <a:pt x="177" y="845"/>
                </a:cubicBezTo>
                <a:cubicBezTo>
                  <a:pt x="176" y="846"/>
                  <a:pt x="174" y="847"/>
                  <a:pt x="173" y="847"/>
                </a:cubicBezTo>
                <a:cubicBezTo>
                  <a:pt x="173" y="847"/>
                  <a:pt x="173" y="847"/>
                  <a:pt x="173" y="847"/>
                </a:cubicBezTo>
                <a:cubicBezTo>
                  <a:pt x="172" y="847"/>
                  <a:pt x="171" y="846"/>
                  <a:pt x="170" y="846"/>
                </a:cubicBezTo>
                <a:close/>
                <a:moveTo>
                  <a:pt x="785" y="845"/>
                </a:moveTo>
                <a:cubicBezTo>
                  <a:pt x="783" y="842"/>
                  <a:pt x="784" y="839"/>
                  <a:pt x="786" y="838"/>
                </a:cubicBezTo>
                <a:cubicBezTo>
                  <a:pt x="786" y="838"/>
                  <a:pt x="786" y="838"/>
                  <a:pt x="786" y="838"/>
                </a:cubicBezTo>
                <a:cubicBezTo>
                  <a:pt x="788" y="836"/>
                  <a:pt x="791" y="836"/>
                  <a:pt x="793" y="838"/>
                </a:cubicBezTo>
                <a:cubicBezTo>
                  <a:pt x="793" y="838"/>
                  <a:pt x="793" y="838"/>
                  <a:pt x="793" y="838"/>
                </a:cubicBezTo>
                <a:cubicBezTo>
                  <a:pt x="794" y="840"/>
                  <a:pt x="794" y="843"/>
                  <a:pt x="792" y="845"/>
                </a:cubicBezTo>
                <a:cubicBezTo>
                  <a:pt x="792" y="845"/>
                  <a:pt x="792" y="845"/>
                  <a:pt x="792" y="845"/>
                </a:cubicBezTo>
                <a:cubicBezTo>
                  <a:pt x="792" y="845"/>
                  <a:pt x="792" y="845"/>
                  <a:pt x="792" y="845"/>
                </a:cubicBezTo>
                <a:cubicBezTo>
                  <a:pt x="792" y="845"/>
                  <a:pt x="792" y="845"/>
                  <a:pt x="792" y="845"/>
                </a:cubicBezTo>
                <a:cubicBezTo>
                  <a:pt x="791" y="846"/>
                  <a:pt x="790" y="846"/>
                  <a:pt x="789" y="846"/>
                </a:cubicBezTo>
                <a:cubicBezTo>
                  <a:pt x="789" y="846"/>
                  <a:pt x="789" y="846"/>
                  <a:pt x="789" y="846"/>
                </a:cubicBezTo>
                <a:cubicBezTo>
                  <a:pt x="787" y="846"/>
                  <a:pt x="786" y="846"/>
                  <a:pt x="785" y="845"/>
                </a:cubicBezTo>
                <a:close/>
                <a:moveTo>
                  <a:pt x="149" y="827"/>
                </a:moveTo>
                <a:cubicBezTo>
                  <a:pt x="147" y="825"/>
                  <a:pt x="147" y="822"/>
                  <a:pt x="149" y="820"/>
                </a:cubicBezTo>
                <a:cubicBezTo>
                  <a:pt x="149" y="820"/>
                  <a:pt x="149" y="820"/>
                  <a:pt x="149" y="820"/>
                </a:cubicBezTo>
                <a:cubicBezTo>
                  <a:pt x="150" y="818"/>
                  <a:pt x="154" y="818"/>
                  <a:pt x="156" y="819"/>
                </a:cubicBezTo>
                <a:cubicBezTo>
                  <a:pt x="156" y="819"/>
                  <a:pt x="156" y="819"/>
                  <a:pt x="156" y="819"/>
                </a:cubicBezTo>
                <a:cubicBezTo>
                  <a:pt x="158" y="821"/>
                  <a:pt x="158" y="825"/>
                  <a:pt x="156" y="827"/>
                </a:cubicBezTo>
                <a:cubicBezTo>
                  <a:pt x="156" y="827"/>
                  <a:pt x="156" y="827"/>
                  <a:pt x="156" y="827"/>
                </a:cubicBezTo>
                <a:cubicBezTo>
                  <a:pt x="155" y="828"/>
                  <a:pt x="153" y="828"/>
                  <a:pt x="152" y="828"/>
                </a:cubicBezTo>
                <a:cubicBezTo>
                  <a:pt x="152" y="828"/>
                  <a:pt x="152" y="828"/>
                  <a:pt x="152" y="828"/>
                </a:cubicBezTo>
                <a:cubicBezTo>
                  <a:pt x="151" y="828"/>
                  <a:pt x="150" y="828"/>
                  <a:pt x="149" y="827"/>
                </a:cubicBezTo>
                <a:close/>
                <a:moveTo>
                  <a:pt x="806" y="826"/>
                </a:moveTo>
                <a:cubicBezTo>
                  <a:pt x="804" y="824"/>
                  <a:pt x="804" y="821"/>
                  <a:pt x="806" y="819"/>
                </a:cubicBezTo>
                <a:cubicBezTo>
                  <a:pt x="806" y="819"/>
                  <a:pt x="806" y="819"/>
                  <a:pt x="806" y="819"/>
                </a:cubicBezTo>
                <a:cubicBezTo>
                  <a:pt x="808" y="817"/>
                  <a:pt x="811" y="817"/>
                  <a:pt x="813" y="819"/>
                </a:cubicBezTo>
                <a:cubicBezTo>
                  <a:pt x="813" y="819"/>
                  <a:pt x="813" y="819"/>
                  <a:pt x="813" y="819"/>
                </a:cubicBezTo>
                <a:cubicBezTo>
                  <a:pt x="815" y="821"/>
                  <a:pt x="815" y="824"/>
                  <a:pt x="813" y="826"/>
                </a:cubicBezTo>
                <a:cubicBezTo>
                  <a:pt x="813" y="826"/>
                  <a:pt x="813" y="826"/>
                  <a:pt x="813" y="826"/>
                </a:cubicBezTo>
                <a:cubicBezTo>
                  <a:pt x="813" y="826"/>
                  <a:pt x="813" y="826"/>
                  <a:pt x="813" y="826"/>
                </a:cubicBezTo>
                <a:cubicBezTo>
                  <a:pt x="813" y="826"/>
                  <a:pt x="813" y="826"/>
                  <a:pt x="813" y="826"/>
                </a:cubicBezTo>
                <a:cubicBezTo>
                  <a:pt x="812" y="827"/>
                  <a:pt x="811" y="828"/>
                  <a:pt x="810" y="828"/>
                </a:cubicBezTo>
                <a:cubicBezTo>
                  <a:pt x="810" y="828"/>
                  <a:pt x="810" y="828"/>
                  <a:pt x="810" y="828"/>
                </a:cubicBezTo>
                <a:cubicBezTo>
                  <a:pt x="808" y="828"/>
                  <a:pt x="807" y="827"/>
                  <a:pt x="806" y="826"/>
                </a:cubicBezTo>
                <a:close/>
                <a:moveTo>
                  <a:pt x="129" y="807"/>
                </a:moveTo>
                <a:cubicBezTo>
                  <a:pt x="127" y="805"/>
                  <a:pt x="127" y="801"/>
                  <a:pt x="129" y="800"/>
                </a:cubicBezTo>
                <a:cubicBezTo>
                  <a:pt x="129" y="800"/>
                  <a:pt x="129" y="800"/>
                  <a:pt x="129" y="800"/>
                </a:cubicBezTo>
                <a:cubicBezTo>
                  <a:pt x="131" y="798"/>
                  <a:pt x="134" y="798"/>
                  <a:pt x="136" y="800"/>
                </a:cubicBezTo>
                <a:cubicBezTo>
                  <a:pt x="136" y="800"/>
                  <a:pt x="136" y="800"/>
                  <a:pt x="136" y="800"/>
                </a:cubicBezTo>
                <a:cubicBezTo>
                  <a:pt x="138" y="802"/>
                  <a:pt x="138" y="805"/>
                  <a:pt x="136" y="807"/>
                </a:cubicBezTo>
                <a:cubicBezTo>
                  <a:pt x="136" y="807"/>
                  <a:pt x="136" y="807"/>
                  <a:pt x="136" y="807"/>
                </a:cubicBezTo>
                <a:cubicBezTo>
                  <a:pt x="135" y="808"/>
                  <a:pt x="134" y="808"/>
                  <a:pt x="133" y="808"/>
                </a:cubicBezTo>
                <a:cubicBezTo>
                  <a:pt x="133" y="808"/>
                  <a:pt x="133" y="808"/>
                  <a:pt x="133" y="808"/>
                </a:cubicBezTo>
                <a:cubicBezTo>
                  <a:pt x="131" y="808"/>
                  <a:pt x="130" y="808"/>
                  <a:pt x="129" y="807"/>
                </a:cubicBezTo>
                <a:close/>
                <a:moveTo>
                  <a:pt x="826" y="806"/>
                </a:moveTo>
                <a:cubicBezTo>
                  <a:pt x="824" y="804"/>
                  <a:pt x="824" y="801"/>
                  <a:pt x="825" y="799"/>
                </a:cubicBezTo>
                <a:cubicBezTo>
                  <a:pt x="825" y="799"/>
                  <a:pt x="825" y="799"/>
                  <a:pt x="825" y="799"/>
                </a:cubicBezTo>
                <a:cubicBezTo>
                  <a:pt x="827" y="797"/>
                  <a:pt x="830" y="797"/>
                  <a:pt x="832" y="799"/>
                </a:cubicBezTo>
                <a:cubicBezTo>
                  <a:pt x="832" y="799"/>
                  <a:pt x="832" y="799"/>
                  <a:pt x="832" y="799"/>
                </a:cubicBezTo>
                <a:cubicBezTo>
                  <a:pt x="835" y="801"/>
                  <a:pt x="835" y="804"/>
                  <a:pt x="833" y="806"/>
                </a:cubicBezTo>
                <a:cubicBezTo>
                  <a:pt x="833" y="806"/>
                  <a:pt x="833" y="806"/>
                  <a:pt x="833" y="806"/>
                </a:cubicBezTo>
                <a:cubicBezTo>
                  <a:pt x="832" y="807"/>
                  <a:pt x="830" y="808"/>
                  <a:pt x="829" y="808"/>
                </a:cubicBezTo>
                <a:cubicBezTo>
                  <a:pt x="829" y="808"/>
                  <a:pt x="829" y="808"/>
                  <a:pt x="829" y="808"/>
                </a:cubicBezTo>
                <a:cubicBezTo>
                  <a:pt x="828" y="808"/>
                  <a:pt x="827" y="807"/>
                  <a:pt x="826" y="806"/>
                </a:cubicBezTo>
                <a:close/>
                <a:moveTo>
                  <a:pt x="110" y="785"/>
                </a:moveTo>
                <a:cubicBezTo>
                  <a:pt x="110" y="785"/>
                  <a:pt x="110" y="785"/>
                  <a:pt x="110" y="785"/>
                </a:cubicBezTo>
                <a:cubicBezTo>
                  <a:pt x="110" y="785"/>
                  <a:pt x="110" y="785"/>
                  <a:pt x="110" y="785"/>
                </a:cubicBezTo>
                <a:cubicBezTo>
                  <a:pt x="109" y="783"/>
                  <a:pt x="109" y="780"/>
                  <a:pt x="111" y="778"/>
                </a:cubicBezTo>
                <a:cubicBezTo>
                  <a:pt x="111" y="778"/>
                  <a:pt x="111" y="778"/>
                  <a:pt x="111" y="778"/>
                </a:cubicBezTo>
                <a:cubicBezTo>
                  <a:pt x="113" y="777"/>
                  <a:pt x="116" y="777"/>
                  <a:pt x="118" y="779"/>
                </a:cubicBezTo>
                <a:cubicBezTo>
                  <a:pt x="118" y="779"/>
                  <a:pt x="118" y="779"/>
                  <a:pt x="118" y="779"/>
                </a:cubicBezTo>
                <a:cubicBezTo>
                  <a:pt x="120" y="781"/>
                  <a:pt x="119" y="784"/>
                  <a:pt x="117" y="786"/>
                </a:cubicBezTo>
                <a:cubicBezTo>
                  <a:pt x="117" y="786"/>
                  <a:pt x="117" y="786"/>
                  <a:pt x="117" y="786"/>
                </a:cubicBezTo>
                <a:cubicBezTo>
                  <a:pt x="116" y="787"/>
                  <a:pt x="115" y="787"/>
                  <a:pt x="114" y="787"/>
                </a:cubicBezTo>
                <a:cubicBezTo>
                  <a:pt x="114" y="787"/>
                  <a:pt x="114" y="787"/>
                  <a:pt x="114" y="787"/>
                </a:cubicBezTo>
                <a:cubicBezTo>
                  <a:pt x="113" y="787"/>
                  <a:pt x="111" y="787"/>
                  <a:pt x="110" y="785"/>
                </a:cubicBezTo>
                <a:close/>
                <a:moveTo>
                  <a:pt x="844" y="786"/>
                </a:moveTo>
                <a:cubicBezTo>
                  <a:pt x="842" y="784"/>
                  <a:pt x="842" y="781"/>
                  <a:pt x="844" y="779"/>
                </a:cubicBezTo>
                <a:cubicBezTo>
                  <a:pt x="844" y="779"/>
                  <a:pt x="844" y="779"/>
                  <a:pt x="844" y="779"/>
                </a:cubicBezTo>
                <a:cubicBezTo>
                  <a:pt x="845" y="776"/>
                  <a:pt x="848" y="776"/>
                  <a:pt x="851" y="778"/>
                </a:cubicBezTo>
                <a:cubicBezTo>
                  <a:pt x="851" y="778"/>
                  <a:pt x="851" y="778"/>
                  <a:pt x="851" y="778"/>
                </a:cubicBezTo>
                <a:cubicBezTo>
                  <a:pt x="853" y="780"/>
                  <a:pt x="853" y="783"/>
                  <a:pt x="851" y="785"/>
                </a:cubicBezTo>
                <a:cubicBezTo>
                  <a:pt x="851" y="785"/>
                  <a:pt x="851" y="785"/>
                  <a:pt x="851" y="785"/>
                </a:cubicBezTo>
                <a:cubicBezTo>
                  <a:pt x="850" y="786"/>
                  <a:pt x="849" y="787"/>
                  <a:pt x="847" y="787"/>
                </a:cubicBezTo>
                <a:cubicBezTo>
                  <a:pt x="847" y="787"/>
                  <a:pt x="847" y="787"/>
                  <a:pt x="847" y="787"/>
                </a:cubicBezTo>
                <a:cubicBezTo>
                  <a:pt x="846" y="787"/>
                  <a:pt x="845" y="786"/>
                  <a:pt x="844" y="786"/>
                </a:cubicBezTo>
                <a:close/>
                <a:moveTo>
                  <a:pt x="93" y="763"/>
                </a:moveTo>
                <a:cubicBezTo>
                  <a:pt x="91" y="761"/>
                  <a:pt x="92" y="758"/>
                  <a:pt x="94" y="756"/>
                </a:cubicBezTo>
                <a:cubicBezTo>
                  <a:pt x="94" y="756"/>
                  <a:pt x="94" y="756"/>
                  <a:pt x="94" y="756"/>
                </a:cubicBezTo>
                <a:cubicBezTo>
                  <a:pt x="96" y="755"/>
                  <a:pt x="99" y="755"/>
                  <a:pt x="101" y="757"/>
                </a:cubicBezTo>
                <a:cubicBezTo>
                  <a:pt x="101" y="757"/>
                  <a:pt x="101" y="757"/>
                  <a:pt x="101" y="757"/>
                </a:cubicBezTo>
                <a:cubicBezTo>
                  <a:pt x="103" y="760"/>
                  <a:pt x="102" y="763"/>
                  <a:pt x="100" y="764"/>
                </a:cubicBezTo>
                <a:cubicBezTo>
                  <a:pt x="100" y="764"/>
                  <a:pt x="100" y="764"/>
                  <a:pt x="100" y="764"/>
                </a:cubicBezTo>
                <a:cubicBezTo>
                  <a:pt x="99" y="765"/>
                  <a:pt x="98" y="765"/>
                  <a:pt x="97" y="765"/>
                </a:cubicBezTo>
                <a:cubicBezTo>
                  <a:pt x="97" y="765"/>
                  <a:pt x="97" y="765"/>
                  <a:pt x="97" y="765"/>
                </a:cubicBezTo>
                <a:cubicBezTo>
                  <a:pt x="96" y="765"/>
                  <a:pt x="94" y="765"/>
                  <a:pt x="93" y="763"/>
                </a:cubicBezTo>
                <a:close/>
                <a:moveTo>
                  <a:pt x="862" y="764"/>
                </a:moveTo>
                <a:cubicBezTo>
                  <a:pt x="859" y="762"/>
                  <a:pt x="859" y="759"/>
                  <a:pt x="861" y="757"/>
                </a:cubicBezTo>
                <a:cubicBezTo>
                  <a:pt x="861" y="757"/>
                  <a:pt x="861" y="757"/>
                  <a:pt x="861" y="757"/>
                </a:cubicBezTo>
                <a:cubicBezTo>
                  <a:pt x="862" y="754"/>
                  <a:pt x="865" y="754"/>
                  <a:pt x="867" y="756"/>
                </a:cubicBezTo>
                <a:cubicBezTo>
                  <a:pt x="867" y="756"/>
                  <a:pt x="867" y="756"/>
                  <a:pt x="867" y="756"/>
                </a:cubicBezTo>
                <a:cubicBezTo>
                  <a:pt x="870" y="757"/>
                  <a:pt x="870" y="760"/>
                  <a:pt x="869" y="763"/>
                </a:cubicBezTo>
                <a:cubicBezTo>
                  <a:pt x="869" y="763"/>
                  <a:pt x="869" y="763"/>
                  <a:pt x="869" y="763"/>
                </a:cubicBezTo>
                <a:cubicBezTo>
                  <a:pt x="868" y="764"/>
                  <a:pt x="866" y="765"/>
                  <a:pt x="865" y="765"/>
                </a:cubicBezTo>
                <a:cubicBezTo>
                  <a:pt x="865" y="765"/>
                  <a:pt x="865" y="765"/>
                  <a:pt x="865" y="765"/>
                </a:cubicBezTo>
                <a:cubicBezTo>
                  <a:pt x="864" y="765"/>
                  <a:pt x="862" y="764"/>
                  <a:pt x="862" y="764"/>
                </a:cubicBezTo>
                <a:close/>
                <a:moveTo>
                  <a:pt x="77" y="740"/>
                </a:moveTo>
                <a:cubicBezTo>
                  <a:pt x="76" y="738"/>
                  <a:pt x="76" y="735"/>
                  <a:pt x="79" y="733"/>
                </a:cubicBezTo>
                <a:cubicBezTo>
                  <a:pt x="79" y="733"/>
                  <a:pt x="79" y="733"/>
                  <a:pt x="79" y="733"/>
                </a:cubicBezTo>
                <a:cubicBezTo>
                  <a:pt x="81" y="732"/>
                  <a:pt x="84" y="732"/>
                  <a:pt x="85" y="735"/>
                </a:cubicBezTo>
                <a:cubicBezTo>
                  <a:pt x="85" y="735"/>
                  <a:pt x="85" y="735"/>
                  <a:pt x="85" y="735"/>
                </a:cubicBezTo>
                <a:cubicBezTo>
                  <a:pt x="87" y="737"/>
                  <a:pt x="86" y="740"/>
                  <a:pt x="84" y="742"/>
                </a:cubicBezTo>
                <a:cubicBezTo>
                  <a:pt x="84" y="742"/>
                  <a:pt x="84" y="742"/>
                  <a:pt x="84" y="742"/>
                </a:cubicBezTo>
                <a:cubicBezTo>
                  <a:pt x="83" y="742"/>
                  <a:pt x="82" y="742"/>
                  <a:pt x="81" y="742"/>
                </a:cubicBezTo>
                <a:cubicBezTo>
                  <a:pt x="81" y="742"/>
                  <a:pt x="81" y="742"/>
                  <a:pt x="81" y="742"/>
                </a:cubicBezTo>
                <a:cubicBezTo>
                  <a:pt x="80" y="742"/>
                  <a:pt x="78" y="742"/>
                  <a:pt x="77" y="740"/>
                </a:cubicBezTo>
                <a:close/>
                <a:moveTo>
                  <a:pt x="878" y="741"/>
                </a:moveTo>
                <a:cubicBezTo>
                  <a:pt x="875" y="739"/>
                  <a:pt x="875" y="736"/>
                  <a:pt x="876" y="734"/>
                </a:cubicBezTo>
                <a:cubicBezTo>
                  <a:pt x="876" y="734"/>
                  <a:pt x="876" y="734"/>
                  <a:pt x="876" y="734"/>
                </a:cubicBezTo>
                <a:cubicBezTo>
                  <a:pt x="878" y="732"/>
                  <a:pt x="881" y="731"/>
                  <a:pt x="883" y="732"/>
                </a:cubicBezTo>
                <a:cubicBezTo>
                  <a:pt x="883" y="732"/>
                  <a:pt x="883" y="732"/>
                  <a:pt x="883" y="732"/>
                </a:cubicBezTo>
                <a:cubicBezTo>
                  <a:pt x="885" y="734"/>
                  <a:pt x="886" y="737"/>
                  <a:pt x="885" y="739"/>
                </a:cubicBezTo>
                <a:cubicBezTo>
                  <a:pt x="885" y="739"/>
                  <a:pt x="885" y="739"/>
                  <a:pt x="885" y="739"/>
                </a:cubicBezTo>
                <a:cubicBezTo>
                  <a:pt x="885" y="739"/>
                  <a:pt x="885" y="739"/>
                  <a:pt x="885" y="739"/>
                </a:cubicBezTo>
                <a:cubicBezTo>
                  <a:pt x="885" y="739"/>
                  <a:pt x="885" y="739"/>
                  <a:pt x="885" y="739"/>
                </a:cubicBezTo>
                <a:cubicBezTo>
                  <a:pt x="884" y="741"/>
                  <a:pt x="882" y="742"/>
                  <a:pt x="880" y="742"/>
                </a:cubicBezTo>
                <a:cubicBezTo>
                  <a:pt x="880" y="742"/>
                  <a:pt x="880" y="742"/>
                  <a:pt x="880" y="742"/>
                </a:cubicBezTo>
                <a:cubicBezTo>
                  <a:pt x="879" y="742"/>
                  <a:pt x="878" y="741"/>
                  <a:pt x="878" y="741"/>
                </a:cubicBezTo>
                <a:close/>
                <a:moveTo>
                  <a:pt x="62" y="716"/>
                </a:moveTo>
                <a:cubicBezTo>
                  <a:pt x="61" y="714"/>
                  <a:pt x="62" y="711"/>
                  <a:pt x="64" y="709"/>
                </a:cubicBezTo>
                <a:cubicBezTo>
                  <a:pt x="64" y="709"/>
                  <a:pt x="64" y="709"/>
                  <a:pt x="64" y="709"/>
                </a:cubicBezTo>
                <a:cubicBezTo>
                  <a:pt x="67" y="708"/>
                  <a:pt x="70" y="709"/>
                  <a:pt x="71" y="711"/>
                </a:cubicBezTo>
                <a:cubicBezTo>
                  <a:pt x="71" y="711"/>
                  <a:pt x="71" y="711"/>
                  <a:pt x="71" y="711"/>
                </a:cubicBezTo>
                <a:cubicBezTo>
                  <a:pt x="73" y="713"/>
                  <a:pt x="72" y="716"/>
                  <a:pt x="69" y="718"/>
                </a:cubicBezTo>
                <a:cubicBezTo>
                  <a:pt x="69" y="718"/>
                  <a:pt x="69" y="718"/>
                  <a:pt x="69" y="718"/>
                </a:cubicBezTo>
                <a:cubicBezTo>
                  <a:pt x="68" y="718"/>
                  <a:pt x="68" y="718"/>
                  <a:pt x="67" y="718"/>
                </a:cubicBezTo>
                <a:cubicBezTo>
                  <a:pt x="67" y="718"/>
                  <a:pt x="67" y="718"/>
                  <a:pt x="67" y="718"/>
                </a:cubicBezTo>
                <a:cubicBezTo>
                  <a:pt x="65" y="718"/>
                  <a:pt x="63" y="718"/>
                  <a:pt x="62" y="716"/>
                </a:cubicBezTo>
                <a:close/>
                <a:moveTo>
                  <a:pt x="892" y="717"/>
                </a:moveTo>
                <a:cubicBezTo>
                  <a:pt x="890" y="716"/>
                  <a:pt x="889" y="713"/>
                  <a:pt x="890" y="710"/>
                </a:cubicBezTo>
                <a:cubicBezTo>
                  <a:pt x="890" y="710"/>
                  <a:pt x="890" y="710"/>
                  <a:pt x="890" y="710"/>
                </a:cubicBezTo>
                <a:cubicBezTo>
                  <a:pt x="892" y="708"/>
                  <a:pt x="895" y="707"/>
                  <a:pt x="897" y="708"/>
                </a:cubicBezTo>
                <a:cubicBezTo>
                  <a:pt x="897" y="708"/>
                  <a:pt x="897" y="708"/>
                  <a:pt x="897" y="708"/>
                </a:cubicBezTo>
                <a:cubicBezTo>
                  <a:pt x="900" y="710"/>
                  <a:pt x="900" y="713"/>
                  <a:pt x="899" y="715"/>
                </a:cubicBezTo>
                <a:cubicBezTo>
                  <a:pt x="899" y="715"/>
                  <a:pt x="899" y="715"/>
                  <a:pt x="899" y="715"/>
                </a:cubicBezTo>
                <a:cubicBezTo>
                  <a:pt x="898" y="717"/>
                  <a:pt x="897" y="718"/>
                  <a:pt x="895" y="718"/>
                </a:cubicBezTo>
                <a:cubicBezTo>
                  <a:pt x="895" y="718"/>
                  <a:pt x="895" y="718"/>
                  <a:pt x="895" y="718"/>
                </a:cubicBezTo>
                <a:cubicBezTo>
                  <a:pt x="894" y="718"/>
                  <a:pt x="893" y="718"/>
                  <a:pt x="892" y="717"/>
                </a:cubicBezTo>
                <a:close/>
                <a:moveTo>
                  <a:pt x="49" y="691"/>
                </a:moveTo>
                <a:cubicBezTo>
                  <a:pt x="48" y="689"/>
                  <a:pt x="49" y="686"/>
                  <a:pt x="52" y="684"/>
                </a:cubicBezTo>
                <a:cubicBezTo>
                  <a:pt x="52" y="684"/>
                  <a:pt x="52" y="684"/>
                  <a:pt x="52" y="684"/>
                </a:cubicBezTo>
                <a:cubicBezTo>
                  <a:pt x="54" y="683"/>
                  <a:pt x="57" y="684"/>
                  <a:pt x="58" y="687"/>
                </a:cubicBezTo>
                <a:cubicBezTo>
                  <a:pt x="58" y="687"/>
                  <a:pt x="58" y="687"/>
                  <a:pt x="58" y="687"/>
                </a:cubicBezTo>
                <a:cubicBezTo>
                  <a:pt x="59" y="689"/>
                  <a:pt x="58" y="692"/>
                  <a:pt x="56" y="693"/>
                </a:cubicBezTo>
                <a:cubicBezTo>
                  <a:pt x="56" y="693"/>
                  <a:pt x="56" y="693"/>
                  <a:pt x="56" y="693"/>
                </a:cubicBezTo>
                <a:cubicBezTo>
                  <a:pt x="55" y="694"/>
                  <a:pt x="55" y="694"/>
                  <a:pt x="54" y="694"/>
                </a:cubicBezTo>
                <a:cubicBezTo>
                  <a:pt x="54" y="694"/>
                  <a:pt x="54" y="694"/>
                  <a:pt x="54" y="694"/>
                </a:cubicBezTo>
                <a:cubicBezTo>
                  <a:pt x="52" y="694"/>
                  <a:pt x="50" y="693"/>
                  <a:pt x="49" y="691"/>
                </a:cubicBezTo>
                <a:close/>
                <a:moveTo>
                  <a:pt x="906" y="693"/>
                </a:moveTo>
                <a:cubicBezTo>
                  <a:pt x="903" y="691"/>
                  <a:pt x="902" y="688"/>
                  <a:pt x="903" y="686"/>
                </a:cubicBezTo>
                <a:cubicBezTo>
                  <a:pt x="903" y="686"/>
                  <a:pt x="903" y="686"/>
                  <a:pt x="903" y="686"/>
                </a:cubicBezTo>
                <a:cubicBezTo>
                  <a:pt x="904" y="683"/>
                  <a:pt x="907" y="682"/>
                  <a:pt x="910" y="684"/>
                </a:cubicBezTo>
                <a:cubicBezTo>
                  <a:pt x="910" y="684"/>
                  <a:pt x="910" y="684"/>
                  <a:pt x="910" y="684"/>
                </a:cubicBezTo>
                <a:cubicBezTo>
                  <a:pt x="912" y="685"/>
                  <a:pt x="913" y="688"/>
                  <a:pt x="912" y="690"/>
                </a:cubicBezTo>
                <a:cubicBezTo>
                  <a:pt x="912" y="690"/>
                  <a:pt x="912" y="690"/>
                  <a:pt x="912" y="690"/>
                </a:cubicBezTo>
                <a:cubicBezTo>
                  <a:pt x="911" y="692"/>
                  <a:pt x="910" y="693"/>
                  <a:pt x="908" y="693"/>
                </a:cubicBezTo>
                <a:cubicBezTo>
                  <a:pt x="908" y="693"/>
                  <a:pt x="908" y="693"/>
                  <a:pt x="908" y="693"/>
                </a:cubicBezTo>
                <a:cubicBezTo>
                  <a:pt x="907" y="693"/>
                  <a:pt x="906" y="693"/>
                  <a:pt x="906" y="693"/>
                </a:cubicBezTo>
                <a:close/>
                <a:moveTo>
                  <a:pt x="38" y="665"/>
                </a:moveTo>
                <a:cubicBezTo>
                  <a:pt x="37" y="663"/>
                  <a:pt x="38" y="660"/>
                  <a:pt x="40" y="659"/>
                </a:cubicBezTo>
                <a:cubicBezTo>
                  <a:pt x="40" y="659"/>
                  <a:pt x="40" y="659"/>
                  <a:pt x="40" y="659"/>
                </a:cubicBezTo>
                <a:cubicBezTo>
                  <a:pt x="43" y="658"/>
                  <a:pt x="46" y="659"/>
                  <a:pt x="47" y="662"/>
                </a:cubicBezTo>
                <a:cubicBezTo>
                  <a:pt x="47" y="662"/>
                  <a:pt x="47" y="662"/>
                  <a:pt x="47" y="662"/>
                </a:cubicBezTo>
                <a:cubicBezTo>
                  <a:pt x="48" y="664"/>
                  <a:pt x="47" y="667"/>
                  <a:pt x="44" y="668"/>
                </a:cubicBezTo>
                <a:cubicBezTo>
                  <a:pt x="44" y="668"/>
                  <a:pt x="44" y="668"/>
                  <a:pt x="44" y="668"/>
                </a:cubicBezTo>
                <a:cubicBezTo>
                  <a:pt x="44" y="668"/>
                  <a:pt x="43" y="669"/>
                  <a:pt x="42" y="669"/>
                </a:cubicBezTo>
                <a:cubicBezTo>
                  <a:pt x="42" y="669"/>
                  <a:pt x="42" y="669"/>
                  <a:pt x="42" y="669"/>
                </a:cubicBezTo>
                <a:cubicBezTo>
                  <a:pt x="40" y="669"/>
                  <a:pt x="38" y="667"/>
                  <a:pt x="38" y="665"/>
                </a:cubicBezTo>
                <a:close/>
                <a:moveTo>
                  <a:pt x="917" y="667"/>
                </a:moveTo>
                <a:cubicBezTo>
                  <a:pt x="915" y="666"/>
                  <a:pt x="914" y="663"/>
                  <a:pt x="915" y="661"/>
                </a:cubicBezTo>
                <a:cubicBezTo>
                  <a:pt x="915" y="661"/>
                  <a:pt x="915" y="661"/>
                  <a:pt x="915" y="661"/>
                </a:cubicBezTo>
                <a:cubicBezTo>
                  <a:pt x="916" y="658"/>
                  <a:pt x="919" y="657"/>
                  <a:pt x="921" y="658"/>
                </a:cubicBezTo>
                <a:cubicBezTo>
                  <a:pt x="921" y="658"/>
                  <a:pt x="921" y="658"/>
                  <a:pt x="921" y="658"/>
                </a:cubicBezTo>
                <a:cubicBezTo>
                  <a:pt x="924" y="659"/>
                  <a:pt x="925" y="662"/>
                  <a:pt x="924" y="665"/>
                </a:cubicBezTo>
                <a:cubicBezTo>
                  <a:pt x="924" y="665"/>
                  <a:pt x="924" y="665"/>
                  <a:pt x="924" y="665"/>
                </a:cubicBezTo>
                <a:cubicBezTo>
                  <a:pt x="923" y="666"/>
                  <a:pt x="921" y="668"/>
                  <a:pt x="919" y="668"/>
                </a:cubicBezTo>
                <a:cubicBezTo>
                  <a:pt x="919" y="668"/>
                  <a:pt x="919" y="668"/>
                  <a:pt x="919" y="668"/>
                </a:cubicBezTo>
                <a:cubicBezTo>
                  <a:pt x="919" y="668"/>
                  <a:pt x="918" y="667"/>
                  <a:pt x="917" y="667"/>
                </a:cubicBezTo>
                <a:close/>
                <a:moveTo>
                  <a:pt x="28" y="639"/>
                </a:moveTo>
                <a:cubicBezTo>
                  <a:pt x="27" y="637"/>
                  <a:pt x="28" y="634"/>
                  <a:pt x="31" y="633"/>
                </a:cubicBezTo>
                <a:cubicBezTo>
                  <a:pt x="31" y="633"/>
                  <a:pt x="31" y="633"/>
                  <a:pt x="31" y="633"/>
                </a:cubicBezTo>
                <a:cubicBezTo>
                  <a:pt x="33" y="632"/>
                  <a:pt x="36" y="633"/>
                  <a:pt x="37" y="636"/>
                </a:cubicBezTo>
                <a:cubicBezTo>
                  <a:pt x="37" y="636"/>
                  <a:pt x="37" y="636"/>
                  <a:pt x="37" y="636"/>
                </a:cubicBezTo>
                <a:cubicBezTo>
                  <a:pt x="38" y="639"/>
                  <a:pt x="36" y="641"/>
                  <a:pt x="34" y="642"/>
                </a:cubicBezTo>
                <a:cubicBezTo>
                  <a:pt x="34" y="642"/>
                  <a:pt x="34" y="642"/>
                  <a:pt x="34" y="642"/>
                </a:cubicBezTo>
                <a:cubicBezTo>
                  <a:pt x="33" y="642"/>
                  <a:pt x="33" y="643"/>
                  <a:pt x="32" y="643"/>
                </a:cubicBezTo>
                <a:cubicBezTo>
                  <a:pt x="32" y="643"/>
                  <a:pt x="32" y="643"/>
                  <a:pt x="32" y="643"/>
                </a:cubicBezTo>
                <a:cubicBezTo>
                  <a:pt x="30" y="643"/>
                  <a:pt x="28" y="641"/>
                  <a:pt x="28" y="639"/>
                </a:cubicBezTo>
                <a:close/>
                <a:moveTo>
                  <a:pt x="928" y="641"/>
                </a:moveTo>
                <a:cubicBezTo>
                  <a:pt x="925" y="640"/>
                  <a:pt x="924" y="637"/>
                  <a:pt x="925" y="635"/>
                </a:cubicBezTo>
                <a:cubicBezTo>
                  <a:pt x="925" y="635"/>
                  <a:pt x="925" y="635"/>
                  <a:pt x="925" y="635"/>
                </a:cubicBezTo>
                <a:cubicBezTo>
                  <a:pt x="925" y="632"/>
                  <a:pt x="928" y="631"/>
                  <a:pt x="931" y="632"/>
                </a:cubicBezTo>
                <a:cubicBezTo>
                  <a:pt x="931" y="632"/>
                  <a:pt x="931" y="632"/>
                  <a:pt x="931" y="632"/>
                </a:cubicBezTo>
                <a:cubicBezTo>
                  <a:pt x="934" y="633"/>
                  <a:pt x="935" y="636"/>
                  <a:pt x="934" y="638"/>
                </a:cubicBezTo>
                <a:cubicBezTo>
                  <a:pt x="934" y="638"/>
                  <a:pt x="934" y="638"/>
                  <a:pt x="934" y="638"/>
                </a:cubicBezTo>
                <a:cubicBezTo>
                  <a:pt x="934" y="638"/>
                  <a:pt x="934" y="638"/>
                  <a:pt x="934" y="638"/>
                </a:cubicBezTo>
                <a:cubicBezTo>
                  <a:pt x="934" y="638"/>
                  <a:pt x="934" y="638"/>
                  <a:pt x="934" y="638"/>
                </a:cubicBezTo>
                <a:cubicBezTo>
                  <a:pt x="933" y="640"/>
                  <a:pt x="931" y="642"/>
                  <a:pt x="929" y="642"/>
                </a:cubicBezTo>
                <a:cubicBezTo>
                  <a:pt x="929" y="642"/>
                  <a:pt x="929" y="642"/>
                  <a:pt x="929" y="642"/>
                </a:cubicBezTo>
                <a:cubicBezTo>
                  <a:pt x="929" y="642"/>
                  <a:pt x="928" y="641"/>
                  <a:pt x="928" y="641"/>
                </a:cubicBezTo>
                <a:close/>
                <a:moveTo>
                  <a:pt x="19" y="612"/>
                </a:moveTo>
                <a:cubicBezTo>
                  <a:pt x="19" y="612"/>
                  <a:pt x="19" y="612"/>
                  <a:pt x="19" y="612"/>
                </a:cubicBezTo>
                <a:cubicBezTo>
                  <a:pt x="19" y="612"/>
                  <a:pt x="19" y="612"/>
                  <a:pt x="19" y="612"/>
                </a:cubicBezTo>
                <a:cubicBezTo>
                  <a:pt x="18" y="610"/>
                  <a:pt x="20" y="607"/>
                  <a:pt x="22" y="606"/>
                </a:cubicBezTo>
                <a:cubicBezTo>
                  <a:pt x="22" y="606"/>
                  <a:pt x="22" y="606"/>
                  <a:pt x="22" y="606"/>
                </a:cubicBezTo>
                <a:cubicBezTo>
                  <a:pt x="25" y="605"/>
                  <a:pt x="28" y="607"/>
                  <a:pt x="29" y="610"/>
                </a:cubicBezTo>
                <a:cubicBezTo>
                  <a:pt x="29" y="610"/>
                  <a:pt x="29" y="610"/>
                  <a:pt x="29" y="610"/>
                </a:cubicBezTo>
                <a:cubicBezTo>
                  <a:pt x="29" y="612"/>
                  <a:pt x="28" y="615"/>
                  <a:pt x="25" y="616"/>
                </a:cubicBezTo>
                <a:cubicBezTo>
                  <a:pt x="25" y="616"/>
                  <a:pt x="25" y="616"/>
                  <a:pt x="25" y="616"/>
                </a:cubicBezTo>
                <a:cubicBezTo>
                  <a:pt x="25" y="616"/>
                  <a:pt x="24" y="616"/>
                  <a:pt x="24" y="616"/>
                </a:cubicBezTo>
                <a:cubicBezTo>
                  <a:pt x="24" y="616"/>
                  <a:pt x="24" y="616"/>
                  <a:pt x="24" y="616"/>
                </a:cubicBezTo>
                <a:cubicBezTo>
                  <a:pt x="22" y="616"/>
                  <a:pt x="20" y="615"/>
                  <a:pt x="19" y="612"/>
                </a:cubicBezTo>
                <a:close/>
                <a:moveTo>
                  <a:pt x="936" y="615"/>
                </a:moveTo>
                <a:cubicBezTo>
                  <a:pt x="934" y="614"/>
                  <a:pt x="932" y="611"/>
                  <a:pt x="933" y="609"/>
                </a:cubicBezTo>
                <a:cubicBezTo>
                  <a:pt x="933" y="609"/>
                  <a:pt x="933" y="609"/>
                  <a:pt x="933" y="609"/>
                </a:cubicBezTo>
                <a:cubicBezTo>
                  <a:pt x="934" y="606"/>
                  <a:pt x="936" y="604"/>
                  <a:pt x="939" y="605"/>
                </a:cubicBezTo>
                <a:cubicBezTo>
                  <a:pt x="939" y="605"/>
                  <a:pt x="939" y="605"/>
                  <a:pt x="939" y="605"/>
                </a:cubicBezTo>
                <a:cubicBezTo>
                  <a:pt x="942" y="606"/>
                  <a:pt x="943" y="609"/>
                  <a:pt x="943" y="611"/>
                </a:cubicBezTo>
                <a:cubicBezTo>
                  <a:pt x="943" y="611"/>
                  <a:pt x="943" y="611"/>
                  <a:pt x="943" y="611"/>
                </a:cubicBezTo>
                <a:cubicBezTo>
                  <a:pt x="942" y="614"/>
                  <a:pt x="940" y="615"/>
                  <a:pt x="938" y="615"/>
                </a:cubicBezTo>
                <a:cubicBezTo>
                  <a:pt x="938" y="615"/>
                  <a:pt x="938" y="615"/>
                  <a:pt x="938" y="615"/>
                </a:cubicBezTo>
                <a:cubicBezTo>
                  <a:pt x="937" y="615"/>
                  <a:pt x="937" y="615"/>
                  <a:pt x="936" y="615"/>
                </a:cubicBezTo>
                <a:close/>
                <a:moveTo>
                  <a:pt x="12" y="585"/>
                </a:moveTo>
                <a:cubicBezTo>
                  <a:pt x="11" y="582"/>
                  <a:pt x="13" y="580"/>
                  <a:pt x="16" y="579"/>
                </a:cubicBezTo>
                <a:cubicBezTo>
                  <a:pt x="16" y="579"/>
                  <a:pt x="16" y="579"/>
                  <a:pt x="16" y="579"/>
                </a:cubicBezTo>
                <a:cubicBezTo>
                  <a:pt x="18" y="578"/>
                  <a:pt x="21" y="580"/>
                  <a:pt x="22" y="583"/>
                </a:cubicBezTo>
                <a:cubicBezTo>
                  <a:pt x="22" y="583"/>
                  <a:pt x="22" y="583"/>
                  <a:pt x="22" y="583"/>
                </a:cubicBezTo>
                <a:cubicBezTo>
                  <a:pt x="22" y="586"/>
                  <a:pt x="21" y="588"/>
                  <a:pt x="18" y="589"/>
                </a:cubicBezTo>
                <a:cubicBezTo>
                  <a:pt x="18" y="589"/>
                  <a:pt x="18" y="589"/>
                  <a:pt x="18" y="589"/>
                </a:cubicBezTo>
                <a:cubicBezTo>
                  <a:pt x="18" y="589"/>
                  <a:pt x="17" y="589"/>
                  <a:pt x="17" y="589"/>
                </a:cubicBezTo>
                <a:cubicBezTo>
                  <a:pt x="17" y="589"/>
                  <a:pt x="17" y="589"/>
                  <a:pt x="17" y="589"/>
                </a:cubicBezTo>
                <a:cubicBezTo>
                  <a:pt x="15" y="589"/>
                  <a:pt x="12" y="587"/>
                  <a:pt x="12" y="585"/>
                </a:cubicBezTo>
                <a:close/>
                <a:moveTo>
                  <a:pt x="943" y="588"/>
                </a:moveTo>
                <a:cubicBezTo>
                  <a:pt x="941" y="587"/>
                  <a:pt x="939" y="585"/>
                  <a:pt x="940" y="582"/>
                </a:cubicBezTo>
                <a:cubicBezTo>
                  <a:pt x="940" y="582"/>
                  <a:pt x="940" y="582"/>
                  <a:pt x="940" y="582"/>
                </a:cubicBezTo>
                <a:cubicBezTo>
                  <a:pt x="940" y="579"/>
                  <a:pt x="943" y="577"/>
                  <a:pt x="946" y="578"/>
                </a:cubicBezTo>
                <a:cubicBezTo>
                  <a:pt x="946" y="578"/>
                  <a:pt x="946" y="578"/>
                  <a:pt x="946" y="578"/>
                </a:cubicBezTo>
                <a:cubicBezTo>
                  <a:pt x="948" y="579"/>
                  <a:pt x="950" y="581"/>
                  <a:pt x="949" y="584"/>
                </a:cubicBezTo>
                <a:cubicBezTo>
                  <a:pt x="949" y="584"/>
                  <a:pt x="949" y="584"/>
                  <a:pt x="949" y="584"/>
                </a:cubicBezTo>
                <a:cubicBezTo>
                  <a:pt x="949" y="586"/>
                  <a:pt x="947" y="588"/>
                  <a:pt x="945" y="588"/>
                </a:cubicBezTo>
                <a:cubicBezTo>
                  <a:pt x="945" y="588"/>
                  <a:pt x="945" y="588"/>
                  <a:pt x="945" y="588"/>
                </a:cubicBezTo>
                <a:cubicBezTo>
                  <a:pt x="944" y="588"/>
                  <a:pt x="944" y="588"/>
                  <a:pt x="943" y="588"/>
                </a:cubicBezTo>
                <a:close/>
                <a:moveTo>
                  <a:pt x="7" y="557"/>
                </a:moveTo>
                <a:cubicBezTo>
                  <a:pt x="6" y="555"/>
                  <a:pt x="8" y="552"/>
                  <a:pt x="11" y="552"/>
                </a:cubicBezTo>
                <a:cubicBezTo>
                  <a:pt x="11" y="552"/>
                  <a:pt x="11" y="552"/>
                  <a:pt x="11" y="552"/>
                </a:cubicBezTo>
                <a:cubicBezTo>
                  <a:pt x="13" y="551"/>
                  <a:pt x="16" y="553"/>
                  <a:pt x="16" y="556"/>
                </a:cubicBezTo>
                <a:cubicBezTo>
                  <a:pt x="16" y="556"/>
                  <a:pt x="16" y="556"/>
                  <a:pt x="16" y="556"/>
                </a:cubicBezTo>
                <a:cubicBezTo>
                  <a:pt x="17" y="559"/>
                  <a:pt x="15" y="561"/>
                  <a:pt x="12" y="562"/>
                </a:cubicBezTo>
                <a:cubicBezTo>
                  <a:pt x="12" y="562"/>
                  <a:pt x="12" y="562"/>
                  <a:pt x="12" y="562"/>
                </a:cubicBezTo>
                <a:cubicBezTo>
                  <a:pt x="12" y="562"/>
                  <a:pt x="12" y="562"/>
                  <a:pt x="12" y="562"/>
                </a:cubicBezTo>
                <a:cubicBezTo>
                  <a:pt x="12" y="562"/>
                  <a:pt x="12" y="562"/>
                  <a:pt x="12" y="562"/>
                </a:cubicBezTo>
                <a:cubicBezTo>
                  <a:pt x="9" y="562"/>
                  <a:pt x="7" y="560"/>
                  <a:pt x="7" y="557"/>
                </a:cubicBezTo>
                <a:close/>
                <a:moveTo>
                  <a:pt x="949" y="560"/>
                </a:moveTo>
                <a:cubicBezTo>
                  <a:pt x="946" y="560"/>
                  <a:pt x="944" y="557"/>
                  <a:pt x="945" y="555"/>
                </a:cubicBezTo>
                <a:cubicBezTo>
                  <a:pt x="945" y="555"/>
                  <a:pt x="945" y="555"/>
                  <a:pt x="945" y="555"/>
                </a:cubicBezTo>
                <a:cubicBezTo>
                  <a:pt x="945" y="552"/>
                  <a:pt x="948" y="550"/>
                  <a:pt x="951" y="551"/>
                </a:cubicBezTo>
                <a:cubicBezTo>
                  <a:pt x="951" y="551"/>
                  <a:pt x="951" y="551"/>
                  <a:pt x="951" y="551"/>
                </a:cubicBezTo>
                <a:cubicBezTo>
                  <a:pt x="953" y="551"/>
                  <a:pt x="955" y="554"/>
                  <a:pt x="955" y="556"/>
                </a:cubicBezTo>
                <a:cubicBezTo>
                  <a:pt x="955" y="556"/>
                  <a:pt x="955" y="556"/>
                  <a:pt x="955" y="556"/>
                </a:cubicBezTo>
                <a:cubicBezTo>
                  <a:pt x="955" y="556"/>
                  <a:pt x="955" y="556"/>
                  <a:pt x="955" y="556"/>
                </a:cubicBezTo>
                <a:cubicBezTo>
                  <a:pt x="955" y="556"/>
                  <a:pt x="955" y="556"/>
                  <a:pt x="955" y="556"/>
                </a:cubicBezTo>
                <a:cubicBezTo>
                  <a:pt x="954" y="559"/>
                  <a:pt x="952" y="561"/>
                  <a:pt x="950" y="561"/>
                </a:cubicBezTo>
                <a:cubicBezTo>
                  <a:pt x="950" y="561"/>
                  <a:pt x="950" y="561"/>
                  <a:pt x="950" y="561"/>
                </a:cubicBezTo>
                <a:cubicBezTo>
                  <a:pt x="950" y="561"/>
                  <a:pt x="949" y="560"/>
                  <a:pt x="949" y="560"/>
                </a:cubicBezTo>
                <a:close/>
                <a:moveTo>
                  <a:pt x="3" y="529"/>
                </a:moveTo>
                <a:cubicBezTo>
                  <a:pt x="3" y="527"/>
                  <a:pt x="5" y="524"/>
                  <a:pt x="7" y="524"/>
                </a:cubicBezTo>
                <a:cubicBezTo>
                  <a:pt x="7" y="524"/>
                  <a:pt x="7" y="524"/>
                  <a:pt x="7" y="524"/>
                </a:cubicBezTo>
                <a:cubicBezTo>
                  <a:pt x="10" y="524"/>
                  <a:pt x="13" y="526"/>
                  <a:pt x="13" y="528"/>
                </a:cubicBezTo>
                <a:cubicBezTo>
                  <a:pt x="13" y="528"/>
                  <a:pt x="13" y="528"/>
                  <a:pt x="13" y="528"/>
                </a:cubicBezTo>
                <a:cubicBezTo>
                  <a:pt x="13" y="531"/>
                  <a:pt x="11" y="534"/>
                  <a:pt x="8" y="534"/>
                </a:cubicBezTo>
                <a:cubicBezTo>
                  <a:pt x="8" y="534"/>
                  <a:pt x="8" y="534"/>
                  <a:pt x="8" y="534"/>
                </a:cubicBezTo>
                <a:cubicBezTo>
                  <a:pt x="8" y="534"/>
                  <a:pt x="8" y="534"/>
                  <a:pt x="8" y="534"/>
                </a:cubicBezTo>
                <a:cubicBezTo>
                  <a:pt x="8" y="534"/>
                  <a:pt x="8" y="534"/>
                  <a:pt x="8" y="534"/>
                </a:cubicBezTo>
                <a:cubicBezTo>
                  <a:pt x="5" y="534"/>
                  <a:pt x="3" y="532"/>
                  <a:pt x="3" y="529"/>
                </a:cubicBezTo>
                <a:close/>
                <a:moveTo>
                  <a:pt x="953" y="533"/>
                </a:moveTo>
                <a:cubicBezTo>
                  <a:pt x="950" y="533"/>
                  <a:pt x="948" y="530"/>
                  <a:pt x="948" y="527"/>
                </a:cubicBezTo>
                <a:cubicBezTo>
                  <a:pt x="948" y="527"/>
                  <a:pt x="948" y="527"/>
                  <a:pt x="948" y="527"/>
                </a:cubicBezTo>
                <a:cubicBezTo>
                  <a:pt x="949" y="525"/>
                  <a:pt x="951" y="523"/>
                  <a:pt x="954" y="523"/>
                </a:cubicBezTo>
                <a:cubicBezTo>
                  <a:pt x="954" y="523"/>
                  <a:pt x="954" y="523"/>
                  <a:pt x="954" y="523"/>
                </a:cubicBezTo>
                <a:cubicBezTo>
                  <a:pt x="957" y="523"/>
                  <a:pt x="959" y="526"/>
                  <a:pt x="958" y="528"/>
                </a:cubicBezTo>
                <a:cubicBezTo>
                  <a:pt x="958" y="528"/>
                  <a:pt x="958" y="528"/>
                  <a:pt x="958" y="528"/>
                </a:cubicBezTo>
                <a:cubicBezTo>
                  <a:pt x="958" y="531"/>
                  <a:pt x="956" y="533"/>
                  <a:pt x="953" y="533"/>
                </a:cubicBezTo>
                <a:cubicBezTo>
                  <a:pt x="953" y="533"/>
                  <a:pt x="953" y="533"/>
                  <a:pt x="953" y="533"/>
                </a:cubicBezTo>
                <a:cubicBezTo>
                  <a:pt x="953" y="533"/>
                  <a:pt x="953" y="533"/>
                  <a:pt x="953" y="533"/>
                </a:cubicBezTo>
                <a:close/>
                <a:moveTo>
                  <a:pt x="1" y="501"/>
                </a:moveTo>
                <a:cubicBezTo>
                  <a:pt x="1" y="499"/>
                  <a:pt x="3" y="496"/>
                  <a:pt x="6" y="496"/>
                </a:cubicBezTo>
                <a:cubicBezTo>
                  <a:pt x="6" y="496"/>
                  <a:pt x="6" y="496"/>
                  <a:pt x="6" y="496"/>
                </a:cubicBezTo>
                <a:cubicBezTo>
                  <a:pt x="8" y="496"/>
                  <a:pt x="11" y="498"/>
                  <a:pt x="11" y="501"/>
                </a:cubicBezTo>
                <a:cubicBezTo>
                  <a:pt x="11" y="501"/>
                  <a:pt x="11" y="501"/>
                  <a:pt x="11" y="501"/>
                </a:cubicBezTo>
                <a:cubicBezTo>
                  <a:pt x="11" y="504"/>
                  <a:pt x="9" y="506"/>
                  <a:pt x="6" y="506"/>
                </a:cubicBezTo>
                <a:cubicBezTo>
                  <a:pt x="6" y="506"/>
                  <a:pt x="6" y="506"/>
                  <a:pt x="6" y="506"/>
                </a:cubicBezTo>
                <a:cubicBezTo>
                  <a:pt x="6" y="506"/>
                  <a:pt x="6" y="506"/>
                  <a:pt x="6" y="506"/>
                </a:cubicBezTo>
                <a:cubicBezTo>
                  <a:pt x="6" y="506"/>
                  <a:pt x="6" y="506"/>
                  <a:pt x="6" y="506"/>
                </a:cubicBezTo>
                <a:cubicBezTo>
                  <a:pt x="3" y="506"/>
                  <a:pt x="1" y="504"/>
                  <a:pt x="1" y="501"/>
                </a:cubicBezTo>
                <a:close/>
                <a:moveTo>
                  <a:pt x="955" y="505"/>
                </a:moveTo>
                <a:cubicBezTo>
                  <a:pt x="952" y="505"/>
                  <a:pt x="950" y="503"/>
                  <a:pt x="950" y="500"/>
                </a:cubicBezTo>
                <a:cubicBezTo>
                  <a:pt x="950" y="500"/>
                  <a:pt x="950" y="500"/>
                  <a:pt x="950" y="500"/>
                </a:cubicBezTo>
                <a:cubicBezTo>
                  <a:pt x="950" y="497"/>
                  <a:pt x="953" y="495"/>
                  <a:pt x="956" y="495"/>
                </a:cubicBezTo>
                <a:cubicBezTo>
                  <a:pt x="956" y="495"/>
                  <a:pt x="956" y="495"/>
                  <a:pt x="956" y="495"/>
                </a:cubicBezTo>
                <a:cubicBezTo>
                  <a:pt x="958" y="495"/>
                  <a:pt x="960" y="498"/>
                  <a:pt x="960" y="500"/>
                </a:cubicBezTo>
                <a:cubicBezTo>
                  <a:pt x="960" y="500"/>
                  <a:pt x="960" y="500"/>
                  <a:pt x="960" y="500"/>
                </a:cubicBezTo>
                <a:cubicBezTo>
                  <a:pt x="960" y="503"/>
                  <a:pt x="958" y="505"/>
                  <a:pt x="955" y="505"/>
                </a:cubicBezTo>
                <a:cubicBezTo>
                  <a:pt x="955" y="505"/>
                  <a:pt x="955" y="505"/>
                  <a:pt x="955" y="505"/>
                </a:cubicBezTo>
                <a:cubicBezTo>
                  <a:pt x="955" y="505"/>
                  <a:pt x="955" y="505"/>
                  <a:pt x="955" y="505"/>
                </a:cubicBezTo>
                <a:close/>
                <a:moveTo>
                  <a:pt x="5" y="478"/>
                </a:moveTo>
                <a:cubicBezTo>
                  <a:pt x="3" y="478"/>
                  <a:pt x="0" y="476"/>
                  <a:pt x="0" y="473"/>
                </a:cubicBezTo>
                <a:cubicBezTo>
                  <a:pt x="0" y="473"/>
                  <a:pt x="0" y="473"/>
                  <a:pt x="0" y="473"/>
                </a:cubicBezTo>
                <a:cubicBezTo>
                  <a:pt x="0" y="470"/>
                  <a:pt x="3" y="468"/>
                  <a:pt x="5" y="468"/>
                </a:cubicBezTo>
                <a:cubicBezTo>
                  <a:pt x="5" y="468"/>
                  <a:pt x="5" y="468"/>
                  <a:pt x="5" y="468"/>
                </a:cubicBezTo>
                <a:cubicBezTo>
                  <a:pt x="8" y="468"/>
                  <a:pt x="10" y="471"/>
                  <a:pt x="10" y="473"/>
                </a:cubicBezTo>
                <a:cubicBezTo>
                  <a:pt x="10" y="473"/>
                  <a:pt x="10" y="473"/>
                  <a:pt x="10" y="473"/>
                </a:cubicBezTo>
                <a:cubicBezTo>
                  <a:pt x="10" y="476"/>
                  <a:pt x="8" y="478"/>
                  <a:pt x="5" y="478"/>
                </a:cubicBezTo>
                <a:cubicBezTo>
                  <a:pt x="5" y="478"/>
                  <a:pt x="5" y="478"/>
                  <a:pt x="5" y="478"/>
                </a:cubicBezTo>
                <a:cubicBezTo>
                  <a:pt x="5" y="478"/>
                  <a:pt x="5" y="478"/>
                  <a:pt x="5" y="478"/>
                </a:cubicBezTo>
                <a:close/>
                <a:moveTo>
                  <a:pt x="951" y="472"/>
                </a:moveTo>
                <a:cubicBezTo>
                  <a:pt x="951" y="472"/>
                  <a:pt x="951" y="472"/>
                  <a:pt x="951" y="472"/>
                </a:cubicBezTo>
                <a:cubicBezTo>
                  <a:pt x="951" y="469"/>
                  <a:pt x="953" y="467"/>
                  <a:pt x="956" y="467"/>
                </a:cubicBezTo>
                <a:cubicBezTo>
                  <a:pt x="956" y="467"/>
                  <a:pt x="956" y="467"/>
                  <a:pt x="956" y="467"/>
                </a:cubicBezTo>
                <a:cubicBezTo>
                  <a:pt x="958" y="467"/>
                  <a:pt x="961" y="469"/>
                  <a:pt x="961" y="472"/>
                </a:cubicBezTo>
                <a:cubicBezTo>
                  <a:pt x="961" y="472"/>
                  <a:pt x="961" y="472"/>
                  <a:pt x="961" y="472"/>
                </a:cubicBezTo>
                <a:cubicBezTo>
                  <a:pt x="961" y="472"/>
                  <a:pt x="961" y="472"/>
                  <a:pt x="961" y="472"/>
                </a:cubicBezTo>
                <a:cubicBezTo>
                  <a:pt x="961" y="472"/>
                  <a:pt x="961" y="472"/>
                  <a:pt x="961" y="472"/>
                </a:cubicBezTo>
                <a:cubicBezTo>
                  <a:pt x="961" y="475"/>
                  <a:pt x="959" y="477"/>
                  <a:pt x="956" y="477"/>
                </a:cubicBezTo>
                <a:cubicBezTo>
                  <a:pt x="956" y="477"/>
                  <a:pt x="956" y="477"/>
                  <a:pt x="956" y="477"/>
                </a:cubicBezTo>
                <a:cubicBezTo>
                  <a:pt x="956" y="477"/>
                  <a:pt x="956" y="477"/>
                  <a:pt x="956" y="477"/>
                </a:cubicBezTo>
                <a:cubicBezTo>
                  <a:pt x="956" y="477"/>
                  <a:pt x="956" y="477"/>
                  <a:pt x="956" y="477"/>
                </a:cubicBezTo>
                <a:cubicBezTo>
                  <a:pt x="953" y="477"/>
                  <a:pt x="951" y="475"/>
                  <a:pt x="951" y="472"/>
                </a:cubicBezTo>
                <a:close/>
                <a:moveTo>
                  <a:pt x="6" y="450"/>
                </a:moveTo>
                <a:cubicBezTo>
                  <a:pt x="3" y="450"/>
                  <a:pt x="1" y="448"/>
                  <a:pt x="2" y="445"/>
                </a:cubicBezTo>
                <a:cubicBezTo>
                  <a:pt x="2" y="445"/>
                  <a:pt x="2" y="445"/>
                  <a:pt x="2" y="445"/>
                </a:cubicBezTo>
                <a:cubicBezTo>
                  <a:pt x="2" y="442"/>
                  <a:pt x="4" y="440"/>
                  <a:pt x="7" y="440"/>
                </a:cubicBezTo>
                <a:cubicBezTo>
                  <a:pt x="7" y="440"/>
                  <a:pt x="7" y="440"/>
                  <a:pt x="7" y="440"/>
                </a:cubicBezTo>
                <a:cubicBezTo>
                  <a:pt x="10" y="441"/>
                  <a:pt x="12" y="443"/>
                  <a:pt x="12" y="446"/>
                </a:cubicBezTo>
                <a:cubicBezTo>
                  <a:pt x="12" y="446"/>
                  <a:pt x="12" y="446"/>
                  <a:pt x="12" y="446"/>
                </a:cubicBezTo>
                <a:cubicBezTo>
                  <a:pt x="11" y="448"/>
                  <a:pt x="9" y="450"/>
                  <a:pt x="7" y="450"/>
                </a:cubicBezTo>
                <a:cubicBezTo>
                  <a:pt x="7" y="450"/>
                  <a:pt x="7" y="450"/>
                  <a:pt x="7" y="450"/>
                </a:cubicBezTo>
                <a:cubicBezTo>
                  <a:pt x="6" y="450"/>
                  <a:pt x="6" y="450"/>
                  <a:pt x="6" y="450"/>
                </a:cubicBezTo>
                <a:close/>
                <a:moveTo>
                  <a:pt x="949" y="445"/>
                </a:moveTo>
                <a:cubicBezTo>
                  <a:pt x="949" y="445"/>
                  <a:pt x="949" y="445"/>
                  <a:pt x="949" y="445"/>
                </a:cubicBezTo>
                <a:cubicBezTo>
                  <a:pt x="949" y="442"/>
                  <a:pt x="951" y="440"/>
                  <a:pt x="954" y="439"/>
                </a:cubicBezTo>
                <a:cubicBezTo>
                  <a:pt x="954" y="439"/>
                  <a:pt x="954" y="439"/>
                  <a:pt x="954" y="439"/>
                </a:cubicBezTo>
                <a:cubicBezTo>
                  <a:pt x="957" y="439"/>
                  <a:pt x="959" y="441"/>
                  <a:pt x="959" y="444"/>
                </a:cubicBezTo>
                <a:cubicBezTo>
                  <a:pt x="959" y="444"/>
                  <a:pt x="959" y="444"/>
                  <a:pt x="959" y="444"/>
                </a:cubicBezTo>
                <a:cubicBezTo>
                  <a:pt x="960" y="447"/>
                  <a:pt x="958" y="449"/>
                  <a:pt x="955" y="449"/>
                </a:cubicBezTo>
                <a:cubicBezTo>
                  <a:pt x="955" y="449"/>
                  <a:pt x="955" y="449"/>
                  <a:pt x="955" y="449"/>
                </a:cubicBezTo>
                <a:cubicBezTo>
                  <a:pt x="955" y="449"/>
                  <a:pt x="955" y="449"/>
                  <a:pt x="954" y="449"/>
                </a:cubicBezTo>
                <a:cubicBezTo>
                  <a:pt x="954" y="449"/>
                  <a:pt x="954" y="449"/>
                  <a:pt x="954" y="449"/>
                </a:cubicBezTo>
                <a:cubicBezTo>
                  <a:pt x="952" y="449"/>
                  <a:pt x="950" y="447"/>
                  <a:pt x="949" y="445"/>
                </a:cubicBezTo>
                <a:close/>
                <a:moveTo>
                  <a:pt x="9" y="423"/>
                </a:moveTo>
                <a:cubicBezTo>
                  <a:pt x="6" y="422"/>
                  <a:pt x="4" y="420"/>
                  <a:pt x="4" y="417"/>
                </a:cubicBezTo>
                <a:cubicBezTo>
                  <a:pt x="4" y="417"/>
                  <a:pt x="4" y="417"/>
                  <a:pt x="4" y="417"/>
                </a:cubicBezTo>
                <a:cubicBezTo>
                  <a:pt x="4" y="417"/>
                  <a:pt x="4" y="417"/>
                  <a:pt x="4" y="417"/>
                </a:cubicBezTo>
                <a:cubicBezTo>
                  <a:pt x="4" y="417"/>
                  <a:pt x="4" y="417"/>
                  <a:pt x="4" y="417"/>
                </a:cubicBezTo>
                <a:cubicBezTo>
                  <a:pt x="5" y="414"/>
                  <a:pt x="7" y="412"/>
                  <a:pt x="10" y="413"/>
                </a:cubicBezTo>
                <a:cubicBezTo>
                  <a:pt x="10" y="413"/>
                  <a:pt x="10" y="413"/>
                  <a:pt x="10" y="413"/>
                </a:cubicBezTo>
                <a:cubicBezTo>
                  <a:pt x="13" y="413"/>
                  <a:pt x="15" y="416"/>
                  <a:pt x="14" y="418"/>
                </a:cubicBezTo>
                <a:cubicBezTo>
                  <a:pt x="14" y="418"/>
                  <a:pt x="14" y="418"/>
                  <a:pt x="14" y="418"/>
                </a:cubicBezTo>
                <a:cubicBezTo>
                  <a:pt x="14" y="421"/>
                  <a:pt x="12" y="423"/>
                  <a:pt x="9" y="423"/>
                </a:cubicBezTo>
                <a:cubicBezTo>
                  <a:pt x="9" y="423"/>
                  <a:pt x="9" y="423"/>
                  <a:pt x="9" y="423"/>
                </a:cubicBezTo>
                <a:cubicBezTo>
                  <a:pt x="9" y="423"/>
                  <a:pt x="9" y="423"/>
                  <a:pt x="9" y="423"/>
                </a:cubicBezTo>
                <a:close/>
                <a:moveTo>
                  <a:pt x="947" y="417"/>
                </a:moveTo>
                <a:cubicBezTo>
                  <a:pt x="946" y="415"/>
                  <a:pt x="948" y="412"/>
                  <a:pt x="951" y="412"/>
                </a:cubicBezTo>
                <a:cubicBezTo>
                  <a:pt x="951" y="412"/>
                  <a:pt x="951" y="412"/>
                  <a:pt x="951" y="412"/>
                </a:cubicBezTo>
                <a:cubicBezTo>
                  <a:pt x="954" y="411"/>
                  <a:pt x="956" y="413"/>
                  <a:pt x="957" y="416"/>
                </a:cubicBezTo>
                <a:cubicBezTo>
                  <a:pt x="957" y="416"/>
                  <a:pt x="957" y="416"/>
                  <a:pt x="957" y="416"/>
                </a:cubicBezTo>
                <a:cubicBezTo>
                  <a:pt x="957" y="419"/>
                  <a:pt x="955" y="421"/>
                  <a:pt x="952" y="422"/>
                </a:cubicBezTo>
                <a:cubicBezTo>
                  <a:pt x="952" y="422"/>
                  <a:pt x="952" y="422"/>
                  <a:pt x="952" y="422"/>
                </a:cubicBezTo>
                <a:cubicBezTo>
                  <a:pt x="952" y="422"/>
                  <a:pt x="952" y="422"/>
                  <a:pt x="952" y="422"/>
                </a:cubicBezTo>
                <a:cubicBezTo>
                  <a:pt x="952" y="422"/>
                  <a:pt x="952" y="422"/>
                  <a:pt x="952" y="422"/>
                </a:cubicBezTo>
                <a:cubicBezTo>
                  <a:pt x="949" y="422"/>
                  <a:pt x="947" y="420"/>
                  <a:pt x="947" y="417"/>
                </a:cubicBezTo>
                <a:close/>
                <a:moveTo>
                  <a:pt x="13" y="395"/>
                </a:moveTo>
                <a:cubicBezTo>
                  <a:pt x="10" y="395"/>
                  <a:pt x="8" y="392"/>
                  <a:pt x="9" y="389"/>
                </a:cubicBezTo>
                <a:cubicBezTo>
                  <a:pt x="9" y="389"/>
                  <a:pt x="9" y="389"/>
                  <a:pt x="9" y="389"/>
                </a:cubicBezTo>
                <a:cubicBezTo>
                  <a:pt x="9" y="386"/>
                  <a:pt x="12" y="385"/>
                  <a:pt x="15" y="385"/>
                </a:cubicBezTo>
                <a:cubicBezTo>
                  <a:pt x="15" y="385"/>
                  <a:pt x="15" y="385"/>
                  <a:pt x="15" y="385"/>
                </a:cubicBezTo>
                <a:cubicBezTo>
                  <a:pt x="18" y="386"/>
                  <a:pt x="19" y="388"/>
                  <a:pt x="19" y="391"/>
                </a:cubicBezTo>
                <a:cubicBezTo>
                  <a:pt x="19" y="391"/>
                  <a:pt x="19" y="391"/>
                  <a:pt x="19" y="391"/>
                </a:cubicBezTo>
                <a:cubicBezTo>
                  <a:pt x="18" y="393"/>
                  <a:pt x="16" y="395"/>
                  <a:pt x="14" y="395"/>
                </a:cubicBezTo>
                <a:cubicBezTo>
                  <a:pt x="14" y="395"/>
                  <a:pt x="14" y="395"/>
                  <a:pt x="14" y="395"/>
                </a:cubicBezTo>
                <a:cubicBezTo>
                  <a:pt x="14" y="395"/>
                  <a:pt x="13" y="395"/>
                  <a:pt x="13" y="395"/>
                </a:cubicBezTo>
                <a:close/>
                <a:moveTo>
                  <a:pt x="942" y="390"/>
                </a:moveTo>
                <a:cubicBezTo>
                  <a:pt x="942" y="390"/>
                  <a:pt x="942" y="390"/>
                  <a:pt x="942" y="390"/>
                </a:cubicBezTo>
                <a:cubicBezTo>
                  <a:pt x="942" y="387"/>
                  <a:pt x="943" y="385"/>
                  <a:pt x="946" y="384"/>
                </a:cubicBezTo>
                <a:cubicBezTo>
                  <a:pt x="946" y="384"/>
                  <a:pt x="946" y="384"/>
                  <a:pt x="946" y="384"/>
                </a:cubicBezTo>
                <a:cubicBezTo>
                  <a:pt x="949" y="384"/>
                  <a:pt x="951" y="385"/>
                  <a:pt x="952" y="388"/>
                </a:cubicBezTo>
                <a:cubicBezTo>
                  <a:pt x="952" y="388"/>
                  <a:pt x="952" y="388"/>
                  <a:pt x="952" y="388"/>
                </a:cubicBezTo>
                <a:cubicBezTo>
                  <a:pt x="952" y="388"/>
                  <a:pt x="952" y="388"/>
                  <a:pt x="952" y="388"/>
                </a:cubicBezTo>
                <a:cubicBezTo>
                  <a:pt x="952" y="388"/>
                  <a:pt x="952" y="388"/>
                  <a:pt x="952" y="388"/>
                </a:cubicBezTo>
                <a:cubicBezTo>
                  <a:pt x="952" y="391"/>
                  <a:pt x="951" y="393"/>
                  <a:pt x="948" y="394"/>
                </a:cubicBezTo>
                <a:cubicBezTo>
                  <a:pt x="948" y="394"/>
                  <a:pt x="948" y="394"/>
                  <a:pt x="948" y="394"/>
                </a:cubicBezTo>
                <a:cubicBezTo>
                  <a:pt x="948" y="394"/>
                  <a:pt x="947" y="394"/>
                  <a:pt x="947" y="394"/>
                </a:cubicBezTo>
                <a:cubicBezTo>
                  <a:pt x="947" y="394"/>
                  <a:pt x="947" y="394"/>
                  <a:pt x="947" y="394"/>
                </a:cubicBezTo>
                <a:cubicBezTo>
                  <a:pt x="945" y="394"/>
                  <a:pt x="943" y="392"/>
                  <a:pt x="942" y="390"/>
                </a:cubicBezTo>
                <a:close/>
                <a:moveTo>
                  <a:pt x="19" y="368"/>
                </a:moveTo>
                <a:cubicBezTo>
                  <a:pt x="16" y="367"/>
                  <a:pt x="14" y="364"/>
                  <a:pt x="15" y="362"/>
                </a:cubicBezTo>
                <a:cubicBezTo>
                  <a:pt x="15" y="362"/>
                  <a:pt x="15" y="362"/>
                  <a:pt x="15" y="362"/>
                </a:cubicBezTo>
                <a:cubicBezTo>
                  <a:pt x="16" y="359"/>
                  <a:pt x="18" y="357"/>
                  <a:pt x="21" y="358"/>
                </a:cubicBezTo>
                <a:cubicBezTo>
                  <a:pt x="21" y="358"/>
                  <a:pt x="21" y="358"/>
                  <a:pt x="21" y="358"/>
                </a:cubicBezTo>
                <a:cubicBezTo>
                  <a:pt x="24" y="359"/>
                  <a:pt x="25" y="361"/>
                  <a:pt x="25" y="364"/>
                </a:cubicBezTo>
                <a:cubicBezTo>
                  <a:pt x="25" y="364"/>
                  <a:pt x="25" y="364"/>
                  <a:pt x="25" y="364"/>
                </a:cubicBezTo>
                <a:cubicBezTo>
                  <a:pt x="24" y="366"/>
                  <a:pt x="22" y="368"/>
                  <a:pt x="20" y="368"/>
                </a:cubicBezTo>
                <a:cubicBezTo>
                  <a:pt x="20" y="368"/>
                  <a:pt x="20" y="368"/>
                  <a:pt x="20" y="368"/>
                </a:cubicBezTo>
                <a:cubicBezTo>
                  <a:pt x="20" y="368"/>
                  <a:pt x="19" y="368"/>
                  <a:pt x="19" y="368"/>
                </a:cubicBezTo>
                <a:close/>
                <a:moveTo>
                  <a:pt x="936" y="363"/>
                </a:moveTo>
                <a:cubicBezTo>
                  <a:pt x="936" y="363"/>
                  <a:pt x="936" y="363"/>
                  <a:pt x="936" y="363"/>
                </a:cubicBezTo>
                <a:cubicBezTo>
                  <a:pt x="935" y="360"/>
                  <a:pt x="937" y="358"/>
                  <a:pt x="940" y="357"/>
                </a:cubicBezTo>
                <a:cubicBezTo>
                  <a:pt x="940" y="357"/>
                  <a:pt x="940" y="357"/>
                  <a:pt x="940" y="357"/>
                </a:cubicBezTo>
                <a:cubicBezTo>
                  <a:pt x="942" y="356"/>
                  <a:pt x="945" y="358"/>
                  <a:pt x="946" y="361"/>
                </a:cubicBezTo>
                <a:cubicBezTo>
                  <a:pt x="946" y="361"/>
                  <a:pt x="946" y="361"/>
                  <a:pt x="946" y="361"/>
                </a:cubicBezTo>
                <a:cubicBezTo>
                  <a:pt x="946" y="363"/>
                  <a:pt x="945" y="366"/>
                  <a:pt x="942" y="367"/>
                </a:cubicBezTo>
                <a:cubicBezTo>
                  <a:pt x="942" y="367"/>
                  <a:pt x="942" y="367"/>
                  <a:pt x="942" y="367"/>
                </a:cubicBezTo>
                <a:cubicBezTo>
                  <a:pt x="942" y="367"/>
                  <a:pt x="941" y="367"/>
                  <a:pt x="941" y="367"/>
                </a:cubicBezTo>
                <a:cubicBezTo>
                  <a:pt x="941" y="367"/>
                  <a:pt x="941" y="367"/>
                  <a:pt x="941" y="367"/>
                </a:cubicBezTo>
                <a:cubicBezTo>
                  <a:pt x="939" y="367"/>
                  <a:pt x="937" y="365"/>
                  <a:pt x="936" y="363"/>
                </a:cubicBezTo>
                <a:close/>
                <a:moveTo>
                  <a:pt x="26" y="341"/>
                </a:moveTo>
                <a:cubicBezTo>
                  <a:pt x="23" y="340"/>
                  <a:pt x="22" y="337"/>
                  <a:pt x="23" y="335"/>
                </a:cubicBezTo>
                <a:cubicBezTo>
                  <a:pt x="23" y="335"/>
                  <a:pt x="23" y="335"/>
                  <a:pt x="23" y="335"/>
                </a:cubicBezTo>
                <a:cubicBezTo>
                  <a:pt x="24" y="332"/>
                  <a:pt x="27" y="331"/>
                  <a:pt x="29" y="331"/>
                </a:cubicBezTo>
                <a:cubicBezTo>
                  <a:pt x="29" y="331"/>
                  <a:pt x="29" y="331"/>
                  <a:pt x="29" y="331"/>
                </a:cubicBezTo>
                <a:cubicBezTo>
                  <a:pt x="32" y="332"/>
                  <a:pt x="33" y="335"/>
                  <a:pt x="32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32" y="340"/>
                  <a:pt x="30" y="341"/>
                  <a:pt x="28" y="341"/>
                </a:cubicBezTo>
                <a:cubicBezTo>
                  <a:pt x="28" y="341"/>
                  <a:pt x="28" y="341"/>
                  <a:pt x="28" y="341"/>
                </a:cubicBezTo>
                <a:cubicBezTo>
                  <a:pt x="27" y="341"/>
                  <a:pt x="27" y="341"/>
                  <a:pt x="26" y="341"/>
                </a:cubicBezTo>
                <a:close/>
                <a:moveTo>
                  <a:pt x="928" y="337"/>
                </a:moveTo>
                <a:cubicBezTo>
                  <a:pt x="928" y="334"/>
                  <a:pt x="929" y="331"/>
                  <a:pt x="932" y="330"/>
                </a:cubicBezTo>
                <a:cubicBezTo>
                  <a:pt x="932" y="330"/>
                  <a:pt x="932" y="330"/>
                  <a:pt x="932" y="330"/>
                </a:cubicBezTo>
                <a:cubicBezTo>
                  <a:pt x="934" y="329"/>
                  <a:pt x="937" y="331"/>
                  <a:pt x="938" y="334"/>
                </a:cubicBezTo>
                <a:cubicBezTo>
                  <a:pt x="938" y="334"/>
                  <a:pt x="938" y="334"/>
                  <a:pt x="938" y="334"/>
                </a:cubicBezTo>
                <a:cubicBezTo>
                  <a:pt x="939" y="336"/>
                  <a:pt x="937" y="339"/>
                  <a:pt x="935" y="340"/>
                </a:cubicBezTo>
                <a:cubicBezTo>
                  <a:pt x="935" y="340"/>
                  <a:pt x="935" y="340"/>
                  <a:pt x="935" y="340"/>
                </a:cubicBezTo>
                <a:cubicBezTo>
                  <a:pt x="934" y="340"/>
                  <a:pt x="934" y="340"/>
                  <a:pt x="933" y="340"/>
                </a:cubicBezTo>
                <a:cubicBezTo>
                  <a:pt x="933" y="340"/>
                  <a:pt x="933" y="340"/>
                  <a:pt x="933" y="340"/>
                </a:cubicBezTo>
                <a:cubicBezTo>
                  <a:pt x="931" y="340"/>
                  <a:pt x="929" y="339"/>
                  <a:pt x="928" y="337"/>
                </a:cubicBezTo>
                <a:close/>
                <a:moveTo>
                  <a:pt x="35" y="314"/>
                </a:moveTo>
                <a:cubicBezTo>
                  <a:pt x="32" y="313"/>
                  <a:pt x="31" y="311"/>
                  <a:pt x="32" y="308"/>
                </a:cubicBezTo>
                <a:cubicBezTo>
                  <a:pt x="32" y="308"/>
                  <a:pt x="32" y="308"/>
                  <a:pt x="32" y="308"/>
                </a:cubicBezTo>
                <a:cubicBezTo>
                  <a:pt x="33" y="305"/>
                  <a:pt x="36" y="304"/>
                  <a:pt x="39" y="305"/>
                </a:cubicBezTo>
                <a:cubicBezTo>
                  <a:pt x="39" y="305"/>
                  <a:pt x="39" y="305"/>
                  <a:pt x="39" y="305"/>
                </a:cubicBezTo>
                <a:cubicBezTo>
                  <a:pt x="41" y="306"/>
                  <a:pt x="43" y="309"/>
                  <a:pt x="42" y="312"/>
                </a:cubicBezTo>
                <a:cubicBezTo>
                  <a:pt x="42" y="312"/>
                  <a:pt x="42" y="312"/>
                  <a:pt x="42" y="312"/>
                </a:cubicBezTo>
                <a:cubicBezTo>
                  <a:pt x="41" y="314"/>
                  <a:pt x="39" y="315"/>
                  <a:pt x="37" y="315"/>
                </a:cubicBezTo>
                <a:cubicBezTo>
                  <a:pt x="37" y="315"/>
                  <a:pt x="37" y="315"/>
                  <a:pt x="37" y="315"/>
                </a:cubicBezTo>
                <a:cubicBezTo>
                  <a:pt x="36" y="315"/>
                  <a:pt x="36" y="315"/>
                  <a:pt x="35" y="314"/>
                </a:cubicBezTo>
                <a:close/>
                <a:moveTo>
                  <a:pt x="919" y="311"/>
                </a:moveTo>
                <a:cubicBezTo>
                  <a:pt x="918" y="308"/>
                  <a:pt x="920" y="305"/>
                  <a:pt x="922" y="304"/>
                </a:cubicBezTo>
                <a:cubicBezTo>
                  <a:pt x="922" y="304"/>
                  <a:pt x="922" y="304"/>
                  <a:pt x="922" y="304"/>
                </a:cubicBezTo>
                <a:cubicBezTo>
                  <a:pt x="925" y="303"/>
                  <a:pt x="928" y="304"/>
                  <a:pt x="929" y="307"/>
                </a:cubicBezTo>
                <a:cubicBezTo>
                  <a:pt x="929" y="307"/>
                  <a:pt x="929" y="307"/>
                  <a:pt x="929" y="307"/>
                </a:cubicBezTo>
                <a:cubicBezTo>
                  <a:pt x="930" y="310"/>
                  <a:pt x="928" y="312"/>
                  <a:pt x="926" y="313"/>
                </a:cubicBezTo>
                <a:cubicBezTo>
                  <a:pt x="926" y="313"/>
                  <a:pt x="926" y="313"/>
                  <a:pt x="926" y="313"/>
                </a:cubicBezTo>
                <a:cubicBezTo>
                  <a:pt x="925" y="314"/>
                  <a:pt x="924" y="314"/>
                  <a:pt x="924" y="314"/>
                </a:cubicBezTo>
                <a:cubicBezTo>
                  <a:pt x="924" y="314"/>
                  <a:pt x="924" y="314"/>
                  <a:pt x="924" y="314"/>
                </a:cubicBezTo>
                <a:cubicBezTo>
                  <a:pt x="922" y="314"/>
                  <a:pt x="920" y="313"/>
                  <a:pt x="919" y="311"/>
                </a:cubicBezTo>
                <a:close/>
                <a:moveTo>
                  <a:pt x="46" y="289"/>
                </a:moveTo>
                <a:cubicBezTo>
                  <a:pt x="43" y="287"/>
                  <a:pt x="42" y="284"/>
                  <a:pt x="43" y="282"/>
                </a:cubicBezTo>
                <a:cubicBezTo>
                  <a:pt x="43" y="282"/>
                  <a:pt x="43" y="282"/>
                  <a:pt x="43" y="282"/>
                </a:cubicBezTo>
                <a:cubicBezTo>
                  <a:pt x="43" y="282"/>
                  <a:pt x="43" y="282"/>
                  <a:pt x="43" y="282"/>
                </a:cubicBezTo>
                <a:cubicBezTo>
                  <a:pt x="43" y="282"/>
                  <a:pt x="43" y="282"/>
                  <a:pt x="43" y="282"/>
                </a:cubicBezTo>
                <a:cubicBezTo>
                  <a:pt x="44" y="279"/>
                  <a:pt x="47" y="278"/>
                  <a:pt x="50" y="279"/>
                </a:cubicBezTo>
                <a:cubicBezTo>
                  <a:pt x="50" y="279"/>
                  <a:pt x="50" y="279"/>
                  <a:pt x="50" y="279"/>
                </a:cubicBezTo>
                <a:cubicBezTo>
                  <a:pt x="52" y="281"/>
                  <a:pt x="53" y="284"/>
                  <a:pt x="52" y="286"/>
                </a:cubicBezTo>
                <a:cubicBezTo>
                  <a:pt x="52" y="286"/>
                  <a:pt x="52" y="286"/>
                  <a:pt x="52" y="286"/>
                </a:cubicBezTo>
                <a:cubicBezTo>
                  <a:pt x="51" y="288"/>
                  <a:pt x="50" y="289"/>
                  <a:pt x="48" y="289"/>
                </a:cubicBezTo>
                <a:cubicBezTo>
                  <a:pt x="48" y="289"/>
                  <a:pt x="48" y="289"/>
                  <a:pt x="48" y="289"/>
                </a:cubicBezTo>
                <a:cubicBezTo>
                  <a:pt x="47" y="289"/>
                  <a:pt x="46" y="289"/>
                  <a:pt x="46" y="289"/>
                </a:cubicBezTo>
                <a:close/>
                <a:moveTo>
                  <a:pt x="909" y="285"/>
                </a:moveTo>
                <a:cubicBezTo>
                  <a:pt x="907" y="283"/>
                  <a:pt x="908" y="280"/>
                  <a:pt x="911" y="279"/>
                </a:cubicBezTo>
                <a:cubicBezTo>
                  <a:pt x="911" y="279"/>
                  <a:pt x="911" y="279"/>
                  <a:pt x="911" y="279"/>
                </a:cubicBezTo>
                <a:cubicBezTo>
                  <a:pt x="914" y="277"/>
                  <a:pt x="916" y="279"/>
                  <a:pt x="918" y="281"/>
                </a:cubicBezTo>
                <a:cubicBezTo>
                  <a:pt x="918" y="281"/>
                  <a:pt x="918" y="281"/>
                  <a:pt x="918" y="281"/>
                </a:cubicBezTo>
                <a:cubicBezTo>
                  <a:pt x="919" y="284"/>
                  <a:pt x="918" y="287"/>
                  <a:pt x="915" y="288"/>
                </a:cubicBezTo>
                <a:cubicBezTo>
                  <a:pt x="915" y="288"/>
                  <a:pt x="915" y="288"/>
                  <a:pt x="915" y="288"/>
                </a:cubicBezTo>
                <a:cubicBezTo>
                  <a:pt x="914" y="288"/>
                  <a:pt x="914" y="288"/>
                  <a:pt x="913" y="288"/>
                </a:cubicBezTo>
                <a:cubicBezTo>
                  <a:pt x="913" y="288"/>
                  <a:pt x="913" y="288"/>
                  <a:pt x="913" y="288"/>
                </a:cubicBezTo>
                <a:cubicBezTo>
                  <a:pt x="911" y="288"/>
                  <a:pt x="909" y="287"/>
                  <a:pt x="909" y="285"/>
                </a:cubicBezTo>
                <a:close/>
                <a:moveTo>
                  <a:pt x="58" y="263"/>
                </a:moveTo>
                <a:cubicBezTo>
                  <a:pt x="55" y="262"/>
                  <a:pt x="54" y="259"/>
                  <a:pt x="56" y="257"/>
                </a:cubicBezTo>
                <a:cubicBezTo>
                  <a:pt x="56" y="257"/>
                  <a:pt x="56" y="257"/>
                  <a:pt x="56" y="257"/>
                </a:cubicBezTo>
                <a:cubicBezTo>
                  <a:pt x="57" y="254"/>
                  <a:pt x="60" y="253"/>
                  <a:pt x="62" y="255"/>
                </a:cubicBezTo>
                <a:cubicBezTo>
                  <a:pt x="62" y="255"/>
                  <a:pt x="62" y="255"/>
                  <a:pt x="62" y="255"/>
                </a:cubicBezTo>
                <a:cubicBezTo>
                  <a:pt x="65" y="256"/>
                  <a:pt x="66" y="259"/>
                  <a:pt x="64" y="261"/>
                </a:cubicBezTo>
                <a:cubicBezTo>
                  <a:pt x="64" y="261"/>
                  <a:pt x="64" y="261"/>
                  <a:pt x="64" y="261"/>
                </a:cubicBezTo>
                <a:cubicBezTo>
                  <a:pt x="63" y="263"/>
                  <a:pt x="62" y="264"/>
                  <a:pt x="60" y="264"/>
                </a:cubicBezTo>
                <a:cubicBezTo>
                  <a:pt x="60" y="264"/>
                  <a:pt x="60" y="264"/>
                  <a:pt x="60" y="264"/>
                </a:cubicBezTo>
                <a:cubicBezTo>
                  <a:pt x="59" y="264"/>
                  <a:pt x="58" y="264"/>
                  <a:pt x="58" y="263"/>
                </a:cubicBezTo>
                <a:close/>
                <a:moveTo>
                  <a:pt x="896" y="260"/>
                </a:moveTo>
                <a:cubicBezTo>
                  <a:pt x="895" y="258"/>
                  <a:pt x="896" y="255"/>
                  <a:pt x="898" y="254"/>
                </a:cubicBezTo>
                <a:cubicBezTo>
                  <a:pt x="898" y="254"/>
                  <a:pt x="898" y="254"/>
                  <a:pt x="898" y="254"/>
                </a:cubicBezTo>
                <a:cubicBezTo>
                  <a:pt x="901" y="252"/>
                  <a:pt x="904" y="253"/>
                  <a:pt x="905" y="256"/>
                </a:cubicBezTo>
                <a:cubicBezTo>
                  <a:pt x="905" y="256"/>
                  <a:pt x="905" y="256"/>
                  <a:pt x="905" y="256"/>
                </a:cubicBezTo>
                <a:cubicBezTo>
                  <a:pt x="906" y="258"/>
                  <a:pt x="906" y="261"/>
                  <a:pt x="903" y="263"/>
                </a:cubicBezTo>
                <a:cubicBezTo>
                  <a:pt x="903" y="263"/>
                  <a:pt x="903" y="263"/>
                  <a:pt x="903" y="263"/>
                </a:cubicBezTo>
                <a:cubicBezTo>
                  <a:pt x="902" y="263"/>
                  <a:pt x="902" y="263"/>
                  <a:pt x="901" y="263"/>
                </a:cubicBezTo>
                <a:cubicBezTo>
                  <a:pt x="901" y="263"/>
                  <a:pt x="901" y="263"/>
                  <a:pt x="901" y="263"/>
                </a:cubicBezTo>
                <a:cubicBezTo>
                  <a:pt x="899" y="263"/>
                  <a:pt x="897" y="262"/>
                  <a:pt x="896" y="260"/>
                </a:cubicBezTo>
                <a:close/>
                <a:moveTo>
                  <a:pt x="71" y="239"/>
                </a:moveTo>
                <a:cubicBezTo>
                  <a:pt x="69" y="237"/>
                  <a:pt x="68" y="234"/>
                  <a:pt x="69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71" y="230"/>
                  <a:pt x="74" y="229"/>
                  <a:pt x="76" y="230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9" y="232"/>
                  <a:pt x="79" y="235"/>
                  <a:pt x="78" y="237"/>
                </a:cubicBezTo>
                <a:cubicBezTo>
                  <a:pt x="78" y="237"/>
                  <a:pt x="78" y="237"/>
                  <a:pt x="78" y="237"/>
                </a:cubicBezTo>
                <a:cubicBezTo>
                  <a:pt x="77" y="239"/>
                  <a:pt x="75" y="240"/>
                  <a:pt x="74" y="240"/>
                </a:cubicBezTo>
                <a:cubicBezTo>
                  <a:pt x="74" y="240"/>
                  <a:pt x="74" y="240"/>
                  <a:pt x="74" y="240"/>
                </a:cubicBezTo>
                <a:cubicBezTo>
                  <a:pt x="73" y="240"/>
                  <a:pt x="72" y="239"/>
                  <a:pt x="71" y="239"/>
                </a:cubicBezTo>
                <a:close/>
                <a:moveTo>
                  <a:pt x="883" y="237"/>
                </a:moveTo>
                <a:cubicBezTo>
                  <a:pt x="883" y="237"/>
                  <a:pt x="883" y="237"/>
                  <a:pt x="883" y="237"/>
                </a:cubicBezTo>
                <a:cubicBezTo>
                  <a:pt x="881" y="234"/>
                  <a:pt x="882" y="231"/>
                  <a:pt x="884" y="230"/>
                </a:cubicBezTo>
                <a:cubicBezTo>
                  <a:pt x="884" y="230"/>
                  <a:pt x="884" y="230"/>
                  <a:pt x="884" y="230"/>
                </a:cubicBezTo>
                <a:cubicBezTo>
                  <a:pt x="887" y="228"/>
                  <a:pt x="890" y="229"/>
                  <a:pt x="891" y="231"/>
                </a:cubicBezTo>
                <a:cubicBezTo>
                  <a:pt x="891" y="231"/>
                  <a:pt x="891" y="231"/>
                  <a:pt x="891" y="231"/>
                </a:cubicBezTo>
                <a:cubicBezTo>
                  <a:pt x="893" y="234"/>
                  <a:pt x="892" y="237"/>
                  <a:pt x="890" y="238"/>
                </a:cubicBezTo>
                <a:cubicBezTo>
                  <a:pt x="890" y="238"/>
                  <a:pt x="890" y="238"/>
                  <a:pt x="890" y="238"/>
                </a:cubicBezTo>
                <a:cubicBezTo>
                  <a:pt x="889" y="239"/>
                  <a:pt x="888" y="239"/>
                  <a:pt x="887" y="239"/>
                </a:cubicBezTo>
                <a:cubicBezTo>
                  <a:pt x="887" y="239"/>
                  <a:pt x="887" y="239"/>
                  <a:pt x="887" y="239"/>
                </a:cubicBezTo>
                <a:cubicBezTo>
                  <a:pt x="885" y="239"/>
                  <a:pt x="884" y="238"/>
                  <a:pt x="883" y="237"/>
                </a:cubicBezTo>
                <a:close/>
                <a:moveTo>
                  <a:pt x="86" y="215"/>
                </a:moveTo>
                <a:cubicBezTo>
                  <a:pt x="84" y="214"/>
                  <a:pt x="83" y="211"/>
                  <a:pt x="85" y="208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6"/>
                  <a:pt x="89" y="205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4" y="209"/>
                  <a:pt x="95" y="212"/>
                  <a:pt x="93" y="214"/>
                </a:cubicBezTo>
                <a:cubicBezTo>
                  <a:pt x="93" y="214"/>
                  <a:pt x="93" y="214"/>
                  <a:pt x="93" y="214"/>
                </a:cubicBezTo>
                <a:cubicBezTo>
                  <a:pt x="92" y="215"/>
                  <a:pt x="90" y="216"/>
                  <a:pt x="89" y="216"/>
                </a:cubicBezTo>
                <a:cubicBezTo>
                  <a:pt x="89" y="216"/>
                  <a:pt x="89" y="216"/>
                  <a:pt x="89" y="216"/>
                </a:cubicBezTo>
                <a:cubicBezTo>
                  <a:pt x="88" y="216"/>
                  <a:pt x="87" y="216"/>
                  <a:pt x="86" y="215"/>
                </a:cubicBezTo>
                <a:close/>
                <a:moveTo>
                  <a:pt x="868" y="213"/>
                </a:moveTo>
                <a:cubicBezTo>
                  <a:pt x="866" y="211"/>
                  <a:pt x="867" y="208"/>
                  <a:pt x="869" y="206"/>
                </a:cubicBezTo>
                <a:cubicBezTo>
                  <a:pt x="869" y="206"/>
                  <a:pt x="869" y="206"/>
                  <a:pt x="869" y="206"/>
                </a:cubicBezTo>
                <a:cubicBezTo>
                  <a:pt x="871" y="205"/>
                  <a:pt x="874" y="205"/>
                  <a:pt x="876" y="208"/>
                </a:cubicBezTo>
                <a:cubicBezTo>
                  <a:pt x="876" y="208"/>
                  <a:pt x="876" y="208"/>
                  <a:pt x="876" y="208"/>
                </a:cubicBezTo>
                <a:cubicBezTo>
                  <a:pt x="878" y="210"/>
                  <a:pt x="877" y="213"/>
                  <a:pt x="875" y="215"/>
                </a:cubicBezTo>
                <a:cubicBezTo>
                  <a:pt x="875" y="215"/>
                  <a:pt x="875" y="215"/>
                  <a:pt x="875" y="215"/>
                </a:cubicBezTo>
                <a:cubicBezTo>
                  <a:pt x="874" y="215"/>
                  <a:pt x="873" y="216"/>
                  <a:pt x="872" y="216"/>
                </a:cubicBezTo>
                <a:cubicBezTo>
                  <a:pt x="872" y="216"/>
                  <a:pt x="872" y="216"/>
                  <a:pt x="872" y="216"/>
                </a:cubicBezTo>
                <a:cubicBezTo>
                  <a:pt x="870" y="216"/>
                  <a:pt x="869" y="215"/>
                  <a:pt x="868" y="213"/>
                </a:cubicBezTo>
                <a:close/>
                <a:moveTo>
                  <a:pt x="102" y="193"/>
                </a:moveTo>
                <a:cubicBezTo>
                  <a:pt x="100" y="191"/>
                  <a:pt x="100" y="188"/>
                  <a:pt x="101" y="186"/>
                </a:cubicBezTo>
                <a:cubicBezTo>
                  <a:pt x="101" y="186"/>
                  <a:pt x="101" y="186"/>
                  <a:pt x="101" y="186"/>
                </a:cubicBezTo>
                <a:cubicBezTo>
                  <a:pt x="103" y="183"/>
                  <a:pt x="106" y="183"/>
                  <a:pt x="108" y="185"/>
                </a:cubicBezTo>
                <a:cubicBezTo>
                  <a:pt x="108" y="185"/>
                  <a:pt x="108" y="185"/>
                  <a:pt x="108" y="185"/>
                </a:cubicBezTo>
                <a:cubicBezTo>
                  <a:pt x="111" y="186"/>
                  <a:pt x="111" y="190"/>
                  <a:pt x="109" y="192"/>
                </a:cubicBezTo>
                <a:cubicBezTo>
                  <a:pt x="109" y="192"/>
                  <a:pt x="109" y="192"/>
                  <a:pt x="109" y="192"/>
                </a:cubicBezTo>
                <a:cubicBezTo>
                  <a:pt x="108" y="193"/>
                  <a:pt x="107" y="194"/>
                  <a:pt x="105" y="194"/>
                </a:cubicBezTo>
                <a:cubicBezTo>
                  <a:pt x="105" y="194"/>
                  <a:pt x="105" y="194"/>
                  <a:pt x="105" y="194"/>
                </a:cubicBezTo>
                <a:cubicBezTo>
                  <a:pt x="104" y="194"/>
                  <a:pt x="103" y="193"/>
                  <a:pt x="102" y="193"/>
                </a:cubicBezTo>
                <a:close/>
                <a:moveTo>
                  <a:pt x="851" y="191"/>
                </a:moveTo>
                <a:cubicBezTo>
                  <a:pt x="850" y="189"/>
                  <a:pt x="850" y="186"/>
                  <a:pt x="852" y="184"/>
                </a:cubicBezTo>
                <a:cubicBezTo>
                  <a:pt x="852" y="184"/>
                  <a:pt x="852" y="184"/>
                  <a:pt x="852" y="184"/>
                </a:cubicBezTo>
                <a:cubicBezTo>
                  <a:pt x="854" y="182"/>
                  <a:pt x="858" y="183"/>
                  <a:pt x="859" y="185"/>
                </a:cubicBezTo>
                <a:cubicBezTo>
                  <a:pt x="859" y="185"/>
                  <a:pt x="859" y="185"/>
                  <a:pt x="859" y="185"/>
                </a:cubicBezTo>
                <a:cubicBezTo>
                  <a:pt x="861" y="187"/>
                  <a:pt x="861" y="190"/>
                  <a:pt x="858" y="192"/>
                </a:cubicBezTo>
                <a:cubicBezTo>
                  <a:pt x="858" y="192"/>
                  <a:pt x="858" y="192"/>
                  <a:pt x="858" y="192"/>
                </a:cubicBezTo>
                <a:cubicBezTo>
                  <a:pt x="857" y="193"/>
                  <a:pt x="856" y="193"/>
                  <a:pt x="855" y="193"/>
                </a:cubicBezTo>
                <a:cubicBezTo>
                  <a:pt x="855" y="193"/>
                  <a:pt x="855" y="193"/>
                  <a:pt x="855" y="193"/>
                </a:cubicBezTo>
                <a:cubicBezTo>
                  <a:pt x="854" y="193"/>
                  <a:pt x="852" y="192"/>
                  <a:pt x="851" y="191"/>
                </a:cubicBezTo>
                <a:close/>
                <a:moveTo>
                  <a:pt x="120" y="171"/>
                </a:moveTo>
                <a:cubicBezTo>
                  <a:pt x="118" y="169"/>
                  <a:pt x="118" y="166"/>
                  <a:pt x="119" y="164"/>
                </a:cubicBezTo>
                <a:cubicBezTo>
                  <a:pt x="119" y="164"/>
                  <a:pt x="119" y="164"/>
                  <a:pt x="119" y="164"/>
                </a:cubicBezTo>
                <a:cubicBezTo>
                  <a:pt x="119" y="164"/>
                  <a:pt x="119" y="164"/>
                  <a:pt x="119" y="164"/>
                </a:cubicBezTo>
                <a:cubicBezTo>
                  <a:pt x="119" y="164"/>
                  <a:pt x="119" y="164"/>
                  <a:pt x="119" y="164"/>
                </a:cubicBezTo>
                <a:cubicBezTo>
                  <a:pt x="121" y="162"/>
                  <a:pt x="124" y="162"/>
                  <a:pt x="126" y="163"/>
                </a:cubicBezTo>
                <a:cubicBezTo>
                  <a:pt x="126" y="163"/>
                  <a:pt x="126" y="163"/>
                  <a:pt x="126" y="163"/>
                </a:cubicBezTo>
                <a:cubicBezTo>
                  <a:pt x="128" y="165"/>
                  <a:pt x="129" y="168"/>
                  <a:pt x="127" y="170"/>
                </a:cubicBezTo>
                <a:cubicBezTo>
                  <a:pt x="127" y="170"/>
                  <a:pt x="127" y="170"/>
                  <a:pt x="127" y="170"/>
                </a:cubicBezTo>
                <a:cubicBezTo>
                  <a:pt x="126" y="172"/>
                  <a:pt x="125" y="172"/>
                  <a:pt x="123" y="172"/>
                </a:cubicBezTo>
                <a:cubicBezTo>
                  <a:pt x="123" y="172"/>
                  <a:pt x="123" y="172"/>
                  <a:pt x="123" y="172"/>
                </a:cubicBezTo>
                <a:cubicBezTo>
                  <a:pt x="122" y="172"/>
                  <a:pt x="121" y="172"/>
                  <a:pt x="120" y="171"/>
                </a:cubicBezTo>
                <a:close/>
                <a:moveTo>
                  <a:pt x="834" y="170"/>
                </a:moveTo>
                <a:cubicBezTo>
                  <a:pt x="832" y="168"/>
                  <a:pt x="832" y="165"/>
                  <a:pt x="834" y="163"/>
                </a:cubicBezTo>
                <a:cubicBezTo>
                  <a:pt x="834" y="163"/>
                  <a:pt x="834" y="163"/>
                  <a:pt x="834" y="163"/>
                </a:cubicBezTo>
                <a:cubicBezTo>
                  <a:pt x="836" y="161"/>
                  <a:pt x="839" y="161"/>
                  <a:pt x="841" y="163"/>
                </a:cubicBezTo>
                <a:cubicBezTo>
                  <a:pt x="841" y="163"/>
                  <a:pt x="841" y="163"/>
                  <a:pt x="841" y="163"/>
                </a:cubicBezTo>
                <a:cubicBezTo>
                  <a:pt x="843" y="165"/>
                  <a:pt x="843" y="169"/>
                  <a:pt x="841" y="170"/>
                </a:cubicBezTo>
                <a:cubicBezTo>
                  <a:pt x="841" y="170"/>
                  <a:pt x="841" y="170"/>
                  <a:pt x="841" y="170"/>
                </a:cubicBezTo>
                <a:cubicBezTo>
                  <a:pt x="840" y="171"/>
                  <a:pt x="839" y="172"/>
                  <a:pt x="838" y="172"/>
                </a:cubicBezTo>
                <a:cubicBezTo>
                  <a:pt x="838" y="172"/>
                  <a:pt x="838" y="172"/>
                  <a:pt x="838" y="172"/>
                </a:cubicBezTo>
                <a:cubicBezTo>
                  <a:pt x="836" y="172"/>
                  <a:pt x="835" y="171"/>
                  <a:pt x="834" y="170"/>
                </a:cubicBezTo>
                <a:close/>
                <a:moveTo>
                  <a:pt x="139" y="150"/>
                </a:moveTo>
                <a:cubicBezTo>
                  <a:pt x="137" y="148"/>
                  <a:pt x="137" y="145"/>
                  <a:pt x="139" y="143"/>
                </a:cubicBezTo>
                <a:cubicBezTo>
                  <a:pt x="139" y="143"/>
                  <a:pt x="139" y="143"/>
                  <a:pt x="139" y="143"/>
                </a:cubicBezTo>
                <a:cubicBezTo>
                  <a:pt x="139" y="143"/>
                  <a:pt x="139" y="143"/>
                  <a:pt x="139" y="143"/>
                </a:cubicBezTo>
                <a:cubicBezTo>
                  <a:pt x="139" y="143"/>
                  <a:pt x="139" y="143"/>
                  <a:pt x="139" y="143"/>
                </a:cubicBezTo>
                <a:cubicBezTo>
                  <a:pt x="140" y="141"/>
                  <a:pt x="144" y="141"/>
                  <a:pt x="146" y="143"/>
                </a:cubicBezTo>
                <a:cubicBezTo>
                  <a:pt x="146" y="143"/>
                  <a:pt x="146" y="143"/>
                  <a:pt x="146" y="143"/>
                </a:cubicBezTo>
                <a:cubicBezTo>
                  <a:pt x="148" y="145"/>
                  <a:pt x="148" y="148"/>
                  <a:pt x="146" y="150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5" y="151"/>
                  <a:pt x="143" y="152"/>
                  <a:pt x="142" y="152"/>
                </a:cubicBezTo>
                <a:cubicBezTo>
                  <a:pt x="142" y="152"/>
                  <a:pt x="142" y="152"/>
                  <a:pt x="142" y="152"/>
                </a:cubicBezTo>
                <a:cubicBezTo>
                  <a:pt x="141" y="152"/>
                  <a:pt x="140" y="151"/>
                  <a:pt x="139" y="150"/>
                </a:cubicBezTo>
                <a:close/>
                <a:moveTo>
                  <a:pt x="815" y="150"/>
                </a:moveTo>
                <a:cubicBezTo>
                  <a:pt x="815" y="150"/>
                  <a:pt x="815" y="150"/>
                  <a:pt x="815" y="150"/>
                </a:cubicBezTo>
                <a:cubicBezTo>
                  <a:pt x="813" y="148"/>
                  <a:pt x="813" y="145"/>
                  <a:pt x="815" y="143"/>
                </a:cubicBezTo>
                <a:cubicBezTo>
                  <a:pt x="815" y="143"/>
                  <a:pt x="815" y="143"/>
                  <a:pt x="815" y="143"/>
                </a:cubicBezTo>
                <a:cubicBezTo>
                  <a:pt x="817" y="141"/>
                  <a:pt x="820" y="141"/>
                  <a:pt x="822" y="143"/>
                </a:cubicBezTo>
                <a:cubicBezTo>
                  <a:pt x="822" y="143"/>
                  <a:pt x="822" y="143"/>
                  <a:pt x="822" y="143"/>
                </a:cubicBezTo>
                <a:cubicBezTo>
                  <a:pt x="822" y="143"/>
                  <a:pt x="822" y="143"/>
                  <a:pt x="822" y="143"/>
                </a:cubicBezTo>
                <a:cubicBezTo>
                  <a:pt x="822" y="143"/>
                  <a:pt x="822" y="143"/>
                  <a:pt x="822" y="143"/>
                </a:cubicBezTo>
                <a:cubicBezTo>
                  <a:pt x="824" y="145"/>
                  <a:pt x="824" y="148"/>
                  <a:pt x="822" y="150"/>
                </a:cubicBezTo>
                <a:cubicBezTo>
                  <a:pt x="822" y="150"/>
                  <a:pt x="822" y="150"/>
                  <a:pt x="822" y="150"/>
                </a:cubicBezTo>
                <a:cubicBezTo>
                  <a:pt x="821" y="151"/>
                  <a:pt x="820" y="151"/>
                  <a:pt x="819" y="151"/>
                </a:cubicBezTo>
                <a:cubicBezTo>
                  <a:pt x="819" y="151"/>
                  <a:pt x="819" y="151"/>
                  <a:pt x="819" y="151"/>
                </a:cubicBezTo>
                <a:cubicBezTo>
                  <a:pt x="817" y="151"/>
                  <a:pt x="816" y="151"/>
                  <a:pt x="815" y="150"/>
                </a:cubicBezTo>
                <a:close/>
                <a:moveTo>
                  <a:pt x="159" y="131"/>
                </a:moveTo>
                <a:cubicBezTo>
                  <a:pt x="157" y="129"/>
                  <a:pt x="157" y="126"/>
                  <a:pt x="159" y="124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161" y="122"/>
                  <a:pt x="164" y="122"/>
                  <a:pt x="166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8" y="126"/>
                  <a:pt x="168" y="129"/>
                  <a:pt x="166" y="131"/>
                </a:cubicBezTo>
                <a:cubicBezTo>
                  <a:pt x="166" y="131"/>
                  <a:pt x="166" y="131"/>
                  <a:pt x="166" y="131"/>
                </a:cubicBezTo>
                <a:cubicBezTo>
                  <a:pt x="165" y="132"/>
                  <a:pt x="163" y="132"/>
                  <a:pt x="162" y="132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61" y="132"/>
                  <a:pt x="160" y="132"/>
                  <a:pt x="159" y="131"/>
                </a:cubicBezTo>
                <a:close/>
                <a:moveTo>
                  <a:pt x="795" y="131"/>
                </a:moveTo>
                <a:cubicBezTo>
                  <a:pt x="793" y="129"/>
                  <a:pt x="793" y="126"/>
                  <a:pt x="795" y="124"/>
                </a:cubicBezTo>
                <a:cubicBezTo>
                  <a:pt x="795" y="124"/>
                  <a:pt x="795" y="124"/>
                  <a:pt x="795" y="124"/>
                </a:cubicBezTo>
                <a:cubicBezTo>
                  <a:pt x="796" y="122"/>
                  <a:pt x="800" y="121"/>
                  <a:pt x="802" y="123"/>
                </a:cubicBezTo>
                <a:cubicBezTo>
                  <a:pt x="802" y="123"/>
                  <a:pt x="802" y="123"/>
                  <a:pt x="802" y="123"/>
                </a:cubicBezTo>
                <a:cubicBezTo>
                  <a:pt x="802" y="123"/>
                  <a:pt x="802" y="123"/>
                  <a:pt x="802" y="123"/>
                </a:cubicBezTo>
                <a:cubicBezTo>
                  <a:pt x="802" y="123"/>
                  <a:pt x="802" y="123"/>
                  <a:pt x="802" y="123"/>
                </a:cubicBezTo>
                <a:cubicBezTo>
                  <a:pt x="804" y="125"/>
                  <a:pt x="804" y="128"/>
                  <a:pt x="802" y="130"/>
                </a:cubicBezTo>
                <a:cubicBezTo>
                  <a:pt x="802" y="130"/>
                  <a:pt x="802" y="130"/>
                  <a:pt x="802" y="130"/>
                </a:cubicBezTo>
                <a:cubicBezTo>
                  <a:pt x="801" y="131"/>
                  <a:pt x="800" y="132"/>
                  <a:pt x="798" y="132"/>
                </a:cubicBezTo>
                <a:cubicBezTo>
                  <a:pt x="798" y="132"/>
                  <a:pt x="798" y="132"/>
                  <a:pt x="798" y="132"/>
                </a:cubicBezTo>
                <a:cubicBezTo>
                  <a:pt x="797" y="132"/>
                  <a:pt x="796" y="132"/>
                  <a:pt x="795" y="131"/>
                </a:cubicBezTo>
                <a:close/>
                <a:moveTo>
                  <a:pt x="180" y="112"/>
                </a:moveTo>
                <a:cubicBezTo>
                  <a:pt x="178" y="110"/>
                  <a:pt x="178" y="107"/>
                  <a:pt x="180" y="105"/>
                </a:cubicBezTo>
                <a:cubicBezTo>
                  <a:pt x="180" y="105"/>
                  <a:pt x="180" y="105"/>
                  <a:pt x="180" y="105"/>
                </a:cubicBezTo>
                <a:cubicBezTo>
                  <a:pt x="182" y="104"/>
                  <a:pt x="186" y="104"/>
                  <a:pt x="187" y="106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189" y="108"/>
                  <a:pt x="189" y="112"/>
                  <a:pt x="187" y="113"/>
                </a:cubicBezTo>
                <a:cubicBezTo>
                  <a:pt x="187" y="113"/>
                  <a:pt x="187" y="113"/>
                  <a:pt x="187" y="113"/>
                </a:cubicBezTo>
                <a:cubicBezTo>
                  <a:pt x="186" y="114"/>
                  <a:pt x="185" y="114"/>
                  <a:pt x="183" y="114"/>
                </a:cubicBezTo>
                <a:cubicBezTo>
                  <a:pt x="183" y="114"/>
                  <a:pt x="183" y="114"/>
                  <a:pt x="183" y="114"/>
                </a:cubicBezTo>
                <a:cubicBezTo>
                  <a:pt x="182" y="114"/>
                  <a:pt x="181" y="114"/>
                  <a:pt x="180" y="112"/>
                </a:cubicBezTo>
                <a:close/>
                <a:moveTo>
                  <a:pt x="774" y="113"/>
                </a:moveTo>
                <a:cubicBezTo>
                  <a:pt x="772" y="111"/>
                  <a:pt x="771" y="108"/>
                  <a:pt x="773" y="106"/>
                </a:cubicBezTo>
                <a:cubicBezTo>
                  <a:pt x="773" y="106"/>
                  <a:pt x="773" y="106"/>
                  <a:pt x="773" y="106"/>
                </a:cubicBezTo>
                <a:cubicBezTo>
                  <a:pt x="775" y="104"/>
                  <a:pt x="778" y="103"/>
                  <a:pt x="780" y="105"/>
                </a:cubicBezTo>
                <a:cubicBezTo>
                  <a:pt x="780" y="105"/>
                  <a:pt x="780" y="105"/>
                  <a:pt x="780" y="105"/>
                </a:cubicBezTo>
                <a:cubicBezTo>
                  <a:pt x="782" y="107"/>
                  <a:pt x="783" y="110"/>
                  <a:pt x="781" y="112"/>
                </a:cubicBezTo>
                <a:cubicBezTo>
                  <a:pt x="781" y="112"/>
                  <a:pt x="781" y="112"/>
                  <a:pt x="781" y="112"/>
                </a:cubicBezTo>
                <a:cubicBezTo>
                  <a:pt x="780" y="113"/>
                  <a:pt x="779" y="114"/>
                  <a:pt x="777" y="114"/>
                </a:cubicBezTo>
                <a:cubicBezTo>
                  <a:pt x="777" y="114"/>
                  <a:pt x="777" y="114"/>
                  <a:pt x="777" y="114"/>
                </a:cubicBezTo>
                <a:cubicBezTo>
                  <a:pt x="776" y="114"/>
                  <a:pt x="775" y="114"/>
                  <a:pt x="774" y="113"/>
                </a:cubicBezTo>
                <a:close/>
                <a:moveTo>
                  <a:pt x="202" y="95"/>
                </a:moveTo>
                <a:cubicBezTo>
                  <a:pt x="200" y="93"/>
                  <a:pt x="201" y="90"/>
                  <a:pt x="203" y="88"/>
                </a:cubicBezTo>
                <a:cubicBezTo>
                  <a:pt x="203" y="88"/>
                  <a:pt x="203" y="88"/>
                  <a:pt x="203" y="88"/>
                </a:cubicBezTo>
                <a:cubicBezTo>
                  <a:pt x="205" y="87"/>
                  <a:pt x="208" y="87"/>
                  <a:pt x="210" y="90"/>
                </a:cubicBezTo>
                <a:cubicBezTo>
                  <a:pt x="210" y="90"/>
                  <a:pt x="210" y="90"/>
                  <a:pt x="210" y="90"/>
                </a:cubicBezTo>
                <a:cubicBezTo>
                  <a:pt x="211" y="92"/>
                  <a:pt x="211" y="95"/>
                  <a:pt x="209" y="97"/>
                </a:cubicBezTo>
                <a:cubicBezTo>
                  <a:pt x="209" y="97"/>
                  <a:pt x="209" y="97"/>
                  <a:pt x="209" y="97"/>
                </a:cubicBezTo>
                <a:cubicBezTo>
                  <a:pt x="208" y="97"/>
                  <a:pt x="207" y="98"/>
                  <a:pt x="206" y="98"/>
                </a:cubicBezTo>
                <a:cubicBezTo>
                  <a:pt x="206" y="98"/>
                  <a:pt x="206" y="98"/>
                  <a:pt x="206" y="98"/>
                </a:cubicBezTo>
                <a:cubicBezTo>
                  <a:pt x="204" y="98"/>
                  <a:pt x="203" y="97"/>
                  <a:pt x="202" y="95"/>
                </a:cubicBezTo>
                <a:close/>
                <a:moveTo>
                  <a:pt x="752" y="96"/>
                </a:moveTo>
                <a:cubicBezTo>
                  <a:pt x="750" y="95"/>
                  <a:pt x="749" y="91"/>
                  <a:pt x="751" y="89"/>
                </a:cubicBezTo>
                <a:cubicBezTo>
                  <a:pt x="751" y="89"/>
                  <a:pt x="751" y="89"/>
                  <a:pt x="751" y="89"/>
                </a:cubicBezTo>
                <a:cubicBezTo>
                  <a:pt x="752" y="87"/>
                  <a:pt x="755" y="86"/>
                  <a:pt x="758" y="88"/>
                </a:cubicBezTo>
                <a:cubicBezTo>
                  <a:pt x="758" y="88"/>
                  <a:pt x="758" y="88"/>
                  <a:pt x="758" y="88"/>
                </a:cubicBezTo>
                <a:cubicBezTo>
                  <a:pt x="758" y="88"/>
                  <a:pt x="758" y="88"/>
                  <a:pt x="758" y="88"/>
                </a:cubicBezTo>
                <a:cubicBezTo>
                  <a:pt x="758" y="88"/>
                  <a:pt x="758" y="88"/>
                  <a:pt x="758" y="88"/>
                </a:cubicBezTo>
                <a:cubicBezTo>
                  <a:pt x="760" y="90"/>
                  <a:pt x="761" y="93"/>
                  <a:pt x="759" y="95"/>
                </a:cubicBezTo>
                <a:cubicBezTo>
                  <a:pt x="759" y="95"/>
                  <a:pt x="759" y="95"/>
                  <a:pt x="759" y="95"/>
                </a:cubicBezTo>
                <a:cubicBezTo>
                  <a:pt x="758" y="96"/>
                  <a:pt x="756" y="97"/>
                  <a:pt x="755" y="97"/>
                </a:cubicBezTo>
                <a:cubicBezTo>
                  <a:pt x="755" y="97"/>
                  <a:pt x="755" y="97"/>
                  <a:pt x="755" y="97"/>
                </a:cubicBezTo>
                <a:cubicBezTo>
                  <a:pt x="754" y="97"/>
                  <a:pt x="753" y="97"/>
                  <a:pt x="752" y="96"/>
                </a:cubicBezTo>
                <a:close/>
                <a:moveTo>
                  <a:pt x="225" y="80"/>
                </a:moveTo>
                <a:cubicBezTo>
                  <a:pt x="223" y="77"/>
                  <a:pt x="224" y="74"/>
                  <a:pt x="226" y="73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229" y="71"/>
                  <a:pt x="232" y="72"/>
                  <a:pt x="233" y="74"/>
                </a:cubicBezTo>
                <a:cubicBezTo>
                  <a:pt x="233" y="74"/>
                  <a:pt x="233" y="74"/>
                  <a:pt x="233" y="74"/>
                </a:cubicBezTo>
                <a:cubicBezTo>
                  <a:pt x="235" y="77"/>
                  <a:pt x="234" y="80"/>
                  <a:pt x="232" y="81"/>
                </a:cubicBezTo>
                <a:cubicBezTo>
                  <a:pt x="232" y="81"/>
                  <a:pt x="232" y="81"/>
                  <a:pt x="232" y="81"/>
                </a:cubicBezTo>
                <a:cubicBezTo>
                  <a:pt x="231" y="82"/>
                  <a:pt x="230" y="82"/>
                  <a:pt x="229" y="82"/>
                </a:cubicBezTo>
                <a:cubicBezTo>
                  <a:pt x="229" y="82"/>
                  <a:pt x="229" y="82"/>
                  <a:pt x="229" y="82"/>
                </a:cubicBezTo>
                <a:cubicBezTo>
                  <a:pt x="227" y="82"/>
                  <a:pt x="226" y="81"/>
                  <a:pt x="225" y="80"/>
                </a:cubicBezTo>
                <a:close/>
                <a:moveTo>
                  <a:pt x="729" y="81"/>
                </a:moveTo>
                <a:cubicBezTo>
                  <a:pt x="727" y="79"/>
                  <a:pt x="726" y="76"/>
                  <a:pt x="727" y="74"/>
                </a:cubicBezTo>
                <a:cubicBezTo>
                  <a:pt x="727" y="74"/>
                  <a:pt x="727" y="74"/>
                  <a:pt x="727" y="74"/>
                </a:cubicBezTo>
                <a:cubicBezTo>
                  <a:pt x="729" y="72"/>
                  <a:pt x="732" y="71"/>
                  <a:pt x="734" y="72"/>
                </a:cubicBezTo>
                <a:cubicBezTo>
                  <a:pt x="734" y="72"/>
                  <a:pt x="734" y="72"/>
                  <a:pt x="734" y="72"/>
                </a:cubicBezTo>
                <a:cubicBezTo>
                  <a:pt x="737" y="74"/>
                  <a:pt x="737" y="77"/>
                  <a:pt x="736" y="79"/>
                </a:cubicBezTo>
                <a:cubicBezTo>
                  <a:pt x="736" y="79"/>
                  <a:pt x="736" y="79"/>
                  <a:pt x="736" y="79"/>
                </a:cubicBezTo>
                <a:cubicBezTo>
                  <a:pt x="735" y="81"/>
                  <a:pt x="733" y="82"/>
                  <a:pt x="732" y="82"/>
                </a:cubicBezTo>
                <a:cubicBezTo>
                  <a:pt x="732" y="82"/>
                  <a:pt x="732" y="82"/>
                  <a:pt x="732" y="82"/>
                </a:cubicBezTo>
                <a:cubicBezTo>
                  <a:pt x="731" y="82"/>
                  <a:pt x="730" y="81"/>
                  <a:pt x="729" y="81"/>
                </a:cubicBezTo>
                <a:close/>
                <a:moveTo>
                  <a:pt x="249" y="65"/>
                </a:moveTo>
                <a:cubicBezTo>
                  <a:pt x="247" y="63"/>
                  <a:pt x="248" y="60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3" y="57"/>
                  <a:pt x="256" y="58"/>
                  <a:pt x="257" y="61"/>
                </a:cubicBezTo>
                <a:cubicBezTo>
                  <a:pt x="257" y="61"/>
                  <a:pt x="257" y="61"/>
                  <a:pt x="257" y="61"/>
                </a:cubicBezTo>
                <a:cubicBezTo>
                  <a:pt x="259" y="63"/>
                  <a:pt x="258" y="66"/>
                  <a:pt x="255" y="67"/>
                </a:cubicBezTo>
                <a:cubicBezTo>
                  <a:pt x="255" y="67"/>
                  <a:pt x="255" y="67"/>
                  <a:pt x="255" y="67"/>
                </a:cubicBezTo>
                <a:cubicBezTo>
                  <a:pt x="255" y="68"/>
                  <a:pt x="254" y="68"/>
                  <a:pt x="253" y="68"/>
                </a:cubicBezTo>
                <a:cubicBezTo>
                  <a:pt x="253" y="68"/>
                  <a:pt x="253" y="68"/>
                  <a:pt x="253" y="68"/>
                </a:cubicBezTo>
                <a:cubicBezTo>
                  <a:pt x="251" y="68"/>
                  <a:pt x="249" y="67"/>
                  <a:pt x="249" y="65"/>
                </a:cubicBezTo>
                <a:close/>
                <a:moveTo>
                  <a:pt x="705" y="67"/>
                </a:moveTo>
                <a:cubicBezTo>
                  <a:pt x="703" y="66"/>
                  <a:pt x="702" y="63"/>
                  <a:pt x="703" y="60"/>
                </a:cubicBezTo>
                <a:cubicBezTo>
                  <a:pt x="703" y="60"/>
                  <a:pt x="703" y="60"/>
                  <a:pt x="703" y="60"/>
                </a:cubicBezTo>
                <a:cubicBezTo>
                  <a:pt x="704" y="58"/>
                  <a:pt x="707" y="57"/>
                  <a:pt x="710" y="58"/>
                </a:cubicBezTo>
                <a:cubicBezTo>
                  <a:pt x="710" y="58"/>
                  <a:pt x="710" y="58"/>
                  <a:pt x="710" y="58"/>
                </a:cubicBezTo>
                <a:cubicBezTo>
                  <a:pt x="712" y="59"/>
                  <a:pt x="713" y="62"/>
                  <a:pt x="712" y="65"/>
                </a:cubicBezTo>
                <a:cubicBezTo>
                  <a:pt x="712" y="65"/>
                  <a:pt x="712" y="65"/>
                  <a:pt x="712" y="65"/>
                </a:cubicBezTo>
                <a:cubicBezTo>
                  <a:pt x="711" y="67"/>
                  <a:pt x="709" y="68"/>
                  <a:pt x="708" y="68"/>
                </a:cubicBezTo>
                <a:cubicBezTo>
                  <a:pt x="708" y="68"/>
                  <a:pt x="708" y="68"/>
                  <a:pt x="708" y="68"/>
                </a:cubicBezTo>
                <a:cubicBezTo>
                  <a:pt x="707" y="68"/>
                  <a:pt x="706" y="67"/>
                  <a:pt x="705" y="67"/>
                </a:cubicBezTo>
                <a:close/>
                <a:moveTo>
                  <a:pt x="273" y="52"/>
                </a:moveTo>
                <a:cubicBezTo>
                  <a:pt x="272" y="50"/>
                  <a:pt x="273" y="47"/>
                  <a:pt x="276" y="46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8" y="45"/>
                  <a:pt x="281" y="46"/>
                  <a:pt x="282" y="48"/>
                </a:cubicBezTo>
                <a:cubicBezTo>
                  <a:pt x="282" y="48"/>
                  <a:pt x="282" y="48"/>
                  <a:pt x="282" y="48"/>
                </a:cubicBezTo>
                <a:cubicBezTo>
                  <a:pt x="283" y="51"/>
                  <a:pt x="282" y="54"/>
                  <a:pt x="280" y="55"/>
                </a:cubicBezTo>
                <a:cubicBezTo>
                  <a:pt x="280" y="55"/>
                  <a:pt x="280" y="55"/>
                  <a:pt x="280" y="55"/>
                </a:cubicBezTo>
                <a:cubicBezTo>
                  <a:pt x="279" y="55"/>
                  <a:pt x="278" y="55"/>
                  <a:pt x="278" y="55"/>
                </a:cubicBezTo>
                <a:cubicBezTo>
                  <a:pt x="278" y="55"/>
                  <a:pt x="278" y="55"/>
                  <a:pt x="278" y="55"/>
                </a:cubicBezTo>
                <a:cubicBezTo>
                  <a:pt x="276" y="55"/>
                  <a:pt x="274" y="54"/>
                  <a:pt x="273" y="52"/>
                </a:cubicBezTo>
                <a:close/>
                <a:moveTo>
                  <a:pt x="680" y="54"/>
                </a:moveTo>
                <a:cubicBezTo>
                  <a:pt x="678" y="53"/>
                  <a:pt x="677" y="50"/>
                  <a:pt x="678" y="48"/>
                </a:cubicBezTo>
                <a:cubicBezTo>
                  <a:pt x="678" y="48"/>
                  <a:pt x="678" y="48"/>
                  <a:pt x="678" y="48"/>
                </a:cubicBezTo>
                <a:cubicBezTo>
                  <a:pt x="679" y="45"/>
                  <a:pt x="682" y="44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ubicBezTo>
                  <a:pt x="687" y="47"/>
                  <a:pt x="688" y="50"/>
                  <a:pt x="687" y="52"/>
                </a:cubicBezTo>
                <a:cubicBezTo>
                  <a:pt x="687" y="52"/>
                  <a:pt x="687" y="52"/>
                  <a:pt x="687" y="52"/>
                </a:cubicBezTo>
                <a:cubicBezTo>
                  <a:pt x="686" y="54"/>
                  <a:pt x="684" y="55"/>
                  <a:pt x="683" y="55"/>
                </a:cubicBezTo>
                <a:cubicBezTo>
                  <a:pt x="683" y="55"/>
                  <a:pt x="683" y="55"/>
                  <a:pt x="683" y="55"/>
                </a:cubicBezTo>
                <a:cubicBezTo>
                  <a:pt x="682" y="55"/>
                  <a:pt x="681" y="55"/>
                  <a:pt x="680" y="54"/>
                </a:cubicBezTo>
                <a:close/>
                <a:moveTo>
                  <a:pt x="299" y="41"/>
                </a:moveTo>
                <a:cubicBezTo>
                  <a:pt x="298" y="38"/>
                  <a:pt x="299" y="36"/>
                  <a:pt x="301" y="34"/>
                </a:cubicBezTo>
                <a:cubicBezTo>
                  <a:pt x="301" y="34"/>
                  <a:pt x="301" y="34"/>
                  <a:pt x="301" y="34"/>
                </a:cubicBezTo>
                <a:cubicBezTo>
                  <a:pt x="301" y="34"/>
                  <a:pt x="301" y="34"/>
                  <a:pt x="301" y="34"/>
                </a:cubicBezTo>
                <a:cubicBezTo>
                  <a:pt x="301" y="34"/>
                  <a:pt x="301" y="34"/>
                  <a:pt x="301" y="34"/>
                </a:cubicBezTo>
                <a:cubicBezTo>
                  <a:pt x="304" y="33"/>
                  <a:pt x="307" y="35"/>
                  <a:pt x="308" y="37"/>
                </a:cubicBezTo>
                <a:cubicBezTo>
                  <a:pt x="308" y="37"/>
                  <a:pt x="308" y="37"/>
                  <a:pt x="308" y="37"/>
                </a:cubicBezTo>
                <a:cubicBezTo>
                  <a:pt x="309" y="40"/>
                  <a:pt x="308" y="43"/>
                  <a:pt x="305" y="44"/>
                </a:cubicBezTo>
                <a:cubicBezTo>
                  <a:pt x="305" y="44"/>
                  <a:pt x="305" y="44"/>
                  <a:pt x="305" y="44"/>
                </a:cubicBezTo>
                <a:cubicBezTo>
                  <a:pt x="304" y="44"/>
                  <a:pt x="304" y="44"/>
                  <a:pt x="303" y="44"/>
                </a:cubicBezTo>
                <a:cubicBezTo>
                  <a:pt x="303" y="44"/>
                  <a:pt x="303" y="44"/>
                  <a:pt x="303" y="44"/>
                </a:cubicBezTo>
                <a:cubicBezTo>
                  <a:pt x="301" y="44"/>
                  <a:pt x="299" y="43"/>
                  <a:pt x="299" y="41"/>
                </a:cubicBezTo>
                <a:close/>
                <a:moveTo>
                  <a:pt x="655" y="43"/>
                </a:moveTo>
                <a:cubicBezTo>
                  <a:pt x="653" y="42"/>
                  <a:pt x="651" y="39"/>
                  <a:pt x="652" y="37"/>
                </a:cubicBezTo>
                <a:cubicBezTo>
                  <a:pt x="652" y="37"/>
                  <a:pt x="652" y="37"/>
                  <a:pt x="652" y="37"/>
                </a:cubicBezTo>
                <a:cubicBezTo>
                  <a:pt x="653" y="34"/>
                  <a:pt x="656" y="33"/>
                  <a:pt x="659" y="34"/>
                </a:cubicBezTo>
                <a:cubicBezTo>
                  <a:pt x="659" y="34"/>
                  <a:pt x="659" y="34"/>
                  <a:pt x="659" y="34"/>
                </a:cubicBezTo>
                <a:cubicBezTo>
                  <a:pt x="659" y="34"/>
                  <a:pt x="659" y="34"/>
                  <a:pt x="659" y="34"/>
                </a:cubicBezTo>
                <a:cubicBezTo>
                  <a:pt x="659" y="34"/>
                  <a:pt x="659" y="34"/>
                  <a:pt x="659" y="34"/>
                </a:cubicBezTo>
                <a:cubicBezTo>
                  <a:pt x="661" y="35"/>
                  <a:pt x="663" y="38"/>
                  <a:pt x="662" y="41"/>
                </a:cubicBezTo>
                <a:cubicBezTo>
                  <a:pt x="662" y="41"/>
                  <a:pt x="662" y="41"/>
                  <a:pt x="662" y="41"/>
                </a:cubicBezTo>
                <a:cubicBezTo>
                  <a:pt x="661" y="43"/>
                  <a:pt x="659" y="44"/>
                  <a:pt x="657" y="44"/>
                </a:cubicBezTo>
                <a:cubicBezTo>
                  <a:pt x="657" y="44"/>
                  <a:pt x="657" y="44"/>
                  <a:pt x="657" y="44"/>
                </a:cubicBezTo>
                <a:cubicBezTo>
                  <a:pt x="656" y="44"/>
                  <a:pt x="656" y="44"/>
                  <a:pt x="655" y="43"/>
                </a:cubicBezTo>
                <a:close/>
                <a:moveTo>
                  <a:pt x="325" y="31"/>
                </a:moveTo>
                <a:cubicBezTo>
                  <a:pt x="324" y="28"/>
                  <a:pt x="325" y="26"/>
                  <a:pt x="328" y="25"/>
                </a:cubicBezTo>
                <a:cubicBezTo>
                  <a:pt x="328" y="25"/>
                  <a:pt x="328" y="25"/>
                  <a:pt x="328" y="25"/>
                </a:cubicBezTo>
                <a:cubicBezTo>
                  <a:pt x="330" y="24"/>
                  <a:pt x="333" y="25"/>
                  <a:pt x="334" y="28"/>
                </a:cubicBezTo>
                <a:cubicBezTo>
                  <a:pt x="334" y="28"/>
                  <a:pt x="334" y="28"/>
                  <a:pt x="334" y="28"/>
                </a:cubicBezTo>
                <a:cubicBezTo>
                  <a:pt x="335" y="30"/>
                  <a:pt x="334" y="33"/>
                  <a:pt x="331" y="34"/>
                </a:cubicBezTo>
                <a:cubicBezTo>
                  <a:pt x="331" y="34"/>
                  <a:pt x="331" y="34"/>
                  <a:pt x="331" y="34"/>
                </a:cubicBezTo>
                <a:cubicBezTo>
                  <a:pt x="330" y="34"/>
                  <a:pt x="330" y="34"/>
                  <a:pt x="329" y="34"/>
                </a:cubicBezTo>
                <a:cubicBezTo>
                  <a:pt x="329" y="34"/>
                  <a:pt x="329" y="34"/>
                  <a:pt x="329" y="34"/>
                </a:cubicBezTo>
                <a:cubicBezTo>
                  <a:pt x="327" y="34"/>
                  <a:pt x="325" y="33"/>
                  <a:pt x="325" y="31"/>
                </a:cubicBezTo>
                <a:close/>
                <a:moveTo>
                  <a:pt x="629" y="34"/>
                </a:moveTo>
                <a:cubicBezTo>
                  <a:pt x="627" y="33"/>
                  <a:pt x="625" y="30"/>
                  <a:pt x="626" y="28"/>
                </a:cubicBezTo>
                <a:cubicBezTo>
                  <a:pt x="626" y="28"/>
                  <a:pt x="626" y="28"/>
                  <a:pt x="626" y="28"/>
                </a:cubicBezTo>
                <a:cubicBezTo>
                  <a:pt x="627" y="25"/>
                  <a:pt x="630" y="23"/>
                  <a:pt x="632" y="24"/>
                </a:cubicBezTo>
                <a:cubicBezTo>
                  <a:pt x="632" y="24"/>
                  <a:pt x="632" y="24"/>
                  <a:pt x="632" y="24"/>
                </a:cubicBezTo>
                <a:cubicBezTo>
                  <a:pt x="632" y="24"/>
                  <a:pt x="632" y="24"/>
                  <a:pt x="632" y="24"/>
                </a:cubicBezTo>
                <a:cubicBezTo>
                  <a:pt x="632" y="24"/>
                  <a:pt x="632" y="24"/>
                  <a:pt x="632" y="24"/>
                </a:cubicBezTo>
                <a:cubicBezTo>
                  <a:pt x="635" y="25"/>
                  <a:pt x="636" y="28"/>
                  <a:pt x="636" y="31"/>
                </a:cubicBezTo>
                <a:cubicBezTo>
                  <a:pt x="636" y="31"/>
                  <a:pt x="636" y="31"/>
                  <a:pt x="636" y="31"/>
                </a:cubicBezTo>
                <a:cubicBezTo>
                  <a:pt x="635" y="33"/>
                  <a:pt x="633" y="34"/>
                  <a:pt x="631" y="34"/>
                </a:cubicBezTo>
                <a:cubicBezTo>
                  <a:pt x="631" y="34"/>
                  <a:pt x="631" y="34"/>
                  <a:pt x="631" y="34"/>
                </a:cubicBezTo>
                <a:cubicBezTo>
                  <a:pt x="630" y="34"/>
                  <a:pt x="630" y="34"/>
                  <a:pt x="629" y="34"/>
                </a:cubicBezTo>
                <a:close/>
                <a:moveTo>
                  <a:pt x="351" y="23"/>
                </a:moveTo>
                <a:cubicBezTo>
                  <a:pt x="350" y="20"/>
                  <a:pt x="352" y="17"/>
                  <a:pt x="355" y="17"/>
                </a:cubicBezTo>
                <a:cubicBezTo>
                  <a:pt x="355" y="17"/>
                  <a:pt x="355" y="17"/>
                  <a:pt x="355" y="17"/>
                </a:cubicBezTo>
                <a:cubicBezTo>
                  <a:pt x="357" y="16"/>
                  <a:pt x="360" y="17"/>
                  <a:pt x="361" y="20"/>
                </a:cubicBezTo>
                <a:cubicBezTo>
                  <a:pt x="361" y="20"/>
                  <a:pt x="361" y="20"/>
                  <a:pt x="361" y="20"/>
                </a:cubicBezTo>
                <a:cubicBezTo>
                  <a:pt x="362" y="23"/>
                  <a:pt x="360" y="25"/>
                  <a:pt x="357" y="26"/>
                </a:cubicBezTo>
                <a:cubicBezTo>
                  <a:pt x="357" y="26"/>
                  <a:pt x="357" y="26"/>
                  <a:pt x="357" y="26"/>
                </a:cubicBezTo>
                <a:cubicBezTo>
                  <a:pt x="357" y="26"/>
                  <a:pt x="356" y="26"/>
                  <a:pt x="356" y="26"/>
                </a:cubicBezTo>
                <a:cubicBezTo>
                  <a:pt x="356" y="26"/>
                  <a:pt x="356" y="26"/>
                  <a:pt x="356" y="26"/>
                </a:cubicBezTo>
                <a:cubicBezTo>
                  <a:pt x="354" y="26"/>
                  <a:pt x="352" y="25"/>
                  <a:pt x="351" y="23"/>
                </a:cubicBezTo>
                <a:close/>
                <a:moveTo>
                  <a:pt x="603" y="26"/>
                </a:moveTo>
                <a:cubicBezTo>
                  <a:pt x="600" y="25"/>
                  <a:pt x="599" y="22"/>
                  <a:pt x="599" y="20"/>
                </a:cubicBezTo>
                <a:cubicBezTo>
                  <a:pt x="599" y="20"/>
                  <a:pt x="599" y="20"/>
                  <a:pt x="599" y="20"/>
                </a:cubicBezTo>
                <a:cubicBezTo>
                  <a:pt x="600" y="17"/>
                  <a:pt x="603" y="15"/>
                  <a:pt x="605" y="16"/>
                </a:cubicBezTo>
                <a:cubicBezTo>
                  <a:pt x="605" y="16"/>
                  <a:pt x="605" y="16"/>
                  <a:pt x="605" y="16"/>
                </a:cubicBezTo>
                <a:cubicBezTo>
                  <a:pt x="608" y="17"/>
                  <a:pt x="610" y="20"/>
                  <a:pt x="609" y="22"/>
                </a:cubicBezTo>
                <a:cubicBezTo>
                  <a:pt x="609" y="22"/>
                  <a:pt x="609" y="22"/>
                  <a:pt x="609" y="22"/>
                </a:cubicBezTo>
                <a:cubicBezTo>
                  <a:pt x="608" y="25"/>
                  <a:pt x="606" y="26"/>
                  <a:pt x="604" y="26"/>
                </a:cubicBezTo>
                <a:cubicBezTo>
                  <a:pt x="604" y="26"/>
                  <a:pt x="604" y="26"/>
                  <a:pt x="604" y="26"/>
                </a:cubicBezTo>
                <a:cubicBezTo>
                  <a:pt x="604" y="26"/>
                  <a:pt x="603" y="26"/>
                  <a:pt x="603" y="26"/>
                </a:cubicBezTo>
                <a:close/>
                <a:moveTo>
                  <a:pt x="378" y="16"/>
                </a:moveTo>
                <a:cubicBezTo>
                  <a:pt x="378" y="13"/>
                  <a:pt x="379" y="10"/>
                  <a:pt x="382" y="10"/>
                </a:cubicBezTo>
                <a:cubicBezTo>
                  <a:pt x="382" y="10"/>
                  <a:pt x="382" y="10"/>
                  <a:pt x="382" y="10"/>
                </a:cubicBezTo>
                <a:cubicBezTo>
                  <a:pt x="385" y="9"/>
                  <a:pt x="387" y="11"/>
                  <a:pt x="388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9" y="16"/>
                  <a:pt x="387" y="19"/>
                  <a:pt x="384" y="20"/>
                </a:cubicBezTo>
                <a:cubicBezTo>
                  <a:pt x="384" y="20"/>
                  <a:pt x="384" y="20"/>
                  <a:pt x="384" y="20"/>
                </a:cubicBezTo>
                <a:cubicBezTo>
                  <a:pt x="384" y="20"/>
                  <a:pt x="383" y="20"/>
                  <a:pt x="383" y="20"/>
                </a:cubicBezTo>
                <a:cubicBezTo>
                  <a:pt x="383" y="20"/>
                  <a:pt x="383" y="20"/>
                  <a:pt x="383" y="20"/>
                </a:cubicBezTo>
                <a:cubicBezTo>
                  <a:pt x="381" y="20"/>
                  <a:pt x="379" y="18"/>
                  <a:pt x="378" y="16"/>
                </a:cubicBezTo>
                <a:close/>
                <a:moveTo>
                  <a:pt x="576" y="19"/>
                </a:moveTo>
                <a:cubicBezTo>
                  <a:pt x="573" y="19"/>
                  <a:pt x="572" y="16"/>
                  <a:pt x="572" y="14"/>
                </a:cubicBezTo>
                <a:cubicBezTo>
                  <a:pt x="572" y="14"/>
                  <a:pt x="572" y="14"/>
                  <a:pt x="572" y="14"/>
                </a:cubicBezTo>
                <a:cubicBezTo>
                  <a:pt x="573" y="11"/>
                  <a:pt x="575" y="9"/>
                  <a:pt x="578" y="10"/>
                </a:cubicBezTo>
                <a:cubicBezTo>
                  <a:pt x="578" y="10"/>
                  <a:pt x="578" y="10"/>
                  <a:pt x="578" y="10"/>
                </a:cubicBezTo>
                <a:cubicBezTo>
                  <a:pt x="581" y="10"/>
                  <a:pt x="582" y="13"/>
                  <a:pt x="582" y="16"/>
                </a:cubicBezTo>
                <a:cubicBezTo>
                  <a:pt x="582" y="16"/>
                  <a:pt x="582" y="16"/>
                  <a:pt x="582" y="16"/>
                </a:cubicBezTo>
                <a:cubicBezTo>
                  <a:pt x="581" y="18"/>
                  <a:pt x="579" y="20"/>
                  <a:pt x="577" y="20"/>
                </a:cubicBezTo>
                <a:cubicBezTo>
                  <a:pt x="577" y="20"/>
                  <a:pt x="577" y="20"/>
                  <a:pt x="577" y="20"/>
                </a:cubicBezTo>
                <a:cubicBezTo>
                  <a:pt x="577" y="20"/>
                  <a:pt x="576" y="20"/>
                  <a:pt x="576" y="19"/>
                </a:cubicBezTo>
                <a:close/>
                <a:moveTo>
                  <a:pt x="406" y="11"/>
                </a:moveTo>
                <a:cubicBezTo>
                  <a:pt x="405" y="8"/>
                  <a:pt x="407" y="5"/>
                  <a:pt x="410" y="5"/>
                </a:cubicBezTo>
                <a:cubicBezTo>
                  <a:pt x="410" y="5"/>
                  <a:pt x="410" y="5"/>
                  <a:pt x="410" y="5"/>
                </a:cubicBezTo>
                <a:cubicBezTo>
                  <a:pt x="410" y="5"/>
                  <a:pt x="410" y="5"/>
                  <a:pt x="410" y="5"/>
                </a:cubicBezTo>
                <a:cubicBezTo>
                  <a:pt x="410" y="5"/>
                  <a:pt x="410" y="5"/>
                  <a:pt x="410" y="5"/>
                </a:cubicBezTo>
                <a:cubicBezTo>
                  <a:pt x="413" y="5"/>
                  <a:pt x="415" y="6"/>
                  <a:pt x="415" y="9"/>
                </a:cubicBezTo>
                <a:cubicBezTo>
                  <a:pt x="415" y="9"/>
                  <a:pt x="415" y="9"/>
                  <a:pt x="415" y="9"/>
                </a:cubicBezTo>
                <a:cubicBezTo>
                  <a:pt x="416" y="12"/>
                  <a:pt x="414" y="14"/>
                  <a:pt x="411" y="15"/>
                </a:cubicBezTo>
                <a:cubicBezTo>
                  <a:pt x="411" y="15"/>
                  <a:pt x="411" y="15"/>
                  <a:pt x="411" y="15"/>
                </a:cubicBezTo>
                <a:cubicBezTo>
                  <a:pt x="411" y="15"/>
                  <a:pt x="411" y="15"/>
                  <a:pt x="411" y="15"/>
                </a:cubicBezTo>
                <a:cubicBezTo>
                  <a:pt x="411" y="15"/>
                  <a:pt x="411" y="15"/>
                  <a:pt x="411" y="15"/>
                </a:cubicBezTo>
                <a:cubicBezTo>
                  <a:pt x="408" y="15"/>
                  <a:pt x="406" y="13"/>
                  <a:pt x="406" y="11"/>
                </a:cubicBezTo>
                <a:close/>
                <a:moveTo>
                  <a:pt x="549" y="15"/>
                </a:moveTo>
                <a:cubicBezTo>
                  <a:pt x="546" y="14"/>
                  <a:pt x="544" y="12"/>
                  <a:pt x="545" y="9"/>
                </a:cubicBezTo>
                <a:cubicBezTo>
                  <a:pt x="545" y="9"/>
                  <a:pt x="545" y="9"/>
                  <a:pt x="545" y="9"/>
                </a:cubicBezTo>
                <a:cubicBezTo>
                  <a:pt x="545" y="6"/>
                  <a:pt x="547" y="4"/>
                  <a:pt x="550" y="5"/>
                </a:cubicBezTo>
                <a:cubicBezTo>
                  <a:pt x="550" y="5"/>
                  <a:pt x="550" y="5"/>
                  <a:pt x="550" y="5"/>
                </a:cubicBezTo>
                <a:cubicBezTo>
                  <a:pt x="553" y="5"/>
                  <a:pt x="555" y="8"/>
                  <a:pt x="554" y="10"/>
                </a:cubicBezTo>
                <a:cubicBezTo>
                  <a:pt x="554" y="10"/>
                  <a:pt x="554" y="10"/>
                  <a:pt x="554" y="10"/>
                </a:cubicBezTo>
                <a:cubicBezTo>
                  <a:pt x="554" y="13"/>
                  <a:pt x="552" y="15"/>
                  <a:pt x="549" y="15"/>
                </a:cubicBezTo>
                <a:cubicBezTo>
                  <a:pt x="549" y="15"/>
                  <a:pt x="549" y="15"/>
                  <a:pt x="549" y="15"/>
                </a:cubicBezTo>
                <a:cubicBezTo>
                  <a:pt x="549" y="15"/>
                  <a:pt x="549" y="15"/>
                  <a:pt x="549" y="15"/>
                </a:cubicBezTo>
                <a:close/>
                <a:moveTo>
                  <a:pt x="433" y="7"/>
                </a:moveTo>
                <a:cubicBezTo>
                  <a:pt x="433" y="4"/>
                  <a:pt x="435" y="2"/>
                  <a:pt x="438" y="2"/>
                </a:cubicBezTo>
                <a:cubicBezTo>
                  <a:pt x="438" y="2"/>
                  <a:pt x="438" y="2"/>
                  <a:pt x="438" y="2"/>
                </a:cubicBezTo>
                <a:cubicBezTo>
                  <a:pt x="441" y="1"/>
                  <a:pt x="443" y="3"/>
                  <a:pt x="443" y="6"/>
                </a:cubicBezTo>
                <a:cubicBezTo>
                  <a:pt x="443" y="6"/>
                  <a:pt x="443" y="6"/>
                  <a:pt x="443" y="6"/>
                </a:cubicBezTo>
                <a:cubicBezTo>
                  <a:pt x="443" y="9"/>
                  <a:pt x="441" y="11"/>
                  <a:pt x="439" y="12"/>
                </a:cubicBezTo>
                <a:cubicBezTo>
                  <a:pt x="439" y="12"/>
                  <a:pt x="439" y="12"/>
                  <a:pt x="439" y="12"/>
                </a:cubicBezTo>
                <a:cubicBezTo>
                  <a:pt x="439" y="12"/>
                  <a:pt x="438" y="12"/>
                  <a:pt x="438" y="12"/>
                </a:cubicBezTo>
                <a:cubicBezTo>
                  <a:pt x="438" y="12"/>
                  <a:pt x="438" y="12"/>
                  <a:pt x="438" y="12"/>
                </a:cubicBezTo>
                <a:cubicBezTo>
                  <a:pt x="436" y="12"/>
                  <a:pt x="433" y="10"/>
                  <a:pt x="433" y="7"/>
                </a:cubicBezTo>
                <a:close/>
                <a:moveTo>
                  <a:pt x="521" y="12"/>
                </a:moveTo>
                <a:cubicBezTo>
                  <a:pt x="521" y="12"/>
                  <a:pt x="521" y="12"/>
                  <a:pt x="521" y="12"/>
                </a:cubicBezTo>
                <a:cubicBezTo>
                  <a:pt x="519" y="11"/>
                  <a:pt x="517" y="9"/>
                  <a:pt x="517" y="6"/>
                </a:cubicBezTo>
                <a:cubicBezTo>
                  <a:pt x="517" y="6"/>
                  <a:pt x="517" y="6"/>
                  <a:pt x="517" y="6"/>
                </a:cubicBezTo>
                <a:cubicBezTo>
                  <a:pt x="517" y="3"/>
                  <a:pt x="519" y="1"/>
                  <a:pt x="522" y="2"/>
                </a:cubicBezTo>
                <a:cubicBezTo>
                  <a:pt x="522" y="2"/>
                  <a:pt x="522" y="2"/>
                  <a:pt x="522" y="2"/>
                </a:cubicBezTo>
                <a:cubicBezTo>
                  <a:pt x="525" y="2"/>
                  <a:pt x="527" y="4"/>
                  <a:pt x="527" y="7"/>
                </a:cubicBezTo>
                <a:cubicBezTo>
                  <a:pt x="527" y="7"/>
                  <a:pt x="527" y="7"/>
                  <a:pt x="527" y="7"/>
                </a:cubicBezTo>
                <a:cubicBezTo>
                  <a:pt x="527" y="10"/>
                  <a:pt x="524" y="12"/>
                  <a:pt x="522" y="12"/>
                </a:cubicBezTo>
                <a:cubicBezTo>
                  <a:pt x="522" y="12"/>
                  <a:pt x="522" y="12"/>
                  <a:pt x="522" y="12"/>
                </a:cubicBezTo>
                <a:cubicBezTo>
                  <a:pt x="522" y="12"/>
                  <a:pt x="522" y="12"/>
                  <a:pt x="521" y="12"/>
                </a:cubicBezTo>
                <a:close/>
                <a:moveTo>
                  <a:pt x="461" y="5"/>
                </a:moveTo>
                <a:cubicBezTo>
                  <a:pt x="461" y="2"/>
                  <a:pt x="463" y="0"/>
                  <a:pt x="466" y="0"/>
                </a:cubicBezTo>
                <a:cubicBezTo>
                  <a:pt x="466" y="0"/>
                  <a:pt x="466" y="0"/>
                  <a:pt x="466" y="0"/>
                </a:cubicBezTo>
                <a:cubicBezTo>
                  <a:pt x="469" y="0"/>
                  <a:pt x="471" y="2"/>
                  <a:pt x="471" y="5"/>
                </a:cubicBezTo>
                <a:cubicBezTo>
                  <a:pt x="471" y="5"/>
                  <a:pt x="471" y="5"/>
                  <a:pt x="471" y="5"/>
                </a:cubicBezTo>
                <a:cubicBezTo>
                  <a:pt x="471" y="8"/>
                  <a:pt x="469" y="10"/>
                  <a:pt x="466" y="10"/>
                </a:cubicBezTo>
                <a:cubicBezTo>
                  <a:pt x="466" y="10"/>
                  <a:pt x="466" y="10"/>
                  <a:pt x="466" y="10"/>
                </a:cubicBezTo>
                <a:cubicBezTo>
                  <a:pt x="466" y="10"/>
                  <a:pt x="466" y="10"/>
                  <a:pt x="466" y="10"/>
                </a:cubicBezTo>
                <a:cubicBezTo>
                  <a:pt x="466" y="10"/>
                  <a:pt x="466" y="10"/>
                  <a:pt x="466" y="10"/>
                </a:cubicBezTo>
                <a:cubicBezTo>
                  <a:pt x="463" y="10"/>
                  <a:pt x="461" y="8"/>
                  <a:pt x="461" y="5"/>
                </a:cubicBezTo>
                <a:close/>
                <a:moveTo>
                  <a:pt x="494" y="10"/>
                </a:moveTo>
                <a:cubicBezTo>
                  <a:pt x="491" y="10"/>
                  <a:pt x="489" y="8"/>
                  <a:pt x="489" y="5"/>
                </a:cubicBezTo>
                <a:cubicBezTo>
                  <a:pt x="489" y="5"/>
                  <a:pt x="489" y="5"/>
                  <a:pt x="489" y="5"/>
                </a:cubicBezTo>
                <a:cubicBezTo>
                  <a:pt x="489" y="2"/>
                  <a:pt x="491" y="0"/>
                  <a:pt x="49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97" y="0"/>
                  <a:pt x="499" y="2"/>
                  <a:pt x="499" y="5"/>
                </a:cubicBezTo>
                <a:cubicBezTo>
                  <a:pt x="499" y="5"/>
                  <a:pt x="499" y="5"/>
                  <a:pt x="499" y="5"/>
                </a:cubicBezTo>
                <a:cubicBezTo>
                  <a:pt x="499" y="8"/>
                  <a:pt x="497" y="10"/>
                  <a:pt x="494" y="10"/>
                </a:cubicBezTo>
                <a:cubicBezTo>
                  <a:pt x="494" y="10"/>
                  <a:pt x="494" y="10"/>
                  <a:pt x="494" y="10"/>
                </a:cubicBezTo>
                <a:cubicBezTo>
                  <a:pt x="494" y="10"/>
                  <a:pt x="494" y="10"/>
                  <a:pt x="494" y="1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" name="Oval 147">
            <a:extLst>
              <a:ext uri="{FF2B5EF4-FFF2-40B4-BE49-F238E27FC236}">
                <a16:creationId xmlns:a16="http://schemas.microsoft.com/office/drawing/2014/main" id="{42A609D1-B323-BC9B-3EF2-1ECE3FC6B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4093" y="2200209"/>
            <a:ext cx="2311091" cy="2314058"/>
          </a:xfrm>
          <a:prstGeom prst="ellipse">
            <a:avLst/>
          </a:prstGeom>
          <a:solidFill>
            <a:srgbClr val="095667"/>
          </a:solidFill>
          <a:ln>
            <a:noFill/>
          </a:ln>
          <a:effectLst>
            <a:outerShdw blurRad="254000" dist="190500" dir="2400000" sx="94000" sy="94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55BE994-991C-73B4-9991-EAA23A03DF51}"/>
              </a:ext>
            </a:extLst>
          </p:cNvPr>
          <p:cNvGrpSpPr/>
          <p:nvPr/>
        </p:nvGrpSpPr>
        <p:grpSpPr>
          <a:xfrm>
            <a:off x="3187321" y="4146355"/>
            <a:ext cx="235534" cy="235534"/>
            <a:chOff x="4625975" y="4354513"/>
            <a:chExt cx="274638" cy="274638"/>
          </a:xfrm>
          <a:solidFill>
            <a:srgbClr val="095667"/>
          </a:solidFill>
        </p:grpSpPr>
        <p:sp>
          <p:nvSpPr>
            <p:cNvPr id="66" name="Oval 125">
              <a:extLst>
                <a:ext uri="{FF2B5EF4-FFF2-40B4-BE49-F238E27FC236}">
                  <a16:creationId xmlns:a16="http://schemas.microsoft.com/office/drawing/2014/main" id="{6AD53461-0914-CCAA-ECFD-97B97518D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5975" y="4354513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Oval 131">
              <a:extLst>
                <a:ext uri="{FF2B5EF4-FFF2-40B4-BE49-F238E27FC236}">
                  <a16:creationId xmlns:a16="http://schemas.microsoft.com/office/drawing/2014/main" id="{A68B9CF4-8409-A939-6196-9EEB62AAA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4425950"/>
              <a:ext cx="130175" cy="127000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89BB1F1-308C-E43B-42F6-E6A3D80825D5}"/>
              </a:ext>
            </a:extLst>
          </p:cNvPr>
          <p:cNvGrpSpPr/>
          <p:nvPr/>
        </p:nvGrpSpPr>
        <p:grpSpPr>
          <a:xfrm>
            <a:off x="2909581" y="3240979"/>
            <a:ext cx="235534" cy="235534"/>
            <a:chOff x="4302125" y="3298825"/>
            <a:chExt cx="274638" cy="274638"/>
          </a:xfrm>
          <a:solidFill>
            <a:srgbClr val="095667"/>
          </a:solidFill>
        </p:grpSpPr>
        <p:sp>
          <p:nvSpPr>
            <p:cNvPr id="72" name="Oval 126">
              <a:extLst>
                <a:ext uri="{FF2B5EF4-FFF2-40B4-BE49-F238E27FC236}">
                  <a16:creationId xmlns:a16="http://schemas.microsoft.com/office/drawing/2014/main" id="{FA2BE6DF-D4FE-0BAB-7E98-87809F956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3298825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Oval 132">
              <a:extLst>
                <a:ext uri="{FF2B5EF4-FFF2-40B4-BE49-F238E27FC236}">
                  <a16:creationId xmlns:a16="http://schemas.microsoft.com/office/drawing/2014/main" id="{3C441212-3FC2-899A-F412-F74F276D4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0" y="3371850"/>
              <a:ext cx="128588" cy="128588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D3E9488-3BB8-952D-E799-F706BDB73E40}"/>
              </a:ext>
            </a:extLst>
          </p:cNvPr>
          <p:cNvGrpSpPr/>
          <p:nvPr/>
        </p:nvGrpSpPr>
        <p:grpSpPr>
          <a:xfrm>
            <a:off x="3187321" y="2335604"/>
            <a:ext cx="235534" cy="235534"/>
            <a:chOff x="4625975" y="2243138"/>
            <a:chExt cx="274638" cy="274638"/>
          </a:xfrm>
          <a:solidFill>
            <a:srgbClr val="095667"/>
          </a:solidFill>
        </p:grpSpPr>
        <p:sp>
          <p:nvSpPr>
            <p:cNvPr id="78" name="Oval 127">
              <a:extLst>
                <a:ext uri="{FF2B5EF4-FFF2-40B4-BE49-F238E27FC236}">
                  <a16:creationId xmlns:a16="http://schemas.microsoft.com/office/drawing/2014/main" id="{8CC80499-CA1B-F653-5F31-FCA8C9E13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5975" y="2243138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Oval 133">
              <a:extLst>
                <a:ext uri="{FF2B5EF4-FFF2-40B4-BE49-F238E27FC236}">
                  <a16:creationId xmlns:a16="http://schemas.microsoft.com/office/drawing/2014/main" id="{42C5D09C-45FF-3794-33B6-2F8AF7F4F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2316163"/>
              <a:ext cx="130175" cy="128588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96926BCE-5869-F291-FF88-E8A6F0A49F42}"/>
              </a:ext>
            </a:extLst>
          </p:cNvPr>
          <p:cNvGrpSpPr/>
          <p:nvPr/>
        </p:nvGrpSpPr>
        <p:grpSpPr>
          <a:xfrm>
            <a:off x="5722373" y="2335604"/>
            <a:ext cx="235534" cy="235534"/>
            <a:chOff x="4625975" y="4354513"/>
            <a:chExt cx="274638" cy="274638"/>
          </a:xfrm>
          <a:solidFill>
            <a:srgbClr val="095667"/>
          </a:solidFill>
        </p:grpSpPr>
        <p:sp>
          <p:nvSpPr>
            <p:cNvPr id="93" name="Oval 125">
              <a:extLst>
                <a:ext uri="{FF2B5EF4-FFF2-40B4-BE49-F238E27FC236}">
                  <a16:creationId xmlns:a16="http://schemas.microsoft.com/office/drawing/2014/main" id="{221CD4EA-7A17-427F-EC15-750CF4664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5975" y="4354513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Oval 131">
              <a:extLst>
                <a:ext uri="{FF2B5EF4-FFF2-40B4-BE49-F238E27FC236}">
                  <a16:creationId xmlns:a16="http://schemas.microsoft.com/office/drawing/2014/main" id="{0809CB4D-BE50-B15B-BEA8-81282A74E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4425950"/>
              <a:ext cx="130175" cy="127000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7B2E084-D273-C802-6DBD-FFD28EDA2D1A}"/>
              </a:ext>
            </a:extLst>
          </p:cNvPr>
          <p:cNvGrpSpPr/>
          <p:nvPr/>
        </p:nvGrpSpPr>
        <p:grpSpPr>
          <a:xfrm>
            <a:off x="6000496" y="3242340"/>
            <a:ext cx="235534" cy="235534"/>
            <a:chOff x="4302125" y="3298825"/>
            <a:chExt cx="274638" cy="274638"/>
          </a:xfrm>
          <a:solidFill>
            <a:srgbClr val="095667"/>
          </a:solidFill>
        </p:grpSpPr>
        <p:sp>
          <p:nvSpPr>
            <p:cNvPr id="96" name="Oval 126">
              <a:extLst>
                <a:ext uri="{FF2B5EF4-FFF2-40B4-BE49-F238E27FC236}">
                  <a16:creationId xmlns:a16="http://schemas.microsoft.com/office/drawing/2014/main" id="{DE7C923D-05A9-2D04-7A13-497B5E44D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3298825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Oval 132">
              <a:extLst>
                <a:ext uri="{FF2B5EF4-FFF2-40B4-BE49-F238E27FC236}">
                  <a16:creationId xmlns:a16="http://schemas.microsoft.com/office/drawing/2014/main" id="{CB02B264-6B9E-C26C-14A3-DCF47811A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0" y="3371850"/>
              <a:ext cx="128588" cy="128588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A321A24-8610-D709-FF99-17A129DA25E1}"/>
              </a:ext>
            </a:extLst>
          </p:cNvPr>
          <p:cNvGrpSpPr/>
          <p:nvPr/>
        </p:nvGrpSpPr>
        <p:grpSpPr>
          <a:xfrm>
            <a:off x="5726284" y="4149758"/>
            <a:ext cx="235534" cy="235534"/>
            <a:chOff x="4625975" y="2243138"/>
            <a:chExt cx="274638" cy="274638"/>
          </a:xfrm>
          <a:solidFill>
            <a:srgbClr val="095667"/>
          </a:solidFill>
        </p:grpSpPr>
        <p:sp>
          <p:nvSpPr>
            <p:cNvPr id="99" name="Oval 127">
              <a:extLst>
                <a:ext uri="{FF2B5EF4-FFF2-40B4-BE49-F238E27FC236}">
                  <a16:creationId xmlns:a16="http://schemas.microsoft.com/office/drawing/2014/main" id="{83707BEC-258B-ED40-F120-02FEA25DF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5975" y="2243138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Oval 133">
              <a:extLst>
                <a:ext uri="{FF2B5EF4-FFF2-40B4-BE49-F238E27FC236}">
                  <a16:creationId xmlns:a16="http://schemas.microsoft.com/office/drawing/2014/main" id="{CC2144BA-F62F-34B8-6BFA-3C06B6B66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2316163"/>
              <a:ext cx="130175" cy="128588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097315FC-600C-D204-6B6B-1BE52495FC4A}"/>
              </a:ext>
            </a:extLst>
          </p:cNvPr>
          <p:cNvSpPr txBox="1"/>
          <p:nvPr/>
        </p:nvSpPr>
        <p:spPr>
          <a:xfrm>
            <a:off x="3343044" y="2839318"/>
            <a:ext cx="246964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</a:t>
            </a:r>
          </a:p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وارد نمایید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D46E635-C986-C531-6219-CDBE4803E07E}"/>
              </a:ext>
            </a:extLst>
          </p:cNvPr>
          <p:cNvGrpSpPr/>
          <p:nvPr/>
        </p:nvGrpSpPr>
        <p:grpSpPr>
          <a:xfrm>
            <a:off x="6040956" y="1525530"/>
            <a:ext cx="2306326" cy="961196"/>
            <a:chOff x="6040956" y="1525530"/>
            <a:chExt cx="2306326" cy="961196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47F036AC-FEAE-9B1F-97C8-C88BE2D1189E}"/>
                </a:ext>
              </a:extLst>
            </p:cNvPr>
            <p:cNvGrpSpPr/>
            <p:nvPr/>
          </p:nvGrpSpPr>
          <p:grpSpPr>
            <a:xfrm>
              <a:off x="6040956" y="1525530"/>
              <a:ext cx="2306326" cy="961196"/>
              <a:chOff x="7953375" y="1298575"/>
              <a:chExt cx="2689225" cy="1120775"/>
            </a:xfrm>
            <a:effectLst/>
          </p:grpSpPr>
          <p:sp>
            <p:nvSpPr>
              <p:cNvPr id="87" name="Freeform 110">
                <a:extLst>
                  <a:ext uri="{FF2B5EF4-FFF2-40B4-BE49-F238E27FC236}">
                    <a16:creationId xmlns:a16="http://schemas.microsoft.com/office/drawing/2014/main" id="{FADF84F4-E559-814A-4B14-325F497ED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3375" y="1298575"/>
                <a:ext cx="2689225" cy="1120775"/>
              </a:xfrm>
              <a:custGeom>
                <a:avLst/>
                <a:gdLst>
                  <a:gd name="T0" fmla="*/ 559 w 706"/>
                  <a:gd name="T1" fmla="*/ 0 h 294"/>
                  <a:gd name="T2" fmla="*/ 169 w 706"/>
                  <a:gd name="T3" fmla="*/ 0 h 294"/>
                  <a:gd name="T4" fmla="*/ 168 w 706"/>
                  <a:gd name="T5" fmla="*/ 0 h 294"/>
                  <a:gd name="T6" fmla="*/ 159 w 706"/>
                  <a:gd name="T7" fmla="*/ 0 h 294"/>
                  <a:gd name="T8" fmla="*/ 158 w 706"/>
                  <a:gd name="T9" fmla="*/ 0 h 294"/>
                  <a:gd name="T10" fmla="*/ 36 w 706"/>
                  <a:gd name="T11" fmla="*/ 83 h 294"/>
                  <a:gd name="T12" fmla="*/ 30 w 706"/>
                  <a:gd name="T13" fmla="*/ 196 h 294"/>
                  <a:gd name="T14" fmla="*/ 0 w 706"/>
                  <a:gd name="T15" fmla="*/ 252 h 294"/>
                  <a:gd name="T16" fmla="*/ 63 w 706"/>
                  <a:gd name="T17" fmla="*/ 250 h 294"/>
                  <a:gd name="T18" fmla="*/ 104 w 706"/>
                  <a:gd name="T19" fmla="*/ 279 h 294"/>
                  <a:gd name="T20" fmla="*/ 158 w 706"/>
                  <a:gd name="T21" fmla="*/ 294 h 294"/>
                  <a:gd name="T22" fmla="*/ 158 w 706"/>
                  <a:gd name="T23" fmla="*/ 294 h 294"/>
                  <a:gd name="T24" fmla="*/ 165 w 706"/>
                  <a:gd name="T25" fmla="*/ 294 h 294"/>
                  <a:gd name="T26" fmla="*/ 166 w 706"/>
                  <a:gd name="T27" fmla="*/ 294 h 294"/>
                  <a:gd name="T28" fmla="*/ 167 w 706"/>
                  <a:gd name="T29" fmla="*/ 294 h 294"/>
                  <a:gd name="T30" fmla="*/ 168 w 706"/>
                  <a:gd name="T31" fmla="*/ 294 h 294"/>
                  <a:gd name="T32" fmla="*/ 170 w 706"/>
                  <a:gd name="T33" fmla="*/ 294 h 294"/>
                  <a:gd name="T34" fmla="*/ 558 w 706"/>
                  <a:gd name="T35" fmla="*/ 294 h 294"/>
                  <a:gd name="T36" fmla="*/ 559 w 706"/>
                  <a:gd name="T37" fmla="*/ 294 h 294"/>
                  <a:gd name="T38" fmla="*/ 706 w 706"/>
                  <a:gd name="T39" fmla="*/ 147 h 294"/>
                  <a:gd name="T40" fmla="*/ 559 w 706"/>
                  <a:gd name="T41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6" h="294">
                    <a:moveTo>
                      <a:pt x="559" y="0"/>
                    </a:moveTo>
                    <a:cubicBezTo>
                      <a:pt x="559" y="0"/>
                      <a:pt x="169" y="0"/>
                      <a:pt x="169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5" y="0"/>
                      <a:pt x="162" y="0"/>
                      <a:pt x="159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07" y="4"/>
                      <a:pt x="60" y="34"/>
                      <a:pt x="36" y="83"/>
                    </a:cubicBezTo>
                    <a:cubicBezTo>
                      <a:pt x="18" y="120"/>
                      <a:pt x="17" y="161"/>
                      <a:pt x="30" y="196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63" y="250"/>
                      <a:pt x="63" y="250"/>
                      <a:pt x="63" y="250"/>
                    </a:cubicBezTo>
                    <a:cubicBezTo>
                      <a:pt x="75" y="262"/>
                      <a:pt x="88" y="272"/>
                      <a:pt x="104" y="279"/>
                    </a:cubicBezTo>
                    <a:cubicBezTo>
                      <a:pt x="121" y="288"/>
                      <a:pt x="140" y="293"/>
                      <a:pt x="158" y="294"/>
                    </a:cubicBezTo>
                    <a:cubicBezTo>
                      <a:pt x="158" y="294"/>
                      <a:pt x="158" y="294"/>
                      <a:pt x="158" y="294"/>
                    </a:cubicBezTo>
                    <a:cubicBezTo>
                      <a:pt x="161" y="294"/>
                      <a:pt x="163" y="294"/>
                      <a:pt x="165" y="294"/>
                    </a:cubicBezTo>
                    <a:cubicBezTo>
                      <a:pt x="166" y="294"/>
                      <a:pt x="166" y="294"/>
                      <a:pt x="166" y="294"/>
                    </a:cubicBezTo>
                    <a:cubicBezTo>
                      <a:pt x="167" y="294"/>
                      <a:pt x="167" y="294"/>
                      <a:pt x="167" y="294"/>
                    </a:cubicBezTo>
                    <a:cubicBezTo>
                      <a:pt x="168" y="294"/>
                      <a:pt x="168" y="294"/>
                      <a:pt x="168" y="294"/>
                    </a:cubicBezTo>
                    <a:cubicBezTo>
                      <a:pt x="170" y="294"/>
                      <a:pt x="170" y="294"/>
                      <a:pt x="170" y="294"/>
                    </a:cubicBezTo>
                    <a:cubicBezTo>
                      <a:pt x="558" y="294"/>
                      <a:pt x="558" y="294"/>
                      <a:pt x="558" y="294"/>
                    </a:cubicBezTo>
                    <a:cubicBezTo>
                      <a:pt x="558" y="294"/>
                      <a:pt x="559" y="294"/>
                      <a:pt x="559" y="294"/>
                    </a:cubicBezTo>
                    <a:cubicBezTo>
                      <a:pt x="640" y="294"/>
                      <a:pt x="706" y="228"/>
                      <a:pt x="706" y="147"/>
                    </a:cubicBezTo>
                    <a:cubicBezTo>
                      <a:pt x="706" y="66"/>
                      <a:pt x="640" y="0"/>
                      <a:pt x="559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88" name="Oval 116">
                <a:extLst>
                  <a:ext uri="{FF2B5EF4-FFF2-40B4-BE49-F238E27FC236}">
                    <a16:creationId xmlns:a16="http://schemas.microsoft.com/office/drawing/2014/main" id="{6592B224-AB03-6E94-3CCD-69DAB25BA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6738" y="1447800"/>
                <a:ext cx="817563" cy="822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3" name="Freeform 20">
              <a:extLst>
                <a:ext uri="{FF2B5EF4-FFF2-40B4-BE49-F238E27FC236}">
                  <a16:creationId xmlns:a16="http://schemas.microsoft.com/office/drawing/2014/main" id="{FA6523D2-2AAB-FBCA-4C46-E281466EA9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9633" y="1904018"/>
              <a:ext cx="222318" cy="221239"/>
            </a:xfrm>
            <a:custGeom>
              <a:avLst/>
              <a:gdLst>
                <a:gd name="T0" fmla="*/ 67 w 172"/>
                <a:gd name="T1" fmla="*/ 36 h 171"/>
                <a:gd name="T2" fmla="*/ 86 w 172"/>
                <a:gd name="T3" fmla="*/ 17 h 171"/>
                <a:gd name="T4" fmla="*/ 105 w 172"/>
                <a:gd name="T5" fmla="*/ 36 h 171"/>
                <a:gd name="T6" fmla="*/ 86 w 172"/>
                <a:gd name="T7" fmla="*/ 55 h 171"/>
                <a:gd name="T8" fmla="*/ 67 w 172"/>
                <a:gd name="T9" fmla="*/ 36 h 171"/>
                <a:gd name="T10" fmla="*/ 111 w 172"/>
                <a:gd name="T11" fmla="*/ 63 h 171"/>
                <a:gd name="T12" fmla="*/ 61 w 172"/>
                <a:gd name="T13" fmla="*/ 63 h 171"/>
                <a:gd name="T14" fmla="*/ 54 w 172"/>
                <a:gd name="T15" fmla="*/ 70 h 171"/>
                <a:gd name="T16" fmla="*/ 54 w 172"/>
                <a:gd name="T17" fmla="*/ 113 h 171"/>
                <a:gd name="T18" fmla="*/ 61 w 172"/>
                <a:gd name="T19" fmla="*/ 119 h 171"/>
                <a:gd name="T20" fmla="*/ 67 w 172"/>
                <a:gd name="T21" fmla="*/ 119 h 171"/>
                <a:gd name="T22" fmla="*/ 67 w 172"/>
                <a:gd name="T23" fmla="*/ 165 h 171"/>
                <a:gd name="T24" fmla="*/ 73 w 172"/>
                <a:gd name="T25" fmla="*/ 171 h 171"/>
                <a:gd name="T26" fmla="*/ 99 w 172"/>
                <a:gd name="T27" fmla="*/ 171 h 171"/>
                <a:gd name="T28" fmla="*/ 105 w 172"/>
                <a:gd name="T29" fmla="*/ 165 h 171"/>
                <a:gd name="T30" fmla="*/ 105 w 172"/>
                <a:gd name="T31" fmla="*/ 119 h 171"/>
                <a:gd name="T32" fmla="*/ 111 w 172"/>
                <a:gd name="T33" fmla="*/ 119 h 171"/>
                <a:gd name="T34" fmla="*/ 118 w 172"/>
                <a:gd name="T35" fmla="*/ 113 h 171"/>
                <a:gd name="T36" fmla="*/ 118 w 172"/>
                <a:gd name="T37" fmla="*/ 70 h 171"/>
                <a:gd name="T38" fmla="*/ 111 w 172"/>
                <a:gd name="T39" fmla="*/ 63 h 171"/>
                <a:gd name="T40" fmla="*/ 142 w 172"/>
                <a:gd name="T41" fmla="*/ 36 h 171"/>
                <a:gd name="T42" fmla="*/ 160 w 172"/>
                <a:gd name="T43" fmla="*/ 18 h 171"/>
                <a:gd name="T44" fmla="*/ 142 w 172"/>
                <a:gd name="T45" fmla="*/ 0 h 171"/>
                <a:gd name="T46" fmla="*/ 124 w 172"/>
                <a:gd name="T47" fmla="*/ 18 h 171"/>
                <a:gd name="T48" fmla="*/ 142 w 172"/>
                <a:gd name="T49" fmla="*/ 36 h 171"/>
                <a:gd name="T50" fmla="*/ 166 w 172"/>
                <a:gd name="T51" fmla="*/ 44 h 171"/>
                <a:gd name="T52" fmla="*/ 119 w 172"/>
                <a:gd name="T53" fmla="*/ 44 h 171"/>
                <a:gd name="T54" fmla="*/ 113 w 172"/>
                <a:gd name="T55" fmla="*/ 50 h 171"/>
                <a:gd name="T56" fmla="*/ 113 w 172"/>
                <a:gd name="T57" fmla="*/ 50 h 171"/>
                <a:gd name="T58" fmla="*/ 131 w 172"/>
                <a:gd name="T59" fmla="*/ 70 h 171"/>
                <a:gd name="T60" fmla="*/ 131 w 172"/>
                <a:gd name="T61" fmla="*/ 113 h 171"/>
                <a:gd name="T62" fmla="*/ 124 w 172"/>
                <a:gd name="T63" fmla="*/ 127 h 171"/>
                <a:gd name="T64" fmla="*/ 124 w 172"/>
                <a:gd name="T65" fmla="*/ 138 h 171"/>
                <a:gd name="T66" fmla="*/ 131 w 172"/>
                <a:gd name="T67" fmla="*/ 144 h 171"/>
                <a:gd name="T68" fmla="*/ 154 w 172"/>
                <a:gd name="T69" fmla="*/ 144 h 171"/>
                <a:gd name="T70" fmla="*/ 160 w 172"/>
                <a:gd name="T71" fmla="*/ 138 h 171"/>
                <a:gd name="T72" fmla="*/ 160 w 172"/>
                <a:gd name="T73" fmla="*/ 96 h 171"/>
                <a:gd name="T74" fmla="*/ 166 w 172"/>
                <a:gd name="T75" fmla="*/ 96 h 171"/>
                <a:gd name="T76" fmla="*/ 172 w 172"/>
                <a:gd name="T77" fmla="*/ 90 h 171"/>
                <a:gd name="T78" fmla="*/ 172 w 172"/>
                <a:gd name="T79" fmla="*/ 50 h 171"/>
                <a:gd name="T80" fmla="*/ 166 w 172"/>
                <a:gd name="T81" fmla="*/ 44 h 171"/>
                <a:gd name="T82" fmla="*/ 47 w 172"/>
                <a:gd name="T83" fmla="*/ 18 h 171"/>
                <a:gd name="T84" fmla="*/ 29 w 172"/>
                <a:gd name="T85" fmla="*/ 0 h 171"/>
                <a:gd name="T86" fmla="*/ 12 w 172"/>
                <a:gd name="T87" fmla="*/ 18 h 171"/>
                <a:gd name="T88" fmla="*/ 29 w 172"/>
                <a:gd name="T89" fmla="*/ 36 h 171"/>
                <a:gd name="T90" fmla="*/ 47 w 172"/>
                <a:gd name="T91" fmla="*/ 18 h 171"/>
                <a:gd name="T92" fmla="*/ 0 w 172"/>
                <a:gd name="T93" fmla="*/ 50 h 171"/>
                <a:gd name="T94" fmla="*/ 0 w 172"/>
                <a:gd name="T95" fmla="*/ 90 h 171"/>
                <a:gd name="T96" fmla="*/ 6 w 172"/>
                <a:gd name="T97" fmla="*/ 96 h 171"/>
                <a:gd name="T98" fmla="*/ 11 w 172"/>
                <a:gd name="T99" fmla="*/ 96 h 171"/>
                <a:gd name="T100" fmla="*/ 11 w 172"/>
                <a:gd name="T101" fmla="*/ 138 h 171"/>
                <a:gd name="T102" fmla="*/ 18 w 172"/>
                <a:gd name="T103" fmla="*/ 144 h 171"/>
                <a:gd name="T104" fmla="*/ 41 w 172"/>
                <a:gd name="T105" fmla="*/ 144 h 171"/>
                <a:gd name="T106" fmla="*/ 47 w 172"/>
                <a:gd name="T107" fmla="*/ 138 h 171"/>
                <a:gd name="T108" fmla="*/ 47 w 172"/>
                <a:gd name="T109" fmla="*/ 127 h 171"/>
                <a:gd name="T110" fmla="*/ 41 w 172"/>
                <a:gd name="T111" fmla="*/ 113 h 171"/>
                <a:gd name="T112" fmla="*/ 41 w 172"/>
                <a:gd name="T113" fmla="*/ 70 h 171"/>
                <a:gd name="T114" fmla="*/ 59 w 172"/>
                <a:gd name="T115" fmla="*/ 50 h 171"/>
                <a:gd name="T116" fmla="*/ 59 w 172"/>
                <a:gd name="T117" fmla="*/ 50 h 171"/>
                <a:gd name="T118" fmla="*/ 53 w 172"/>
                <a:gd name="T119" fmla="*/ 44 h 171"/>
                <a:gd name="T120" fmla="*/ 6 w 172"/>
                <a:gd name="T121" fmla="*/ 44 h 171"/>
                <a:gd name="T122" fmla="*/ 0 w 172"/>
                <a:gd name="T123" fmla="*/ 5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2" h="171">
                  <a:moveTo>
                    <a:pt x="67" y="36"/>
                  </a:moveTo>
                  <a:cubicBezTo>
                    <a:pt x="67" y="25"/>
                    <a:pt x="75" y="17"/>
                    <a:pt x="86" y="17"/>
                  </a:cubicBezTo>
                  <a:cubicBezTo>
                    <a:pt x="96" y="17"/>
                    <a:pt x="105" y="25"/>
                    <a:pt x="105" y="36"/>
                  </a:cubicBezTo>
                  <a:cubicBezTo>
                    <a:pt x="105" y="47"/>
                    <a:pt x="96" y="55"/>
                    <a:pt x="86" y="55"/>
                  </a:cubicBezTo>
                  <a:cubicBezTo>
                    <a:pt x="75" y="55"/>
                    <a:pt x="67" y="47"/>
                    <a:pt x="67" y="36"/>
                  </a:cubicBezTo>
                  <a:close/>
                  <a:moveTo>
                    <a:pt x="111" y="63"/>
                  </a:moveTo>
                  <a:cubicBezTo>
                    <a:pt x="61" y="63"/>
                    <a:pt x="61" y="63"/>
                    <a:pt x="61" y="63"/>
                  </a:cubicBezTo>
                  <a:cubicBezTo>
                    <a:pt x="57" y="63"/>
                    <a:pt x="54" y="66"/>
                    <a:pt x="54" y="70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6"/>
                    <a:pt x="57" y="119"/>
                    <a:pt x="61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7" y="168"/>
                    <a:pt x="70" y="171"/>
                    <a:pt x="73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102" y="171"/>
                    <a:pt x="105" y="168"/>
                    <a:pt x="105" y="165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111" y="119"/>
                    <a:pt x="111" y="119"/>
                    <a:pt x="111" y="119"/>
                  </a:cubicBezTo>
                  <a:cubicBezTo>
                    <a:pt x="115" y="119"/>
                    <a:pt x="118" y="116"/>
                    <a:pt x="118" y="113"/>
                  </a:cubicBezTo>
                  <a:cubicBezTo>
                    <a:pt x="118" y="70"/>
                    <a:pt x="118" y="70"/>
                    <a:pt x="118" y="70"/>
                  </a:cubicBezTo>
                  <a:cubicBezTo>
                    <a:pt x="118" y="66"/>
                    <a:pt x="115" y="63"/>
                    <a:pt x="111" y="63"/>
                  </a:cubicBezTo>
                  <a:close/>
                  <a:moveTo>
                    <a:pt x="142" y="36"/>
                  </a:moveTo>
                  <a:cubicBezTo>
                    <a:pt x="152" y="36"/>
                    <a:pt x="160" y="28"/>
                    <a:pt x="160" y="18"/>
                  </a:cubicBezTo>
                  <a:cubicBezTo>
                    <a:pt x="160" y="8"/>
                    <a:pt x="152" y="0"/>
                    <a:pt x="142" y="0"/>
                  </a:cubicBezTo>
                  <a:cubicBezTo>
                    <a:pt x="132" y="0"/>
                    <a:pt x="124" y="8"/>
                    <a:pt x="124" y="18"/>
                  </a:cubicBezTo>
                  <a:cubicBezTo>
                    <a:pt x="124" y="28"/>
                    <a:pt x="132" y="36"/>
                    <a:pt x="142" y="36"/>
                  </a:cubicBezTo>
                  <a:close/>
                  <a:moveTo>
                    <a:pt x="166" y="44"/>
                  </a:moveTo>
                  <a:cubicBezTo>
                    <a:pt x="119" y="44"/>
                    <a:pt x="119" y="44"/>
                    <a:pt x="119" y="44"/>
                  </a:cubicBezTo>
                  <a:cubicBezTo>
                    <a:pt x="116" y="44"/>
                    <a:pt x="113" y="46"/>
                    <a:pt x="113" y="50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23" y="51"/>
                    <a:pt x="131" y="60"/>
                    <a:pt x="131" y="70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8"/>
                    <a:pt x="128" y="123"/>
                    <a:pt x="124" y="127"/>
                  </a:cubicBezTo>
                  <a:cubicBezTo>
                    <a:pt x="124" y="138"/>
                    <a:pt x="124" y="138"/>
                    <a:pt x="124" y="138"/>
                  </a:cubicBezTo>
                  <a:cubicBezTo>
                    <a:pt x="124" y="141"/>
                    <a:pt x="127" y="144"/>
                    <a:pt x="131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7" y="144"/>
                    <a:pt x="160" y="141"/>
                    <a:pt x="160" y="138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9" y="96"/>
                    <a:pt x="172" y="93"/>
                    <a:pt x="172" y="9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46"/>
                    <a:pt x="169" y="44"/>
                    <a:pt x="166" y="44"/>
                  </a:cubicBezTo>
                  <a:close/>
                  <a:moveTo>
                    <a:pt x="47" y="18"/>
                  </a:moveTo>
                  <a:cubicBezTo>
                    <a:pt x="47" y="8"/>
                    <a:pt x="39" y="0"/>
                    <a:pt x="29" y="0"/>
                  </a:cubicBezTo>
                  <a:cubicBezTo>
                    <a:pt x="20" y="0"/>
                    <a:pt x="12" y="8"/>
                    <a:pt x="12" y="18"/>
                  </a:cubicBezTo>
                  <a:cubicBezTo>
                    <a:pt x="12" y="28"/>
                    <a:pt x="20" y="36"/>
                    <a:pt x="29" y="36"/>
                  </a:cubicBezTo>
                  <a:cubicBezTo>
                    <a:pt x="39" y="36"/>
                    <a:pt x="47" y="28"/>
                    <a:pt x="47" y="18"/>
                  </a:cubicBezTo>
                  <a:close/>
                  <a:moveTo>
                    <a:pt x="0" y="50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1" y="141"/>
                    <a:pt x="14" y="144"/>
                    <a:pt x="18" y="144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4" y="144"/>
                    <a:pt x="47" y="141"/>
                    <a:pt x="47" y="138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43" y="123"/>
                    <a:pt x="41" y="118"/>
                    <a:pt x="41" y="113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60"/>
                    <a:pt x="49" y="51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46"/>
                    <a:pt x="56" y="44"/>
                    <a:pt x="53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6"/>
                    <a:pt x="0" y="5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643164B1-0AC8-3413-F29E-116627733147}"/>
                </a:ext>
              </a:extLst>
            </p:cNvPr>
            <p:cNvSpPr txBox="1"/>
            <p:nvPr/>
          </p:nvSpPr>
          <p:spPr>
            <a:xfrm>
              <a:off x="6917077" y="1587372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99C66CA-D364-B790-C9F7-4D6BB74D821D}"/>
              </a:ext>
            </a:extLst>
          </p:cNvPr>
          <p:cNvGrpSpPr/>
          <p:nvPr/>
        </p:nvGrpSpPr>
        <p:grpSpPr>
          <a:xfrm>
            <a:off x="6348648" y="2878829"/>
            <a:ext cx="2412520" cy="959835"/>
            <a:chOff x="6348648" y="2878829"/>
            <a:chExt cx="2412520" cy="959835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7EFD20FF-808C-B0AE-2376-36C9F5B873E6}"/>
                </a:ext>
              </a:extLst>
            </p:cNvPr>
            <p:cNvGrpSpPr/>
            <p:nvPr/>
          </p:nvGrpSpPr>
          <p:grpSpPr>
            <a:xfrm>
              <a:off x="6348648" y="2878829"/>
              <a:ext cx="2412520" cy="959835"/>
              <a:chOff x="8312150" y="2876550"/>
              <a:chExt cx="2813050" cy="1119188"/>
            </a:xfrm>
            <a:effectLst/>
          </p:grpSpPr>
          <p:sp>
            <p:nvSpPr>
              <p:cNvPr id="84" name="Freeform 109">
                <a:extLst>
                  <a:ext uri="{FF2B5EF4-FFF2-40B4-BE49-F238E27FC236}">
                    <a16:creationId xmlns:a16="http://schemas.microsoft.com/office/drawing/2014/main" id="{BA937F9E-1FEE-213D-4652-88EDE2C45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2150" y="2876550"/>
                <a:ext cx="2813050" cy="1119188"/>
              </a:xfrm>
              <a:custGeom>
                <a:avLst/>
                <a:gdLst>
                  <a:gd name="T0" fmla="*/ 592 w 739"/>
                  <a:gd name="T1" fmla="*/ 0 h 294"/>
                  <a:gd name="T2" fmla="*/ 591 w 739"/>
                  <a:gd name="T3" fmla="*/ 0 h 294"/>
                  <a:gd name="T4" fmla="*/ 199 w 739"/>
                  <a:gd name="T5" fmla="*/ 0 h 294"/>
                  <a:gd name="T6" fmla="*/ 196 w 739"/>
                  <a:gd name="T7" fmla="*/ 0 h 294"/>
                  <a:gd name="T8" fmla="*/ 192 w 739"/>
                  <a:gd name="T9" fmla="*/ 0 h 294"/>
                  <a:gd name="T10" fmla="*/ 191 w 739"/>
                  <a:gd name="T11" fmla="*/ 0 h 294"/>
                  <a:gd name="T12" fmla="*/ 74 w 739"/>
                  <a:gd name="T13" fmla="*/ 69 h 294"/>
                  <a:gd name="T14" fmla="*/ 55 w 739"/>
                  <a:gd name="T15" fmla="*/ 115 h 294"/>
                  <a:gd name="T16" fmla="*/ 0 w 739"/>
                  <a:gd name="T17" fmla="*/ 147 h 294"/>
                  <a:gd name="T18" fmla="*/ 55 w 739"/>
                  <a:gd name="T19" fmla="*/ 179 h 294"/>
                  <a:gd name="T20" fmla="*/ 120 w 739"/>
                  <a:gd name="T21" fmla="*/ 272 h 294"/>
                  <a:gd name="T22" fmla="*/ 191 w 739"/>
                  <a:gd name="T23" fmla="*/ 294 h 294"/>
                  <a:gd name="T24" fmla="*/ 193 w 739"/>
                  <a:gd name="T25" fmla="*/ 294 h 294"/>
                  <a:gd name="T26" fmla="*/ 197 w 739"/>
                  <a:gd name="T27" fmla="*/ 294 h 294"/>
                  <a:gd name="T28" fmla="*/ 198 w 739"/>
                  <a:gd name="T29" fmla="*/ 294 h 294"/>
                  <a:gd name="T30" fmla="*/ 591 w 739"/>
                  <a:gd name="T31" fmla="*/ 294 h 294"/>
                  <a:gd name="T32" fmla="*/ 592 w 739"/>
                  <a:gd name="T33" fmla="*/ 294 h 294"/>
                  <a:gd name="T34" fmla="*/ 739 w 739"/>
                  <a:gd name="T35" fmla="*/ 147 h 294"/>
                  <a:gd name="T36" fmla="*/ 592 w 739"/>
                  <a:gd name="T3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9" h="294">
                    <a:moveTo>
                      <a:pt x="592" y="0"/>
                    </a:moveTo>
                    <a:cubicBezTo>
                      <a:pt x="592" y="0"/>
                      <a:pt x="591" y="0"/>
                      <a:pt x="591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6" y="0"/>
                      <a:pt x="196" y="0"/>
                      <a:pt x="196" y="0"/>
                    </a:cubicBezTo>
                    <a:cubicBezTo>
                      <a:pt x="195" y="0"/>
                      <a:pt x="193" y="0"/>
                      <a:pt x="192" y="0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144" y="3"/>
                      <a:pt x="100" y="27"/>
                      <a:pt x="74" y="69"/>
                    </a:cubicBezTo>
                    <a:cubicBezTo>
                      <a:pt x="64" y="84"/>
                      <a:pt x="58" y="99"/>
                      <a:pt x="55" y="115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55" y="179"/>
                      <a:pt x="55" y="179"/>
                      <a:pt x="55" y="179"/>
                    </a:cubicBezTo>
                    <a:cubicBezTo>
                      <a:pt x="63" y="216"/>
                      <a:pt x="86" y="250"/>
                      <a:pt x="120" y="272"/>
                    </a:cubicBezTo>
                    <a:cubicBezTo>
                      <a:pt x="142" y="285"/>
                      <a:pt x="167" y="293"/>
                      <a:pt x="191" y="294"/>
                    </a:cubicBezTo>
                    <a:cubicBezTo>
                      <a:pt x="191" y="294"/>
                      <a:pt x="193" y="294"/>
                      <a:pt x="193" y="294"/>
                    </a:cubicBezTo>
                    <a:cubicBezTo>
                      <a:pt x="194" y="294"/>
                      <a:pt x="196" y="294"/>
                      <a:pt x="197" y="294"/>
                    </a:cubicBezTo>
                    <a:cubicBezTo>
                      <a:pt x="198" y="294"/>
                      <a:pt x="198" y="294"/>
                      <a:pt x="198" y="294"/>
                    </a:cubicBezTo>
                    <a:cubicBezTo>
                      <a:pt x="591" y="294"/>
                      <a:pt x="591" y="294"/>
                      <a:pt x="591" y="294"/>
                    </a:cubicBezTo>
                    <a:cubicBezTo>
                      <a:pt x="591" y="294"/>
                      <a:pt x="592" y="294"/>
                      <a:pt x="592" y="294"/>
                    </a:cubicBezTo>
                    <a:cubicBezTo>
                      <a:pt x="673" y="294"/>
                      <a:pt x="739" y="228"/>
                      <a:pt x="739" y="147"/>
                    </a:cubicBezTo>
                    <a:cubicBezTo>
                      <a:pt x="739" y="66"/>
                      <a:pt x="673" y="0"/>
                      <a:pt x="592" y="0"/>
                    </a:cubicBez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85" name="Oval 115">
                <a:extLst>
                  <a:ext uri="{FF2B5EF4-FFF2-40B4-BE49-F238E27FC236}">
                    <a16:creationId xmlns:a16="http://schemas.microsoft.com/office/drawing/2014/main" id="{B78DADA5-FE35-DDAF-5FC6-17FDA22A6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5050" y="3024188"/>
                <a:ext cx="822325" cy="8239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6" name="Freeform 22">
              <a:extLst>
                <a:ext uri="{FF2B5EF4-FFF2-40B4-BE49-F238E27FC236}">
                  <a16:creationId xmlns:a16="http://schemas.microsoft.com/office/drawing/2014/main" id="{5B32E40C-5079-4719-B290-3F553804DB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7246" y="3217508"/>
              <a:ext cx="251993" cy="280518"/>
            </a:xfrm>
            <a:custGeom>
              <a:avLst/>
              <a:gdLst>
                <a:gd name="T0" fmla="*/ 150 w 155"/>
                <a:gd name="T1" fmla="*/ 43 h 172"/>
                <a:gd name="T2" fmla="*/ 38 w 155"/>
                <a:gd name="T3" fmla="*/ 19 h 172"/>
                <a:gd name="T4" fmla="*/ 16 w 155"/>
                <a:gd name="T5" fmla="*/ 74 h 172"/>
                <a:gd name="T6" fmla="*/ 1 w 155"/>
                <a:gd name="T7" fmla="*/ 117 h 172"/>
                <a:gd name="T8" fmla="*/ 20 w 155"/>
                <a:gd name="T9" fmla="*/ 123 h 172"/>
                <a:gd name="T10" fmla="*/ 28 w 155"/>
                <a:gd name="T11" fmla="*/ 156 h 172"/>
                <a:gd name="T12" fmla="*/ 45 w 155"/>
                <a:gd name="T13" fmla="*/ 157 h 172"/>
                <a:gd name="T14" fmla="*/ 127 w 155"/>
                <a:gd name="T15" fmla="*/ 172 h 172"/>
                <a:gd name="T16" fmla="*/ 127 w 155"/>
                <a:gd name="T17" fmla="*/ 144 h 172"/>
                <a:gd name="T18" fmla="*/ 155 w 155"/>
                <a:gd name="T19" fmla="*/ 70 h 172"/>
                <a:gd name="T20" fmla="*/ 155 w 155"/>
                <a:gd name="T21" fmla="*/ 69 h 172"/>
                <a:gd name="T22" fmla="*/ 39 w 155"/>
                <a:gd name="T23" fmla="*/ 69 h 172"/>
                <a:gd name="T24" fmla="*/ 132 w 155"/>
                <a:gd name="T25" fmla="*/ 69 h 172"/>
                <a:gd name="T26" fmla="*/ 124 w 155"/>
                <a:gd name="T27" fmla="*/ 74 h 172"/>
                <a:gd name="T28" fmla="*/ 113 w 155"/>
                <a:gd name="T29" fmla="*/ 60 h 172"/>
                <a:gd name="T30" fmla="*/ 116 w 155"/>
                <a:gd name="T31" fmla="*/ 45 h 172"/>
                <a:gd name="T32" fmla="*/ 99 w 155"/>
                <a:gd name="T33" fmla="*/ 43 h 172"/>
                <a:gd name="T34" fmla="*/ 90 w 155"/>
                <a:gd name="T35" fmla="*/ 30 h 172"/>
                <a:gd name="T36" fmla="*/ 76 w 155"/>
                <a:gd name="T37" fmla="*/ 41 h 172"/>
                <a:gd name="T38" fmla="*/ 62 w 155"/>
                <a:gd name="T39" fmla="*/ 38 h 172"/>
                <a:gd name="T40" fmla="*/ 60 w 155"/>
                <a:gd name="T41" fmla="*/ 56 h 172"/>
                <a:gd name="T42" fmla="*/ 47 w 155"/>
                <a:gd name="T43" fmla="*/ 64 h 172"/>
                <a:gd name="T44" fmla="*/ 58 w 155"/>
                <a:gd name="T45" fmla="*/ 78 h 172"/>
                <a:gd name="T46" fmla="*/ 55 w 155"/>
                <a:gd name="T47" fmla="*/ 93 h 172"/>
                <a:gd name="T48" fmla="*/ 73 w 155"/>
                <a:gd name="T49" fmla="*/ 95 h 172"/>
                <a:gd name="T50" fmla="*/ 81 w 155"/>
                <a:gd name="T51" fmla="*/ 108 h 172"/>
                <a:gd name="T52" fmla="*/ 95 w 155"/>
                <a:gd name="T53" fmla="*/ 97 h 172"/>
                <a:gd name="T54" fmla="*/ 109 w 155"/>
                <a:gd name="T55" fmla="*/ 100 h 172"/>
                <a:gd name="T56" fmla="*/ 112 w 155"/>
                <a:gd name="T57" fmla="*/ 82 h 172"/>
                <a:gd name="T58" fmla="*/ 124 w 155"/>
                <a:gd name="T59" fmla="*/ 74 h 172"/>
                <a:gd name="T60" fmla="*/ 64 w 155"/>
                <a:gd name="T61" fmla="*/ 69 h 172"/>
                <a:gd name="T62" fmla="*/ 107 w 155"/>
                <a:gd name="T63" fmla="*/ 69 h 172"/>
                <a:gd name="T64" fmla="*/ 86 w 155"/>
                <a:gd name="T65" fmla="*/ 80 h 172"/>
                <a:gd name="T66" fmla="*/ 86 w 155"/>
                <a:gd name="T67" fmla="*/ 58 h 172"/>
                <a:gd name="T68" fmla="*/ 86 w 155"/>
                <a:gd name="T69" fmla="*/ 8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72">
                  <a:moveTo>
                    <a:pt x="155" y="69"/>
                  </a:moveTo>
                  <a:cubicBezTo>
                    <a:pt x="155" y="60"/>
                    <a:pt x="153" y="51"/>
                    <a:pt x="150" y="43"/>
                  </a:cubicBezTo>
                  <a:cubicBezTo>
                    <a:pt x="139" y="17"/>
                    <a:pt x="115" y="0"/>
                    <a:pt x="86" y="0"/>
                  </a:cubicBezTo>
                  <a:cubicBezTo>
                    <a:pt x="67" y="0"/>
                    <a:pt x="50" y="7"/>
                    <a:pt x="38" y="19"/>
                  </a:cubicBezTo>
                  <a:cubicBezTo>
                    <a:pt x="29" y="27"/>
                    <a:pt x="22" y="38"/>
                    <a:pt x="19" y="50"/>
                  </a:cubicBezTo>
                  <a:cubicBezTo>
                    <a:pt x="17" y="59"/>
                    <a:pt x="16" y="68"/>
                    <a:pt x="16" y="74"/>
                  </a:cubicBezTo>
                  <a:cubicBezTo>
                    <a:pt x="16" y="77"/>
                    <a:pt x="16" y="79"/>
                    <a:pt x="16" y="79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19"/>
                    <a:pt x="2" y="123"/>
                    <a:pt x="5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0" y="147"/>
                    <a:pt x="20" y="147"/>
                    <a:pt x="20" y="147"/>
                  </a:cubicBezTo>
                  <a:cubicBezTo>
                    <a:pt x="20" y="152"/>
                    <a:pt x="23" y="156"/>
                    <a:pt x="28" y="156"/>
                  </a:cubicBezTo>
                  <a:cubicBezTo>
                    <a:pt x="28" y="157"/>
                    <a:pt x="29" y="157"/>
                    <a:pt x="30" y="157"/>
                  </a:cubicBezTo>
                  <a:cubicBezTo>
                    <a:pt x="45" y="157"/>
                    <a:pt x="45" y="157"/>
                    <a:pt x="45" y="157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46"/>
                    <a:pt x="127" y="145"/>
                    <a:pt x="127" y="144"/>
                  </a:cubicBezTo>
                  <a:cubicBezTo>
                    <a:pt x="129" y="139"/>
                    <a:pt x="132" y="134"/>
                    <a:pt x="136" y="128"/>
                  </a:cubicBezTo>
                  <a:cubicBezTo>
                    <a:pt x="145" y="115"/>
                    <a:pt x="155" y="98"/>
                    <a:pt x="155" y="70"/>
                  </a:cubicBezTo>
                  <a:cubicBezTo>
                    <a:pt x="155" y="70"/>
                    <a:pt x="155" y="70"/>
                    <a:pt x="155" y="70"/>
                  </a:cubicBezTo>
                  <a:cubicBezTo>
                    <a:pt x="155" y="69"/>
                    <a:pt x="155" y="69"/>
                    <a:pt x="155" y="69"/>
                  </a:cubicBezTo>
                  <a:close/>
                  <a:moveTo>
                    <a:pt x="86" y="116"/>
                  </a:moveTo>
                  <a:cubicBezTo>
                    <a:pt x="60" y="116"/>
                    <a:pt x="39" y="95"/>
                    <a:pt x="39" y="69"/>
                  </a:cubicBezTo>
                  <a:cubicBezTo>
                    <a:pt x="39" y="43"/>
                    <a:pt x="60" y="22"/>
                    <a:pt x="86" y="22"/>
                  </a:cubicBezTo>
                  <a:cubicBezTo>
                    <a:pt x="111" y="22"/>
                    <a:pt x="132" y="43"/>
                    <a:pt x="132" y="69"/>
                  </a:cubicBezTo>
                  <a:cubicBezTo>
                    <a:pt x="132" y="95"/>
                    <a:pt x="111" y="116"/>
                    <a:pt x="86" y="116"/>
                  </a:cubicBezTo>
                  <a:close/>
                  <a:moveTo>
                    <a:pt x="124" y="74"/>
                  </a:moveTo>
                  <a:cubicBezTo>
                    <a:pt x="124" y="64"/>
                    <a:pt x="124" y="64"/>
                    <a:pt x="124" y="64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59"/>
                    <a:pt x="112" y="57"/>
                    <a:pt x="112" y="56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7" y="42"/>
                    <a:pt x="96" y="42"/>
                    <a:pt x="95" y="41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5" y="42"/>
                    <a:pt x="74" y="42"/>
                    <a:pt x="73" y="43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59" y="57"/>
                    <a:pt x="58" y="59"/>
                    <a:pt x="58" y="60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80"/>
                    <a:pt x="59" y="81"/>
                    <a:pt x="60" y="8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4" y="96"/>
                    <a:pt x="75" y="96"/>
                    <a:pt x="76" y="9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5" y="97"/>
                    <a:pt x="95" y="97"/>
                    <a:pt x="95" y="97"/>
                  </a:cubicBezTo>
                  <a:cubicBezTo>
                    <a:pt x="96" y="96"/>
                    <a:pt x="97" y="96"/>
                    <a:pt x="99" y="95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0"/>
                    <a:pt x="113" y="78"/>
                  </a:cubicBezTo>
                  <a:lnTo>
                    <a:pt x="124" y="74"/>
                  </a:lnTo>
                  <a:close/>
                  <a:moveTo>
                    <a:pt x="86" y="91"/>
                  </a:moveTo>
                  <a:cubicBezTo>
                    <a:pt x="74" y="91"/>
                    <a:pt x="64" y="81"/>
                    <a:pt x="64" y="69"/>
                  </a:cubicBezTo>
                  <a:cubicBezTo>
                    <a:pt x="64" y="57"/>
                    <a:pt x="74" y="47"/>
                    <a:pt x="86" y="47"/>
                  </a:cubicBezTo>
                  <a:cubicBezTo>
                    <a:pt x="97" y="47"/>
                    <a:pt x="107" y="57"/>
                    <a:pt x="107" y="69"/>
                  </a:cubicBezTo>
                  <a:cubicBezTo>
                    <a:pt x="107" y="81"/>
                    <a:pt x="97" y="91"/>
                    <a:pt x="86" y="91"/>
                  </a:cubicBezTo>
                  <a:close/>
                  <a:moveTo>
                    <a:pt x="86" y="80"/>
                  </a:moveTo>
                  <a:cubicBezTo>
                    <a:pt x="79" y="80"/>
                    <a:pt x="75" y="75"/>
                    <a:pt x="75" y="69"/>
                  </a:cubicBezTo>
                  <a:cubicBezTo>
                    <a:pt x="75" y="63"/>
                    <a:pt x="79" y="58"/>
                    <a:pt x="86" y="58"/>
                  </a:cubicBezTo>
                  <a:cubicBezTo>
                    <a:pt x="92" y="58"/>
                    <a:pt x="97" y="63"/>
                    <a:pt x="97" y="69"/>
                  </a:cubicBezTo>
                  <a:cubicBezTo>
                    <a:pt x="97" y="75"/>
                    <a:pt x="92" y="80"/>
                    <a:pt x="86" y="8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6F930B5-C0A0-46A3-5FD1-65BDA5DFB287}"/>
                </a:ext>
              </a:extLst>
            </p:cNvPr>
            <p:cNvSpPr txBox="1"/>
            <p:nvPr/>
          </p:nvSpPr>
          <p:spPr>
            <a:xfrm>
              <a:off x="7327240" y="2908751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F35B1B-951B-8AF9-584C-086FDD5A276F}"/>
              </a:ext>
            </a:extLst>
          </p:cNvPr>
          <p:cNvGrpSpPr/>
          <p:nvPr/>
        </p:nvGrpSpPr>
        <p:grpSpPr>
          <a:xfrm>
            <a:off x="6051848" y="4218512"/>
            <a:ext cx="2304965" cy="959835"/>
            <a:chOff x="6051848" y="4218512"/>
            <a:chExt cx="2304965" cy="959835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0F442DA2-47B0-FD75-48ED-CBAFEB239666}"/>
                </a:ext>
              </a:extLst>
            </p:cNvPr>
            <p:cNvGrpSpPr/>
            <p:nvPr/>
          </p:nvGrpSpPr>
          <p:grpSpPr>
            <a:xfrm>
              <a:off x="6051848" y="4218512"/>
              <a:ext cx="2304965" cy="959835"/>
              <a:chOff x="7966075" y="4438650"/>
              <a:chExt cx="2687638" cy="1119188"/>
            </a:xfrm>
            <a:effectLst/>
          </p:grpSpPr>
          <p:sp>
            <p:nvSpPr>
              <p:cNvPr id="81" name="Freeform 108">
                <a:extLst>
                  <a:ext uri="{FF2B5EF4-FFF2-40B4-BE49-F238E27FC236}">
                    <a16:creationId xmlns:a16="http://schemas.microsoft.com/office/drawing/2014/main" id="{7D7629AF-69E8-1E59-7AC1-74453283E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6075" y="4438650"/>
                <a:ext cx="2687638" cy="1119188"/>
              </a:xfrm>
              <a:custGeom>
                <a:avLst/>
                <a:gdLst>
                  <a:gd name="T0" fmla="*/ 558 w 706"/>
                  <a:gd name="T1" fmla="*/ 0 h 294"/>
                  <a:gd name="T2" fmla="*/ 558 w 706"/>
                  <a:gd name="T3" fmla="*/ 0 h 294"/>
                  <a:gd name="T4" fmla="*/ 170 w 706"/>
                  <a:gd name="T5" fmla="*/ 0 h 294"/>
                  <a:gd name="T6" fmla="*/ 168 w 706"/>
                  <a:gd name="T7" fmla="*/ 0 h 294"/>
                  <a:gd name="T8" fmla="*/ 167 w 706"/>
                  <a:gd name="T9" fmla="*/ 0 h 294"/>
                  <a:gd name="T10" fmla="*/ 166 w 706"/>
                  <a:gd name="T11" fmla="*/ 0 h 294"/>
                  <a:gd name="T12" fmla="*/ 164 w 706"/>
                  <a:gd name="T13" fmla="*/ 0 h 294"/>
                  <a:gd name="T14" fmla="*/ 158 w 706"/>
                  <a:gd name="T15" fmla="*/ 0 h 294"/>
                  <a:gd name="T16" fmla="*/ 158 w 706"/>
                  <a:gd name="T17" fmla="*/ 0 h 294"/>
                  <a:gd name="T18" fmla="*/ 104 w 706"/>
                  <a:gd name="T19" fmla="*/ 15 h 294"/>
                  <a:gd name="T20" fmla="*/ 63 w 706"/>
                  <a:gd name="T21" fmla="*/ 44 h 294"/>
                  <a:gd name="T22" fmla="*/ 0 w 706"/>
                  <a:gd name="T23" fmla="*/ 42 h 294"/>
                  <a:gd name="T24" fmla="*/ 29 w 706"/>
                  <a:gd name="T25" fmla="*/ 97 h 294"/>
                  <a:gd name="T26" fmla="*/ 36 w 706"/>
                  <a:gd name="T27" fmla="*/ 211 h 294"/>
                  <a:gd name="T28" fmla="*/ 158 w 706"/>
                  <a:gd name="T29" fmla="*/ 294 h 294"/>
                  <a:gd name="T30" fmla="*/ 159 w 706"/>
                  <a:gd name="T31" fmla="*/ 294 h 294"/>
                  <a:gd name="T32" fmla="*/ 167 w 706"/>
                  <a:gd name="T33" fmla="*/ 294 h 294"/>
                  <a:gd name="T34" fmla="*/ 168 w 706"/>
                  <a:gd name="T35" fmla="*/ 294 h 294"/>
                  <a:gd name="T36" fmla="*/ 558 w 706"/>
                  <a:gd name="T37" fmla="*/ 294 h 294"/>
                  <a:gd name="T38" fmla="*/ 706 w 706"/>
                  <a:gd name="T39" fmla="*/ 147 h 294"/>
                  <a:gd name="T40" fmla="*/ 558 w 706"/>
                  <a:gd name="T41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6" h="294">
                    <a:moveTo>
                      <a:pt x="558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8" y="0"/>
                      <a:pt x="167" y="0"/>
                      <a:pt x="167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2" y="0"/>
                      <a:pt x="160" y="0"/>
                      <a:pt x="158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39" y="1"/>
                      <a:pt x="121" y="6"/>
                      <a:pt x="104" y="15"/>
                    </a:cubicBezTo>
                    <a:cubicBezTo>
                      <a:pt x="88" y="22"/>
                      <a:pt x="74" y="32"/>
                      <a:pt x="63" y="4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17" y="133"/>
                      <a:pt x="18" y="174"/>
                      <a:pt x="36" y="211"/>
                    </a:cubicBezTo>
                    <a:cubicBezTo>
                      <a:pt x="60" y="260"/>
                      <a:pt x="107" y="290"/>
                      <a:pt x="158" y="294"/>
                    </a:cubicBezTo>
                    <a:cubicBezTo>
                      <a:pt x="158" y="294"/>
                      <a:pt x="159" y="294"/>
                      <a:pt x="159" y="294"/>
                    </a:cubicBezTo>
                    <a:cubicBezTo>
                      <a:pt x="162" y="294"/>
                      <a:pt x="165" y="294"/>
                      <a:pt x="167" y="294"/>
                    </a:cubicBezTo>
                    <a:cubicBezTo>
                      <a:pt x="168" y="294"/>
                      <a:pt x="168" y="294"/>
                      <a:pt x="168" y="294"/>
                    </a:cubicBezTo>
                    <a:cubicBezTo>
                      <a:pt x="558" y="294"/>
                      <a:pt x="558" y="294"/>
                      <a:pt x="558" y="294"/>
                    </a:cubicBezTo>
                    <a:cubicBezTo>
                      <a:pt x="640" y="294"/>
                      <a:pt x="706" y="228"/>
                      <a:pt x="706" y="147"/>
                    </a:cubicBezTo>
                    <a:cubicBezTo>
                      <a:pt x="706" y="65"/>
                      <a:pt x="640" y="0"/>
                      <a:pt x="55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82" name="Oval 114">
                <a:extLst>
                  <a:ext uri="{FF2B5EF4-FFF2-40B4-BE49-F238E27FC236}">
                    <a16:creationId xmlns:a16="http://schemas.microsoft.com/office/drawing/2014/main" id="{48DF40A3-2555-E998-D09F-24EBC2AD2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6738" y="4602163"/>
                <a:ext cx="817563" cy="822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4" name="Freeform 21">
              <a:extLst>
                <a:ext uri="{FF2B5EF4-FFF2-40B4-BE49-F238E27FC236}">
                  <a16:creationId xmlns:a16="http://schemas.microsoft.com/office/drawing/2014/main" id="{0C1182D0-FE7F-7A61-A42E-7F5D03B66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7443" y="4631977"/>
              <a:ext cx="365512" cy="215952"/>
            </a:xfrm>
            <a:custGeom>
              <a:avLst/>
              <a:gdLst>
                <a:gd name="T0" fmla="*/ 46 w 218"/>
                <a:gd name="T1" fmla="*/ 83 h 129"/>
                <a:gd name="T2" fmla="*/ 47 w 218"/>
                <a:gd name="T3" fmla="*/ 74 h 129"/>
                <a:gd name="T4" fmla="*/ 70 w 218"/>
                <a:gd name="T5" fmla="*/ 57 h 129"/>
                <a:gd name="T6" fmla="*/ 76 w 218"/>
                <a:gd name="T7" fmla="*/ 63 h 129"/>
                <a:gd name="T8" fmla="*/ 54 w 218"/>
                <a:gd name="T9" fmla="*/ 83 h 129"/>
                <a:gd name="T10" fmla="*/ 65 w 218"/>
                <a:gd name="T11" fmla="*/ 100 h 129"/>
                <a:gd name="T12" fmla="*/ 91 w 218"/>
                <a:gd name="T13" fmla="*/ 70 h 129"/>
                <a:gd name="T14" fmla="*/ 83 w 218"/>
                <a:gd name="T15" fmla="*/ 70 h 129"/>
                <a:gd name="T16" fmla="*/ 57 w 218"/>
                <a:gd name="T17" fmla="*/ 99 h 129"/>
                <a:gd name="T18" fmla="*/ 65 w 218"/>
                <a:gd name="T19" fmla="*/ 100 h 129"/>
                <a:gd name="T20" fmla="*/ 98 w 218"/>
                <a:gd name="T21" fmla="*/ 98 h 129"/>
                <a:gd name="T22" fmla="*/ 94 w 218"/>
                <a:gd name="T23" fmla="*/ 88 h 129"/>
                <a:gd name="T24" fmla="*/ 72 w 218"/>
                <a:gd name="T25" fmla="*/ 104 h 129"/>
                <a:gd name="T26" fmla="*/ 76 w 218"/>
                <a:gd name="T27" fmla="*/ 115 h 129"/>
                <a:gd name="T28" fmla="*/ 93 w 218"/>
                <a:gd name="T29" fmla="*/ 128 h 129"/>
                <a:gd name="T30" fmla="*/ 104 w 218"/>
                <a:gd name="T31" fmla="*/ 111 h 129"/>
                <a:gd name="T32" fmla="*/ 96 w 218"/>
                <a:gd name="T33" fmla="*/ 110 h 129"/>
                <a:gd name="T34" fmla="*/ 84 w 218"/>
                <a:gd name="T35" fmla="*/ 127 h 129"/>
                <a:gd name="T36" fmla="*/ 93 w 218"/>
                <a:gd name="T37" fmla="*/ 128 h 129"/>
                <a:gd name="T38" fmla="*/ 218 w 218"/>
                <a:gd name="T39" fmla="*/ 39 h 129"/>
                <a:gd name="T40" fmla="*/ 174 w 218"/>
                <a:gd name="T41" fmla="*/ 19 h 129"/>
                <a:gd name="T42" fmla="*/ 193 w 218"/>
                <a:gd name="T43" fmla="*/ 52 h 129"/>
                <a:gd name="T44" fmla="*/ 175 w 218"/>
                <a:gd name="T45" fmla="*/ 61 h 129"/>
                <a:gd name="T46" fmla="*/ 167 w 218"/>
                <a:gd name="T47" fmla="*/ 21 h 129"/>
                <a:gd name="T48" fmla="*/ 105 w 218"/>
                <a:gd name="T49" fmla="*/ 13 h 129"/>
                <a:gd name="T50" fmla="*/ 102 w 218"/>
                <a:gd name="T51" fmla="*/ 13 h 129"/>
                <a:gd name="T52" fmla="*/ 65 w 218"/>
                <a:gd name="T53" fmla="*/ 34 h 129"/>
                <a:gd name="T54" fmla="*/ 71 w 218"/>
                <a:gd name="T55" fmla="*/ 41 h 129"/>
                <a:gd name="T56" fmla="*/ 108 w 218"/>
                <a:gd name="T57" fmla="*/ 24 h 129"/>
                <a:gd name="T58" fmla="*/ 109 w 218"/>
                <a:gd name="T59" fmla="*/ 24 h 129"/>
                <a:gd name="T60" fmla="*/ 171 w 218"/>
                <a:gd name="T61" fmla="*/ 66 h 129"/>
                <a:gd name="T62" fmla="*/ 117 w 218"/>
                <a:gd name="T63" fmla="*/ 119 h 129"/>
                <a:gd name="T64" fmla="*/ 108 w 218"/>
                <a:gd name="T65" fmla="*/ 124 h 129"/>
                <a:gd name="T66" fmla="*/ 112 w 218"/>
                <a:gd name="T67" fmla="*/ 128 h 129"/>
                <a:gd name="T68" fmla="*/ 133 w 218"/>
                <a:gd name="T69" fmla="*/ 118 h 129"/>
                <a:gd name="T70" fmla="*/ 135 w 218"/>
                <a:gd name="T71" fmla="*/ 110 h 129"/>
                <a:gd name="T72" fmla="*/ 128 w 218"/>
                <a:gd name="T73" fmla="*/ 92 h 129"/>
                <a:gd name="T74" fmla="*/ 144 w 218"/>
                <a:gd name="T75" fmla="*/ 108 h 129"/>
                <a:gd name="T76" fmla="*/ 152 w 218"/>
                <a:gd name="T77" fmla="*/ 110 h 129"/>
                <a:gd name="T78" fmla="*/ 153 w 218"/>
                <a:gd name="T79" fmla="*/ 101 h 129"/>
                <a:gd name="T80" fmla="*/ 145 w 218"/>
                <a:gd name="T81" fmla="*/ 80 h 129"/>
                <a:gd name="T82" fmla="*/ 161 w 218"/>
                <a:gd name="T83" fmla="*/ 96 h 129"/>
                <a:gd name="T84" fmla="*/ 168 w 218"/>
                <a:gd name="T85" fmla="*/ 99 h 129"/>
                <a:gd name="T86" fmla="*/ 157 w 218"/>
                <a:gd name="T87" fmla="*/ 76 h 129"/>
                <a:gd name="T88" fmla="*/ 77 w 218"/>
                <a:gd name="T89" fmla="*/ 47 h 129"/>
                <a:gd name="T90" fmla="*/ 60 w 218"/>
                <a:gd name="T91" fmla="*/ 43 h 129"/>
                <a:gd name="T92" fmla="*/ 65 w 218"/>
                <a:gd name="T93" fmla="*/ 24 h 129"/>
                <a:gd name="T94" fmla="*/ 53 w 218"/>
                <a:gd name="T95" fmla="*/ 23 h 129"/>
                <a:gd name="T96" fmla="*/ 42 w 218"/>
                <a:gd name="T97" fmla="*/ 69 h 129"/>
                <a:gd name="T98" fmla="*/ 70 w 218"/>
                <a:gd name="T99" fmla="*/ 49 h 129"/>
                <a:gd name="T100" fmla="*/ 83 w 218"/>
                <a:gd name="T101" fmla="*/ 61 h 129"/>
                <a:gd name="T102" fmla="*/ 97 w 218"/>
                <a:gd name="T103" fmla="*/ 66 h 129"/>
                <a:gd name="T104" fmla="*/ 104 w 218"/>
                <a:gd name="T105" fmla="*/ 85 h 129"/>
                <a:gd name="T106" fmla="*/ 109 w 218"/>
                <a:gd name="T107" fmla="*/ 106 h 129"/>
                <a:gd name="T108" fmla="*/ 124 w 218"/>
                <a:gd name="T109" fmla="*/ 115 h 129"/>
                <a:gd name="T110" fmla="*/ 130 w 218"/>
                <a:gd name="T111" fmla="*/ 119 h 129"/>
                <a:gd name="T112" fmla="*/ 19 w 218"/>
                <a:gd name="T113" fmla="*/ 47 h 129"/>
                <a:gd name="T114" fmla="*/ 28 w 218"/>
                <a:gd name="T115" fmla="*/ 0 h 129"/>
                <a:gd name="T116" fmla="*/ 19 w 218"/>
                <a:gd name="T117" fmla="*/ 4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" h="129">
                  <a:moveTo>
                    <a:pt x="50" y="85"/>
                  </a:moveTo>
                  <a:cubicBezTo>
                    <a:pt x="49" y="85"/>
                    <a:pt x="47" y="84"/>
                    <a:pt x="46" y="83"/>
                  </a:cubicBezTo>
                  <a:cubicBezTo>
                    <a:pt x="45" y="81"/>
                    <a:pt x="44" y="80"/>
                    <a:pt x="44" y="78"/>
                  </a:cubicBezTo>
                  <a:cubicBezTo>
                    <a:pt x="45" y="77"/>
                    <a:pt x="45" y="75"/>
                    <a:pt x="47" y="74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7" y="57"/>
                    <a:pt x="69" y="57"/>
                    <a:pt x="70" y="57"/>
                  </a:cubicBezTo>
                  <a:cubicBezTo>
                    <a:pt x="72" y="57"/>
                    <a:pt x="73" y="58"/>
                    <a:pt x="75" y="59"/>
                  </a:cubicBezTo>
                  <a:cubicBezTo>
                    <a:pt x="76" y="60"/>
                    <a:pt x="76" y="62"/>
                    <a:pt x="76" y="63"/>
                  </a:cubicBezTo>
                  <a:cubicBezTo>
                    <a:pt x="76" y="65"/>
                    <a:pt x="75" y="66"/>
                    <a:pt x="74" y="67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3" y="84"/>
                    <a:pt x="52" y="85"/>
                    <a:pt x="50" y="85"/>
                  </a:cubicBezTo>
                  <a:close/>
                  <a:moveTo>
                    <a:pt x="65" y="100"/>
                  </a:moveTo>
                  <a:cubicBezTo>
                    <a:pt x="90" y="79"/>
                    <a:pt x="90" y="79"/>
                    <a:pt x="90" y="79"/>
                  </a:cubicBezTo>
                  <a:cubicBezTo>
                    <a:pt x="93" y="77"/>
                    <a:pt x="93" y="73"/>
                    <a:pt x="91" y="70"/>
                  </a:cubicBezTo>
                  <a:cubicBezTo>
                    <a:pt x="90" y="69"/>
                    <a:pt x="88" y="68"/>
                    <a:pt x="87" y="68"/>
                  </a:cubicBezTo>
                  <a:cubicBezTo>
                    <a:pt x="85" y="68"/>
                    <a:pt x="84" y="69"/>
                    <a:pt x="83" y="70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5" y="93"/>
                    <a:pt x="55" y="96"/>
                    <a:pt x="57" y="99"/>
                  </a:cubicBezTo>
                  <a:cubicBezTo>
                    <a:pt x="58" y="100"/>
                    <a:pt x="60" y="101"/>
                    <a:pt x="61" y="101"/>
                  </a:cubicBezTo>
                  <a:cubicBezTo>
                    <a:pt x="63" y="101"/>
                    <a:pt x="64" y="101"/>
                    <a:pt x="65" y="100"/>
                  </a:cubicBezTo>
                  <a:close/>
                  <a:moveTo>
                    <a:pt x="79" y="113"/>
                  </a:moveTo>
                  <a:cubicBezTo>
                    <a:pt x="98" y="98"/>
                    <a:pt x="98" y="98"/>
                    <a:pt x="98" y="98"/>
                  </a:cubicBezTo>
                  <a:cubicBezTo>
                    <a:pt x="100" y="96"/>
                    <a:pt x="100" y="92"/>
                    <a:pt x="98" y="90"/>
                  </a:cubicBezTo>
                  <a:cubicBezTo>
                    <a:pt x="97" y="89"/>
                    <a:pt x="96" y="88"/>
                    <a:pt x="94" y="88"/>
                  </a:cubicBezTo>
                  <a:cubicBezTo>
                    <a:pt x="92" y="88"/>
                    <a:pt x="91" y="88"/>
                    <a:pt x="90" y="89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69" y="106"/>
                    <a:pt x="69" y="110"/>
                    <a:pt x="71" y="112"/>
                  </a:cubicBezTo>
                  <a:cubicBezTo>
                    <a:pt x="72" y="114"/>
                    <a:pt x="74" y="115"/>
                    <a:pt x="76" y="115"/>
                  </a:cubicBezTo>
                  <a:cubicBezTo>
                    <a:pt x="77" y="115"/>
                    <a:pt x="78" y="114"/>
                    <a:pt x="79" y="113"/>
                  </a:cubicBezTo>
                  <a:close/>
                  <a:moveTo>
                    <a:pt x="93" y="128"/>
                  </a:moveTo>
                  <a:cubicBezTo>
                    <a:pt x="103" y="119"/>
                    <a:pt x="103" y="119"/>
                    <a:pt x="103" y="119"/>
                  </a:cubicBezTo>
                  <a:cubicBezTo>
                    <a:pt x="106" y="117"/>
                    <a:pt x="106" y="113"/>
                    <a:pt x="104" y="111"/>
                  </a:cubicBezTo>
                  <a:cubicBezTo>
                    <a:pt x="103" y="109"/>
                    <a:pt x="101" y="109"/>
                    <a:pt x="99" y="109"/>
                  </a:cubicBezTo>
                  <a:cubicBezTo>
                    <a:pt x="98" y="109"/>
                    <a:pt x="97" y="109"/>
                    <a:pt x="96" y="110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3" y="121"/>
                    <a:pt x="82" y="124"/>
                    <a:pt x="84" y="127"/>
                  </a:cubicBezTo>
                  <a:cubicBezTo>
                    <a:pt x="85" y="128"/>
                    <a:pt x="87" y="129"/>
                    <a:pt x="89" y="129"/>
                  </a:cubicBezTo>
                  <a:cubicBezTo>
                    <a:pt x="90" y="129"/>
                    <a:pt x="92" y="129"/>
                    <a:pt x="93" y="128"/>
                  </a:cubicBezTo>
                  <a:close/>
                  <a:moveTo>
                    <a:pt x="193" y="52"/>
                  </a:moveTo>
                  <a:cubicBezTo>
                    <a:pt x="218" y="39"/>
                    <a:pt x="218" y="39"/>
                    <a:pt x="218" y="39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0" y="10"/>
                    <a:pt x="178" y="16"/>
                    <a:pt x="174" y="19"/>
                  </a:cubicBezTo>
                  <a:cubicBezTo>
                    <a:pt x="176" y="23"/>
                    <a:pt x="182" y="32"/>
                    <a:pt x="193" y="51"/>
                  </a:cubicBezTo>
                  <a:lnTo>
                    <a:pt x="193" y="52"/>
                  </a:lnTo>
                  <a:close/>
                  <a:moveTo>
                    <a:pt x="171" y="66"/>
                  </a:moveTo>
                  <a:cubicBezTo>
                    <a:pt x="173" y="64"/>
                    <a:pt x="174" y="62"/>
                    <a:pt x="175" y="61"/>
                  </a:cubicBezTo>
                  <a:cubicBezTo>
                    <a:pt x="177" y="60"/>
                    <a:pt x="182" y="56"/>
                    <a:pt x="186" y="54"/>
                  </a:cubicBezTo>
                  <a:cubicBezTo>
                    <a:pt x="182" y="48"/>
                    <a:pt x="171" y="29"/>
                    <a:pt x="167" y="21"/>
                  </a:cubicBezTo>
                  <a:cubicBezTo>
                    <a:pt x="147" y="14"/>
                    <a:pt x="128" y="12"/>
                    <a:pt x="117" y="12"/>
                  </a:cubicBezTo>
                  <a:cubicBezTo>
                    <a:pt x="113" y="12"/>
                    <a:pt x="109" y="12"/>
                    <a:pt x="105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3" y="13"/>
                    <a:pt x="102" y="13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7" y="31"/>
                    <a:pt x="66" y="32"/>
                    <a:pt x="65" y="34"/>
                  </a:cubicBezTo>
                  <a:cubicBezTo>
                    <a:pt x="65" y="35"/>
                    <a:pt x="65" y="37"/>
                    <a:pt x="66" y="38"/>
                  </a:cubicBezTo>
                  <a:cubicBezTo>
                    <a:pt x="67" y="40"/>
                    <a:pt x="69" y="41"/>
                    <a:pt x="71" y="41"/>
                  </a:cubicBezTo>
                  <a:cubicBezTo>
                    <a:pt x="72" y="41"/>
                    <a:pt x="73" y="41"/>
                    <a:pt x="73" y="41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31" y="39"/>
                    <a:pt x="159" y="68"/>
                    <a:pt x="166" y="74"/>
                  </a:cubicBezTo>
                  <a:cubicBezTo>
                    <a:pt x="167" y="72"/>
                    <a:pt x="170" y="69"/>
                    <a:pt x="171" y="66"/>
                  </a:cubicBezTo>
                  <a:close/>
                  <a:moveTo>
                    <a:pt x="114" y="127"/>
                  </a:moveTo>
                  <a:cubicBezTo>
                    <a:pt x="117" y="126"/>
                    <a:pt x="118" y="122"/>
                    <a:pt x="117" y="119"/>
                  </a:cubicBezTo>
                  <a:cubicBezTo>
                    <a:pt x="113" y="115"/>
                    <a:pt x="113" y="115"/>
                    <a:pt x="113" y="115"/>
                  </a:cubicBezTo>
                  <a:cubicBezTo>
                    <a:pt x="112" y="119"/>
                    <a:pt x="111" y="122"/>
                    <a:pt x="108" y="124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9" y="126"/>
                    <a:pt x="111" y="128"/>
                    <a:pt x="112" y="128"/>
                  </a:cubicBezTo>
                  <a:cubicBezTo>
                    <a:pt x="113" y="128"/>
                    <a:pt x="114" y="127"/>
                    <a:pt x="114" y="127"/>
                  </a:cubicBezTo>
                  <a:close/>
                  <a:moveTo>
                    <a:pt x="133" y="118"/>
                  </a:moveTo>
                  <a:cubicBezTo>
                    <a:pt x="135" y="117"/>
                    <a:pt x="137" y="113"/>
                    <a:pt x="136" y="111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8" y="92"/>
                    <a:pt x="128" y="92"/>
                    <a:pt x="128" y="92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4" y="108"/>
                    <a:pt x="144" y="108"/>
                    <a:pt x="144" y="108"/>
                  </a:cubicBezTo>
                  <a:cubicBezTo>
                    <a:pt x="147" y="110"/>
                    <a:pt x="147" y="110"/>
                    <a:pt x="149" y="110"/>
                  </a:cubicBezTo>
                  <a:cubicBezTo>
                    <a:pt x="150" y="110"/>
                    <a:pt x="151" y="110"/>
                    <a:pt x="152" y="110"/>
                  </a:cubicBezTo>
                  <a:cubicBezTo>
                    <a:pt x="154" y="109"/>
                    <a:pt x="155" y="107"/>
                    <a:pt x="155" y="104"/>
                  </a:cubicBezTo>
                  <a:cubicBezTo>
                    <a:pt x="155" y="103"/>
                    <a:pt x="154" y="102"/>
                    <a:pt x="153" y="10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9"/>
                    <a:pt x="164" y="100"/>
                    <a:pt x="166" y="100"/>
                  </a:cubicBezTo>
                  <a:cubicBezTo>
                    <a:pt x="167" y="100"/>
                    <a:pt x="168" y="99"/>
                    <a:pt x="168" y="99"/>
                  </a:cubicBezTo>
                  <a:cubicBezTo>
                    <a:pt x="171" y="97"/>
                    <a:pt x="172" y="94"/>
                    <a:pt x="171" y="91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48" y="67"/>
                    <a:pt x="126" y="45"/>
                    <a:pt x="108" y="32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5" y="48"/>
                    <a:pt x="73" y="49"/>
                    <a:pt x="70" y="49"/>
                  </a:cubicBezTo>
                  <a:cubicBezTo>
                    <a:pt x="66" y="49"/>
                    <a:pt x="62" y="47"/>
                    <a:pt x="60" y="43"/>
                  </a:cubicBezTo>
                  <a:cubicBezTo>
                    <a:pt x="58" y="40"/>
                    <a:pt x="57" y="36"/>
                    <a:pt x="58" y="32"/>
                  </a:cubicBezTo>
                  <a:cubicBezTo>
                    <a:pt x="59" y="28"/>
                    <a:pt x="61" y="25"/>
                    <a:pt x="65" y="24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69"/>
                    <a:pt x="61" y="52"/>
                    <a:pt x="61" y="52"/>
                  </a:cubicBezTo>
                  <a:cubicBezTo>
                    <a:pt x="64" y="50"/>
                    <a:pt x="67" y="49"/>
                    <a:pt x="70" y="49"/>
                  </a:cubicBezTo>
                  <a:cubicBezTo>
                    <a:pt x="74" y="49"/>
                    <a:pt x="78" y="51"/>
                    <a:pt x="80" y="54"/>
                  </a:cubicBezTo>
                  <a:cubicBezTo>
                    <a:pt x="82" y="56"/>
                    <a:pt x="83" y="59"/>
                    <a:pt x="83" y="61"/>
                  </a:cubicBezTo>
                  <a:cubicBezTo>
                    <a:pt x="84" y="61"/>
                    <a:pt x="85" y="61"/>
                    <a:pt x="87" y="61"/>
                  </a:cubicBezTo>
                  <a:cubicBezTo>
                    <a:pt x="91" y="61"/>
                    <a:pt x="94" y="63"/>
                    <a:pt x="97" y="66"/>
                  </a:cubicBezTo>
                  <a:cubicBezTo>
                    <a:pt x="101" y="70"/>
                    <a:pt x="101" y="76"/>
                    <a:pt x="98" y="81"/>
                  </a:cubicBezTo>
                  <a:cubicBezTo>
                    <a:pt x="100" y="82"/>
                    <a:pt x="103" y="83"/>
                    <a:pt x="104" y="85"/>
                  </a:cubicBezTo>
                  <a:cubicBezTo>
                    <a:pt x="108" y="90"/>
                    <a:pt x="108" y="97"/>
                    <a:pt x="104" y="102"/>
                  </a:cubicBezTo>
                  <a:cubicBezTo>
                    <a:pt x="106" y="103"/>
                    <a:pt x="108" y="104"/>
                    <a:pt x="109" y="10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5" y="115"/>
                    <a:pt x="126" y="116"/>
                    <a:pt x="126" y="117"/>
                  </a:cubicBezTo>
                  <a:cubicBezTo>
                    <a:pt x="128" y="118"/>
                    <a:pt x="129" y="119"/>
                    <a:pt x="130" y="119"/>
                  </a:cubicBezTo>
                  <a:cubicBezTo>
                    <a:pt x="131" y="119"/>
                    <a:pt x="132" y="118"/>
                    <a:pt x="133" y="118"/>
                  </a:cubicBezTo>
                  <a:close/>
                  <a:moveTo>
                    <a:pt x="19" y="47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19" y="4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7743508-C269-9BED-46ED-09FE60527915}"/>
                </a:ext>
              </a:extLst>
            </p:cNvPr>
            <p:cNvSpPr txBox="1"/>
            <p:nvPr/>
          </p:nvSpPr>
          <p:spPr>
            <a:xfrm>
              <a:off x="6937113" y="4271677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8847839-BF2A-50E9-764C-B9F0C1BA5A33}"/>
              </a:ext>
            </a:extLst>
          </p:cNvPr>
          <p:cNvGrpSpPr/>
          <p:nvPr/>
        </p:nvGrpSpPr>
        <p:grpSpPr>
          <a:xfrm>
            <a:off x="800669" y="1525530"/>
            <a:ext cx="2304965" cy="961196"/>
            <a:chOff x="800669" y="1525530"/>
            <a:chExt cx="2304965" cy="961196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16F45FC7-569E-5A36-78E9-D7788037FDEB}"/>
                </a:ext>
              </a:extLst>
            </p:cNvPr>
            <p:cNvGrpSpPr/>
            <p:nvPr/>
          </p:nvGrpSpPr>
          <p:grpSpPr>
            <a:xfrm>
              <a:off x="800669" y="1525530"/>
              <a:ext cx="2304965" cy="961196"/>
              <a:chOff x="1843088" y="1298575"/>
              <a:chExt cx="2687638" cy="1120775"/>
            </a:xfrm>
            <a:effectLst/>
          </p:grpSpPr>
          <p:sp>
            <p:nvSpPr>
              <p:cNvPr id="75" name="Freeform 113">
                <a:extLst>
                  <a:ext uri="{FF2B5EF4-FFF2-40B4-BE49-F238E27FC236}">
                    <a16:creationId xmlns:a16="http://schemas.microsoft.com/office/drawing/2014/main" id="{F55CC56B-8032-669C-27BE-85D46C969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088" y="1298575"/>
                <a:ext cx="2687638" cy="1120775"/>
              </a:xfrm>
              <a:custGeom>
                <a:avLst/>
                <a:gdLst>
                  <a:gd name="T0" fmla="*/ 676 w 706"/>
                  <a:gd name="T1" fmla="*/ 196 h 294"/>
                  <a:gd name="T2" fmla="*/ 670 w 706"/>
                  <a:gd name="T3" fmla="*/ 83 h 294"/>
                  <a:gd name="T4" fmla="*/ 548 w 706"/>
                  <a:gd name="T5" fmla="*/ 0 h 294"/>
                  <a:gd name="T6" fmla="*/ 547 w 706"/>
                  <a:gd name="T7" fmla="*/ 0 h 294"/>
                  <a:gd name="T8" fmla="*/ 539 w 706"/>
                  <a:gd name="T9" fmla="*/ 0 h 294"/>
                  <a:gd name="T10" fmla="*/ 538 w 706"/>
                  <a:gd name="T11" fmla="*/ 0 h 294"/>
                  <a:gd name="T12" fmla="*/ 147 w 706"/>
                  <a:gd name="T13" fmla="*/ 0 h 294"/>
                  <a:gd name="T14" fmla="*/ 0 w 706"/>
                  <a:gd name="T15" fmla="*/ 147 h 294"/>
                  <a:gd name="T16" fmla="*/ 147 w 706"/>
                  <a:gd name="T17" fmla="*/ 294 h 294"/>
                  <a:gd name="T18" fmla="*/ 148 w 706"/>
                  <a:gd name="T19" fmla="*/ 294 h 294"/>
                  <a:gd name="T20" fmla="*/ 536 w 706"/>
                  <a:gd name="T21" fmla="*/ 294 h 294"/>
                  <a:gd name="T22" fmla="*/ 538 w 706"/>
                  <a:gd name="T23" fmla="*/ 294 h 294"/>
                  <a:gd name="T24" fmla="*/ 539 w 706"/>
                  <a:gd name="T25" fmla="*/ 294 h 294"/>
                  <a:gd name="T26" fmla="*/ 540 w 706"/>
                  <a:gd name="T27" fmla="*/ 294 h 294"/>
                  <a:gd name="T28" fmla="*/ 541 w 706"/>
                  <a:gd name="T29" fmla="*/ 294 h 294"/>
                  <a:gd name="T30" fmla="*/ 548 w 706"/>
                  <a:gd name="T31" fmla="*/ 294 h 294"/>
                  <a:gd name="T32" fmla="*/ 548 w 706"/>
                  <a:gd name="T33" fmla="*/ 294 h 294"/>
                  <a:gd name="T34" fmla="*/ 602 w 706"/>
                  <a:gd name="T35" fmla="*/ 279 h 294"/>
                  <a:gd name="T36" fmla="*/ 643 w 706"/>
                  <a:gd name="T37" fmla="*/ 250 h 294"/>
                  <a:gd name="T38" fmla="*/ 706 w 706"/>
                  <a:gd name="T39" fmla="*/ 252 h 294"/>
                  <a:gd name="T40" fmla="*/ 676 w 706"/>
                  <a:gd name="T41" fmla="*/ 196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6" h="294">
                    <a:moveTo>
                      <a:pt x="676" y="196"/>
                    </a:moveTo>
                    <a:cubicBezTo>
                      <a:pt x="689" y="161"/>
                      <a:pt x="688" y="120"/>
                      <a:pt x="670" y="83"/>
                    </a:cubicBezTo>
                    <a:cubicBezTo>
                      <a:pt x="646" y="34"/>
                      <a:pt x="599" y="4"/>
                      <a:pt x="548" y="0"/>
                    </a:cubicBezTo>
                    <a:cubicBezTo>
                      <a:pt x="548" y="0"/>
                      <a:pt x="547" y="0"/>
                      <a:pt x="547" y="0"/>
                    </a:cubicBezTo>
                    <a:cubicBezTo>
                      <a:pt x="544" y="0"/>
                      <a:pt x="541" y="0"/>
                      <a:pt x="539" y="0"/>
                    </a:cubicBezTo>
                    <a:cubicBezTo>
                      <a:pt x="538" y="0"/>
                      <a:pt x="538" y="0"/>
                      <a:pt x="538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66" y="0"/>
                      <a:pt x="0" y="66"/>
                      <a:pt x="0" y="147"/>
                    </a:cubicBezTo>
                    <a:cubicBezTo>
                      <a:pt x="0" y="228"/>
                      <a:pt x="66" y="294"/>
                      <a:pt x="147" y="294"/>
                    </a:cubicBezTo>
                    <a:cubicBezTo>
                      <a:pt x="148" y="294"/>
                      <a:pt x="148" y="294"/>
                      <a:pt x="148" y="294"/>
                    </a:cubicBezTo>
                    <a:cubicBezTo>
                      <a:pt x="536" y="294"/>
                      <a:pt x="536" y="294"/>
                      <a:pt x="536" y="294"/>
                    </a:cubicBezTo>
                    <a:cubicBezTo>
                      <a:pt x="538" y="294"/>
                      <a:pt x="538" y="294"/>
                      <a:pt x="538" y="294"/>
                    </a:cubicBezTo>
                    <a:cubicBezTo>
                      <a:pt x="538" y="294"/>
                      <a:pt x="539" y="294"/>
                      <a:pt x="539" y="294"/>
                    </a:cubicBezTo>
                    <a:cubicBezTo>
                      <a:pt x="540" y="294"/>
                      <a:pt x="540" y="294"/>
                      <a:pt x="540" y="294"/>
                    </a:cubicBezTo>
                    <a:cubicBezTo>
                      <a:pt x="541" y="294"/>
                      <a:pt x="541" y="294"/>
                      <a:pt x="541" y="294"/>
                    </a:cubicBezTo>
                    <a:cubicBezTo>
                      <a:pt x="544" y="294"/>
                      <a:pt x="546" y="294"/>
                      <a:pt x="548" y="294"/>
                    </a:cubicBezTo>
                    <a:cubicBezTo>
                      <a:pt x="548" y="294"/>
                      <a:pt x="548" y="294"/>
                      <a:pt x="548" y="294"/>
                    </a:cubicBezTo>
                    <a:cubicBezTo>
                      <a:pt x="567" y="293"/>
                      <a:pt x="585" y="288"/>
                      <a:pt x="602" y="279"/>
                    </a:cubicBezTo>
                    <a:cubicBezTo>
                      <a:pt x="618" y="272"/>
                      <a:pt x="631" y="262"/>
                      <a:pt x="643" y="250"/>
                    </a:cubicBezTo>
                    <a:cubicBezTo>
                      <a:pt x="706" y="252"/>
                      <a:pt x="706" y="252"/>
                      <a:pt x="706" y="252"/>
                    </a:cubicBezTo>
                    <a:lnTo>
                      <a:pt x="676" y="196"/>
                    </a:ln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dirty="0"/>
              </a:p>
            </p:txBody>
          </p:sp>
          <p:sp>
            <p:nvSpPr>
              <p:cNvPr id="76" name="Oval 119">
                <a:extLst>
                  <a:ext uri="{FF2B5EF4-FFF2-40B4-BE49-F238E27FC236}">
                    <a16:creationId xmlns:a16="http://schemas.microsoft.com/office/drawing/2014/main" id="{4D368A81-D8CB-7F37-6EC3-0B6377750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9800" y="1447800"/>
                <a:ext cx="822325" cy="822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2" name="Freeform 18">
              <a:extLst>
                <a:ext uri="{FF2B5EF4-FFF2-40B4-BE49-F238E27FC236}">
                  <a16:creationId xmlns:a16="http://schemas.microsoft.com/office/drawing/2014/main" id="{A15F4C83-9D13-7C61-278A-8E62D4CEA1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1443" y="1893037"/>
              <a:ext cx="287303" cy="222008"/>
            </a:xfrm>
            <a:custGeom>
              <a:avLst/>
              <a:gdLst>
                <a:gd name="T0" fmla="*/ 151 w 211"/>
                <a:gd name="T1" fmla="*/ 75 h 163"/>
                <a:gd name="T2" fmla="*/ 186 w 211"/>
                <a:gd name="T3" fmla="*/ 44 h 163"/>
                <a:gd name="T4" fmla="*/ 186 w 211"/>
                <a:gd name="T5" fmla="*/ 163 h 163"/>
                <a:gd name="T6" fmla="*/ 151 w 211"/>
                <a:gd name="T7" fmla="*/ 163 h 163"/>
                <a:gd name="T8" fmla="*/ 151 w 211"/>
                <a:gd name="T9" fmla="*/ 75 h 163"/>
                <a:gd name="T10" fmla="*/ 106 w 211"/>
                <a:gd name="T11" fmla="*/ 163 h 163"/>
                <a:gd name="T12" fmla="*/ 141 w 211"/>
                <a:gd name="T13" fmla="*/ 163 h 163"/>
                <a:gd name="T14" fmla="*/ 141 w 211"/>
                <a:gd name="T15" fmla="*/ 83 h 163"/>
                <a:gd name="T16" fmla="*/ 106 w 211"/>
                <a:gd name="T17" fmla="*/ 114 h 163"/>
                <a:gd name="T18" fmla="*/ 106 w 211"/>
                <a:gd name="T19" fmla="*/ 163 h 163"/>
                <a:gd name="T20" fmla="*/ 61 w 211"/>
                <a:gd name="T21" fmla="*/ 163 h 163"/>
                <a:gd name="T22" fmla="*/ 96 w 211"/>
                <a:gd name="T23" fmla="*/ 163 h 163"/>
                <a:gd name="T24" fmla="*/ 96 w 211"/>
                <a:gd name="T25" fmla="*/ 115 h 163"/>
                <a:gd name="T26" fmla="*/ 61 w 211"/>
                <a:gd name="T27" fmla="*/ 77 h 163"/>
                <a:gd name="T28" fmla="*/ 61 w 211"/>
                <a:gd name="T29" fmla="*/ 163 h 163"/>
                <a:gd name="T30" fmla="*/ 15 w 211"/>
                <a:gd name="T31" fmla="*/ 163 h 163"/>
                <a:gd name="T32" fmla="*/ 51 w 211"/>
                <a:gd name="T33" fmla="*/ 163 h 163"/>
                <a:gd name="T34" fmla="*/ 51 w 211"/>
                <a:gd name="T35" fmla="*/ 72 h 163"/>
                <a:gd name="T36" fmla="*/ 15 w 211"/>
                <a:gd name="T37" fmla="*/ 101 h 163"/>
                <a:gd name="T38" fmla="*/ 15 w 211"/>
                <a:gd name="T39" fmla="*/ 163 h 163"/>
                <a:gd name="T40" fmla="*/ 208 w 211"/>
                <a:gd name="T41" fmla="*/ 0 h 163"/>
                <a:gd name="T42" fmla="*/ 173 w 211"/>
                <a:gd name="T43" fmla="*/ 0 h 163"/>
                <a:gd name="T44" fmla="*/ 171 w 211"/>
                <a:gd name="T45" fmla="*/ 5 h 163"/>
                <a:gd name="T46" fmla="*/ 181 w 211"/>
                <a:gd name="T47" fmla="*/ 17 h 163"/>
                <a:gd name="T48" fmla="*/ 101 w 211"/>
                <a:gd name="T49" fmla="*/ 86 h 163"/>
                <a:gd name="T50" fmla="*/ 59 w 211"/>
                <a:gd name="T51" fmla="*/ 42 h 163"/>
                <a:gd name="T52" fmla="*/ 50 w 211"/>
                <a:gd name="T53" fmla="*/ 41 h 163"/>
                <a:gd name="T54" fmla="*/ 4 w 211"/>
                <a:gd name="T55" fmla="*/ 79 h 163"/>
                <a:gd name="T56" fmla="*/ 3 w 211"/>
                <a:gd name="T57" fmla="*/ 89 h 163"/>
                <a:gd name="T58" fmla="*/ 12 w 211"/>
                <a:gd name="T59" fmla="*/ 90 h 163"/>
                <a:gd name="T60" fmla="*/ 54 w 211"/>
                <a:gd name="T61" fmla="*/ 56 h 163"/>
                <a:gd name="T62" fmla="*/ 96 w 211"/>
                <a:gd name="T63" fmla="*/ 100 h 163"/>
                <a:gd name="T64" fmla="*/ 101 w 211"/>
                <a:gd name="T65" fmla="*/ 102 h 163"/>
                <a:gd name="T66" fmla="*/ 105 w 211"/>
                <a:gd name="T67" fmla="*/ 101 h 163"/>
                <a:gd name="T68" fmla="*/ 190 w 211"/>
                <a:gd name="T69" fmla="*/ 27 h 163"/>
                <a:gd name="T70" fmla="*/ 201 w 211"/>
                <a:gd name="T71" fmla="*/ 40 h 163"/>
                <a:gd name="T72" fmla="*/ 207 w 211"/>
                <a:gd name="T73" fmla="*/ 38 h 163"/>
                <a:gd name="T74" fmla="*/ 211 w 211"/>
                <a:gd name="T75" fmla="*/ 4 h 163"/>
                <a:gd name="T76" fmla="*/ 208 w 211"/>
                <a:gd name="T7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1" h="163">
                  <a:moveTo>
                    <a:pt x="151" y="75"/>
                  </a:moveTo>
                  <a:cubicBezTo>
                    <a:pt x="186" y="44"/>
                    <a:pt x="186" y="44"/>
                    <a:pt x="186" y="44"/>
                  </a:cubicBezTo>
                  <a:cubicBezTo>
                    <a:pt x="186" y="163"/>
                    <a:pt x="186" y="163"/>
                    <a:pt x="186" y="163"/>
                  </a:cubicBezTo>
                  <a:cubicBezTo>
                    <a:pt x="151" y="163"/>
                    <a:pt x="151" y="163"/>
                    <a:pt x="151" y="163"/>
                  </a:cubicBezTo>
                  <a:lnTo>
                    <a:pt x="151" y="75"/>
                  </a:lnTo>
                  <a:close/>
                  <a:moveTo>
                    <a:pt x="106" y="163"/>
                  </a:moveTo>
                  <a:cubicBezTo>
                    <a:pt x="141" y="163"/>
                    <a:pt x="141" y="163"/>
                    <a:pt x="141" y="163"/>
                  </a:cubicBezTo>
                  <a:cubicBezTo>
                    <a:pt x="141" y="83"/>
                    <a:pt x="141" y="83"/>
                    <a:pt x="141" y="83"/>
                  </a:cubicBezTo>
                  <a:cubicBezTo>
                    <a:pt x="106" y="114"/>
                    <a:pt x="106" y="114"/>
                    <a:pt x="106" y="114"/>
                  </a:cubicBezTo>
                  <a:lnTo>
                    <a:pt x="106" y="163"/>
                  </a:lnTo>
                  <a:close/>
                  <a:moveTo>
                    <a:pt x="61" y="163"/>
                  </a:moveTo>
                  <a:cubicBezTo>
                    <a:pt x="96" y="163"/>
                    <a:pt x="96" y="163"/>
                    <a:pt x="96" y="163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61" y="77"/>
                    <a:pt x="61" y="77"/>
                    <a:pt x="61" y="77"/>
                  </a:cubicBezTo>
                  <a:lnTo>
                    <a:pt x="61" y="163"/>
                  </a:lnTo>
                  <a:close/>
                  <a:moveTo>
                    <a:pt x="15" y="163"/>
                  </a:moveTo>
                  <a:cubicBezTo>
                    <a:pt x="51" y="163"/>
                    <a:pt x="51" y="163"/>
                    <a:pt x="51" y="163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15" y="101"/>
                    <a:pt x="15" y="101"/>
                    <a:pt x="15" y="101"/>
                  </a:cubicBezTo>
                  <a:lnTo>
                    <a:pt x="15" y="163"/>
                  </a:lnTo>
                  <a:close/>
                  <a:moveTo>
                    <a:pt x="208" y="0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170" y="0"/>
                    <a:pt x="169" y="3"/>
                    <a:pt x="171" y="5"/>
                  </a:cubicBezTo>
                  <a:cubicBezTo>
                    <a:pt x="181" y="17"/>
                    <a:pt x="181" y="17"/>
                    <a:pt x="181" y="17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7" y="39"/>
                    <a:pt x="53" y="39"/>
                    <a:pt x="50" y="41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81"/>
                    <a:pt x="0" y="86"/>
                    <a:pt x="3" y="89"/>
                  </a:cubicBezTo>
                  <a:cubicBezTo>
                    <a:pt x="5" y="91"/>
                    <a:pt x="9" y="92"/>
                    <a:pt x="12" y="90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7" y="102"/>
                    <a:pt x="99" y="102"/>
                    <a:pt x="101" y="102"/>
                  </a:cubicBezTo>
                  <a:cubicBezTo>
                    <a:pt x="102" y="102"/>
                    <a:pt x="104" y="102"/>
                    <a:pt x="105" y="101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203" y="42"/>
                    <a:pt x="206" y="41"/>
                    <a:pt x="207" y="38"/>
                  </a:cubicBezTo>
                  <a:cubicBezTo>
                    <a:pt x="211" y="4"/>
                    <a:pt x="211" y="4"/>
                    <a:pt x="211" y="4"/>
                  </a:cubicBezTo>
                  <a:cubicBezTo>
                    <a:pt x="211" y="2"/>
                    <a:pt x="210" y="0"/>
                    <a:pt x="208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86F1BFBC-3DD0-B118-FAD0-FF04EC69B83E}"/>
                </a:ext>
              </a:extLst>
            </p:cNvPr>
            <p:cNvSpPr txBox="1"/>
            <p:nvPr/>
          </p:nvSpPr>
          <p:spPr>
            <a:xfrm>
              <a:off x="850486" y="1581411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0606D806-EA0F-0AB5-8653-AFC50ED4C30C}"/>
              </a:ext>
            </a:extLst>
          </p:cNvPr>
          <p:cNvGrpSpPr/>
          <p:nvPr/>
        </p:nvGrpSpPr>
        <p:grpSpPr>
          <a:xfrm>
            <a:off x="385421" y="2878829"/>
            <a:ext cx="2412520" cy="959835"/>
            <a:chOff x="385421" y="2878829"/>
            <a:chExt cx="2412520" cy="959835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670C75A-099A-949B-38DC-EBBA8C8EA9E7}"/>
                </a:ext>
              </a:extLst>
            </p:cNvPr>
            <p:cNvGrpSpPr/>
            <p:nvPr/>
          </p:nvGrpSpPr>
          <p:grpSpPr>
            <a:xfrm>
              <a:off x="385421" y="2878829"/>
              <a:ext cx="2412520" cy="959835"/>
              <a:chOff x="1358900" y="2876550"/>
              <a:chExt cx="2813050" cy="1119188"/>
            </a:xfrm>
            <a:effectLst/>
          </p:grpSpPr>
          <p:sp>
            <p:nvSpPr>
              <p:cNvPr id="69" name="Freeform 112">
                <a:extLst>
                  <a:ext uri="{FF2B5EF4-FFF2-40B4-BE49-F238E27FC236}">
                    <a16:creationId xmlns:a16="http://schemas.microsoft.com/office/drawing/2014/main" id="{33F34917-8854-0947-458C-B46D99A24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900" y="2876550"/>
                <a:ext cx="2813050" cy="1119188"/>
              </a:xfrm>
              <a:custGeom>
                <a:avLst/>
                <a:gdLst>
                  <a:gd name="T0" fmla="*/ 684 w 739"/>
                  <a:gd name="T1" fmla="*/ 115 h 294"/>
                  <a:gd name="T2" fmla="*/ 665 w 739"/>
                  <a:gd name="T3" fmla="*/ 69 h 294"/>
                  <a:gd name="T4" fmla="*/ 548 w 739"/>
                  <a:gd name="T5" fmla="*/ 0 h 294"/>
                  <a:gd name="T6" fmla="*/ 547 w 739"/>
                  <a:gd name="T7" fmla="*/ 0 h 294"/>
                  <a:gd name="T8" fmla="*/ 534 w 739"/>
                  <a:gd name="T9" fmla="*/ 0 h 294"/>
                  <a:gd name="T10" fmla="*/ 148 w 739"/>
                  <a:gd name="T11" fmla="*/ 0 h 294"/>
                  <a:gd name="T12" fmla="*/ 148 w 739"/>
                  <a:gd name="T13" fmla="*/ 0 h 294"/>
                  <a:gd name="T14" fmla="*/ 0 w 739"/>
                  <a:gd name="T15" fmla="*/ 147 h 294"/>
                  <a:gd name="T16" fmla="*/ 148 w 739"/>
                  <a:gd name="T17" fmla="*/ 294 h 294"/>
                  <a:gd name="T18" fmla="*/ 148 w 739"/>
                  <a:gd name="T19" fmla="*/ 294 h 294"/>
                  <a:gd name="T20" fmla="*/ 534 w 739"/>
                  <a:gd name="T21" fmla="*/ 294 h 294"/>
                  <a:gd name="T22" fmla="*/ 548 w 739"/>
                  <a:gd name="T23" fmla="*/ 294 h 294"/>
                  <a:gd name="T24" fmla="*/ 619 w 739"/>
                  <a:gd name="T25" fmla="*/ 272 h 294"/>
                  <a:gd name="T26" fmla="*/ 684 w 739"/>
                  <a:gd name="T27" fmla="*/ 178 h 294"/>
                  <a:gd name="T28" fmla="*/ 739 w 739"/>
                  <a:gd name="T29" fmla="*/ 147 h 294"/>
                  <a:gd name="T30" fmla="*/ 684 w 739"/>
                  <a:gd name="T31" fmla="*/ 115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39" h="294">
                    <a:moveTo>
                      <a:pt x="684" y="115"/>
                    </a:moveTo>
                    <a:cubicBezTo>
                      <a:pt x="681" y="99"/>
                      <a:pt x="675" y="83"/>
                      <a:pt x="665" y="69"/>
                    </a:cubicBezTo>
                    <a:cubicBezTo>
                      <a:pt x="639" y="27"/>
                      <a:pt x="595" y="2"/>
                      <a:pt x="548" y="0"/>
                    </a:cubicBezTo>
                    <a:cubicBezTo>
                      <a:pt x="548" y="0"/>
                      <a:pt x="547" y="0"/>
                      <a:pt x="547" y="0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66" y="0"/>
                      <a:pt x="0" y="66"/>
                      <a:pt x="0" y="147"/>
                    </a:cubicBezTo>
                    <a:cubicBezTo>
                      <a:pt x="0" y="228"/>
                      <a:pt x="66" y="294"/>
                      <a:pt x="148" y="294"/>
                    </a:cubicBezTo>
                    <a:cubicBezTo>
                      <a:pt x="148" y="294"/>
                      <a:pt x="148" y="294"/>
                      <a:pt x="148" y="294"/>
                    </a:cubicBezTo>
                    <a:cubicBezTo>
                      <a:pt x="534" y="294"/>
                      <a:pt x="534" y="294"/>
                      <a:pt x="534" y="294"/>
                    </a:cubicBezTo>
                    <a:cubicBezTo>
                      <a:pt x="539" y="294"/>
                      <a:pt x="544" y="294"/>
                      <a:pt x="548" y="294"/>
                    </a:cubicBezTo>
                    <a:cubicBezTo>
                      <a:pt x="573" y="292"/>
                      <a:pt x="597" y="285"/>
                      <a:pt x="619" y="272"/>
                    </a:cubicBezTo>
                    <a:cubicBezTo>
                      <a:pt x="654" y="250"/>
                      <a:pt x="676" y="216"/>
                      <a:pt x="684" y="178"/>
                    </a:cubicBezTo>
                    <a:cubicBezTo>
                      <a:pt x="739" y="147"/>
                      <a:pt x="739" y="147"/>
                      <a:pt x="739" y="147"/>
                    </a:cubicBezTo>
                    <a:lnTo>
                      <a:pt x="684" y="1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70" name="Oval 118">
                <a:extLst>
                  <a:ext uri="{FF2B5EF4-FFF2-40B4-BE49-F238E27FC236}">
                    <a16:creationId xmlns:a16="http://schemas.microsoft.com/office/drawing/2014/main" id="{9CCDDD62-0F0A-8D09-AC5C-D1B436584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8313" y="3024188"/>
                <a:ext cx="822325" cy="8239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5AD727BF-67DE-CF37-C89A-7EFEAC0FEA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1527" y="3216709"/>
              <a:ext cx="305803" cy="263889"/>
            </a:xfrm>
            <a:custGeom>
              <a:avLst/>
              <a:gdLst>
                <a:gd name="T0" fmla="*/ 151 w 216"/>
                <a:gd name="T1" fmla="*/ 97 h 186"/>
                <a:gd name="T2" fmla="*/ 151 w 216"/>
                <a:gd name="T3" fmla="*/ 105 h 186"/>
                <a:gd name="T4" fmla="*/ 135 w 216"/>
                <a:gd name="T5" fmla="*/ 105 h 186"/>
                <a:gd name="T6" fmla="*/ 135 w 216"/>
                <a:gd name="T7" fmla="*/ 97 h 186"/>
                <a:gd name="T8" fmla="*/ 107 w 216"/>
                <a:gd name="T9" fmla="*/ 77 h 186"/>
                <a:gd name="T10" fmla="*/ 120 w 216"/>
                <a:gd name="T11" fmla="*/ 70 h 186"/>
                <a:gd name="T12" fmla="*/ 144 w 216"/>
                <a:gd name="T13" fmla="*/ 83 h 186"/>
                <a:gd name="T14" fmla="*/ 163 w 216"/>
                <a:gd name="T15" fmla="*/ 71 h 186"/>
                <a:gd name="T16" fmla="*/ 144 w 216"/>
                <a:gd name="T17" fmla="*/ 58 h 186"/>
                <a:gd name="T18" fmla="*/ 111 w 216"/>
                <a:gd name="T19" fmla="*/ 33 h 186"/>
                <a:gd name="T20" fmla="*/ 135 w 216"/>
                <a:gd name="T21" fmla="*/ 9 h 186"/>
                <a:gd name="T22" fmla="*/ 135 w 216"/>
                <a:gd name="T23" fmla="*/ 0 h 186"/>
                <a:gd name="T24" fmla="*/ 151 w 216"/>
                <a:gd name="T25" fmla="*/ 0 h 186"/>
                <a:gd name="T26" fmla="*/ 151 w 216"/>
                <a:gd name="T27" fmla="*/ 8 h 186"/>
                <a:gd name="T28" fmla="*/ 177 w 216"/>
                <a:gd name="T29" fmla="*/ 25 h 186"/>
                <a:gd name="T30" fmla="*/ 164 w 216"/>
                <a:gd name="T31" fmla="*/ 31 h 186"/>
                <a:gd name="T32" fmla="*/ 144 w 216"/>
                <a:gd name="T33" fmla="*/ 22 h 186"/>
                <a:gd name="T34" fmla="*/ 126 w 216"/>
                <a:gd name="T35" fmla="*/ 33 h 186"/>
                <a:gd name="T36" fmla="*/ 145 w 216"/>
                <a:gd name="T37" fmla="*/ 44 h 186"/>
                <a:gd name="T38" fmla="*/ 179 w 216"/>
                <a:gd name="T39" fmla="*/ 71 h 186"/>
                <a:gd name="T40" fmla="*/ 151 w 216"/>
                <a:gd name="T41" fmla="*/ 97 h 186"/>
                <a:gd name="T42" fmla="*/ 207 w 216"/>
                <a:gd name="T43" fmla="*/ 139 h 186"/>
                <a:gd name="T44" fmla="*/ 154 w 216"/>
                <a:gd name="T45" fmla="*/ 155 h 186"/>
                <a:gd name="T46" fmla="*/ 110 w 216"/>
                <a:gd name="T47" fmla="*/ 137 h 186"/>
                <a:gd name="T48" fmla="*/ 156 w 216"/>
                <a:gd name="T49" fmla="*/ 135 h 186"/>
                <a:gd name="T50" fmla="*/ 128 w 216"/>
                <a:gd name="T51" fmla="*/ 118 h 186"/>
                <a:gd name="T52" fmla="*/ 92 w 216"/>
                <a:gd name="T53" fmla="*/ 111 h 186"/>
                <a:gd name="T54" fmla="*/ 44 w 216"/>
                <a:gd name="T55" fmla="*/ 123 h 186"/>
                <a:gd name="T56" fmla="*/ 44 w 216"/>
                <a:gd name="T57" fmla="*/ 173 h 186"/>
                <a:gd name="T58" fmla="*/ 75 w 216"/>
                <a:gd name="T59" fmla="*/ 179 h 186"/>
                <a:gd name="T60" fmla="*/ 159 w 216"/>
                <a:gd name="T61" fmla="*/ 183 h 186"/>
                <a:gd name="T62" fmla="*/ 214 w 216"/>
                <a:gd name="T63" fmla="*/ 146 h 186"/>
                <a:gd name="T64" fmla="*/ 207 w 216"/>
                <a:gd name="T65" fmla="*/ 139 h 186"/>
                <a:gd name="T66" fmla="*/ 0 w 216"/>
                <a:gd name="T67" fmla="*/ 186 h 186"/>
                <a:gd name="T68" fmla="*/ 35 w 216"/>
                <a:gd name="T69" fmla="*/ 186 h 186"/>
                <a:gd name="T70" fmla="*/ 35 w 216"/>
                <a:gd name="T71" fmla="*/ 123 h 186"/>
                <a:gd name="T72" fmla="*/ 0 w 216"/>
                <a:gd name="T73" fmla="*/ 123 h 186"/>
                <a:gd name="T74" fmla="*/ 0 w 216"/>
                <a:gd name="T7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6" h="186">
                  <a:moveTo>
                    <a:pt x="151" y="97"/>
                  </a:moveTo>
                  <a:cubicBezTo>
                    <a:pt x="151" y="105"/>
                    <a:pt x="151" y="105"/>
                    <a:pt x="151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22" y="95"/>
                    <a:pt x="112" y="90"/>
                    <a:pt x="107" y="77"/>
                  </a:cubicBezTo>
                  <a:cubicBezTo>
                    <a:pt x="120" y="70"/>
                    <a:pt x="120" y="70"/>
                    <a:pt x="120" y="70"/>
                  </a:cubicBezTo>
                  <a:cubicBezTo>
                    <a:pt x="124" y="79"/>
                    <a:pt x="134" y="83"/>
                    <a:pt x="144" y="83"/>
                  </a:cubicBezTo>
                  <a:cubicBezTo>
                    <a:pt x="154" y="83"/>
                    <a:pt x="163" y="80"/>
                    <a:pt x="163" y="71"/>
                  </a:cubicBezTo>
                  <a:cubicBezTo>
                    <a:pt x="163" y="63"/>
                    <a:pt x="155" y="59"/>
                    <a:pt x="144" y="58"/>
                  </a:cubicBezTo>
                  <a:cubicBezTo>
                    <a:pt x="127" y="56"/>
                    <a:pt x="111" y="51"/>
                    <a:pt x="111" y="33"/>
                  </a:cubicBezTo>
                  <a:cubicBezTo>
                    <a:pt x="111" y="18"/>
                    <a:pt x="123" y="11"/>
                    <a:pt x="135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8"/>
                    <a:pt x="151" y="8"/>
                    <a:pt x="151" y="8"/>
                  </a:cubicBezTo>
                  <a:cubicBezTo>
                    <a:pt x="161" y="10"/>
                    <a:pt x="171" y="14"/>
                    <a:pt x="177" y="25"/>
                  </a:cubicBezTo>
                  <a:cubicBezTo>
                    <a:pt x="164" y="31"/>
                    <a:pt x="164" y="31"/>
                    <a:pt x="164" y="31"/>
                  </a:cubicBezTo>
                  <a:cubicBezTo>
                    <a:pt x="161" y="26"/>
                    <a:pt x="153" y="22"/>
                    <a:pt x="144" y="22"/>
                  </a:cubicBezTo>
                  <a:cubicBezTo>
                    <a:pt x="132" y="22"/>
                    <a:pt x="126" y="27"/>
                    <a:pt x="126" y="33"/>
                  </a:cubicBezTo>
                  <a:cubicBezTo>
                    <a:pt x="126" y="40"/>
                    <a:pt x="135" y="42"/>
                    <a:pt x="145" y="44"/>
                  </a:cubicBezTo>
                  <a:cubicBezTo>
                    <a:pt x="163" y="46"/>
                    <a:pt x="179" y="50"/>
                    <a:pt x="179" y="71"/>
                  </a:cubicBezTo>
                  <a:cubicBezTo>
                    <a:pt x="179" y="87"/>
                    <a:pt x="166" y="95"/>
                    <a:pt x="151" y="97"/>
                  </a:cubicBezTo>
                  <a:close/>
                  <a:moveTo>
                    <a:pt x="207" y="139"/>
                  </a:moveTo>
                  <a:cubicBezTo>
                    <a:pt x="192" y="134"/>
                    <a:pt x="180" y="145"/>
                    <a:pt x="154" y="155"/>
                  </a:cubicBezTo>
                  <a:cubicBezTo>
                    <a:pt x="150" y="156"/>
                    <a:pt x="112" y="144"/>
                    <a:pt x="110" y="137"/>
                  </a:cubicBezTo>
                  <a:cubicBezTo>
                    <a:pt x="109" y="133"/>
                    <a:pt x="148" y="141"/>
                    <a:pt x="156" y="135"/>
                  </a:cubicBezTo>
                  <a:cubicBezTo>
                    <a:pt x="172" y="123"/>
                    <a:pt x="155" y="119"/>
                    <a:pt x="128" y="118"/>
                  </a:cubicBezTo>
                  <a:cubicBezTo>
                    <a:pt x="128" y="118"/>
                    <a:pt x="115" y="116"/>
                    <a:pt x="92" y="111"/>
                  </a:cubicBezTo>
                  <a:cubicBezTo>
                    <a:pt x="79" y="108"/>
                    <a:pt x="44" y="123"/>
                    <a:pt x="44" y="123"/>
                  </a:cubicBezTo>
                  <a:cubicBezTo>
                    <a:pt x="44" y="173"/>
                    <a:pt x="44" y="173"/>
                    <a:pt x="44" y="173"/>
                  </a:cubicBezTo>
                  <a:cubicBezTo>
                    <a:pt x="44" y="173"/>
                    <a:pt x="67" y="178"/>
                    <a:pt x="75" y="179"/>
                  </a:cubicBezTo>
                  <a:cubicBezTo>
                    <a:pt x="88" y="182"/>
                    <a:pt x="151" y="184"/>
                    <a:pt x="159" y="183"/>
                  </a:cubicBezTo>
                  <a:cubicBezTo>
                    <a:pt x="168" y="182"/>
                    <a:pt x="211" y="148"/>
                    <a:pt x="214" y="146"/>
                  </a:cubicBezTo>
                  <a:cubicBezTo>
                    <a:pt x="216" y="144"/>
                    <a:pt x="216" y="142"/>
                    <a:pt x="207" y="139"/>
                  </a:cubicBezTo>
                  <a:close/>
                  <a:moveTo>
                    <a:pt x="0" y="186"/>
                  </a:moveTo>
                  <a:cubicBezTo>
                    <a:pt x="35" y="186"/>
                    <a:pt x="35" y="186"/>
                    <a:pt x="35" y="186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0" y="186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94BBC6C-1C33-8A6F-E54C-CA48218BBC95}"/>
                </a:ext>
              </a:extLst>
            </p:cNvPr>
            <p:cNvSpPr txBox="1"/>
            <p:nvPr/>
          </p:nvSpPr>
          <p:spPr>
            <a:xfrm>
              <a:off x="409783" y="2944105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E6B0B00E-B4CA-802F-3AE2-4280BA264F17}"/>
              </a:ext>
            </a:extLst>
          </p:cNvPr>
          <p:cNvGrpSpPr/>
          <p:nvPr/>
        </p:nvGrpSpPr>
        <p:grpSpPr>
          <a:xfrm>
            <a:off x="800669" y="4230766"/>
            <a:ext cx="2304965" cy="961196"/>
            <a:chOff x="800669" y="4230766"/>
            <a:chExt cx="2304965" cy="96119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43EC7DD-B2F6-9729-1998-2AC4FA77AEC8}"/>
                </a:ext>
              </a:extLst>
            </p:cNvPr>
            <p:cNvGrpSpPr/>
            <p:nvPr/>
          </p:nvGrpSpPr>
          <p:grpSpPr>
            <a:xfrm>
              <a:off x="800669" y="4230766"/>
              <a:ext cx="2304965" cy="961196"/>
              <a:chOff x="1843088" y="4452938"/>
              <a:chExt cx="2687638" cy="1120775"/>
            </a:xfrm>
            <a:effectLst/>
          </p:grpSpPr>
          <p:sp>
            <p:nvSpPr>
              <p:cNvPr id="61" name="Freeform 111">
                <a:extLst>
                  <a:ext uri="{FF2B5EF4-FFF2-40B4-BE49-F238E27FC236}">
                    <a16:creationId xmlns:a16="http://schemas.microsoft.com/office/drawing/2014/main" id="{EF4C5BBB-A8BD-0DC0-9C5E-762317CEE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088" y="4452938"/>
                <a:ext cx="2687638" cy="1120775"/>
              </a:xfrm>
              <a:custGeom>
                <a:avLst/>
                <a:gdLst>
                  <a:gd name="T0" fmla="*/ 706 w 706"/>
                  <a:gd name="T1" fmla="*/ 42 h 294"/>
                  <a:gd name="T2" fmla="*/ 643 w 706"/>
                  <a:gd name="T3" fmla="*/ 44 h 294"/>
                  <a:gd name="T4" fmla="*/ 602 w 706"/>
                  <a:gd name="T5" fmla="*/ 15 h 294"/>
                  <a:gd name="T6" fmla="*/ 548 w 706"/>
                  <a:gd name="T7" fmla="*/ 0 h 294"/>
                  <a:gd name="T8" fmla="*/ 548 w 706"/>
                  <a:gd name="T9" fmla="*/ 0 h 294"/>
                  <a:gd name="T10" fmla="*/ 541 w 706"/>
                  <a:gd name="T11" fmla="*/ 0 h 294"/>
                  <a:gd name="T12" fmla="*/ 540 w 706"/>
                  <a:gd name="T13" fmla="*/ 0 h 294"/>
                  <a:gd name="T14" fmla="*/ 539 w 706"/>
                  <a:gd name="T15" fmla="*/ 0 h 294"/>
                  <a:gd name="T16" fmla="*/ 538 w 706"/>
                  <a:gd name="T17" fmla="*/ 0 h 294"/>
                  <a:gd name="T18" fmla="*/ 536 w 706"/>
                  <a:gd name="T19" fmla="*/ 0 h 294"/>
                  <a:gd name="T20" fmla="*/ 148 w 706"/>
                  <a:gd name="T21" fmla="*/ 0 h 294"/>
                  <a:gd name="T22" fmla="*/ 147 w 706"/>
                  <a:gd name="T23" fmla="*/ 0 h 294"/>
                  <a:gd name="T24" fmla="*/ 0 w 706"/>
                  <a:gd name="T25" fmla="*/ 147 h 294"/>
                  <a:gd name="T26" fmla="*/ 147 w 706"/>
                  <a:gd name="T27" fmla="*/ 294 h 294"/>
                  <a:gd name="T28" fmla="*/ 538 w 706"/>
                  <a:gd name="T29" fmla="*/ 294 h 294"/>
                  <a:gd name="T30" fmla="*/ 539 w 706"/>
                  <a:gd name="T31" fmla="*/ 294 h 294"/>
                  <a:gd name="T32" fmla="*/ 546 w 706"/>
                  <a:gd name="T33" fmla="*/ 294 h 294"/>
                  <a:gd name="T34" fmla="*/ 548 w 706"/>
                  <a:gd name="T35" fmla="*/ 294 h 294"/>
                  <a:gd name="T36" fmla="*/ 548 w 706"/>
                  <a:gd name="T37" fmla="*/ 294 h 294"/>
                  <a:gd name="T38" fmla="*/ 670 w 706"/>
                  <a:gd name="T39" fmla="*/ 211 h 294"/>
                  <a:gd name="T40" fmla="*/ 676 w 706"/>
                  <a:gd name="T41" fmla="*/ 97 h 294"/>
                  <a:gd name="T42" fmla="*/ 706 w 706"/>
                  <a:gd name="T43" fmla="*/ 4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06" h="294">
                    <a:moveTo>
                      <a:pt x="706" y="42"/>
                    </a:moveTo>
                    <a:cubicBezTo>
                      <a:pt x="643" y="44"/>
                      <a:pt x="643" y="44"/>
                      <a:pt x="643" y="44"/>
                    </a:cubicBezTo>
                    <a:cubicBezTo>
                      <a:pt x="631" y="32"/>
                      <a:pt x="618" y="22"/>
                      <a:pt x="602" y="15"/>
                    </a:cubicBezTo>
                    <a:cubicBezTo>
                      <a:pt x="585" y="6"/>
                      <a:pt x="567" y="1"/>
                      <a:pt x="548" y="0"/>
                    </a:cubicBezTo>
                    <a:cubicBezTo>
                      <a:pt x="548" y="0"/>
                      <a:pt x="548" y="0"/>
                      <a:pt x="548" y="0"/>
                    </a:cubicBezTo>
                    <a:cubicBezTo>
                      <a:pt x="546" y="0"/>
                      <a:pt x="544" y="0"/>
                      <a:pt x="541" y="0"/>
                    </a:cubicBezTo>
                    <a:cubicBezTo>
                      <a:pt x="540" y="0"/>
                      <a:pt x="540" y="0"/>
                      <a:pt x="540" y="0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539" y="0"/>
                      <a:pt x="538" y="0"/>
                      <a:pt x="538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48" y="0"/>
                      <a:pt x="147" y="0"/>
                    </a:cubicBezTo>
                    <a:cubicBezTo>
                      <a:pt x="66" y="0"/>
                      <a:pt x="0" y="65"/>
                      <a:pt x="0" y="147"/>
                    </a:cubicBezTo>
                    <a:cubicBezTo>
                      <a:pt x="0" y="228"/>
                      <a:pt x="66" y="294"/>
                      <a:pt x="147" y="294"/>
                    </a:cubicBezTo>
                    <a:cubicBezTo>
                      <a:pt x="147" y="294"/>
                      <a:pt x="538" y="294"/>
                      <a:pt x="538" y="294"/>
                    </a:cubicBezTo>
                    <a:cubicBezTo>
                      <a:pt x="539" y="294"/>
                      <a:pt x="539" y="294"/>
                      <a:pt x="539" y="294"/>
                    </a:cubicBezTo>
                    <a:cubicBezTo>
                      <a:pt x="541" y="294"/>
                      <a:pt x="544" y="294"/>
                      <a:pt x="546" y="294"/>
                    </a:cubicBezTo>
                    <a:cubicBezTo>
                      <a:pt x="548" y="294"/>
                      <a:pt x="548" y="294"/>
                      <a:pt x="548" y="294"/>
                    </a:cubicBezTo>
                    <a:cubicBezTo>
                      <a:pt x="548" y="294"/>
                      <a:pt x="548" y="294"/>
                      <a:pt x="548" y="294"/>
                    </a:cubicBezTo>
                    <a:cubicBezTo>
                      <a:pt x="599" y="290"/>
                      <a:pt x="646" y="260"/>
                      <a:pt x="670" y="211"/>
                    </a:cubicBezTo>
                    <a:cubicBezTo>
                      <a:pt x="688" y="174"/>
                      <a:pt x="689" y="133"/>
                      <a:pt x="676" y="97"/>
                    </a:cubicBezTo>
                    <a:lnTo>
                      <a:pt x="706" y="42"/>
                    </a:ln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62" name="Oval 117">
                <a:extLst>
                  <a:ext uri="{FF2B5EF4-FFF2-40B4-BE49-F238E27FC236}">
                    <a16:creationId xmlns:a16="http://schemas.microsoft.com/office/drawing/2014/main" id="{3E1308F3-5024-E8CB-3A90-30DFD62A6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9800" y="4602163"/>
                <a:ext cx="822325" cy="822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1" name="Freeform 17">
              <a:extLst>
                <a:ext uri="{FF2B5EF4-FFF2-40B4-BE49-F238E27FC236}">
                  <a16:creationId xmlns:a16="http://schemas.microsoft.com/office/drawing/2014/main" id="{6F0FD537-A89F-D970-6CEE-ACEE13EFE3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653" y="4591675"/>
              <a:ext cx="184419" cy="269280"/>
            </a:xfrm>
            <a:custGeom>
              <a:avLst/>
              <a:gdLst>
                <a:gd name="T0" fmla="*/ 53 w 115"/>
                <a:gd name="T1" fmla="*/ 83 h 168"/>
                <a:gd name="T2" fmla="*/ 63 w 115"/>
                <a:gd name="T3" fmla="*/ 83 h 168"/>
                <a:gd name="T4" fmla="*/ 63 w 115"/>
                <a:gd name="T5" fmla="*/ 133 h 168"/>
                <a:gd name="T6" fmla="*/ 53 w 115"/>
                <a:gd name="T7" fmla="*/ 133 h 168"/>
                <a:gd name="T8" fmla="*/ 53 w 115"/>
                <a:gd name="T9" fmla="*/ 83 h 168"/>
                <a:gd name="T10" fmla="*/ 58 w 115"/>
                <a:gd name="T11" fmla="*/ 0 h 168"/>
                <a:gd name="T12" fmla="*/ 0 w 115"/>
                <a:gd name="T13" fmla="*/ 59 h 168"/>
                <a:gd name="T14" fmla="*/ 12 w 115"/>
                <a:gd name="T15" fmla="*/ 94 h 168"/>
                <a:gd name="T16" fmla="*/ 25 w 115"/>
                <a:gd name="T17" fmla="*/ 121 h 168"/>
                <a:gd name="T18" fmla="*/ 37 w 115"/>
                <a:gd name="T19" fmla="*/ 133 h 168"/>
                <a:gd name="T20" fmla="*/ 44 w 115"/>
                <a:gd name="T21" fmla="*/ 133 h 168"/>
                <a:gd name="T22" fmla="*/ 44 w 115"/>
                <a:gd name="T23" fmla="*/ 83 h 168"/>
                <a:gd name="T24" fmla="*/ 35 w 115"/>
                <a:gd name="T25" fmla="*/ 83 h 168"/>
                <a:gd name="T26" fmla="*/ 18 w 115"/>
                <a:gd name="T27" fmla="*/ 66 h 168"/>
                <a:gd name="T28" fmla="*/ 35 w 115"/>
                <a:gd name="T29" fmla="*/ 49 h 168"/>
                <a:gd name="T30" fmla="*/ 52 w 115"/>
                <a:gd name="T31" fmla="*/ 66 h 168"/>
                <a:gd name="T32" fmla="*/ 50 w 115"/>
                <a:gd name="T33" fmla="*/ 74 h 168"/>
                <a:gd name="T34" fmla="*/ 65 w 115"/>
                <a:gd name="T35" fmla="*/ 74 h 168"/>
                <a:gd name="T36" fmla="*/ 63 w 115"/>
                <a:gd name="T37" fmla="*/ 66 h 168"/>
                <a:gd name="T38" fmla="*/ 80 w 115"/>
                <a:gd name="T39" fmla="*/ 49 h 168"/>
                <a:gd name="T40" fmla="*/ 97 w 115"/>
                <a:gd name="T41" fmla="*/ 66 h 168"/>
                <a:gd name="T42" fmla="*/ 80 w 115"/>
                <a:gd name="T43" fmla="*/ 83 h 168"/>
                <a:gd name="T44" fmla="*/ 72 w 115"/>
                <a:gd name="T45" fmla="*/ 83 h 168"/>
                <a:gd name="T46" fmla="*/ 72 w 115"/>
                <a:gd name="T47" fmla="*/ 133 h 168"/>
                <a:gd name="T48" fmla="*/ 79 w 115"/>
                <a:gd name="T49" fmla="*/ 133 h 168"/>
                <a:gd name="T50" fmla="*/ 90 w 115"/>
                <a:gd name="T51" fmla="*/ 121 h 168"/>
                <a:gd name="T52" fmla="*/ 104 w 115"/>
                <a:gd name="T53" fmla="*/ 94 h 168"/>
                <a:gd name="T54" fmla="*/ 115 w 115"/>
                <a:gd name="T55" fmla="*/ 59 h 168"/>
                <a:gd name="T56" fmla="*/ 58 w 115"/>
                <a:gd name="T57" fmla="*/ 0 h 168"/>
                <a:gd name="T58" fmla="*/ 27 w 115"/>
                <a:gd name="T59" fmla="*/ 66 h 168"/>
                <a:gd name="T60" fmla="*/ 35 w 115"/>
                <a:gd name="T61" fmla="*/ 74 h 168"/>
                <a:gd name="T62" fmla="*/ 43 w 115"/>
                <a:gd name="T63" fmla="*/ 66 h 168"/>
                <a:gd name="T64" fmla="*/ 35 w 115"/>
                <a:gd name="T65" fmla="*/ 58 h 168"/>
                <a:gd name="T66" fmla="*/ 27 w 115"/>
                <a:gd name="T67" fmla="*/ 66 h 168"/>
                <a:gd name="T68" fmla="*/ 88 w 115"/>
                <a:gd name="T69" fmla="*/ 66 h 168"/>
                <a:gd name="T70" fmla="*/ 80 w 115"/>
                <a:gd name="T71" fmla="*/ 58 h 168"/>
                <a:gd name="T72" fmla="*/ 72 w 115"/>
                <a:gd name="T73" fmla="*/ 66 h 168"/>
                <a:gd name="T74" fmla="*/ 80 w 115"/>
                <a:gd name="T75" fmla="*/ 74 h 168"/>
                <a:gd name="T76" fmla="*/ 88 w 115"/>
                <a:gd name="T77" fmla="*/ 66 h 168"/>
                <a:gd name="T78" fmla="*/ 85 w 115"/>
                <a:gd name="T79" fmla="*/ 147 h 168"/>
                <a:gd name="T80" fmla="*/ 80 w 115"/>
                <a:gd name="T81" fmla="*/ 142 h 168"/>
                <a:gd name="T82" fmla="*/ 35 w 115"/>
                <a:gd name="T83" fmla="*/ 142 h 168"/>
                <a:gd name="T84" fmla="*/ 31 w 115"/>
                <a:gd name="T85" fmla="*/ 147 h 168"/>
                <a:gd name="T86" fmla="*/ 35 w 115"/>
                <a:gd name="T87" fmla="*/ 151 h 168"/>
                <a:gd name="T88" fmla="*/ 80 w 115"/>
                <a:gd name="T89" fmla="*/ 151 h 168"/>
                <a:gd name="T90" fmla="*/ 85 w 115"/>
                <a:gd name="T91" fmla="*/ 147 h 168"/>
                <a:gd name="T92" fmla="*/ 79 w 115"/>
                <a:gd name="T93" fmla="*/ 163 h 168"/>
                <a:gd name="T94" fmla="*/ 75 w 115"/>
                <a:gd name="T95" fmla="*/ 159 h 168"/>
                <a:gd name="T96" fmla="*/ 41 w 115"/>
                <a:gd name="T97" fmla="*/ 159 h 168"/>
                <a:gd name="T98" fmla="*/ 36 w 115"/>
                <a:gd name="T99" fmla="*/ 163 h 168"/>
                <a:gd name="T100" fmla="*/ 41 w 115"/>
                <a:gd name="T101" fmla="*/ 168 h 168"/>
                <a:gd name="T102" fmla="*/ 75 w 115"/>
                <a:gd name="T103" fmla="*/ 168 h 168"/>
                <a:gd name="T104" fmla="*/ 79 w 115"/>
                <a:gd name="T105" fmla="*/ 16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5" h="168">
                  <a:moveTo>
                    <a:pt x="53" y="83"/>
                  </a:moveTo>
                  <a:cubicBezTo>
                    <a:pt x="63" y="83"/>
                    <a:pt x="63" y="83"/>
                    <a:pt x="63" y="83"/>
                  </a:cubicBezTo>
                  <a:cubicBezTo>
                    <a:pt x="63" y="133"/>
                    <a:pt x="63" y="133"/>
                    <a:pt x="63" y="133"/>
                  </a:cubicBezTo>
                  <a:cubicBezTo>
                    <a:pt x="53" y="133"/>
                    <a:pt x="53" y="133"/>
                    <a:pt x="53" y="133"/>
                  </a:cubicBezTo>
                  <a:lnTo>
                    <a:pt x="53" y="83"/>
                  </a:lnTo>
                  <a:close/>
                  <a:moveTo>
                    <a:pt x="58" y="0"/>
                  </a:moveTo>
                  <a:cubicBezTo>
                    <a:pt x="26" y="1"/>
                    <a:pt x="0" y="27"/>
                    <a:pt x="0" y="59"/>
                  </a:cubicBezTo>
                  <a:cubicBezTo>
                    <a:pt x="0" y="72"/>
                    <a:pt x="4" y="84"/>
                    <a:pt x="12" y="94"/>
                  </a:cubicBezTo>
                  <a:cubicBezTo>
                    <a:pt x="22" y="108"/>
                    <a:pt x="25" y="114"/>
                    <a:pt x="25" y="121"/>
                  </a:cubicBezTo>
                  <a:cubicBezTo>
                    <a:pt x="25" y="127"/>
                    <a:pt x="30" y="133"/>
                    <a:pt x="37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26" y="83"/>
                    <a:pt x="18" y="75"/>
                    <a:pt x="18" y="66"/>
                  </a:cubicBezTo>
                  <a:cubicBezTo>
                    <a:pt x="18" y="56"/>
                    <a:pt x="26" y="49"/>
                    <a:pt x="35" y="49"/>
                  </a:cubicBezTo>
                  <a:cubicBezTo>
                    <a:pt x="44" y="49"/>
                    <a:pt x="52" y="56"/>
                    <a:pt x="52" y="66"/>
                  </a:cubicBezTo>
                  <a:cubicBezTo>
                    <a:pt x="52" y="69"/>
                    <a:pt x="51" y="71"/>
                    <a:pt x="50" y="7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4" y="71"/>
                    <a:pt x="63" y="69"/>
                    <a:pt x="63" y="66"/>
                  </a:cubicBezTo>
                  <a:cubicBezTo>
                    <a:pt x="63" y="56"/>
                    <a:pt x="71" y="49"/>
                    <a:pt x="80" y="49"/>
                  </a:cubicBezTo>
                  <a:cubicBezTo>
                    <a:pt x="90" y="49"/>
                    <a:pt x="97" y="56"/>
                    <a:pt x="97" y="66"/>
                  </a:cubicBezTo>
                  <a:cubicBezTo>
                    <a:pt x="97" y="75"/>
                    <a:pt x="90" y="83"/>
                    <a:pt x="80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133"/>
                    <a:pt x="72" y="133"/>
                    <a:pt x="72" y="133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85" y="133"/>
                    <a:pt x="90" y="127"/>
                    <a:pt x="90" y="121"/>
                  </a:cubicBezTo>
                  <a:cubicBezTo>
                    <a:pt x="90" y="114"/>
                    <a:pt x="93" y="108"/>
                    <a:pt x="104" y="94"/>
                  </a:cubicBezTo>
                  <a:cubicBezTo>
                    <a:pt x="111" y="84"/>
                    <a:pt x="115" y="72"/>
                    <a:pt x="115" y="59"/>
                  </a:cubicBezTo>
                  <a:cubicBezTo>
                    <a:pt x="115" y="27"/>
                    <a:pt x="90" y="1"/>
                    <a:pt x="58" y="0"/>
                  </a:cubicBezTo>
                  <a:close/>
                  <a:moveTo>
                    <a:pt x="27" y="66"/>
                  </a:moveTo>
                  <a:cubicBezTo>
                    <a:pt x="27" y="70"/>
                    <a:pt x="31" y="74"/>
                    <a:pt x="35" y="74"/>
                  </a:cubicBezTo>
                  <a:cubicBezTo>
                    <a:pt x="39" y="74"/>
                    <a:pt x="43" y="70"/>
                    <a:pt x="43" y="66"/>
                  </a:cubicBezTo>
                  <a:cubicBezTo>
                    <a:pt x="43" y="61"/>
                    <a:pt x="39" y="58"/>
                    <a:pt x="35" y="58"/>
                  </a:cubicBezTo>
                  <a:cubicBezTo>
                    <a:pt x="31" y="58"/>
                    <a:pt x="27" y="61"/>
                    <a:pt x="27" y="66"/>
                  </a:cubicBezTo>
                  <a:close/>
                  <a:moveTo>
                    <a:pt x="88" y="66"/>
                  </a:moveTo>
                  <a:cubicBezTo>
                    <a:pt x="88" y="61"/>
                    <a:pt x="85" y="58"/>
                    <a:pt x="80" y="58"/>
                  </a:cubicBezTo>
                  <a:cubicBezTo>
                    <a:pt x="76" y="58"/>
                    <a:pt x="72" y="61"/>
                    <a:pt x="72" y="66"/>
                  </a:cubicBezTo>
                  <a:cubicBezTo>
                    <a:pt x="72" y="70"/>
                    <a:pt x="76" y="74"/>
                    <a:pt x="80" y="74"/>
                  </a:cubicBezTo>
                  <a:cubicBezTo>
                    <a:pt x="85" y="74"/>
                    <a:pt x="88" y="70"/>
                    <a:pt x="88" y="66"/>
                  </a:cubicBezTo>
                  <a:close/>
                  <a:moveTo>
                    <a:pt x="85" y="147"/>
                  </a:moveTo>
                  <a:cubicBezTo>
                    <a:pt x="85" y="144"/>
                    <a:pt x="83" y="142"/>
                    <a:pt x="80" y="142"/>
                  </a:cubicBezTo>
                  <a:cubicBezTo>
                    <a:pt x="35" y="142"/>
                    <a:pt x="35" y="142"/>
                    <a:pt x="35" y="142"/>
                  </a:cubicBezTo>
                  <a:cubicBezTo>
                    <a:pt x="33" y="142"/>
                    <a:pt x="31" y="144"/>
                    <a:pt x="31" y="147"/>
                  </a:cubicBezTo>
                  <a:cubicBezTo>
                    <a:pt x="31" y="149"/>
                    <a:pt x="33" y="151"/>
                    <a:pt x="35" y="151"/>
                  </a:cubicBezTo>
                  <a:cubicBezTo>
                    <a:pt x="80" y="151"/>
                    <a:pt x="80" y="151"/>
                    <a:pt x="80" y="151"/>
                  </a:cubicBezTo>
                  <a:cubicBezTo>
                    <a:pt x="83" y="151"/>
                    <a:pt x="85" y="149"/>
                    <a:pt x="85" y="147"/>
                  </a:cubicBezTo>
                  <a:close/>
                  <a:moveTo>
                    <a:pt x="79" y="163"/>
                  </a:moveTo>
                  <a:cubicBezTo>
                    <a:pt x="79" y="161"/>
                    <a:pt x="77" y="159"/>
                    <a:pt x="75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38" y="159"/>
                    <a:pt x="36" y="161"/>
                    <a:pt x="36" y="163"/>
                  </a:cubicBezTo>
                  <a:cubicBezTo>
                    <a:pt x="36" y="166"/>
                    <a:pt x="38" y="168"/>
                    <a:pt x="41" y="168"/>
                  </a:cubicBezTo>
                  <a:cubicBezTo>
                    <a:pt x="75" y="168"/>
                    <a:pt x="75" y="168"/>
                    <a:pt x="75" y="168"/>
                  </a:cubicBezTo>
                  <a:cubicBezTo>
                    <a:pt x="77" y="168"/>
                    <a:pt x="79" y="166"/>
                    <a:pt x="79" y="163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3640CE78-F380-C223-5CFE-415971C8691B}"/>
                </a:ext>
              </a:extLst>
            </p:cNvPr>
            <p:cNvSpPr txBox="1"/>
            <p:nvPr/>
          </p:nvSpPr>
          <p:spPr>
            <a:xfrm>
              <a:off x="859889" y="4297615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0731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3" grpId="0" animBg="1"/>
      <p:bldP spid="54" grpId="0" animBg="1"/>
      <p:bldP spid="1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9A6E558-733B-4D0E-8F27-46ED9516902A}"/>
              </a:ext>
            </a:extLst>
          </p:cNvPr>
          <p:cNvGrpSpPr/>
          <p:nvPr/>
        </p:nvGrpSpPr>
        <p:grpSpPr>
          <a:xfrm>
            <a:off x="5184456" y="1122301"/>
            <a:ext cx="3468014" cy="4443644"/>
            <a:chOff x="5175000" y="355558"/>
            <a:chExt cx="4126096" cy="5286859"/>
          </a:xfrm>
        </p:grpSpPr>
        <p:pic>
          <p:nvPicPr>
            <p:cNvPr id="53" name="Picture Placeholder 32">
              <a:extLst>
                <a:ext uri="{FF2B5EF4-FFF2-40B4-BE49-F238E27FC236}">
                  <a16:creationId xmlns:a16="http://schemas.microsoft.com/office/drawing/2014/main" id="{6F386DFA-A622-95BA-CB7F-B86F7B530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175000" y="355558"/>
              <a:ext cx="3553238" cy="3553238"/>
            </a:xfrm>
            <a:prstGeom prst="roundRect">
              <a:avLst>
                <a:gd name="adj" fmla="val 50000"/>
              </a:avLst>
            </a:prstGeom>
            <a:ln w="38100">
              <a:solidFill>
                <a:srgbClr val="095667"/>
              </a:solidFill>
            </a:ln>
          </p:spPr>
        </p:pic>
        <p:pic>
          <p:nvPicPr>
            <p:cNvPr id="54" name="Picture Placeholder 28">
              <a:extLst>
                <a:ext uri="{FF2B5EF4-FFF2-40B4-BE49-F238E27FC236}">
                  <a16:creationId xmlns:a16="http://schemas.microsoft.com/office/drawing/2014/main" id="{10B4FCD7-C97E-D22E-1226-5F56CA6319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60118" y="2801439"/>
              <a:ext cx="2840978" cy="2840978"/>
            </a:xfrm>
            <a:custGeom>
              <a:avLst/>
              <a:gdLst>
                <a:gd name="connsiteX0" fmla="*/ 1420489 w 2840978"/>
                <a:gd name="connsiteY0" fmla="*/ 0 h 2840978"/>
                <a:gd name="connsiteX1" fmla="*/ 2840978 w 2840978"/>
                <a:gd name="connsiteY1" fmla="*/ 1420489 h 2840978"/>
                <a:gd name="connsiteX2" fmla="*/ 1420489 w 2840978"/>
                <a:gd name="connsiteY2" fmla="*/ 2840978 h 2840978"/>
                <a:gd name="connsiteX3" fmla="*/ 0 w 2840978"/>
                <a:gd name="connsiteY3" fmla="*/ 1420489 h 2840978"/>
                <a:gd name="connsiteX4" fmla="*/ 1420489 w 2840978"/>
                <a:gd name="connsiteY4" fmla="*/ 0 h 2840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978" h="2840978">
                  <a:moveTo>
                    <a:pt x="1420489" y="0"/>
                  </a:moveTo>
                  <a:cubicBezTo>
                    <a:pt x="2205003" y="0"/>
                    <a:pt x="2840978" y="635975"/>
                    <a:pt x="2840978" y="1420489"/>
                  </a:cubicBezTo>
                  <a:cubicBezTo>
                    <a:pt x="2840978" y="2205003"/>
                    <a:pt x="2205003" y="2840978"/>
                    <a:pt x="1420489" y="2840978"/>
                  </a:cubicBezTo>
                  <a:cubicBezTo>
                    <a:pt x="635975" y="2840978"/>
                    <a:pt x="0" y="2205003"/>
                    <a:pt x="0" y="1420489"/>
                  </a:cubicBezTo>
                  <a:cubicBezTo>
                    <a:pt x="0" y="635975"/>
                    <a:pt x="635975" y="0"/>
                    <a:pt x="1420489" y="0"/>
                  </a:cubicBezTo>
                  <a:close/>
                </a:path>
              </a:pathLst>
            </a:custGeom>
            <a:ln w="38100">
              <a:solidFill>
                <a:srgbClr val="095667"/>
              </a:solidFill>
            </a:ln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0F23E6E-93F4-B569-357B-6FF81E7873D8}"/>
              </a:ext>
            </a:extLst>
          </p:cNvPr>
          <p:cNvGrpSpPr/>
          <p:nvPr/>
        </p:nvGrpSpPr>
        <p:grpSpPr>
          <a:xfrm>
            <a:off x="346193" y="2418576"/>
            <a:ext cx="4392867" cy="971819"/>
            <a:chOff x="346193" y="2418576"/>
            <a:chExt cx="4392867" cy="971819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C3F5B39-F173-FB9A-BD28-E571C6B7C479}"/>
                </a:ext>
              </a:extLst>
            </p:cNvPr>
            <p:cNvSpPr/>
            <p:nvPr/>
          </p:nvSpPr>
          <p:spPr>
            <a:xfrm flipH="1">
              <a:off x="346193" y="2418576"/>
              <a:ext cx="4392867" cy="9718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EC9AD29C-02F3-74F2-7B46-415B345239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2757" y="2706895"/>
              <a:ext cx="395181" cy="395181"/>
            </a:xfrm>
            <a:custGeom>
              <a:avLst/>
              <a:gdLst>
                <a:gd name="T0" fmla="*/ 2044 w 2060"/>
                <a:gd name="T1" fmla="*/ 952 h 2059"/>
                <a:gd name="T2" fmla="*/ 1476 w 2060"/>
                <a:gd name="T3" fmla="*/ 106 h 2059"/>
                <a:gd name="T4" fmla="*/ 1110 w 2060"/>
                <a:gd name="T5" fmla="*/ 4 h 2059"/>
                <a:gd name="T6" fmla="*/ 1100 w 2060"/>
                <a:gd name="T7" fmla="*/ 0 h 2059"/>
                <a:gd name="T8" fmla="*/ 944 w 2060"/>
                <a:gd name="T9" fmla="*/ 0 h 2059"/>
                <a:gd name="T10" fmla="*/ 878 w 2060"/>
                <a:gd name="T11" fmla="*/ 10 h 2059"/>
                <a:gd name="T12" fmla="*/ 84 w 2060"/>
                <a:gd name="T13" fmla="*/ 617 h 2059"/>
                <a:gd name="T14" fmla="*/ 4 w 2060"/>
                <a:gd name="T15" fmla="*/ 926 h 2059"/>
                <a:gd name="T16" fmla="*/ 0 w 2060"/>
                <a:gd name="T17" fmla="*/ 940 h 2059"/>
                <a:gd name="T18" fmla="*/ 0 w 2060"/>
                <a:gd name="T19" fmla="*/ 1104 h 2059"/>
                <a:gd name="T20" fmla="*/ 10 w 2060"/>
                <a:gd name="T21" fmla="*/ 1169 h 2059"/>
                <a:gd name="T22" fmla="*/ 617 w 2060"/>
                <a:gd name="T23" fmla="*/ 1963 h 2059"/>
                <a:gd name="T24" fmla="*/ 1096 w 2060"/>
                <a:gd name="T25" fmla="*/ 2044 h 2059"/>
                <a:gd name="T26" fmla="*/ 1942 w 2060"/>
                <a:gd name="T27" fmla="*/ 1474 h 2059"/>
                <a:gd name="T28" fmla="*/ 2044 w 2060"/>
                <a:gd name="T29" fmla="*/ 952 h 2059"/>
                <a:gd name="T30" fmla="*/ 1023 w 2060"/>
                <a:gd name="T31" fmla="*/ 1888 h 2059"/>
                <a:gd name="T32" fmla="*/ 160 w 2060"/>
                <a:gd name="T33" fmla="*/ 1023 h 2059"/>
                <a:gd name="T34" fmla="*/ 1024 w 2060"/>
                <a:gd name="T35" fmla="*/ 160 h 2059"/>
                <a:gd name="T36" fmla="*/ 1888 w 2060"/>
                <a:gd name="T37" fmla="*/ 1024 h 2059"/>
                <a:gd name="T38" fmla="*/ 1023 w 2060"/>
                <a:gd name="T39" fmla="*/ 1888 h 2059"/>
                <a:gd name="T40" fmla="*/ 1444 w 2060"/>
                <a:gd name="T41" fmla="*/ 680 h 2059"/>
                <a:gd name="T42" fmla="*/ 1356 w 2060"/>
                <a:gd name="T43" fmla="*/ 706 h 2059"/>
                <a:gd name="T44" fmla="*/ 898 w 2060"/>
                <a:gd name="T45" fmla="*/ 1165 h 2059"/>
                <a:gd name="T46" fmla="*/ 868 w 2060"/>
                <a:gd name="T47" fmla="*/ 1164 h 2059"/>
                <a:gd name="T48" fmla="*/ 763 w 2060"/>
                <a:gd name="T49" fmla="*/ 1059 h 2059"/>
                <a:gd name="T50" fmla="*/ 684 w 2060"/>
                <a:gd name="T51" fmla="*/ 980 h 2059"/>
                <a:gd name="T52" fmla="*/ 571 w 2060"/>
                <a:gd name="T53" fmla="*/ 981 h 2059"/>
                <a:gd name="T54" fmla="*/ 576 w 2060"/>
                <a:gd name="T55" fmla="*/ 1098 h 2059"/>
                <a:gd name="T56" fmla="*/ 816 w 2060"/>
                <a:gd name="T57" fmla="*/ 1338 h 2059"/>
                <a:gd name="T58" fmla="*/ 951 w 2060"/>
                <a:gd name="T59" fmla="*/ 1338 h 2059"/>
                <a:gd name="T60" fmla="*/ 1216 w 2060"/>
                <a:gd name="T61" fmla="*/ 1072 h 2059"/>
                <a:gd name="T62" fmla="*/ 1468 w 2060"/>
                <a:gd name="T63" fmla="*/ 821 h 2059"/>
                <a:gd name="T64" fmla="*/ 1500 w 2060"/>
                <a:gd name="T65" fmla="*/ 757 h 2059"/>
                <a:gd name="T66" fmla="*/ 1444 w 2060"/>
                <a:gd name="T67" fmla="*/ 680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0" h="2059">
                  <a:moveTo>
                    <a:pt x="2044" y="952"/>
                  </a:moveTo>
                  <a:cubicBezTo>
                    <a:pt x="2010" y="567"/>
                    <a:pt x="1818" y="285"/>
                    <a:pt x="1476" y="106"/>
                  </a:cubicBezTo>
                  <a:cubicBezTo>
                    <a:pt x="1362" y="46"/>
                    <a:pt x="1238" y="14"/>
                    <a:pt x="1110" y="4"/>
                  </a:cubicBezTo>
                  <a:cubicBezTo>
                    <a:pt x="1106" y="4"/>
                    <a:pt x="1101" y="6"/>
                    <a:pt x="1100" y="0"/>
                  </a:cubicBezTo>
                  <a:cubicBezTo>
                    <a:pt x="944" y="0"/>
                    <a:pt x="944" y="0"/>
                    <a:pt x="944" y="0"/>
                  </a:cubicBezTo>
                  <a:cubicBezTo>
                    <a:pt x="923" y="9"/>
                    <a:pt x="900" y="7"/>
                    <a:pt x="878" y="10"/>
                  </a:cubicBezTo>
                  <a:cubicBezTo>
                    <a:pt x="507" y="73"/>
                    <a:pt x="242" y="275"/>
                    <a:pt x="84" y="617"/>
                  </a:cubicBezTo>
                  <a:cubicBezTo>
                    <a:pt x="39" y="715"/>
                    <a:pt x="15" y="819"/>
                    <a:pt x="4" y="926"/>
                  </a:cubicBezTo>
                  <a:cubicBezTo>
                    <a:pt x="4" y="931"/>
                    <a:pt x="7" y="937"/>
                    <a:pt x="0" y="940"/>
                  </a:cubicBezTo>
                  <a:cubicBezTo>
                    <a:pt x="0" y="1104"/>
                    <a:pt x="0" y="1104"/>
                    <a:pt x="0" y="1104"/>
                  </a:cubicBezTo>
                  <a:cubicBezTo>
                    <a:pt x="9" y="1125"/>
                    <a:pt x="7" y="1148"/>
                    <a:pt x="10" y="1169"/>
                  </a:cubicBezTo>
                  <a:cubicBezTo>
                    <a:pt x="73" y="1541"/>
                    <a:pt x="275" y="1806"/>
                    <a:pt x="617" y="1963"/>
                  </a:cubicBezTo>
                  <a:cubicBezTo>
                    <a:pt x="768" y="2032"/>
                    <a:pt x="929" y="2059"/>
                    <a:pt x="1096" y="2044"/>
                  </a:cubicBezTo>
                  <a:cubicBezTo>
                    <a:pt x="1482" y="2009"/>
                    <a:pt x="1765" y="1818"/>
                    <a:pt x="1942" y="1474"/>
                  </a:cubicBezTo>
                  <a:cubicBezTo>
                    <a:pt x="2027" y="1311"/>
                    <a:pt x="2060" y="1135"/>
                    <a:pt x="2044" y="952"/>
                  </a:cubicBezTo>
                  <a:close/>
                  <a:moveTo>
                    <a:pt x="1023" y="1888"/>
                  </a:moveTo>
                  <a:cubicBezTo>
                    <a:pt x="546" y="1887"/>
                    <a:pt x="159" y="1500"/>
                    <a:pt x="160" y="1023"/>
                  </a:cubicBezTo>
                  <a:cubicBezTo>
                    <a:pt x="160" y="546"/>
                    <a:pt x="548" y="160"/>
                    <a:pt x="1024" y="160"/>
                  </a:cubicBezTo>
                  <a:cubicBezTo>
                    <a:pt x="1501" y="160"/>
                    <a:pt x="1888" y="548"/>
                    <a:pt x="1888" y="1024"/>
                  </a:cubicBezTo>
                  <a:cubicBezTo>
                    <a:pt x="1887" y="1501"/>
                    <a:pt x="1500" y="1888"/>
                    <a:pt x="1023" y="1888"/>
                  </a:cubicBezTo>
                  <a:close/>
                  <a:moveTo>
                    <a:pt x="1444" y="680"/>
                  </a:moveTo>
                  <a:cubicBezTo>
                    <a:pt x="1408" y="669"/>
                    <a:pt x="1380" y="681"/>
                    <a:pt x="1356" y="706"/>
                  </a:cubicBezTo>
                  <a:cubicBezTo>
                    <a:pt x="1203" y="859"/>
                    <a:pt x="1050" y="1011"/>
                    <a:pt x="898" y="1165"/>
                  </a:cubicBezTo>
                  <a:cubicBezTo>
                    <a:pt x="885" y="1178"/>
                    <a:pt x="879" y="1176"/>
                    <a:pt x="868" y="1164"/>
                  </a:cubicBezTo>
                  <a:cubicBezTo>
                    <a:pt x="834" y="1129"/>
                    <a:pt x="798" y="1094"/>
                    <a:pt x="763" y="1059"/>
                  </a:cubicBezTo>
                  <a:cubicBezTo>
                    <a:pt x="737" y="1033"/>
                    <a:pt x="711" y="1006"/>
                    <a:pt x="684" y="980"/>
                  </a:cubicBezTo>
                  <a:cubicBezTo>
                    <a:pt x="650" y="948"/>
                    <a:pt x="602" y="949"/>
                    <a:pt x="571" y="981"/>
                  </a:cubicBezTo>
                  <a:cubicBezTo>
                    <a:pt x="538" y="1014"/>
                    <a:pt x="540" y="1062"/>
                    <a:pt x="576" y="1098"/>
                  </a:cubicBezTo>
                  <a:cubicBezTo>
                    <a:pt x="656" y="1178"/>
                    <a:pt x="736" y="1258"/>
                    <a:pt x="816" y="1338"/>
                  </a:cubicBezTo>
                  <a:cubicBezTo>
                    <a:pt x="862" y="1384"/>
                    <a:pt x="905" y="1384"/>
                    <a:pt x="951" y="1338"/>
                  </a:cubicBezTo>
                  <a:cubicBezTo>
                    <a:pt x="1039" y="1249"/>
                    <a:pt x="1128" y="1161"/>
                    <a:pt x="1216" y="1072"/>
                  </a:cubicBezTo>
                  <a:cubicBezTo>
                    <a:pt x="1300" y="988"/>
                    <a:pt x="1384" y="904"/>
                    <a:pt x="1468" y="821"/>
                  </a:cubicBezTo>
                  <a:cubicBezTo>
                    <a:pt x="1486" y="803"/>
                    <a:pt x="1499" y="783"/>
                    <a:pt x="1500" y="757"/>
                  </a:cubicBezTo>
                  <a:cubicBezTo>
                    <a:pt x="1500" y="722"/>
                    <a:pt x="1477" y="690"/>
                    <a:pt x="1444" y="6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DED29DF-CF43-CCFB-950A-28C49309CAD6}"/>
                </a:ext>
              </a:extLst>
            </p:cNvPr>
            <p:cNvSpPr txBox="1"/>
            <p:nvPr/>
          </p:nvSpPr>
          <p:spPr>
            <a:xfrm>
              <a:off x="360372" y="2430014"/>
              <a:ext cx="3620874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1311DDF-7229-70DC-045F-0733D30556F0}"/>
              </a:ext>
            </a:extLst>
          </p:cNvPr>
          <p:cNvGrpSpPr/>
          <p:nvPr/>
        </p:nvGrpSpPr>
        <p:grpSpPr>
          <a:xfrm>
            <a:off x="338249" y="3468913"/>
            <a:ext cx="4400811" cy="973925"/>
            <a:chOff x="338249" y="3468913"/>
            <a:chExt cx="4400811" cy="973925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521935F-8FBA-C9E8-6775-74BF4918F660}"/>
                </a:ext>
              </a:extLst>
            </p:cNvPr>
            <p:cNvSpPr/>
            <p:nvPr/>
          </p:nvSpPr>
          <p:spPr>
            <a:xfrm flipH="1">
              <a:off x="346193" y="3471019"/>
              <a:ext cx="4392867" cy="971819"/>
            </a:xfrm>
            <a:prstGeom prst="rect">
              <a:avLst/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16">
              <a:extLst>
                <a:ext uri="{FF2B5EF4-FFF2-40B4-BE49-F238E27FC236}">
                  <a16:creationId xmlns:a16="http://schemas.microsoft.com/office/drawing/2014/main" id="{DF5B968D-F004-14DF-4961-CD2236AA80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2757" y="3759338"/>
              <a:ext cx="395181" cy="395181"/>
            </a:xfrm>
            <a:custGeom>
              <a:avLst/>
              <a:gdLst>
                <a:gd name="T0" fmla="*/ 2044 w 2060"/>
                <a:gd name="T1" fmla="*/ 952 h 2059"/>
                <a:gd name="T2" fmla="*/ 1476 w 2060"/>
                <a:gd name="T3" fmla="*/ 106 h 2059"/>
                <a:gd name="T4" fmla="*/ 1110 w 2060"/>
                <a:gd name="T5" fmla="*/ 4 h 2059"/>
                <a:gd name="T6" fmla="*/ 1100 w 2060"/>
                <a:gd name="T7" fmla="*/ 0 h 2059"/>
                <a:gd name="T8" fmla="*/ 944 w 2060"/>
                <a:gd name="T9" fmla="*/ 0 h 2059"/>
                <a:gd name="T10" fmla="*/ 878 w 2060"/>
                <a:gd name="T11" fmla="*/ 10 h 2059"/>
                <a:gd name="T12" fmla="*/ 84 w 2060"/>
                <a:gd name="T13" fmla="*/ 617 h 2059"/>
                <a:gd name="T14" fmla="*/ 4 w 2060"/>
                <a:gd name="T15" fmla="*/ 926 h 2059"/>
                <a:gd name="T16" fmla="*/ 0 w 2060"/>
                <a:gd name="T17" fmla="*/ 940 h 2059"/>
                <a:gd name="T18" fmla="*/ 0 w 2060"/>
                <a:gd name="T19" fmla="*/ 1104 h 2059"/>
                <a:gd name="T20" fmla="*/ 10 w 2060"/>
                <a:gd name="T21" fmla="*/ 1169 h 2059"/>
                <a:gd name="T22" fmla="*/ 617 w 2060"/>
                <a:gd name="T23" fmla="*/ 1963 h 2059"/>
                <a:gd name="T24" fmla="*/ 1096 w 2060"/>
                <a:gd name="T25" fmla="*/ 2044 h 2059"/>
                <a:gd name="T26" fmla="*/ 1942 w 2060"/>
                <a:gd name="T27" fmla="*/ 1474 h 2059"/>
                <a:gd name="T28" fmla="*/ 2044 w 2060"/>
                <a:gd name="T29" fmla="*/ 952 h 2059"/>
                <a:gd name="T30" fmla="*/ 1023 w 2060"/>
                <a:gd name="T31" fmla="*/ 1888 h 2059"/>
                <a:gd name="T32" fmla="*/ 160 w 2060"/>
                <a:gd name="T33" fmla="*/ 1023 h 2059"/>
                <a:gd name="T34" fmla="*/ 1024 w 2060"/>
                <a:gd name="T35" fmla="*/ 160 h 2059"/>
                <a:gd name="T36" fmla="*/ 1888 w 2060"/>
                <a:gd name="T37" fmla="*/ 1024 h 2059"/>
                <a:gd name="T38" fmla="*/ 1023 w 2060"/>
                <a:gd name="T39" fmla="*/ 1888 h 2059"/>
                <a:gd name="T40" fmla="*/ 1444 w 2060"/>
                <a:gd name="T41" fmla="*/ 680 h 2059"/>
                <a:gd name="T42" fmla="*/ 1356 w 2060"/>
                <a:gd name="T43" fmla="*/ 706 h 2059"/>
                <a:gd name="T44" fmla="*/ 898 w 2060"/>
                <a:gd name="T45" fmla="*/ 1165 h 2059"/>
                <a:gd name="T46" fmla="*/ 868 w 2060"/>
                <a:gd name="T47" fmla="*/ 1164 h 2059"/>
                <a:gd name="T48" fmla="*/ 763 w 2060"/>
                <a:gd name="T49" fmla="*/ 1059 h 2059"/>
                <a:gd name="T50" fmla="*/ 684 w 2060"/>
                <a:gd name="T51" fmla="*/ 980 h 2059"/>
                <a:gd name="T52" fmla="*/ 571 w 2060"/>
                <a:gd name="T53" fmla="*/ 981 h 2059"/>
                <a:gd name="T54" fmla="*/ 576 w 2060"/>
                <a:gd name="T55" fmla="*/ 1098 h 2059"/>
                <a:gd name="T56" fmla="*/ 816 w 2060"/>
                <a:gd name="T57" fmla="*/ 1338 h 2059"/>
                <a:gd name="T58" fmla="*/ 951 w 2060"/>
                <a:gd name="T59" fmla="*/ 1338 h 2059"/>
                <a:gd name="T60" fmla="*/ 1216 w 2060"/>
                <a:gd name="T61" fmla="*/ 1072 h 2059"/>
                <a:gd name="T62" fmla="*/ 1468 w 2060"/>
                <a:gd name="T63" fmla="*/ 821 h 2059"/>
                <a:gd name="T64" fmla="*/ 1500 w 2060"/>
                <a:gd name="T65" fmla="*/ 757 h 2059"/>
                <a:gd name="T66" fmla="*/ 1444 w 2060"/>
                <a:gd name="T67" fmla="*/ 680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0" h="2059">
                  <a:moveTo>
                    <a:pt x="2044" y="952"/>
                  </a:moveTo>
                  <a:cubicBezTo>
                    <a:pt x="2010" y="567"/>
                    <a:pt x="1818" y="285"/>
                    <a:pt x="1476" y="106"/>
                  </a:cubicBezTo>
                  <a:cubicBezTo>
                    <a:pt x="1362" y="46"/>
                    <a:pt x="1238" y="14"/>
                    <a:pt x="1110" y="4"/>
                  </a:cubicBezTo>
                  <a:cubicBezTo>
                    <a:pt x="1106" y="4"/>
                    <a:pt x="1101" y="6"/>
                    <a:pt x="1100" y="0"/>
                  </a:cubicBezTo>
                  <a:cubicBezTo>
                    <a:pt x="944" y="0"/>
                    <a:pt x="944" y="0"/>
                    <a:pt x="944" y="0"/>
                  </a:cubicBezTo>
                  <a:cubicBezTo>
                    <a:pt x="923" y="9"/>
                    <a:pt x="900" y="7"/>
                    <a:pt x="878" y="10"/>
                  </a:cubicBezTo>
                  <a:cubicBezTo>
                    <a:pt x="507" y="73"/>
                    <a:pt x="242" y="275"/>
                    <a:pt x="84" y="617"/>
                  </a:cubicBezTo>
                  <a:cubicBezTo>
                    <a:pt x="39" y="715"/>
                    <a:pt x="15" y="819"/>
                    <a:pt x="4" y="926"/>
                  </a:cubicBezTo>
                  <a:cubicBezTo>
                    <a:pt x="4" y="931"/>
                    <a:pt x="7" y="937"/>
                    <a:pt x="0" y="940"/>
                  </a:cubicBezTo>
                  <a:cubicBezTo>
                    <a:pt x="0" y="1104"/>
                    <a:pt x="0" y="1104"/>
                    <a:pt x="0" y="1104"/>
                  </a:cubicBezTo>
                  <a:cubicBezTo>
                    <a:pt x="9" y="1125"/>
                    <a:pt x="7" y="1148"/>
                    <a:pt x="10" y="1169"/>
                  </a:cubicBezTo>
                  <a:cubicBezTo>
                    <a:pt x="73" y="1541"/>
                    <a:pt x="275" y="1806"/>
                    <a:pt x="617" y="1963"/>
                  </a:cubicBezTo>
                  <a:cubicBezTo>
                    <a:pt x="768" y="2032"/>
                    <a:pt x="929" y="2059"/>
                    <a:pt x="1096" y="2044"/>
                  </a:cubicBezTo>
                  <a:cubicBezTo>
                    <a:pt x="1482" y="2009"/>
                    <a:pt x="1765" y="1818"/>
                    <a:pt x="1942" y="1474"/>
                  </a:cubicBezTo>
                  <a:cubicBezTo>
                    <a:pt x="2027" y="1311"/>
                    <a:pt x="2060" y="1135"/>
                    <a:pt x="2044" y="952"/>
                  </a:cubicBezTo>
                  <a:close/>
                  <a:moveTo>
                    <a:pt x="1023" y="1888"/>
                  </a:moveTo>
                  <a:cubicBezTo>
                    <a:pt x="546" y="1887"/>
                    <a:pt x="159" y="1500"/>
                    <a:pt x="160" y="1023"/>
                  </a:cubicBezTo>
                  <a:cubicBezTo>
                    <a:pt x="160" y="546"/>
                    <a:pt x="548" y="160"/>
                    <a:pt x="1024" y="160"/>
                  </a:cubicBezTo>
                  <a:cubicBezTo>
                    <a:pt x="1501" y="160"/>
                    <a:pt x="1888" y="548"/>
                    <a:pt x="1888" y="1024"/>
                  </a:cubicBezTo>
                  <a:cubicBezTo>
                    <a:pt x="1887" y="1501"/>
                    <a:pt x="1500" y="1888"/>
                    <a:pt x="1023" y="1888"/>
                  </a:cubicBezTo>
                  <a:close/>
                  <a:moveTo>
                    <a:pt x="1444" y="680"/>
                  </a:moveTo>
                  <a:cubicBezTo>
                    <a:pt x="1408" y="669"/>
                    <a:pt x="1380" y="681"/>
                    <a:pt x="1356" y="706"/>
                  </a:cubicBezTo>
                  <a:cubicBezTo>
                    <a:pt x="1203" y="859"/>
                    <a:pt x="1050" y="1011"/>
                    <a:pt x="898" y="1165"/>
                  </a:cubicBezTo>
                  <a:cubicBezTo>
                    <a:pt x="885" y="1178"/>
                    <a:pt x="879" y="1176"/>
                    <a:pt x="868" y="1164"/>
                  </a:cubicBezTo>
                  <a:cubicBezTo>
                    <a:pt x="834" y="1129"/>
                    <a:pt x="798" y="1094"/>
                    <a:pt x="763" y="1059"/>
                  </a:cubicBezTo>
                  <a:cubicBezTo>
                    <a:pt x="737" y="1033"/>
                    <a:pt x="711" y="1006"/>
                    <a:pt x="684" y="980"/>
                  </a:cubicBezTo>
                  <a:cubicBezTo>
                    <a:pt x="650" y="948"/>
                    <a:pt x="602" y="949"/>
                    <a:pt x="571" y="981"/>
                  </a:cubicBezTo>
                  <a:cubicBezTo>
                    <a:pt x="538" y="1014"/>
                    <a:pt x="540" y="1062"/>
                    <a:pt x="576" y="1098"/>
                  </a:cubicBezTo>
                  <a:cubicBezTo>
                    <a:pt x="656" y="1178"/>
                    <a:pt x="736" y="1258"/>
                    <a:pt x="816" y="1338"/>
                  </a:cubicBezTo>
                  <a:cubicBezTo>
                    <a:pt x="862" y="1384"/>
                    <a:pt x="905" y="1384"/>
                    <a:pt x="951" y="1338"/>
                  </a:cubicBezTo>
                  <a:cubicBezTo>
                    <a:pt x="1039" y="1249"/>
                    <a:pt x="1128" y="1161"/>
                    <a:pt x="1216" y="1072"/>
                  </a:cubicBezTo>
                  <a:cubicBezTo>
                    <a:pt x="1300" y="988"/>
                    <a:pt x="1384" y="904"/>
                    <a:pt x="1468" y="821"/>
                  </a:cubicBezTo>
                  <a:cubicBezTo>
                    <a:pt x="1486" y="803"/>
                    <a:pt x="1499" y="783"/>
                    <a:pt x="1500" y="757"/>
                  </a:cubicBezTo>
                  <a:cubicBezTo>
                    <a:pt x="1500" y="722"/>
                    <a:pt x="1477" y="690"/>
                    <a:pt x="1444" y="6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3FAFAEA-4F5C-8156-0764-9CFC17C50C47}"/>
                </a:ext>
              </a:extLst>
            </p:cNvPr>
            <p:cNvSpPr txBox="1"/>
            <p:nvPr/>
          </p:nvSpPr>
          <p:spPr>
            <a:xfrm>
              <a:off x="338249" y="3468913"/>
              <a:ext cx="3620874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82D8131-E3C6-B4AB-9E85-489D95735FAA}"/>
              </a:ext>
            </a:extLst>
          </p:cNvPr>
          <p:cNvGrpSpPr/>
          <p:nvPr/>
        </p:nvGrpSpPr>
        <p:grpSpPr>
          <a:xfrm>
            <a:off x="316126" y="4519230"/>
            <a:ext cx="4422934" cy="976052"/>
            <a:chOff x="316126" y="4519230"/>
            <a:chExt cx="4422934" cy="97605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3741C72-D305-4B3E-6EB6-FF8B2C01BBD8}"/>
                </a:ext>
              </a:extLst>
            </p:cNvPr>
            <p:cNvSpPr/>
            <p:nvPr/>
          </p:nvSpPr>
          <p:spPr>
            <a:xfrm flipH="1">
              <a:off x="346193" y="4523463"/>
              <a:ext cx="4392867" cy="9718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id="{4E81DEC7-B6AB-6A1B-02A5-5F3DA443CA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1726" y="4843910"/>
              <a:ext cx="395181" cy="395181"/>
            </a:xfrm>
            <a:custGeom>
              <a:avLst/>
              <a:gdLst>
                <a:gd name="T0" fmla="*/ 2044 w 2060"/>
                <a:gd name="T1" fmla="*/ 952 h 2059"/>
                <a:gd name="T2" fmla="*/ 1476 w 2060"/>
                <a:gd name="T3" fmla="*/ 106 h 2059"/>
                <a:gd name="T4" fmla="*/ 1110 w 2060"/>
                <a:gd name="T5" fmla="*/ 4 h 2059"/>
                <a:gd name="T6" fmla="*/ 1100 w 2060"/>
                <a:gd name="T7" fmla="*/ 0 h 2059"/>
                <a:gd name="T8" fmla="*/ 944 w 2060"/>
                <a:gd name="T9" fmla="*/ 0 h 2059"/>
                <a:gd name="T10" fmla="*/ 878 w 2060"/>
                <a:gd name="T11" fmla="*/ 10 h 2059"/>
                <a:gd name="T12" fmla="*/ 84 w 2060"/>
                <a:gd name="T13" fmla="*/ 617 h 2059"/>
                <a:gd name="T14" fmla="*/ 4 w 2060"/>
                <a:gd name="T15" fmla="*/ 926 h 2059"/>
                <a:gd name="T16" fmla="*/ 0 w 2060"/>
                <a:gd name="T17" fmla="*/ 940 h 2059"/>
                <a:gd name="T18" fmla="*/ 0 w 2060"/>
                <a:gd name="T19" fmla="*/ 1104 h 2059"/>
                <a:gd name="T20" fmla="*/ 10 w 2060"/>
                <a:gd name="T21" fmla="*/ 1169 h 2059"/>
                <a:gd name="T22" fmla="*/ 617 w 2060"/>
                <a:gd name="T23" fmla="*/ 1963 h 2059"/>
                <a:gd name="T24" fmla="*/ 1096 w 2060"/>
                <a:gd name="T25" fmla="*/ 2044 h 2059"/>
                <a:gd name="T26" fmla="*/ 1942 w 2060"/>
                <a:gd name="T27" fmla="*/ 1474 h 2059"/>
                <a:gd name="T28" fmla="*/ 2044 w 2060"/>
                <a:gd name="T29" fmla="*/ 952 h 2059"/>
                <a:gd name="T30" fmla="*/ 1023 w 2060"/>
                <a:gd name="T31" fmla="*/ 1888 h 2059"/>
                <a:gd name="T32" fmla="*/ 160 w 2060"/>
                <a:gd name="T33" fmla="*/ 1023 h 2059"/>
                <a:gd name="T34" fmla="*/ 1024 w 2060"/>
                <a:gd name="T35" fmla="*/ 160 h 2059"/>
                <a:gd name="T36" fmla="*/ 1888 w 2060"/>
                <a:gd name="T37" fmla="*/ 1024 h 2059"/>
                <a:gd name="T38" fmla="*/ 1023 w 2060"/>
                <a:gd name="T39" fmla="*/ 1888 h 2059"/>
                <a:gd name="T40" fmla="*/ 1444 w 2060"/>
                <a:gd name="T41" fmla="*/ 680 h 2059"/>
                <a:gd name="T42" fmla="*/ 1356 w 2060"/>
                <a:gd name="T43" fmla="*/ 706 h 2059"/>
                <a:gd name="T44" fmla="*/ 898 w 2060"/>
                <a:gd name="T45" fmla="*/ 1165 h 2059"/>
                <a:gd name="T46" fmla="*/ 868 w 2060"/>
                <a:gd name="T47" fmla="*/ 1164 h 2059"/>
                <a:gd name="T48" fmla="*/ 763 w 2060"/>
                <a:gd name="T49" fmla="*/ 1059 h 2059"/>
                <a:gd name="T50" fmla="*/ 684 w 2060"/>
                <a:gd name="T51" fmla="*/ 980 h 2059"/>
                <a:gd name="T52" fmla="*/ 571 w 2060"/>
                <a:gd name="T53" fmla="*/ 981 h 2059"/>
                <a:gd name="T54" fmla="*/ 576 w 2060"/>
                <a:gd name="T55" fmla="*/ 1098 h 2059"/>
                <a:gd name="T56" fmla="*/ 816 w 2060"/>
                <a:gd name="T57" fmla="*/ 1338 h 2059"/>
                <a:gd name="T58" fmla="*/ 951 w 2060"/>
                <a:gd name="T59" fmla="*/ 1338 h 2059"/>
                <a:gd name="T60" fmla="*/ 1216 w 2060"/>
                <a:gd name="T61" fmla="*/ 1072 h 2059"/>
                <a:gd name="T62" fmla="*/ 1468 w 2060"/>
                <a:gd name="T63" fmla="*/ 821 h 2059"/>
                <a:gd name="T64" fmla="*/ 1500 w 2060"/>
                <a:gd name="T65" fmla="*/ 757 h 2059"/>
                <a:gd name="T66" fmla="*/ 1444 w 2060"/>
                <a:gd name="T67" fmla="*/ 680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0" h="2059">
                  <a:moveTo>
                    <a:pt x="2044" y="952"/>
                  </a:moveTo>
                  <a:cubicBezTo>
                    <a:pt x="2010" y="567"/>
                    <a:pt x="1818" y="285"/>
                    <a:pt x="1476" y="106"/>
                  </a:cubicBezTo>
                  <a:cubicBezTo>
                    <a:pt x="1362" y="46"/>
                    <a:pt x="1238" y="14"/>
                    <a:pt x="1110" y="4"/>
                  </a:cubicBezTo>
                  <a:cubicBezTo>
                    <a:pt x="1106" y="4"/>
                    <a:pt x="1101" y="6"/>
                    <a:pt x="1100" y="0"/>
                  </a:cubicBezTo>
                  <a:cubicBezTo>
                    <a:pt x="944" y="0"/>
                    <a:pt x="944" y="0"/>
                    <a:pt x="944" y="0"/>
                  </a:cubicBezTo>
                  <a:cubicBezTo>
                    <a:pt x="923" y="9"/>
                    <a:pt x="900" y="7"/>
                    <a:pt x="878" y="10"/>
                  </a:cubicBezTo>
                  <a:cubicBezTo>
                    <a:pt x="507" y="73"/>
                    <a:pt x="242" y="275"/>
                    <a:pt x="84" y="617"/>
                  </a:cubicBezTo>
                  <a:cubicBezTo>
                    <a:pt x="39" y="715"/>
                    <a:pt x="15" y="819"/>
                    <a:pt x="4" y="926"/>
                  </a:cubicBezTo>
                  <a:cubicBezTo>
                    <a:pt x="4" y="931"/>
                    <a:pt x="7" y="937"/>
                    <a:pt x="0" y="940"/>
                  </a:cubicBezTo>
                  <a:cubicBezTo>
                    <a:pt x="0" y="1104"/>
                    <a:pt x="0" y="1104"/>
                    <a:pt x="0" y="1104"/>
                  </a:cubicBezTo>
                  <a:cubicBezTo>
                    <a:pt x="9" y="1125"/>
                    <a:pt x="7" y="1148"/>
                    <a:pt x="10" y="1169"/>
                  </a:cubicBezTo>
                  <a:cubicBezTo>
                    <a:pt x="73" y="1541"/>
                    <a:pt x="275" y="1806"/>
                    <a:pt x="617" y="1963"/>
                  </a:cubicBezTo>
                  <a:cubicBezTo>
                    <a:pt x="768" y="2032"/>
                    <a:pt x="929" y="2059"/>
                    <a:pt x="1096" y="2044"/>
                  </a:cubicBezTo>
                  <a:cubicBezTo>
                    <a:pt x="1482" y="2009"/>
                    <a:pt x="1765" y="1818"/>
                    <a:pt x="1942" y="1474"/>
                  </a:cubicBezTo>
                  <a:cubicBezTo>
                    <a:pt x="2027" y="1311"/>
                    <a:pt x="2060" y="1135"/>
                    <a:pt x="2044" y="952"/>
                  </a:cubicBezTo>
                  <a:close/>
                  <a:moveTo>
                    <a:pt x="1023" y="1888"/>
                  </a:moveTo>
                  <a:cubicBezTo>
                    <a:pt x="546" y="1887"/>
                    <a:pt x="159" y="1500"/>
                    <a:pt x="160" y="1023"/>
                  </a:cubicBezTo>
                  <a:cubicBezTo>
                    <a:pt x="160" y="546"/>
                    <a:pt x="548" y="160"/>
                    <a:pt x="1024" y="160"/>
                  </a:cubicBezTo>
                  <a:cubicBezTo>
                    <a:pt x="1501" y="160"/>
                    <a:pt x="1888" y="548"/>
                    <a:pt x="1888" y="1024"/>
                  </a:cubicBezTo>
                  <a:cubicBezTo>
                    <a:pt x="1887" y="1501"/>
                    <a:pt x="1500" y="1888"/>
                    <a:pt x="1023" y="1888"/>
                  </a:cubicBezTo>
                  <a:close/>
                  <a:moveTo>
                    <a:pt x="1444" y="680"/>
                  </a:moveTo>
                  <a:cubicBezTo>
                    <a:pt x="1408" y="669"/>
                    <a:pt x="1380" y="681"/>
                    <a:pt x="1356" y="706"/>
                  </a:cubicBezTo>
                  <a:cubicBezTo>
                    <a:pt x="1203" y="859"/>
                    <a:pt x="1050" y="1011"/>
                    <a:pt x="898" y="1165"/>
                  </a:cubicBezTo>
                  <a:cubicBezTo>
                    <a:pt x="885" y="1178"/>
                    <a:pt x="879" y="1176"/>
                    <a:pt x="868" y="1164"/>
                  </a:cubicBezTo>
                  <a:cubicBezTo>
                    <a:pt x="834" y="1129"/>
                    <a:pt x="798" y="1094"/>
                    <a:pt x="763" y="1059"/>
                  </a:cubicBezTo>
                  <a:cubicBezTo>
                    <a:pt x="737" y="1033"/>
                    <a:pt x="711" y="1006"/>
                    <a:pt x="684" y="980"/>
                  </a:cubicBezTo>
                  <a:cubicBezTo>
                    <a:pt x="650" y="948"/>
                    <a:pt x="602" y="949"/>
                    <a:pt x="571" y="981"/>
                  </a:cubicBezTo>
                  <a:cubicBezTo>
                    <a:pt x="538" y="1014"/>
                    <a:pt x="540" y="1062"/>
                    <a:pt x="576" y="1098"/>
                  </a:cubicBezTo>
                  <a:cubicBezTo>
                    <a:pt x="656" y="1178"/>
                    <a:pt x="736" y="1258"/>
                    <a:pt x="816" y="1338"/>
                  </a:cubicBezTo>
                  <a:cubicBezTo>
                    <a:pt x="862" y="1384"/>
                    <a:pt x="905" y="1384"/>
                    <a:pt x="951" y="1338"/>
                  </a:cubicBezTo>
                  <a:cubicBezTo>
                    <a:pt x="1039" y="1249"/>
                    <a:pt x="1128" y="1161"/>
                    <a:pt x="1216" y="1072"/>
                  </a:cubicBezTo>
                  <a:cubicBezTo>
                    <a:pt x="1300" y="988"/>
                    <a:pt x="1384" y="904"/>
                    <a:pt x="1468" y="821"/>
                  </a:cubicBezTo>
                  <a:cubicBezTo>
                    <a:pt x="1486" y="803"/>
                    <a:pt x="1499" y="783"/>
                    <a:pt x="1500" y="757"/>
                  </a:cubicBezTo>
                  <a:cubicBezTo>
                    <a:pt x="1500" y="722"/>
                    <a:pt x="1477" y="690"/>
                    <a:pt x="1444" y="680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3BE3C87-EB8C-AFB2-4A26-E6CA1F679598}"/>
                </a:ext>
              </a:extLst>
            </p:cNvPr>
            <p:cNvSpPr txBox="1"/>
            <p:nvPr/>
          </p:nvSpPr>
          <p:spPr>
            <a:xfrm>
              <a:off x="316126" y="4519230"/>
              <a:ext cx="3620874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11FDFA7-1DFE-B94A-E650-CEC89CE60F00}"/>
              </a:ext>
            </a:extLst>
          </p:cNvPr>
          <p:cNvGrpSpPr/>
          <p:nvPr/>
        </p:nvGrpSpPr>
        <p:grpSpPr>
          <a:xfrm>
            <a:off x="346193" y="1386302"/>
            <a:ext cx="4392867" cy="971819"/>
            <a:chOff x="346193" y="1386302"/>
            <a:chExt cx="4392867" cy="971819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A2222C03-6AF9-DB5D-D23C-8FED831122D8}"/>
                </a:ext>
              </a:extLst>
            </p:cNvPr>
            <p:cNvSpPr/>
            <p:nvPr/>
          </p:nvSpPr>
          <p:spPr>
            <a:xfrm flipH="1">
              <a:off x="346193" y="1386302"/>
              <a:ext cx="4392867" cy="971819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16">
              <a:extLst>
                <a:ext uri="{FF2B5EF4-FFF2-40B4-BE49-F238E27FC236}">
                  <a16:creationId xmlns:a16="http://schemas.microsoft.com/office/drawing/2014/main" id="{7C2798E5-1359-C66B-89F8-1AB0651404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2757" y="1674621"/>
              <a:ext cx="395181" cy="395181"/>
            </a:xfrm>
            <a:custGeom>
              <a:avLst/>
              <a:gdLst>
                <a:gd name="T0" fmla="*/ 2044 w 2060"/>
                <a:gd name="T1" fmla="*/ 952 h 2059"/>
                <a:gd name="T2" fmla="*/ 1476 w 2060"/>
                <a:gd name="T3" fmla="*/ 106 h 2059"/>
                <a:gd name="T4" fmla="*/ 1110 w 2060"/>
                <a:gd name="T5" fmla="*/ 4 h 2059"/>
                <a:gd name="T6" fmla="*/ 1100 w 2060"/>
                <a:gd name="T7" fmla="*/ 0 h 2059"/>
                <a:gd name="T8" fmla="*/ 944 w 2060"/>
                <a:gd name="T9" fmla="*/ 0 h 2059"/>
                <a:gd name="T10" fmla="*/ 878 w 2060"/>
                <a:gd name="T11" fmla="*/ 10 h 2059"/>
                <a:gd name="T12" fmla="*/ 84 w 2060"/>
                <a:gd name="T13" fmla="*/ 617 h 2059"/>
                <a:gd name="T14" fmla="*/ 4 w 2060"/>
                <a:gd name="T15" fmla="*/ 926 h 2059"/>
                <a:gd name="T16" fmla="*/ 0 w 2060"/>
                <a:gd name="T17" fmla="*/ 940 h 2059"/>
                <a:gd name="T18" fmla="*/ 0 w 2060"/>
                <a:gd name="T19" fmla="*/ 1104 h 2059"/>
                <a:gd name="T20" fmla="*/ 10 w 2060"/>
                <a:gd name="T21" fmla="*/ 1169 h 2059"/>
                <a:gd name="T22" fmla="*/ 617 w 2060"/>
                <a:gd name="T23" fmla="*/ 1963 h 2059"/>
                <a:gd name="T24" fmla="*/ 1096 w 2060"/>
                <a:gd name="T25" fmla="*/ 2044 h 2059"/>
                <a:gd name="T26" fmla="*/ 1942 w 2060"/>
                <a:gd name="T27" fmla="*/ 1474 h 2059"/>
                <a:gd name="T28" fmla="*/ 2044 w 2060"/>
                <a:gd name="T29" fmla="*/ 952 h 2059"/>
                <a:gd name="T30" fmla="*/ 1023 w 2060"/>
                <a:gd name="T31" fmla="*/ 1888 h 2059"/>
                <a:gd name="T32" fmla="*/ 160 w 2060"/>
                <a:gd name="T33" fmla="*/ 1023 h 2059"/>
                <a:gd name="T34" fmla="*/ 1024 w 2060"/>
                <a:gd name="T35" fmla="*/ 160 h 2059"/>
                <a:gd name="T36" fmla="*/ 1888 w 2060"/>
                <a:gd name="T37" fmla="*/ 1024 h 2059"/>
                <a:gd name="T38" fmla="*/ 1023 w 2060"/>
                <a:gd name="T39" fmla="*/ 1888 h 2059"/>
                <a:gd name="T40" fmla="*/ 1444 w 2060"/>
                <a:gd name="T41" fmla="*/ 680 h 2059"/>
                <a:gd name="T42" fmla="*/ 1356 w 2060"/>
                <a:gd name="T43" fmla="*/ 706 h 2059"/>
                <a:gd name="T44" fmla="*/ 898 w 2060"/>
                <a:gd name="T45" fmla="*/ 1165 h 2059"/>
                <a:gd name="T46" fmla="*/ 868 w 2060"/>
                <a:gd name="T47" fmla="*/ 1164 h 2059"/>
                <a:gd name="T48" fmla="*/ 763 w 2060"/>
                <a:gd name="T49" fmla="*/ 1059 h 2059"/>
                <a:gd name="T50" fmla="*/ 684 w 2060"/>
                <a:gd name="T51" fmla="*/ 980 h 2059"/>
                <a:gd name="T52" fmla="*/ 571 w 2060"/>
                <a:gd name="T53" fmla="*/ 981 h 2059"/>
                <a:gd name="T54" fmla="*/ 576 w 2060"/>
                <a:gd name="T55" fmla="*/ 1098 h 2059"/>
                <a:gd name="T56" fmla="*/ 816 w 2060"/>
                <a:gd name="T57" fmla="*/ 1338 h 2059"/>
                <a:gd name="T58" fmla="*/ 951 w 2060"/>
                <a:gd name="T59" fmla="*/ 1338 h 2059"/>
                <a:gd name="T60" fmla="*/ 1216 w 2060"/>
                <a:gd name="T61" fmla="*/ 1072 h 2059"/>
                <a:gd name="T62" fmla="*/ 1468 w 2060"/>
                <a:gd name="T63" fmla="*/ 821 h 2059"/>
                <a:gd name="T64" fmla="*/ 1500 w 2060"/>
                <a:gd name="T65" fmla="*/ 757 h 2059"/>
                <a:gd name="T66" fmla="*/ 1444 w 2060"/>
                <a:gd name="T67" fmla="*/ 680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0" h="2059">
                  <a:moveTo>
                    <a:pt x="2044" y="952"/>
                  </a:moveTo>
                  <a:cubicBezTo>
                    <a:pt x="2010" y="567"/>
                    <a:pt x="1818" y="285"/>
                    <a:pt x="1476" y="106"/>
                  </a:cubicBezTo>
                  <a:cubicBezTo>
                    <a:pt x="1362" y="46"/>
                    <a:pt x="1238" y="14"/>
                    <a:pt x="1110" y="4"/>
                  </a:cubicBezTo>
                  <a:cubicBezTo>
                    <a:pt x="1106" y="4"/>
                    <a:pt x="1101" y="6"/>
                    <a:pt x="1100" y="0"/>
                  </a:cubicBezTo>
                  <a:cubicBezTo>
                    <a:pt x="944" y="0"/>
                    <a:pt x="944" y="0"/>
                    <a:pt x="944" y="0"/>
                  </a:cubicBezTo>
                  <a:cubicBezTo>
                    <a:pt x="923" y="9"/>
                    <a:pt x="900" y="7"/>
                    <a:pt x="878" y="10"/>
                  </a:cubicBezTo>
                  <a:cubicBezTo>
                    <a:pt x="507" y="73"/>
                    <a:pt x="242" y="275"/>
                    <a:pt x="84" y="617"/>
                  </a:cubicBezTo>
                  <a:cubicBezTo>
                    <a:pt x="39" y="715"/>
                    <a:pt x="15" y="819"/>
                    <a:pt x="4" y="926"/>
                  </a:cubicBezTo>
                  <a:cubicBezTo>
                    <a:pt x="4" y="931"/>
                    <a:pt x="7" y="937"/>
                    <a:pt x="0" y="940"/>
                  </a:cubicBezTo>
                  <a:cubicBezTo>
                    <a:pt x="0" y="1104"/>
                    <a:pt x="0" y="1104"/>
                    <a:pt x="0" y="1104"/>
                  </a:cubicBezTo>
                  <a:cubicBezTo>
                    <a:pt x="9" y="1125"/>
                    <a:pt x="7" y="1148"/>
                    <a:pt x="10" y="1169"/>
                  </a:cubicBezTo>
                  <a:cubicBezTo>
                    <a:pt x="73" y="1541"/>
                    <a:pt x="275" y="1806"/>
                    <a:pt x="617" y="1963"/>
                  </a:cubicBezTo>
                  <a:cubicBezTo>
                    <a:pt x="768" y="2032"/>
                    <a:pt x="929" y="2059"/>
                    <a:pt x="1096" y="2044"/>
                  </a:cubicBezTo>
                  <a:cubicBezTo>
                    <a:pt x="1482" y="2009"/>
                    <a:pt x="1765" y="1818"/>
                    <a:pt x="1942" y="1474"/>
                  </a:cubicBezTo>
                  <a:cubicBezTo>
                    <a:pt x="2027" y="1311"/>
                    <a:pt x="2060" y="1135"/>
                    <a:pt x="2044" y="952"/>
                  </a:cubicBezTo>
                  <a:close/>
                  <a:moveTo>
                    <a:pt x="1023" y="1888"/>
                  </a:moveTo>
                  <a:cubicBezTo>
                    <a:pt x="546" y="1887"/>
                    <a:pt x="159" y="1500"/>
                    <a:pt x="160" y="1023"/>
                  </a:cubicBezTo>
                  <a:cubicBezTo>
                    <a:pt x="160" y="546"/>
                    <a:pt x="548" y="160"/>
                    <a:pt x="1024" y="160"/>
                  </a:cubicBezTo>
                  <a:cubicBezTo>
                    <a:pt x="1501" y="160"/>
                    <a:pt x="1888" y="548"/>
                    <a:pt x="1888" y="1024"/>
                  </a:cubicBezTo>
                  <a:cubicBezTo>
                    <a:pt x="1887" y="1501"/>
                    <a:pt x="1500" y="1888"/>
                    <a:pt x="1023" y="1888"/>
                  </a:cubicBezTo>
                  <a:close/>
                  <a:moveTo>
                    <a:pt x="1444" y="680"/>
                  </a:moveTo>
                  <a:cubicBezTo>
                    <a:pt x="1408" y="669"/>
                    <a:pt x="1380" y="681"/>
                    <a:pt x="1356" y="706"/>
                  </a:cubicBezTo>
                  <a:cubicBezTo>
                    <a:pt x="1203" y="859"/>
                    <a:pt x="1050" y="1011"/>
                    <a:pt x="898" y="1165"/>
                  </a:cubicBezTo>
                  <a:cubicBezTo>
                    <a:pt x="885" y="1178"/>
                    <a:pt x="879" y="1176"/>
                    <a:pt x="868" y="1164"/>
                  </a:cubicBezTo>
                  <a:cubicBezTo>
                    <a:pt x="834" y="1129"/>
                    <a:pt x="798" y="1094"/>
                    <a:pt x="763" y="1059"/>
                  </a:cubicBezTo>
                  <a:cubicBezTo>
                    <a:pt x="737" y="1033"/>
                    <a:pt x="711" y="1006"/>
                    <a:pt x="684" y="980"/>
                  </a:cubicBezTo>
                  <a:cubicBezTo>
                    <a:pt x="650" y="948"/>
                    <a:pt x="602" y="949"/>
                    <a:pt x="571" y="981"/>
                  </a:cubicBezTo>
                  <a:cubicBezTo>
                    <a:pt x="538" y="1014"/>
                    <a:pt x="540" y="1062"/>
                    <a:pt x="576" y="1098"/>
                  </a:cubicBezTo>
                  <a:cubicBezTo>
                    <a:pt x="656" y="1178"/>
                    <a:pt x="736" y="1258"/>
                    <a:pt x="816" y="1338"/>
                  </a:cubicBezTo>
                  <a:cubicBezTo>
                    <a:pt x="862" y="1384"/>
                    <a:pt x="905" y="1384"/>
                    <a:pt x="951" y="1338"/>
                  </a:cubicBezTo>
                  <a:cubicBezTo>
                    <a:pt x="1039" y="1249"/>
                    <a:pt x="1128" y="1161"/>
                    <a:pt x="1216" y="1072"/>
                  </a:cubicBezTo>
                  <a:cubicBezTo>
                    <a:pt x="1300" y="988"/>
                    <a:pt x="1384" y="904"/>
                    <a:pt x="1468" y="821"/>
                  </a:cubicBezTo>
                  <a:cubicBezTo>
                    <a:pt x="1486" y="803"/>
                    <a:pt x="1499" y="783"/>
                    <a:pt x="1500" y="757"/>
                  </a:cubicBezTo>
                  <a:cubicBezTo>
                    <a:pt x="1500" y="722"/>
                    <a:pt x="1477" y="690"/>
                    <a:pt x="1444" y="6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15697FE-9355-16A2-7EA9-F9BEC1AB00CB}"/>
                </a:ext>
              </a:extLst>
            </p:cNvPr>
            <p:cNvSpPr txBox="1"/>
            <p:nvPr/>
          </p:nvSpPr>
          <p:spPr>
            <a:xfrm>
              <a:off x="360372" y="1397740"/>
              <a:ext cx="3620874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46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55" name="Группа 1">
            <a:extLst>
              <a:ext uri="{FF2B5EF4-FFF2-40B4-BE49-F238E27FC236}">
                <a16:creationId xmlns:a16="http://schemas.microsoft.com/office/drawing/2014/main" id="{4A9CF75A-19D0-BC38-7654-E0D6430DB8A2}"/>
              </a:ext>
            </a:extLst>
          </p:cNvPr>
          <p:cNvGrpSpPr/>
          <p:nvPr/>
        </p:nvGrpSpPr>
        <p:grpSpPr>
          <a:xfrm>
            <a:off x="1378224" y="1514710"/>
            <a:ext cx="3124698" cy="1683554"/>
            <a:chOff x="2371725" y="1935163"/>
            <a:chExt cx="3724275" cy="2006600"/>
          </a:xfrm>
        </p:grpSpPr>
        <p:sp>
          <p:nvSpPr>
            <p:cNvPr id="85" name="Freeform 29">
              <a:extLst>
                <a:ext uri="{FF2B5EF4-FFF2-40B4-BE49-F238E27FC236}">
                  <a16:creationId xmlns:a16="http://schemas.microsoft.com/office/drawing/2014/main" id="{DD2566EF-23A2-BD7C-8825-ED93A4E8CA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71725" y="2686050"/>
              <a:ext cx="2574925" cy="1255713"/>
            </a:xfrm>
            <a:custGeom>
              <a:avLst/>
              <a:gdLst>
                <a:gd name="T0" fmla="*/ 2147483646 w 251"/>
                <a:gd name="T1" fmla="*/ 529705031 h 122"/>
                <a:gd name="T2" fmla="*/ 2147483646 w 251"/>
                <a:gd name="T3" fmla="*/ 2147483646 h 122"/>
                <a:gd name="T4" fmla="*/ 2147483646 w 251"/>
                <a:gd name="T5" fmla="*/ 2147483646 h 122"/>
                <a:gd name="T6" fmla="*/ 526197721 w 251"/>
                <a:gd name="T7" fmla="*/ 2147483646 h 122"/>
                <a:gd name="T8" fmla="*/ 526197721 w 251"/>
                <a:gd name="T9" fmla="*/ 2147483646 h 122"/>
                <a:gd name="T10" fmla="*/ 2147483646 w 251"/>
                <a:gd name="T11" fmla="*/ 529705031 h 122"/>
                <a:gd name="T12" fmla="*/ 2147483646 w 251"/>
                <a:gd name="T13" fmla="*/ 529705031 h 122"/>
                <a:gd name="T14" fmla="*/ 2147483646 w 251"/>
                <a:gd name="T15" fmla="*/ 0 h 122"/>
                <a:gd name="T16" fmla="*/ 2147483646 w 251"/>
                <a:gd name="T17" fmla="*/ 0 h 122"/>
                <a:gd name="T18" fmla="*/ 0 w 251"/>
                <a:gd name="T19" fmla="*/ 2147483646 h 122"/>
                <a:gd name="T20" fmla="*/ 0 w 251"/>
                <a:gd name="T21" fmla="*/ 2147483646 h 122"/>
                <a:gd name="T22" fmla="*/ 2147483646 w 251"/>
                <a:gd name="T23" fmla="*/ 2147483646 h 122"/>
                <a:gd name="T24" fmla="*/ 2147483646 w 251"/>
                <a:gd name="T25" fmla="*/ 2147483646 h 122"/>
                <a:gd name="T26" fmla="*/ 2147483646 w 251"/>
                <a:gd name="T27" fmla="*/ 0 h 1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1" h="122">
                  <a:moveTo>
                    <a:pt x="245" y="5"/>
                  </a:moveTo>
                  <a:cubicBezTo>
                    <a:pt x="225" y="116"/>
                    <a:pt x="225" y="116"/>
                    <a:pt x="225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13" y="116"/>
                    <a:pt x="5" y="108"/>
                    <a:pt x="5" y="9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3"/>
                    <a:pt x="13" y="5"/>
                    <a:pt x="24" y="5"/>
                  </a:cubicBezTo>
                  <a:cubicBezTo>
                    <a:pt x="245" y="5"/>
                    <a:pt x="245" y="5"/>
                    <a:pt x="245" y="5"/>
                  </a:cubicBezTo>
                  <a:close/>
                  <a:moveTo>
                    <a:pt x="25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0"/>
                    <a:pt x="0" y="2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1"/>
                    <a:pt x="10" y="122"/>
                    <a:pt x="24" y="122"/>
                  </a:cubicBezTo>
                  <a:cubicBezTo>
                    <a:pt x="230" y="122"/>
                    <a:pt x="230" y="122"/>
                    <a:pt x="230" y="122"/>
                  </a:cubicBezTo>
                  <a:cubicBezTo>
                    <a:pt x="251" y="0"/>
                    <a:pt x="251" y="0"/>
                    <a:pt x="251" y="0"/>
                  </a:cubicBezTo>
                  <a:close/>
                </a:path>
              </a:pathLst>
            </a:custGeom>
            <a:solidFill>
              <a:srgbClr val="00D5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30">
              <a:extLst>
                <a:ext uri="{FF2B5EF4-FFF2-40B4-BE49-F238E27FC236}">
                  <a16:creationId xmlns:a16="http://schemas.microsoft.com/office/drawing/2014/main" id="{85E25FC0-6BEC-1006-1942-B523ABB50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71725" y="2686050"/>
              <a:ext cx="2574925" cy="1255713"/>
            </a:xfrm>
            <a:custGeom>
              <a:avLst/>
              <a:gdLst>
                <a:gd name="T0" fmla="*/ 2147483646 w 251"/>
                <a:gd name="T1" fmla="*/ 529705031 h 122"/>
                <a:gd name="T2" fmla="*/ 2147483646 w 251"/>
                <a:gd name="T3" fmla="*/ 2147483646 h 122"/>
                <a:gd name="T4" fmla="*/ 2147483646 w 251"/>
                <a:gd name="T5" fmla="*/ 2147483646 h 122"/>
                <a:gd name="T6" fmla="*/ 526197721 w 251"/>
                <a:gd name="T7" fmla="*/ 2147483646 h 122"/>
                <a:gd name="T8" fmla="*/ 526197721 w 251"/>
                <a:gd name="T9" fmla="*/ 2147483646 h 122"/>
                <a:gd name="T10" fmla="*/ 2147483646 w 251"/>
                <a:gd name="T11" fmla="*/ 529705031 h 122"/>
                <a:gd name="T12" fmla="*/ 2147483646 w 251"/>
                <a:gd name="T13" fmla="*/ 529705031 h 122"/>
                <a:gd name="T14" fmla="*/ 2147483646 w 251"/>
                <a:gd name="T15" fmla="*/ 0 h 122"/>
                <a:gd name="T16" fmla="*/ 2147483646 w 251"/>
                <a:gd name="T17" fmla="*/ 0 h 122"/>
                <a:gd name="T18" fmla="*/ 0 w 251"/>
                <a:gd name="T19" fmla="*/ 2147483646 h 122"/>
                <a:gd name="T20" fmla="*/ 0 w 251"/>
                <a:gd name="T21" fmla="*/ 2147483646 h 122"/>
                <a:gd name="T22" fmla="*/ 2147483646 w 251"/>
                <a:gd name="T23" fmla="*/ 2147483646 h 122"/>
                <a:gd name="T24" fmla="*/ 2147483646 w 251"/>
                <a:gd name="T25" fmla="*/ 2147483646 h 122"/>
                <a:gd name="T26" fmla="*/ 2147483646 w 251"/>
                <a:gd name="T27" fmla="*/ 0 h 1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1" h="122">
                  <a:moveTo>
                    <a:pt x="245" y="5"/>
                  </a:moveTo>
                  <a:cubicBezTo>
                    <a:pt x="225" y="116"/>
                    <a:pt x="225" y="116"/>
                    <a:pt x="225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13" y="116"/>
                    <a:pt x="5" y="108"/>
                    <a:pt x="5" y="9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3"/>
                    <a:pt x="13" y="5"/>
                    <a:pt x="24" y="5"/>
                  </a:cubicBezTo>
                  <a:cubicBezTo>
                    <a:pt x="245" y="5"/>
                    <a:pt x="245" y="5"/>
                    <a:pt x="245" y="5"/>
                  </a:cubicBezTo>
                  <a:close/>
                  <a:moveTo>
                    <a:pt x="25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0"/>
                    <a:pt x="0" y="2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1"/>
                    <a:pt x="10" y="122"/>
                    <a:pt x="24" y="122"/>
                  </a:cubicBezTo>
                  <a:cubicBezTo>
                    <a:pt x="230" y="122"/>
                    <a:pt x="230" y="122"/>
                    <a:pt x="230" y="122"/>
                  </a:cubicBezTo>
                  <a:cubicBezTo>
                    <a:pt x="251" y="0"/>
                    <a:pt x="251" y="0"/>
                    <a:pt x="251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31">
              <a:extLst>
                <a:ext uri="{FF2B5EF4-FFF2-40B4-BE49-F238E27FC236}">
                  <a16:creationId xmlns:a16="http://schemas.microsoft.com/office/drawing/2014/main" id="{D4CFF5CD-DC61-EB8B-0A44-627ED7387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13" y="1935163"/>
              <a:ext cx="2820987" cy="2006600"/>
            </a:xfrm>
            <a:custGeom>
              <a:avLst/>
              <a:gdLst>
                <a:gd name="T0" fmla="*/ 2147483646 w 275"/>
                <a:gd name="T1" fmla="*/ 0 h 195"/>
                <a:gd name="T2" fmla="*/ 2147483646 w 275"/>
                <a:gd name="T3" fmla="*/ 2147483646 h 195"/>
                <a:gd name="T4" fmla="*/ 2147483646 w 275"/>
                <a:gd name="T5" fmla="*/ 2147483646 h 195"/>
                <a:gd name="T6" fmla="*/ 2147483646 w 275"/>
                <a:gd name="T7" fmla="*/ 2147483646 h 195"/>
                <a:gd name="T8" fmla="*/ 2147483646 w 275"/>
                <a:gd name="T9" fmla="*/ 2147483646 h 195"/>
                <a:gd name="T10" fmla="*/ 0 w 275"/>
                <a:gd name="T11" fmla="*/ 2147483646 h 195"/>
                <a:gd name="T12" fmla="*/ 2147483646 w 275"/>
                <a:gd name="T13" fmla="*/ 2147483646 h 195"/>
                <a:gd name="T14" fmla="*/ 2147483646 w 275"/>
                <a:gd name="T15" fmla="*/ 2147483646 h 195"/>
                <a:gd name="T16" fmla="*/ 2147483646 w 275"/>
                <a:gd name="T17" fmla="*/ 2147483646 h 195"/>
                <a:gd name="T18" fmla="*/ 2147483646 w 275"/>
                <a:gd name="T19" fmla="*/ 2147483646 h 195"/>
                <a:gd name="T20" fmla="*/ 2147483646 w 275"/>
                <a:gd name="T21" fmla="*/ 2147483646 h 195"/>
                <a:gd name="T22" fmla="*/ 2147483646 w 275"/>
                <a:gd name="T23" fmla="*/ 0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5" h="195">
                  <a:moveTo>
                    <a:pt x="190" y="0"/>
                  </a:moveTo>
                  <a:cubicBezTo>
                    <a:pt x="105" y="60"/>
                    <a:pt x="105" y="60"/>
                    <a:pt x="105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112"/>
                    <a:pt x="108" y="158"/>
                    <a:pt x="59" y="1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95" y="195"/>
                    <a:pt x="238" y="151"/>
                    <a:pt x="238" y="97"/>
                  </a:cubicBezTo>
                  <a:cubicBezTo>
                    <a:pt x="238" y="60"/>
                    <a:pt x="238" y="60"/>
                    <a:pt x="238" y="60"/>
                  </a:cubicBezTo>
                  <a:cubicBezTo>
                    <a:pt x="275" y="60"/>
                    <a:pt x="275" y="60"/>
                    <a:pt x="275" y="60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39">
              <a:extLst>
                <a:ext uri="{FF2B5EF4-FFF2-40B4-BE49-F238E27FC236}">
                  <a16:creationId xmlns:a16="http://schemas.microsoft.com/office/drawing/2014/main" id="{E308373D-7E5B-DE8B-DEB3-E255A7B8CD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725" y="2265363"/>
              <a:ext cx="400050" cy="801687"/>
            </a:xfrm>
            <a:custGeom>
              <a:avLst/>
              <a:gdLst>
                <a:gd name="T0" fmla="*/ 2147483646 w 39"/>
                <a:gd name="T1" fmla="*/ 2147483646 h 78"/>
                <a:gd name="T2" fmla="*/ 1683523235 w 39"/>
                <a:gd name="T3" fmla="*/ 2147483646 h 78"/>
                <a:gd name="T4" fmla="*/ 1578299827 w 39"/>
                <a:gd name="T5" fmla="*/ 2147483646 h 78"/>
                <a:gd name="T6" fmla="*/ 2147483646 w 39"/>
                <a:gd name="T7" fmla="*/ 2147483646 h 78"/>
                <a:gd name="T8" fmla="*/ 2147483646 w 39"/>
                <a:gd name="T9" fmla="*/ 2147483646 h 78"/>
                <a:gd name="T10" fmla="*/ 2104406608 w 39"/>
                <a:gd name="T11" fmla="*/ 2147483646 h 78"/>
                <a:gd name="T12" fmla="*/ 2104406608 w 39"/>
                <a:gd name="T13" fmla="*/ 2147483646 h 78"/>
                <a:gd name="T14" fmla="*/ 1683523235 w 39"/>
                <a:gd name="T15" fmla="*/ 2147483646 h 78"/>
                <a:gd name="T16" fmla="*/ 1683523235 w 39"/>
                <a:gd name="T17" fmla="*/ 2147483646 h 78"/>
                <a:gd name="T18" fmla="*/ 2104406608 w 39"/>
                <a:gd name="T19" fmla="*/ 2147483646 h 78"/>
                <a:gd name="T20" fmla="*/ 2104406608 w 39"/>
                <a:gd name="T21" fmla="*/ 2147483646 h 78"/>
                <a:gd name="T22" fmla="*/ 2147483646 w 39"/>
                <a:gd name="T23" fmla="*/ 2147483646 h 78"/>
                <a:gd name="T24" fmla="*/ 2147483646 w 39"/>
                <a:gd name="T25" fmla="*/ 2147483646 h 78"/>
                <a:gd name="T26" fmla="*/ 2104406608 w 39"/>
                <a:gd name="T27" fmla="*/ 2147483646 h 78"/>
                <a:gd name="T28" fmla="*/ 2147483646 w 39"/>
                <a:gd name="T29" fmla="*/ 845101434 h 78"/>
                <a:gd name="T30" fmla="*/ 2147483646 w 39"/>
                <a:gd name="T31" fmla="*/ 845101434 h 78"/>
                <a:gd name="T32" fmla="*/ 2147483646 w 39"/>
                <a:gd name="T33" fmla="*/ 422550717 h 78"/>
                <a:gd name="T34" fmla="*/ 2147483646 w 39"/>
                <a:gd name="T35" fmla="*/ 0 h 78"/>
                <a:gd name="T36" fmla="*/ 1683523235 w 39"/>
                <a:gd name="T37" fmla="*/ 0 h 78"/>
                <a:gd name="T38" fmla="*/ 1262639862 w 39"/>
                <a:gd name="T39" fmla="*/ 422550717 h 78"/>
                <a:gd name="T40" fmla="*/ 1262639862 w 39"/>
                <a:gd name="T41" fmla="*/ 845101434 h 78"/>
                <a:gd name="T42" fmla="*/ 526096523 w 39"/>
                <a:gd name="T43" fmla="*/ 845101434 h 78"/>
                <a:gd name="T44" fmla="*/ 0 w 39"/>
                <a:gd name="T45" fmla="*/ 1373300109 h 78"/>
                <a:gd name="T46" fmla="*/ 0 w 39"/>
                <a:gd name="T47" fmla="*/ 2147483646 h 78"/>
                <a:gd name="T48" fmla="*/ 526096523 w 39"/>
                <a:gd name="T49" fmla="*/ 2147483646 h 78"/>
                <a:gd name="T50" fmla="*/ 2147483646 w 39"/>
                <a:gd name="T51" fmla="*/ 2147483646 h 78"/>
                <a:gd name="T52" fmla="*/ 2147483646 w 39"/>
                <a:gd name="T53" fmla="*/ 2147483646 h 78"/>
                <a:gd name="T54" fmla="*/ 2147483646 w 39"/>
                <a:gd name="T55" fmla="*/ 1373300109 h 78"/>
                <a:gd name="T56" fmla="*/ 2147483646 w 39"/>
                <a:gd name="T57" fmla="*/ 845101434 h 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" h="78">
                  <a:moveTo>
                    <a:pt x="24" y="47"/>
                  </a:moveTo>
                  <a:cubicBezTo>
                    <a:pt x="16" y="47"/>
                    <a:pt x="16" y="47"/>
                    <a:pt x="16" y="4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5" y="27"/>
                    <a:pt x="25" y="27"/>
                    <a:pt x="25" y="27"/>
                  </a:cubicBezTo>
                  <a:lnTo>
                    <a:pt x="24" y="47"/>
                  </a:lnTo>
                  <a:close/>
                  <a:moveTo>
                    <a:pt x="20" y="63"/>
                  </a:moveTo>
                  <a:cubicBezTo>
                    <a:pt x="20" y="63"/>
                    <a:pt x="20" y="63"/>
                    <a:pt x="20" y="63"/>
                  </a:cubicBezTo>
                  <a:cubicBezTo>
                    <a:pt x="17" y="63"/>
                    <a:pt x="16" y="61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7"/>
                    <a:pt x="17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7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61"/>
                    <a:pt x="22" y="63"/>
                    <a:pt x="20" y="63"/>
                  </a:cubicBezTo>
                  <a:close/>
                  <a:moveTo>
                    <a:pt x="34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1"/>
                    <a:pt x="26" y="0"/>
                    <a:pt x="2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1"/>
                    <a:pt x="12" y="4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10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8"/>
                    <a:pt x="5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7" y="78"/>
                    <a:pt x="39" y="76"/>
                    <a:pt x="39" y="7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0"/>
                    <a:pt x="37" y="8"/>
                    <a:pt x="3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" name="Rectangle 19">
            <a:extLst>
              <a:ext uri="{FF2B5EF4-FFF2-40B4-BE49-F238E27FC236}">
                <a16:creationId xmlns:a16="http://schemas.microsoft.com/office/drawing/2014/main" id="{5F25829B-AAA2-78B8-4424-496CBBDE5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82" y="1728341"/>
            <a:ext cx="617157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a-IR" altLang="ru-RU" sz="11500" b="1" dirty="0">
                <a:solidFill>
                  <a:srgbClr val="095667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1</a:t>
            </a:r>
            <a:endParaRPr lang="ru-RU" altLang="ru-RU" sz="5400" b="1" dirty="0">
              <a:solidFill>
                <a:srgbClr val="095667"/>
              </a:solidFill>
              <a:cs typeface="B Titr" panose="00000700000000000000" pitchFamily="2" charset="-78"/>
            </a:endParaRPr>
          </a:p>
        </p:txBody>
      </p:sp>
      <p:grpSp>
        <p:nvGrpSpPr>
          <p:cNvPr id="65" name="Группа 4">
            <a:extLst>
              <a:ext uri="{FF2B5EF4-FFF2-40B4-BE49-F238E27FC236}">
                <a16:creationId xmlns:a16="http://schemas.microsoft.com/office/drawing/2014/main" id="{E2361946-B695-C8BE-F947-496FA2CA9D96}"/>
              </a:ext>
            </a:extLst>
          </p:cNvPr>
          <p:cNvGrpSpPr/>
          <p:nvPr/>
        </p:nvGrpSpPr>
        <p:grpSpPr>
          <a:xfrm>
            <a:off x="1378224" y="3552556"/>
            <a:ext cx="3124698" cy="1683554"/>
            <a:chOff x="2371725" y="4364038"/>
            <a:chExt cx="3724275" cy="2006600"/>
          </a:xfrm>
        </p:grpSpPr>
        <p:sp>
          <p:nvSpPr>
            <p:cNvPr id="81" name="Freeform 34">
              <a:extLst>
                <a:ext uri="{FF2B5EF4-FFF2-40B4-BE49-F238E27FC236}">
                  <a16:creationId xmlns:a16="http://schemas.microsoft.com/office/drawing/2014/main" id="{1CF37AB7-92C9-8289-1B6F-62E1FF288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71725" y="5103813"/>
              <a:ext cx="2574925" cy="1266825"/>
            </a:xfrm>
            <a:custGeom>
              <a:avLst/>
              <a:gdLst>
                <a:gd name="T0" fmla="*/ 2147483646 w 251"/>
                <a:gd name="T1" fmla="*/ 636461120 h 123"/>
                <a:gd name="T2" fmla="*/ 2147483646 w 251"/>
                <a:gd name="T3" fmla="*/ 2147483646 h 123"/>
                <a:gd name="T4" fmla="*/ 2147483646 w 251"/>
                <a:gd name="T5" fmla="*/ 2147483646 h 123"/>
                <a:gd name="T6" fmla="*/ 526197721 w 251"/>
                <a:gd name="T7" fmla="*/ 2147483646 h 123"/>
                <a:gd name="T8" fmla="*/ 526197721 w 251"/>
                <a:gd name="T9" fmla="*/ 2147483646 h 123"/>
                <a:gd name="T10" fmla="*/ 2147483646 w 251"/>
                <a:gd name="T11" fmla="*/ 636461120 h 123"/>
                <a:gd name="T12" fmla="*/ 2147483646 w 251"/>
                <a:gd name="T13" fmla="*/ 636461120 h 123"/>
                <a:gd name="T14" fmla="*/ 2147483646 w 251"/>
                <a:gd name="T15" fmla="*/ 0 h 123"/>
                <a:gd name="T16" fmla="*/ 2147483646 w 251"/>
                <a:gd name="T17" fmla="*/ 0 h 123"/>
                <a:gd name="T18" fmla="*/ 0 w 251"/>
                <a:gd name="T19" fmla="*/ 2147483646 h 123"/>
                <a:gd name="T20" fmla="*/ 0 w 251"/>
                <a:gd name="T21" fmla="*/ 2147483646 h 123"/>
                <a:gd name="T22" fmla="*/ 2147483646 w 251"/>
                <a:gd name="T23" fmla="*/ 2147483646 h 123"/>
                <a:gd name="T24" fmla="*/ 2147483646 w 251"/>
                <a:gd name="T25" fmla="*/ 2147483646 h 123"/>
                <a:gd name="T26" fmla="*/ 2147483646 w 251"/>
                <a:gd name="T27" fmla="*/ 0 h 1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1" h="123">
                  <a:moveTo>
                    <a:pt x="245" y="6"/>
                  </a:moveTo>
                  <a:cubicBezTo>
                    <a:pt x="225" y="117"/>
                    <a:pt x="225" y="117"/>
                    <a:pt x="225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13" y="117"/>
                    <a:pt x="5" y="109"/>
                    <a:pt x="5" y="9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4"/>
                    <a:pt x="13" y="6"/>
                    <a:pt x="24" y="6"/>
                  </a:cubicBezTo>
                  <a:cubicBezTo>
                    <a:pt x="245" y="6"/>
                    <a:pt x="245" y="6"/>
                    <a:pt x="245" y="6"/>
                  </a:cubicBezTo>
                  <a:close/>
                  <a:moveTo>
                    <a:pt x="25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12"/>
                    <a:pt x="10" y="123"/>
                    <a:pt x="24" y="123"/>
                  </a:cubicBezTo>
                  <a:cubicBezTo>
                    <a:pt x="230" y="123"/>
                    <a:pt x="230" y="123"/>
                    <a:pt x="230" y="123"/>
                  </a:cubicBezTo>
                  <a:cubicBezTo>
                    <a:pt x="251" y="0"/>
                    <a:pt x="251" y="0"/>
                    <a:pt x="251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35">
              <a:extLst>
                <a:ext uri="{FF2B5EF4-FFF2-40B4-BE49-F238E27FC236}">
                  <a16:creationId xmlns:a16="http://schemas.microsoft.com/office/drawing/2014/main" id="{9344314C-2CF9-5468-4E02-4244B072C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13" y="4364038"/>
              <a:ext cx="2820987" cy="2006600"/>
            </a:xfrm>
            <a:custGeom>
              <a:avLst/>
              <a:gdLst>
                <a:gd name="T0" fmla="*/ 2147483646 w 275"/>
                <a:gd name="T1" fmla="*/ 0 h 195"/>
                <a:gd name="T2" fmla="*/ 2147483646 w 275"/>
                <a:gd name="T3" fmla="*/ 2147483646 h 195"/>
                <a:gd name="T4" fmla="*/ 2147483646 w 275"/>
                <a:gd name="T5" fmla="*/ 2147483646 h 195"/>
                <a:gd name="T6" fmla="*/ 2147483646 w 275"/>
                <a:gd name="T7" fmla="*/ 2147483646 h 195"/>
                <a:gd name="T8" fmla="*/ 2147483646 w 275"/>
                <a:gd name="T9" fmla="*/ 2147483646 h 195"/>
                <a:gd name="T10" fmla="*/ 0 w 275"/>
                <a:gd name="T11" fmla="*/ 2147483646 h 195"/>
                <a:gd name="T12" fmla="*/ 2147483646 w 275"/>
                <a:gd name="T13" fmla="*/ 2147483646 h 195"/>
                <a:gd name="T14" fmla="*/ 2147483646 w 275"/>
                <a:gd name="T15" fmla="*/ 2147483646 h 195"/>
                <a:gd name="T16" fmla="*/ 2147483646 w 275"/>
                <a:gd name="T17" fmla="*/ 2147483646 h 195"/>
                <a:gd name="T18" fmla="*/ 2147483646 w 275"/>
                <a:gd name="T19" fmla="*/ 2147483646 h 195"/>
                <a:gd name="T20" fmla="*/ 2147483646 w 275"/>
                <a:gd name="T21" fmla="*/ 2147483646 h 195"/>
                <a:gd name="T22" fmla="*/ 2147483646 w 275"/>
                <a:gd name="T23" fmla="*/ 0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5" h="195">
                  <a:moveTo>
                    <a:pt x="190" y="0"/>
                  </a:moveTo>
                  <a:cubicBezTo>
                    <a:pt x="105" y="60"/>
                    <a:pt x="105" y="60"/>
                    <a:pt x="105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112"/>
                    <a:pt x="108" y="158"/>
                    <a:pt x="59" y="1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95" y="195"/>
                    <a:pt x="238" y="151"/>
                    <a:pt x="238" y="97"/>
                  </a:cubicBezTo>
                  <a:cubicBezTo>
                    <a:pt x="238" y="60"/>
                    <a:pt x="238" y="60"/>
                    <a:pt x="238" y="60"/>
                  </a:cubicBezTo>
                  <a:cubicBezTo>
                    <a:pt x="275" y="60"/>
                    <a:pt x="275" y="60"/>
                    <a:pt x="275" y="60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40">
              <a:extLst>
                <a:ext uri="{FF2B5EF4-FFF2-40B4-BE49-F238E27FC236}">
                  <a16:creationId xmlns:a16="http://schemas.microsoft.com/office/drawing/2014/main" id="{F191297F-1C3C-B4B2-12A3-0E18D713BF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725" y="4826000"/>
              <a:ext cx="379413" cy="782638"/>
            </a:xfrm>
            <a:custGeom>
              <a:avLst/>
              <a:gdLst>
                <a:gd name="T0" fmla="*/ 1682440295 w 37"/>
                <a:gd name="T1" fmla="*/ 2147483646 h 76"/>
                <a:gd name="T2" fmla="*/ 1682440295 w 37"/>
                <a:gd name="T3" fmla="*/ 2147483646 h 76"/>
                <a:gd name="T4" fmla="*/ 946379075 w 37"/>
                <a:gd name="T5" fmla="*/ 2147483646 h 76"/>
                <a:gd name="T6" fmla="*/ 2147483646 w 37"/>
                <a:gd name="T7" fmla="*/ 2014880935 h 76"/>
                <a:gd name="T8" fmla="*/ 2147483646 w 37"/>
                <a:gd name="T9" fmla="*/ 2147483646 h 76"/>
                <a:gd name="T10" fmla="*/ 2147483646 w 37"/>
                <a:gd name="T11" fmla="*/ 2147483646 h 76"/>
                <a:gd name="T12" fmla="*/ 1682440295 w 37"/>
                <a:gd name="T13" fmla="*/ 2147483646 h 76"/>
                <a:gd name="T14" fmla="*/ 2147483646 w 37"/>
                <a:gd name="T15" fmla="*/ 742321845 h 76"/>
                <a:gd name="T16" fmla="*/ 2147483646 w 37"/>
                <a:gd name="T17" fmla="*/ 742321845 h 76"/>
                <a:gd name="T18" fmla="*/ 2147483646 w 37"/>
                <a:gd name="T19" fmla="*/ 424179498 h 76"/>
                <a:gd name="T20" fmla="*/ 2147483646 w 37"/>
                <a:gd name="T21" fmla="*/ 0 h 76"/>
                <a:gd name="T22" fmla="*/ 1577291622 w 37"/>
                <a:gd name="T23" fmla="*/ 0 h 76"/>
                <a:gd name="T24" fmla="*/ 1156676421 w 37"/>
                <a:gd name="T25" fmla="*/ 424179498 h 76"/>
                <a:gd name="T26" fmla="*/ 1156676421 w 37"/>
                <a:gd name="T27" fmla="*/ 742321845 h 76"/>
                <a:gd name="T28" fmla="*/ 525763874 w 37"/>
                <a:gd name="T29" fmla="*/ 742321845 h 76"/>
                <a:gd name="T30" fmla="*/ 0 w 37"/>
                <a:gd name="T31" fmla="*/ 1272548792 h 76"/>
                <a:gd name="T32" fmla="*/ 0 w 37"/>
                <a:gd name="T33" fmla="*/ 2147483646 h 76"/>
                <a:gd name="T34" fmla="*/ 525763874 w 37"/>
                <a:gd name="T35" fmla="*/ 2147483646 h 76"/>
                <a:gd name="T36" fmla="*/ 2147483646 w 37"/>
                <a:gd name="T37" fmla="*/ 2147483646 h 76"/>
                <a:gd name="T38" fmla="*/ 2147483646 w 37"/>
                <a:gd name="T39" fmla="*/ 2147483646 h 76"/>
                <a:gd name="T40" fmla="*/ 2147483646 w 37"/>
                <a:gd name="T41" fmla="*/ 1272548792 h 76"/>
                <a:gd name="T42" fmla="*/ 2147483646 w 37"/>
                <a:gd name="T43" fmla="*/ 742321845 h 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7" h="76">
                  <a:moveTo>
                    <a:pt x="16" y="69"/>
                  </a:moveTo>
                  <a:cubicBezTo>
                    <a:pt x="16" y="46"/>
                    <a:pt x="16" y="46"/>
                    <a:pt x="16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9" y="41"/>
                    <a:pt x="29" y="41"/>
                    <a:pt x="29" y="41"/>
                  </a:cubicBezTo>
                  <a:lnTo>
                    <a:pt x="16" y="69"/>
                  </a:lnTo>
                  <a:close/>
                  <a:moveTo>
                    <a:pt x="32" y="7"/>
                  </a:moveTo>
                  <a:cubicBezTo>
                    <a:pt x="26" y="7"/>
                    <a:pt x="26" y="7"/>
                    <a:pt x="26" y="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2" y="7"/>
                    <a:pt x="0" y="10"/>
                    <a:pt x="0" y="12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4"/>
                    <a:pt x="2" y="76"/>
                    <a:pt x="5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5" y="76"/>
                    <a:pt x="37" y="74"/>
                    <a:pt x="37" y="7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5" y="7"/>
                    <a:pt x="3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" name="Rectangle 19">
            <a:extLst>
              <a:ext uri="{FF2B5EF4-FFF2-40B4-BE49-F238E27FC236}">
                <a16:creationId xmlns:a16="http://schemas.microsoft.com/office/drawing/2014/main" id="{6DB78210-86A5-8356-DC79-DE125A3CD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159" y="3784833"/>
            <a:ext cx="963405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a-IR" altLang="ru-RU" sz="11500" b="1" dirty="0">
                <a:solidFill>
                  <a:srgbClr val="095667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3</a:t>
            </a:r>
            <a:endParaRPr lang="ru-RU" altLang="ru-RU" sz="5400" b="1" dirty="0">
              <a:solidFill>
                <a:srgbClr val="095667"/>
              </a:solidFill>
              <a:cs typeface="B Titr" panose="00000700000000000000" pitchFamily="2" charset="-78"/>
            </a:endParaRPr>
          </a:p>
        </p:txBody>
      </p:sp>
      <p:grpSp>
        <p:nvGrpSpPr>
          <p:cNvPr id="68" name="Группа 2">
            <a:extLst>
              <a:ext uri="{FF2B5EF4-FFF2-40B4-BE49-F238E27FC236}">
                <a16:creationId xmlns:a16="http://schemas.microsoft.com/office/drawing/2014/main" id="{328403EA-074E-4181-5B26-1948B41DD8D3}"/>
              </a:ext>
            </a:extLst>
          </p:cNvPr>
          <p:cNvGrpSpPr/>
          <p:nvPr/>
        </p:nvGrpSpPr>
        <p:grpSpPr>
          <a:xfrm>
            <a:off x="5479223" y="1514710"/>
            <a:ext cx="3134021" cy="1683554"/>
            <a:chOff x="7259638" y="1935163"/>
            <a:chExt cx="3735387" cy="2006600"/>
          </a:xfrm>
        </p:grpSpPr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id="{2F0D037A-F388-05D5-E8AD-3EE9A55B34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9638" y="2686050"/>
              <a:ext cx="2586037" cy="1255713"/>
            </a:xfrm>
            <a:custGeom>
              <a:avLst/>
              <a:gdLst>
                <a:gd name="T0" fmla="*/ 2147483646 w 252"/>
                <a:gd name="T1" fmla="*/ 529705031 h 122"/>
                <a:gd name="T2" fmla="*/ 2147483646 w 252"/>
                <a:gd name="T3" fmla="*/ 2147483646 h 122"/>
                <a:gd name="T4" fmla="*/ 2147483646 w 252"/>
                <a:gd name="T5" fmla="*/ 2147483646 h 122"/>
                <a:gd name="T6" fmla="*/ 526545867 w 252"/>
                <a:gd name="T7" fmla="*/ 2147483646 h 122"/>
                <a:gd name="T8" fmla="*/ 526545867 w 252"/>
                <a:gd name="T9" fmla="*/ 2147483646 h 122"/>
                <a:gd name="T10" fmla="*/ 2147483646 w 252"/>
                <a:gd name="T11" fmla="*/ 529705031 h 122"/>
                <a:gd name="T12" fmla="*/ 2147483646 w 252"/>
                <a:gd name="T13" fmla="*/ 529705031 h 122"/>
                <a:gd name="T14" fmla="*/ 2147483646 w 252"/>
                <a:gd name="T15" fmla="*/ 0 h 122"/>
                <a:gd name="T16" fmla="*/ 2147483646 w 252"/>
                <a:gd name="T17" fmla="*/ 0 h 122"/>
                <a:gd name="T18" fmla="*/ 0 w 252"/>
                <a:gd name="T19" fmla="*/ 2147483646 h 122"/>
                <a:gd name="T20" fmla="*/ 0 w 252"/>
                <a:gd name="T21" fmla="*/ 2147483646 h 122"/>
                <a:gd name="T22" fmla="*/ 2147483646 w 252"/>
                <a:gd name="T23" fmla="*/ 2147483646 h 122"/>
                <a:gd name="T24" fmla="*/ 2147483646 w 252"/>
                <a:gd name="T25" fmla="*/ 2147483646 h 122"/>
                <a:gd name="T26" fmla="*/ 2147483646 w 252"/>
                <a:gd name="T27" fmla="*/ 0 h 1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2" h="122">
                  <a:moveTo>
                    <a:pt x="246" y="5"/>
                  </a:moveTo>
                  <a:cubicBezTo>
                    <a:pt x="226" y="116"/>
                    <a:pt x="226" y="116"/>
                    <a:pt x="226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14" y="116"/>
                    <a:pt x="5" y="108"/>
                    <a:pt x="5" y="9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3"/>
                    <a:pt x="14" y="5"/>
                    <a:pt x="24" y="5"/>
                  </a:cubicBezTo>
                  <a:cubicBezTo>
                    <a:pt x="246" y="5"/>
                    <a:pt x="246" y="5"/>
                    <a:pt x="246" y="5"/>
                  </a:cubicBezTo>
                  <a:close/>
                  <a:moveTo>
                    <a:pt x="25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1"/>
                    <a:pt x="11" y="122"/>
                    <a:pt x="24" y="122"/>
                  </a:cubicBezTo>
                  <a:cubicBezTo>
                    <a:pt x="230" y="122"/>
                    <a:pt x="230" y="122"/>
                    <a:pt x="230" y="122"/>
                  </a:cubicBezTo>
                  <a:cubicBezTo>
                    <a:pt x="252" y="0"/>
                    <a:pt x="252" y="0"/>
                    <a:pt x="252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33">
              <a:extLst>
                <a:ext uri="{FF2B5EF4-FFF2-40B4-BE49-F238E27FC236}">
                  <a16:creationId xmlns:a16="http://schemas.microsoft.com/office/drawing/2014/main" id="{8534439F-32DA-F7D3-47BD-53AF3FCC8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1935163"/>
              <a:ext cx="2832100" cy="2006600"/>
            </a:xfrm>
            <a:custGeom>
              <a:avLst/>
              <a:gdLst>
                <a:gd name="T0" fmla="*/ 2147483646 w 276"/>
                <a:gd name="T1" fmla="*/ 0 h 195"/>
                <a:gd name="T2" fmla="*/ 2147483646 w 276"/>
                <a:gd name="T3" fmla="*/ 2147483646 h 195"/>
                <a:gd name="T4" fmla="*/ 2147483646 w 276"/>
                <a:gd name="T5" fmla="*/ 2147483646 h 195"/>
                <a:gd name="T6" fmla="*/ 2147483646 w 276"/>
                <a:gd name="T7" fmla="*/ 2147483646 h 195"/>
                <a:gd name="T8" fmla="*/ 2147483646 w 276"/>
                <a:gd name="T9" fmla="*/ 2147483646 h 195"/>
                <a:gd name="T10" fmla="*/ 0 w 276"/>
                <a:gd name="T11" fmla="*/ 2147483646 h 195"/>
                <a:gd name="T12" fmla="*/ 2147483646 w 276"/>
                <a:gd name="T13" fmla="*/ 2147483646 h 195"/>
                <a:gd name="T14" fmla="*/ 2147483646 w 276"/>
                <a:gd name="T15" fmla="*/ 2147483646 h 195"/>
                <a:gd name="T16" fmla="*/ 2147483646 w 276"/>
                <a:gd name="T17" fmla="*/ 2147483646 h 195"/>
                <a:gd name="T18" fmla="*/ 2147483646 w 276"/>
                <a:gd name="T19" fmla="*/ 2147483646 h 195"/>
                <a:gd name="T20" fmla="*/ 2147483646 w 276"/>
                <a:gd name="T21" fmla="*/ 2147483646 h 195"/>
                <a:gd name="T22" fmla="*/ 2147483646 w 276"/>
                <a:gd name="T23" fmla="*/ 0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6" h="195">
                  <a:moveTo>
                    <a:pt x="191" y="0"/>
                  </a:moveTo>
                  <a:cubicBezTo>
                    <a:pt x="105" y="60"/>
                    <a:pt x="105" y="60"/>
                    <a:pt x="105" y="60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42" y="112"/>
                    <a:pt x="109" y="158"/>
                    <a:pt x="60" y="1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96" y="195"/>
                    <a:pt x="239" y="151"/>
                    <a:pt x="239" y="97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276" y="60"/>
                    <a:pt x="276" y="60"/>
                    <a:pt x="276" y="60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38">
              <a:extLst>
                <a:ext uri="{FF2B5EF4-FFF2-40B4-BE49-F238E27FC236}">
                  <a16:creationId xmlns:a16="http://schemas.microsoft.com/office/drawing/2014/main" id="{BFD297B5-A288-59EC-CB31-8A25DB91C5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6950" y="2449513"/>
              <a:ext cx="471488" cy="792162"/>
            </a:xfrm>
            <a:custGeom>
              <a:avLst/>
              <a:gdLst>
                <a:gd name="T0" fmla="*/ 2147483646 w 46"/>
                <a:gd name="T1" fmla="*/ 0 h 77"/>
                <a:gd name="T2" fmla="*/ 2147483646 w 46"/>
                <a:gd name="T3" fmla="*/ 0 h 77"/>
                <a:gd name="T4" fmla="*/ 0 w 46"/>
                <a:gd name="T5" fmla="*/ 2147483646 h 77"/>
                <a:gd name="T6" fmla="*/ 525288881 w 46"/>
                <a:gd name="T7" fmla="*/ 2147483646 h 77"/>
                <a:gd name="T8" fmla="*/ 2147483646 w 46"/>
                <a:gd name="T9" fmla="*/ 423354006 h 77"/>
                <a:gd name="T10" fmla="*/ 2147483646 w 46"/>
                <a:gd name="T11" fmla="*/ 423354006 h 77"/>
                <a:gd name="T12" fmla="*/ 2147483646 w 46"/>
                <a:gd name="T13" fmla="*/ 2147483646 h 77"/>
                <a:gd name="T14" fmla="*/ 2147483646 w 46"/>
                <a:gd name="T15" fmla="*/ 2147483646 h 77"/>
                <a:gd name="T16" fmla="*/ 0 w 46"/>
                <a:gd name="T17" fmla="*/ 2147483646 h 77"/>
                <a:gd name="T18" fmla="*/ 0 w 46"/>
                <a:gd name="T19" fmla="*/ 2147483646 h 77"/>
                <a:gd name="T20" fmla="*/ 2147483646 w 46"/>
                <a:gd name="T21" fmla="*/ 2147483646 h 77"/>
                <a:gd name="T22" fmla="*/ 2147483646 w 46"/>
                <a:gd name="T23" fmla="*/ 2147483646 h 77"/>
                <a:gd name="T24" fmla="*/ 2147483646 w 46"/>
                <a:gd name="T25" fmla="*/ 2147483646 h 77"/>
                <a:gd name="T26" fmla="*/ 2147483646 w 46"/>
                <a:gd name="T27" fmla="*/ 2147483646 h 77"/>
                <a:gd name="T28" fmla="*/ 2147483646 w 46"/>
                <a:gd name="T29" fmla="*/ 0 h 77"/>
                <a:gd name="T30" fmla="*/ 2147483646 w 46"/>
                <a:gd name="T31" fmla="*/ 2147483646 h 77"/>
                <a:gd name="T32" fmla="*/ 2147483646 w 46"/>
                <a:gd name="T33" fmla="*/ 2147483646 h 77"/>
                <a:gd name="T34" fmla="*/ 2147483646 w 46"/>
                <a:gd name="T35" fmla="*/ 2147483646 h 77"/>
                <a:gd name="T36" fmla="*/ 2147483646 w 46"/>
                <a:gd name="T37" fmla="*/ 2147483646 h 77"/>
                <a:gd name="T38" fmla="*/ 2101145273 w 46"/>
                <a:gd name="T39" fmla="*/ 2147483646 h 77"/>
                <a:gd name="T40" fmla="*/ 2101145273 w 46"/>
                <a:gd name="T41" fmla="*/ 2147483646 h 77"/>
                <a:gd name="T42" fmla="*/ 1891025621 w 46"/>
                <a:gd name="T43" fmla="*/ 2147483646 h 77"/>
                <a:gd name="T44" fmla="*/ 2147483646 w 46"/>
                <a:gd name="T45" fmla="*/ 2147483646 h 77"/>
                <a:gd name="T46" fmla="*/ 2147483646 w 46"/>
                <a:gd name="T47" fmla="*/ 2147483646 h 77"/>
                <a:gd name="T48" fmla="*/ 2147483646 w 46"/>
                <a:gd name="T49" fmla="*/ 2147483646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6" h="77">
                  <a:moveTo>
                    <a:pt x="2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12"/>
                    <a:pt x="13" y="4"/>
                    <a:pt x="2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4" y="4"/>
                    <a:pt x="41" y="12"/>
                    <a:pt x="41" y="2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7"/>
                    <a:pt x="10" y="77"/>
                    <a:pt x="22" y="77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6" y="77"/>
                    <a:pt x="46" y="67"/>
                    <a:pt x="46" y="55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10"/>
                    <a:pt x="36" y="0"/>
                    <a:pt x="24" y="0"/>
                  </a:cubicBezTo>
                  <a:close/>
                  <a:moveTo>
                    <a:pt x="26" y="50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6" y="60"/>
                    <a:pt x="25" y="62"/>
                    <a:pt x="23" y="62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1" y="62"/>
                    <a:pt x="20" y="60"/>
                    <a:pt x="20" y="59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3"/>
                    <a:pt x="20" y="41"/>
                    <a:pt x="23" y="41"/>
                  </a:cubicBezTo>
                  <a:cubicBezTo>
                    <a:pt x="26" y="41"/>
                    <a:pt x="28" y="43"/>
                    <a:pt x="28" y="46"/>
                  </a:cubicBezTo>
                  <a:cubicBezTo>
                    <a:pt x="28" y="48"/>
                    <a:pt x="27" y="49"/>
                    <a:pt x="26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9" name="Rectangle 19">
            <a:extLst>
              <a:ext uri="{FF2B5EF4-FFF2-40B4-BE49-F238E27FC236}">
                <a16:creationId xmlns:a16="http://schemas.microsoft.com/office/drawing/2014/main" id="{C0D181E4-B0BD-297F-00BD-EF3683090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109" y="1728341"/>
            <a:ext cx="820739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a-IR" altLang="ru-RU" sz="11500" b="1" dirty="0">
                <a:solidFill>
                  <a:srgbClr val="095667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2</a:t>
            </a:r>
            <a:endParaRPr lang="ru-RU" altLang="ru-RU" sz="5400" b="1" dirty="0">
              <a:solidFill>
                <a:srgbClr val="095667"/>
              </a:solidFill>
              <a:cs typeface="B Titr" panose="00000700000000000000" pitchFamily="2" charset="-78"/>
            </a:endParaRPr>
          </a:p>
        </p:txBody>
      </p:sp>
      <p:grpSp>
        <p:nvGrpSpPr>
          <p:cNvPr id="71" name="Группа 3">
            <a:extLst>
              <a:ext uri="{FF2B5EF4-FFF2-40B4-BE49-F238E27FC236}">
                <a16:creationId xmlns:a16="http://schemas.microsoft.com/office/drawing/2014/main" id="{11368A4E-5BBF-9F2B-A338-86123660BC72}"/>
              </a:ext>
            </a:extLst>
          </p:cNvPr>
          <p:cNvGrpSpPr/>
          <p:nvPr/>
        </p:nvGrpSpPr>
        <p:grpSpPr>
          <a:xfrm>
            <a:off x="5479223" y="3552556"/>
            <a:ext cx="3134021" cy="1683554"/>
            <a:chOff x="7259638" y="4364038"/>
            <a:chExt cx="3735387" cy="2006600"/>
          </a:xfrm>
        </p:grpSpPr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ED16EE02-F052-BB58-F547-518D362F7C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9638" y="5103813"/>
              <a:ext cx="2586037" cy="1266825"/>
            </a:xfrm>
            <a:custGeom>
              <a:avLst/>
              <a:gdLst>
                <a:gd name="T0" fmla="*/ 2147483646 w 252"/>
                <a:gd name="T1" fmla="*/ 636461120 h 123"/>
                <a:gd name="T2" fmla="*/ 2147483646 w 252"/>
                <a:gd name="T3" fmla="*/ 2147483646 h 123"/>
                <a:gd name="T4" fmla="*/ 2147483646 w 252"/>
                <a:gd name="T5" fmla="*/ 2147483646 h 123"/>
                <a:gd name="T6" fmla="*/ 526545867 w 252"/>
                <a:gd name="T7" fmla="*/ 2147483646 h 123"/>
                <a:gd name="T8" fmla="*/ 526545867 w 252"/>
                <a:gd name="T9" fmla="*/ 2147483646 h 123"/>
                <a:gd name="T10" fmla="*/ 2147483646 w 252"/>
                <a:gd name="T11" fmla="*/ 636461120 h 123"/>
                <a:gd name="T12" fmla="*/ 2147483646 w 252"/>
                <a:gd name="T13" fmla="*/ 636461120 h 123"/>
                <a:gd name="T14" fmla="*/ 2147483646 w 252"/>
                <a:gd name="T15" fmla="*/ 0 h 123"/>
                <a:gd name="T16" fmla="*/ 2147483646 w 252"/>
                <a:gd name="T17" fmla="*/ 0 h 123"/>
                <a:gd name="T18" fmla="*/ 0 w 252"/>
                <a:gd name="T19" fmla="*/ 2147483646 h 123"/>
                <a:gd name="T20" fmla="*/ 0 w 252"/>
                <a:gd name="T21" fmla="*/ 2147483646 h 123"/>
                <a:gd name="T22" fmla="*/ 2147483646 w 252"/>
                <a:gd name="T23" fmla="*/ 2147483646 h 123"/>
                <a:gd name="T24" fmla="*/ 2147483646 w 252"/>
                <a:gd name="T25" fmla="*/ 2147483646 h 123"/>
                <a:gd name="T26" fmla="*/ 2147483646 w 252"/>
                <a:gd name="T27" fmla="*/ 0 h 1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2" h="123">
                  <a:moveTo>
                    <a:pt x="246" y="6"/>
                  </a:moveTo>
                  <a:cubicBezTo>
                    <a:pt x="226" y="117"/>
                    <a:pt x="226" y="117"/>
                    <a:pt x="226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14" y="117"/>
                    <a:pt x="5" y="109"/>
                    <a:pt x="5" y="9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4"/>
                    <a:pt x="14" y="6"/>
                    <a:pt x="24" y="6"/>
                  </a:cubicBezTo>
                  <a:cubicBezTo>
                    <a:pt x="246" y="6"/>
                    <a:pt x="246" y="6"/>
                    <a:pt x="246" y="6"/>
                  </a:cubicBezTo>
                  <a:close/>
                  <a:moveTo>
                    <a:pt x="25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12"/>
                    <a:pt x="11" y="123"/>
                    <a:pt x="24" y="123"/>
                  </a:cubicBezTo>
                  <a:cubicBezTo>
                    <a:pt x="230" y="123"/>
                    <a:pt x="230" y="123"/>
                    <a:pt x="230" y="123"/>
                  </a:cubicBezTo>
                  <a:cubicBezTo>
                    <a:pt x="252" y="0"/>
                    <a:pt x="252" y="0"/>
                    <a:pt x="252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24995A63-643A-7C61-DCCD-8F4A22F6C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4364038"/>
              <a:ext cx="2832100" cy="2006600"/>
            </a:xfrm>
            <a:custGeom>
              <a:avLst/>
              <a:gdLst>
                <a:gd name="T0" fmla="*/ 2147483646 w 276"/>
                <a:gd name="T1" fmla="*/ 0 h 195"/>
                <a:gd name="T2" fmla="*/ 2147483646 w 276"/>
                <a:gd name="T3" fmla="*/ 2147483646 h 195"/>
                <a:gd name="T4" fmla="*/ 2147483646 w 276"/>
                <a:gd name="T5" fmla="*/ 2147483646 h 195"/>
                <a:gd name="T6" fmla="*/ 2147483646 w 276"/>
                <a:gd name="T7" fmla="*/ 2147483646 h 195"/>
                <a:gd name="T8" fmla="*/ 2147483646 w 276"/>
                <a:gd name="T9" fmla="*/ 2147483646 h 195"/>
                <a:gd name="T10" fmla="*/ 0 w 276"/>
                <a:gd name="T11" fmla="*/ 2147483646 h 195"/>
                <a:gd name="T12" fmla="*/ 2147483646 w 276"/>
                <a:gd name="T13" fmla="*/ 2147483646 h 195"/>
                <a:gd name="T14" fmla="*/ 2147483646 w 276"/>
                <a:gd name="T15" fmla="*/ 2147483646 h 195"/>
                <a:gd name="T16" fmla="*/ 2147483646 w 276"/>
                <a:gd name="T17" fmla="*/ 2147483646 h 195"/>
                <a:gd name="T18" fmla="*/ 2147483646 w 276"/>
                <a:gd name="T19" fmla="*/ 2147483646 h 195"/>
                <a:gd name="T20" fmla="*/ 2147483646 w 276"/>
                <a:gd name="T21" fmla="*/ 2147483646 h 195"/>
                <a:gd name="T22" fmla="*/ 2147483646 w 276"/>
                <a:gd name="T23" fmla="*/ 0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6" h="195">
                  <a:moveTo>
                    <a:pt x="191" y="0"/>
                  </a:moveTo>
                  <a:cubicBezTo>
                    <a:pt x="105" y="60"/>
                    <a:pt x="105" y="60"/>
                    <a:pt x="105" y="60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42" y="112"/>
                    <a:pt x="109" y="158"/>
                    <a:pt x="60" y="1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96" y="195"/>
                    <a:pt x="239" y="151"/>
                    <a:pt x="239" y="97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276" y="60"/>
                    <a:pt x="276" y="60"/>
                    <a:pt x="276" y="60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41">
              <a:extLst>
                <a:ext uri="{FF2B5EF4-FFF2-40B4-BE49-F238E27FC236}">
                  <a16:creationId xmlns:a16="http://schemas.microsoft.com/office/drawing/2014/main" id="{B92CDA39-5D8E-5CCF-C573-6659E70245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6950" y="4806950"/>
              <a:ext cx="471488" cy="585788"/>
            </a:xfrm>
            <a:custGeom>
              <a:avLst/>
              <a:gdLst>
                <a:gd name="T0" fmla="*/ 2147483646 w 46"/>
                <a:gd name="T1" fmla="*/ 0 h 57"/>
                <a:gd name="T2" fmla="*/ 1785976045 w 46"/>
                <a:gd name="T3" fmla="*/ 0 h 57"/>
                <a:gd name="T4" fmla="*/ 0 w 46"/>
                <a:gd name="T5" fmla="*/ 1795481328 h 57"/>
                <a:gd name="T6" fmla="*/ 0 w 46"/>
                <a:gd name="T7" fmla="*/ 2147483646 h 57"/>
                <a:gd name="T8" fmla="*/ 630338457 w 46"/>
                <a:gd name="T9" fmla="*/ 2147483646 h 57"/>
                <a:gd name="T10" fmla="*/ 2147483646 w 46"/>
                <a:gd name="T11" fmla="*/ 2147483646 h 57"/>
                <a:gd name="T12" fmla="*/ 2147483646 w 46"/>
                <a:gd name="T13" fmla="*/ 2147483646 h 57"/>
                <a:gd name="T14" fmla="*/ 2147483646 w 46"/>
                <a:gd name="T15" fmla="*/ 633699292 h 57"/>
                <a:gd name="T16" fmla="*/ 2147483646 w 46"/>
                <a:gd name="T17" fmla="*/ 0 h 57"/>
                <a:gd name="T18" fmla="*/ 2147483646 w 46"/>
                <a:gd name="T19" fmla="*/ 633699292 h 57"/>
                <a:gd name="T20" fmla="*/ 2147483646 w 46"/>
                <a:gd name="T21" fmla="*/ 633699292 h 57"/>
                <a:gd name="T22" fmla="*/ 2147483646 w 46"/>
                <a:gd name="T23" fmla="*/ 1795481328 h 57"/>
                <a:gd name="T24" fmla="*/ 2147483646 w 46"/>
                <a:gd name="T25" fmla="*/ 1795481328 h 57"/>
                <a:gd name="T26" fmla="*/ 2147483646 w 46"/>
                <a:gd name="T27" fmla="*/ 633699292 h 57"/>
                <a:gd name="T28" fmla="*/ 1785976045 w 46"/>
                <a:gd name="T29" fmla="*/ 633699292 h 57"/>
                <a:gd name="T30" fmla="*/ 2147483646 w 46"/>
                <a:gd name="T31" fmla="*/ 633699292 h 57"/>
                <a:gd name="T32" fmla="*/ 2147483646 w 46"/>
                <a:gd name="T33" fmla="*/ 1795481328 h 57"/>
                <a:gd name="T34" fmla="*/ 1785976045 w 46"/>
                <a:gd name="T35" fmla="*/ 1795481328 h 57"/>
                <a:gd name="T36" fmla="*/ 1785976045 w 46"/>
                <a:gd name="T37" fmla="*/ 633699292 h 57"/>
                <a:gd name="T38" fmla="*/ 2147483646 w 46"/>
                <a:gd name="T39" fmla="*/ 2147483646 h 57"/>
                <a:gd name="T40" fmla="*/ 735398283 w 46"/>
                <a:gd name="T41" fmla="*/ 2147483646 h 57"/>
                <a:gd name="T42" fmla="*/ 735398283 w 46"/>
                <a:gd name="T43" fmla="*/ 2147483646 h 57"/>
                <a:gd name="T44" fmla="*/ 2147483646 w 46"/>
                <a:gd name="T45" fmla="*/ 2147483646 h 57"/>
                <a:gd name="T46" fmla="*/ 2147483646 w 46"/>
                <a:gd name="T47" fmla="*/ 2147483646 h 57"/>
                <a:gd name="T48" fmla="*/ 2147483646 w 46"/>
                <a:gd name="T49" fmla="*/ 1795481328 h 57"/>
                <a:gd name="T50" fmla="*/ 2147483646 w 46"/>
                <a:gd name="T51" fmla="*/ 1795481328 h 57"/>
                <a:gd name="T52" fmla="*/ 2147483646 w 46"/>
                <a:gd name="T53" fmla="*/ 633699292 h 57"/>
                <a:gd name="T54" fmla="*/ 2147483646 w 46"/>
                <a:gd name="T55" fmla="*/ 633699292 h 57"/>
                <a:gd name="T56" fmla="*/ 2147483646 w 46"/>
                <a:gd name="T57" fmla="*/ 1795481328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" h="57">
                  <a:moveTo>
                    <a:pt x="4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7"/>
                    <a:pt x="6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3" y="57"/>
                    <a:pt x="46" y="55"/>
                    <a:pt x="46" y="51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  <a:moveTo>
                    <a:pt x="26" y="6"/>
                  </a:moveTo>
                  <a:cubicBezTo>
                    <a:pt x="32" y="6"/>
                    <a:pt x="32" y="6"/>
                    <a:pt x="32" y="6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26" y="17"/>
                    <a:pt x="26" y="17"/>
                    <a:pt x="26" y="17"/>
                  </a:cubicBezTo>
                  <a:lnTo>
                    <a:pt x="26" y="6"/>
                  </a:lnTo>
                  <a:close/>
                  <a:moveTo>
                    <a:pt x="17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17" y="17"/>
                    <a:pt x="17" y="17"/>
                    <a:pt x="17" y="17"/>
                  </a:cubicBezTo>
                  <a:lnTo>
                    <a:pt x="17" y="6"/>
                  </a:lnTo>
                  <a:close/>
                  <a:moveTo>
                    <a:pt x="38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38" y="50"/>
                  </a:lnTo>
                  <a:close/>
                  <a:moveTo>
                    <a:pt x="40" y="17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40" y="6"/>
                    <a:pt x="40" y="6"/>
                    <a:pt x="40" y="6"/>
                  </a:cubicBezTo>
                  <a:lnTo>
                    <a:pt x="4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" name="Rectangle 19">
            <a:extLst>
              <a:ext uri="{FF2B5EF4-FFF2-40B4-BE49-F238E27FC236}">
                <a16:creationId xmlns:a16="http://schemas.microsoft.com/office/drawing/2014/main" id="{0037A071-E426-EFD7-6E02-C63CE5C96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1622" y="3784833"/>
            <a:ext cx="913712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a-IR" altLang="ru-RU" sz="11500" b="1" dirty="0">
                <a:solidFill>
                  <a:srgbClr val="095667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4</a:t>
            </a:r>
            <a:endParaRPr lang="ru-RU" altLang="ru-RU" sz="5400" b="1" dirty="0">
              <a:solidFill>
                <a:srgbClr val="095667"/>
              </a:solidFill>
              <a:cs typeface="B Titr" panose="000007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CDF285B-0DDE-A9B7-5511-5925A77E3FED}"/>
              </a:ext>
            </a:extLst>
          </p:cNvPr>
          <p:cNvSpPr txBox="1"/>
          <p:nvPr/>
        </p:nvSpPr>
        <p:spPr>
          <a:xfrm>
            <a:off x="5477349" y="2092928"/>
            <a:ext cx="1588981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85151D2-BCD9-1655-7B1D-69292F2EAC41}"/>
              </a:ext>
            </a:extLst>
          </p:cNvPr>
          <p:cNvSpPr txBox="1"/>
          <p:nvPr/>
        </p:nvSpPr>
        <p:spPr>
          <a:xfrm>
            <a:off x="1418348" y="2092928"/>
            <a:ext cx="1588981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572E1CD-1982-8988-A94B-9A02755B3B90}"/>
              </a:ext>
            </a:extLst>
          </p:cNvPr>
          <p:cNvSpPr txBox="1"/>
          <p:nvPr/>
        </p:nvSpPr>
        <p:spPr>
          <a:xfrm>
            <a:off x="5477349" y="4124278"/>
            <a:ext cx="1588981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7ED302C-2785-9713-9148-BC56243E9406}"/>
              </a:ext>
            </a:extLst>
          </p:cNvPr>
          <p:cNvSpPr txBox="1"/>
          <p:nvPr/>
        </p:nvSpPr>
        <p:spPr>
          <a:xfrm>
            <a:off x="1418348" y="4124278"/>
            <a:ext cx="1588981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972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2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61" grpId="0"/>
      <p:bldP spid="66" grpId="0"/>
      <p:bldP spid="69" grpId="0"/>
      <p:bldP spid="72" grpId="0"/>
      <p:bldP spid="90" grpId="0"/>
      <p:bldP spid="91" grpId="0"/>
      <p:bldP spid="94" grpId="0"/>
      <p:bldP spid="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0441F4-0B1A-3CD5-2AB1-B29B6774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8" name="Picture Placeholder 67">
            <a:extLst>
              <a:ext uri="{FF2B5EF4-FFF2-40B4-BE49-F238E27FC236}">
                <a16:creationId xmlns:a16="http://schemas.microsoft.com/office/drawing/2014/main" id="{01E03F6F-6334-3E12-71D7-4999CF2948E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0" r="23580"/>
          <a:stretch>
            <a:fillRect/>
          </a:stretch>
        </p:blipFill>
        <p:spPr/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D0A911A9-8C3C-623A-B83C-F2716025FF8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FAF9EF9-A477-3DEA-C745-9BCB7AA813C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7B284D-8D2A-6829-F0CA-789CF984FADD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DCF997-64B4-F32C-E525-844925211E31}"/>
              </a:ext>
            </a:extLst>
          </p:cNvPr>
          <p:cNvGrpSpPr/>
          <p:nvPr/>
        </p:nvGrpSpPr>
        <p:grpSpPr>
          <a:xfrm>
            <a:off x="4987480" y="4565142"/>
            <a:ext cx="383480" cy="412663"/>
            <a:chOff x="4987480" y="4565142"/>
            <a:chExt cx="383480" cy="412663"/>
          </a:xfrm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9309E716-B510-957C-19A4-0EC277C6626E}"/>
                </a:ext>
              </a:extLst>
            </p:cNvPr>
            <p:cNvSpPr/>
            <p:nvPr/>
          </p:nvSpPr>
          <p:spPr>
            <a:xfrm>
              <a:off x="4987480" y="4565142"/>
              <a:ext cx="383480" cy="412663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67145AF-3B86-69A4-D970-2FA82722E73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128230" y="4709283"/>
              <a:ext cx="101977" cy="145810"/>
            </a:xfrm>
            <a:custGeom>
              <a:avLst/>
              <a:gdLst>
                <a:gd name="T0" fmla="*/ 0 w 114"/>
                <a:gd name="T1" fmla="*/ 135 h 163"/>
                <a:gd name="T2" fmla="*/ 55 w 114"/>
                <a:gd name="T3" fmla="*/ 80 h 163"/>
                <a:gd name="T4" fmla="*/ 0 w 114"/>
                <a:gd name="T5" fmla="*/ 28 h 163"/>
                <a:gd name="T6" fmla="*/ 31 w 114"/>
                <a:gd name="T7" fmla="*/ 0 h 163"/>
                <a:gd name="T8" fmla="*/ 114 w 114"/>
                <a:gd name="T9" fmla="*/ 80 h 163"/>
                <a:gd name="T10" fmla="*/ 31 w 114"/>
                <a:gd name="T11" fmla="*/ 163 h 163"/>
                <a:gd name="T12" fmla="*/ 0 w 114"/>
                <a:gd name="T13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63">
                  <a:moveTo>
                    <a:pt x="0" y="135"/>
                  </a:moveTo>
                  <a:lnTo>
                    <a:pt x="55" y="80"/>
                  </a:lnTo>
                  <a:lnTo>
                    <a:pt x="0" y="28"/>
                  </a:lnTo>
                  <a:lnTo>
                    <a:pt x="31" y="0"/>
                  </a:lnTo>
                  <a:lnTo>
                    <a:pt x="114" y="80"/>
                  </a:lnTo>
                  <a:lnTo>
                    <a:pt x="31" y="163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2B013B0-016F-632B-EF67-F12BB59896DA}"/>
              </a:ext>
            </a:extLst>
          </p:cNvPr>
          <p:cNvSpPr txBox="1"/>
          <p:nvPr/>
        </p:nvSpPr>
        <p:spPr>
          <a:xfrm>
            <a:off x="4552198" y="1121360"/>
            <a:ext cx="4234100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34C3082-336D-5977-9EB3-FCE81CDAF591}"/>
              </a:ext>
            </a:extLst>
          </p:cNvPr>
          <p:cNvSpPr txBox="1"/>
          <p:nvPr/>
        </p:nvSpPr>
        <p:spPr>
          <a:xfrm>
            <a:off x="5448818" y="4256105"/>
            <a:ext cx="1931697" cy="1042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940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3" grpId="0"/>
      <p:bldP spid="6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4155</Words>
  <Application>Microsoft Office PowerPoint</Application>
  <PresentationFormat>Widescreen</PresentationFormat>
  <Paragraphs>471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9" baseType="lpstr">
      <vt:lpstr>Agency FB</vt:lpstr>
      <vt:lpstr>Arial</vt:lpstr>
      <vt:lpstr>Calibri</vt:lpstr>
      <vt:lpstr>Calibri Light</vt:lpstr>
      <vt:lpstr>Manrope</vt:lpstr>
      <vt:lpstr>Montserrat Medium</vt:lpstr>
      <vt:lpstr>Shabnam</vt:lpstr>
      <vt:lpstr>Times New Roman</vt:lpstr>
      <vt:lpstr>Vazir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47</cp:revision>
  <dcterms:created xsi:type="dcterms:W3CDTF">2024-06-11T06:03:53Z</dcterms:created>
  <dcterms:modified xsi:type="dcterms:W3CDTF">2024-08-30T11:35:46Z</dcterms:modified>
</cp:coreProperties>
</file>