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48" r:id="rId1"/>
  </p:sldMasterIdLst>
  <p:notesMasterIdLst>
    <p:notesMasterId r:id="rId22"/>
  </p:notesMasterIdLst>
  <p:handoutMasterIdLst>
    <p:handoutMasterId r:id="rId23"/>
  </p:handoutMasterIdLst>
  <p:sldIdLst>
    <p:sldId id="5101" r:id="rId2"/>
    <p:sldId id="4034" r:id="rId3"/>
    <p:sldId id="4091" r:id="rId4"/>
    <p:sldId id="5096" r:id="rId5"/>
    <p:sldId id="5097" r:id="rId6"/>
    <p:sldId id="5098" r:id="rId7"/>
    <p:sldId id="5099" r:id="rId8"/>
    <p:sldId id="5100" r:id="rId9"/>
    <p:sldId id="4997" r:id="rId10"/>
    <p:sldId id="4032" r:id="rId11"/>
    <p:sldId id="295" r:id="rId12"/>
    <p:sldId id="4807" r:id="rId13"/>
    <p:sldId id="4506" r:id="rId14"/>
    <p:sldId id="4918" r:id="rId15"/>
    <p:sldId id="4661" r:id="rId16"/>
    <p:sldId id="4119" r:id="rId17"/>
    <p:sldId id="1174" r:id="rId18"/>
    <p:sldId id="1175" r:id="rId19"/>
    <p:sldId id="5095" r:id="rId20"/>
    <p:sldId id="3769" r:id="rId21"/>
  </p:sldIdLst>
  <p:sldSz cx="18288000" cy="10288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33C6DA"/>
    <a:srgbClr val="E6E6E6"/>
    <a:srgbClr val="232B36"/>
    <a:srgbClr val="EEF0F6"/>
    <a:srgbClr val="4A5B72"/>
    <a:srgbClr val="FEC107"/>
    <a:srgbClr val="EF4A48"/>
    <a:srgbClr val="B2B2B2"/>
    <a:srgbClr val="FCD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6" autoAdjust="0"/>
    <p:restoredTop sz="96408" autoAdjust="0"/>
  </p:normalViewPr>
  <p:slideViewPr>
    <p:cSldViewPr snapToGrid="0">
      <p:cViewPr varScale="1">
        <p:scale>
          <a:sx n="56" d="100"/>
          <a:sy n="56" d="100"/>
        </p:scale>
        <p:origin x="547" y="58"/>
      </p:cViewPr>
      <p:guideLst/>
    </p:cSldViewPr>
  </p:slideViewPr>
  <p:outlineViewPr>
    <p:cViewPr>
      <p:scale>
        <a:sx n="33" d="100"/>
        <a:sy n="33" d="100"/>
      </p:scale>
      <p:origin x="0" y="-1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15.06.2024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6/15/2024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03206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16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132969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0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6">
            <a:extLst>
              <a:ext uri="{FF2B5EF4-FFF2-40B4-BE49-F238E27FC236}">
                <a16:creationId xmlns:a16="http://schemas.microsoft.com/office/drawing/2014/main" id="{9830AA32-8F71-4229-9CCF-1EC3FA6744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8688" y="3251200"/>
            <a:ext cx="3995018" cy="6092825"/>
          </a:xfrm>
          <a:custGeom>
            <a:avLst/>
            <a:gdLst>
              <a:gd name="connsiteX0" fmla="*/ 586995 w 3995069"/>
              <a:gd name="connsiteY0" fmla="*/ 0 h 6093279"/>
              <a:gd name="connsiteX1" fmla="*/ 3408074 w 3995069"/>
              <a:gd name="connsiteY1" fmla="*/ 0 h 6093279"/>
              <a:gd name="connsiteX2" fmla="*/ 3995069 w 3995069"/>
              <a:gd name="connsiteY2" fmla="*/ 586995 h 6093279"/>
              <a:gd name="connsiteX3" fmla="*/ 3995069 w 3995069"/>
              <a:gd name="connsiteY3" fmla="*/ 5506284 h 6093279"/>
              <a:gd name="connsiteX4" fmla="*/ 3408074 w 3995069"/>
              <a:gd name="connsiteY4" fmla="*/ 6093279 h 6093279"/>
              <a:gd name="connsiteX5" fmla="*/ 586995 w 3995069"/>
              <a:gd name="connsiteY5" fmla="*/ 6093279 h 6093279"/>
              <a:gd name="connsiteX6" fmla="*/ 0 w 3995069"/>
              <a:gd name="connsiteY6" fmla="*/ 5506284 h 6093279"/>
              <a:gd name="connsiteX7" fmla="*/ 0 w 3995069"/>
              <a:gd name="connsiteY7" fmla="*/ 586995 h 6093279"/>
              <a:gd name="connsiteX8" fmla="*/ 586995 w 3995069"/>
              <a:gd name="connsiteY8" fmla="*/ 0 h 609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5069" h="6093279">
                <a:moveTo>
                  <a:pt x="586995" y="0"/>
                </a:moveTo>
                <a:lnTo>
                  <a:pt x="3408074" y="0"/>
                </a:lnTo>
                <a:cubicBezTo>
                  <a:pt x="3732262" y="0"/>
                  <a:pt x="3995069" y="262807"/>
                  <a:pt x="3995069" y="586995"/>
                </a:cubicBezTo>
                <a:lnTo>
                  <a:pt x="3995069" y="5506284"/>
                </a:lnTo>
                <a:cubicBezTo>
                  <a:pt x="3995069" y="5830472"/>
                  <a:pt x="3732262" y="6093279"/>
                  <a:pt x="3408074" y="6093279"/>
                </a:cubicBezTo>
                <a:lnTo>
                  <a:pt x="586995" y="6093279"/>
                </a:lnTo>
                <a:cubicBezTo>
                  <a:pt x="262807" y="6093279"/>
                  <a:pt x="0" y="5830472"/>
                  <a:pt x="0" y="5506284"/>
                </a:cubicBezTo>
                <a:lnTo>
                  <a:pt x="0" y="586995"/>
                </a:lnTo>
                <a:cubicBezTo>
                  <a:pt x="0" y="262807"/>
                  <a:pt x="262807" y="0"/>
                  <a:pt x="58699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8" name="Рисунок 6">
            <a:extLst>
              <a:ext uri="{FF2B5EF4-FFF2-40B4-BE49-F238E27FC236}">
                <a16:creationId xmlns:a16="http://schemas.microsoft.com/office/drawing/2014/main" id="{570BC69D-E7EA-4C37-8E81-DBB8CDE31B1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85047" y="3251200"/>
            <a:ext cx="3995018" cy="6092825"/>
          </a:xfrm>
          <a:custGeom>
            <a:avLst/>
            <a:gdLst>
              <a:gd name="connsiteX0" fmla="*/ 586995 w 3995069"/>
              <a:gd name="connsiteY0" fmla="*/ 0 h 6093279"/>
              <a:gd name="connsiteX1" fmla="*/ 3408074 w 3995069"/>
              <a:gd name="connsiteY1" fmla="*/ 0 h 6093279"/>
              <a:gd name="connsiteX2" fmla="*/ 3995069 w 3995069"/>
              <a:gd name="connsiteY2" fmla="*/ 586995 h 6093279"/>
              <a:gd name="connsiteX3" fmla="*/ 3995069 w 3995069"/>
              <a:gd name="connsiteY3" fmla="*/ 5506284 h 6093279"/>
              <a:gd name="connsiteX4" fmla="*/ 3408074 w 3995069"/>
              <a:gd name="connsiteY4" fmla="*/ 6093279 h 6093279"/>
              <a:gd name="connsiteX5" fmla="*/ 586995 w 3995069"/>
              <a:gd name="connsiteY5" fmla="*/ 6093279 h 6093279"/>
              <a:gd name="connsiteX6" fmla="*/ 0 w 3995069"/>
              <a:gd name="connsiteY6" fmla="*/ 5506284 h 6093279"/>
              <a:gd name="connsiteX7" fmla="*/ 0 w 3995069"/>
              <a:gd name="connsiteY7" fmla="*/ 586995 h 6093279"/>
              <a:gd name="connsiteX8" fmla="*/ 586995 w 3995069"/>
              <a:gd name="connsiteY8" fmla="*/ 0 h 609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5069" h="6093279">
                <a:moveTo>
                  <a:pt x="586995" y="0"/>
                </a:moveTo>
                <a:lnTo>
                  <a:pt x="3408074" y="0"/>
                </a:lnTo>
                <a:cubicBezTo>
                  <a:pt x="3732262" y="0"/>
                  <a:pt x="3995069" y="262807"/>
                  <a:pt x="3995069" y="586995"/>
                </a:cubicBezTo>
                <a:lnTo>
                  <a:pt x="3995069" y="5506284"/>
                </a:lnTo>
                <a:cubicBezTo>
                  <a:pt x="3995069" y="5830472"/>
                  <a:pt x="3732262" y="6093279"/>
                  <a:pt x="3408074" y="6093279"/>
                </a:cubicBezTo>
                <a:lnTo>
                  <a:pt x="586995" y="6093279"/>
                </a:lnTo>
                <a:cubicBezTo>
                  <a:pt x="262807" y="6093279"/>
                  <a:pt x="0" y="5830472"/>
                  <a:pt x="0" y="5506284"/>
                </a:cubicBezTo>
                <a:lnTo>
                  <a:pt x="0" y="586995"/>
                </a:lnTo>
                <a:cubicBezTo>
                  <a:pt x="0" y="262807"/>
                  <a:pt x="262807" y="0"/>
                  <a:pt x="58699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3D869510-06B8-49AF-BCE5-A04C088DB2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30213" y="3251200"/>
            <a:ext cx="3995018" cy="6092825"/>
          </a:xfrm>
          <a:custGeom>
            <a:avLst/>
            <a:gdLst>
              <a:gd name="connsiteX0" fmla="*/ 586995 w 3995069"/>
              <a:gd name="connsiteY0" fmla="*/ 0 h 6093279"/>
              <a:gd name="connsiteX1" fmla="*/ 3408074 w 3995069"/>
              <a:gd name="connsiteY1" fmla="*/ 0 h 6093279"/>
              <a:gd name="connsiteX2" fmla="*/ 3995069 w 3995069"/>
              <a:gd name="connsiteY2" fmla="*/ 586995 h 6093279"/>
              <a:gd name="connsiteX3" fmla="*/ 3995069 w 3995069"/>
              <a:gd name="connsiteY3" fmla="*/ 5506284 h 6093279"/>
              <a:gd name="connsiteX4" fmla="*/ 3408074 w 3995069"/>
              <a:gd name="connsiteY4" fmla="*/ 6093279 h 6093279"/>
              <a:gd name="connsiteX5" fmla="*/ 586995 w 3995069"/>
              <a:gd name="connsiteY5" fmla="*/ 6093279 h 6093279"/>
              <a:gd name="connsiteX6" fmla="*/ 0 w 3995069"/>
              <a:gd name="connsiteY6" fmla="*/ 5506284 h 6093279"/>
              <a:gd name="connsiteX7" fmla="*/ 0 w 3995069"/>
              <a:gd name="connsiteY7" fmla="*/ 586995 h 6093279"/>
              <a:gd name="connsiteX8" fmla="*/ 586995 w 3995069"/>
              <a:gd name="connsiteY8" fmla="*/ 0 h 609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5069" h="6093279">
                <a:moveTo>
                  <a:pt x="586995" y="0"/>
                </a:moveTo>
                <a:lnTo>
                  <a:pt x="3408074" y="0"/>
                </a:lnTo>
                <a:cubicBezTo>
                  <a:pt x="3732262" y="0"/>
                  <a:pt x="3995069" y="262807"/>
                  <a:pt x="3995069" y="586995"/>
                </a:cubicBezTo>
                <a:lnTo>
                  <a:pt x="3995069" y="5506284"/>
                </a:lnTo>
                <a:cubicBezTo>
                  <a:pt x="3995069" y="5830472"/>
                  <a:pt x="3732262" y="6093279"/>
                  <a:pt x="3408074" y="6093279"/>
                </a:cubicBezTo>
                <a:lnTo>
                  <a:pt x="586995" y="6093279"/>
                </a:lnTo>
                <a:cubicBezTo>
                  <a:pt x="262807" y="6093279"/>
                  <a:pt x="0" y="5830472"/>
                  <a:pt x="0" y="5506284"/>
                </a:cubicBezTo>
                <a:lnTo>
                  <a:pt x="0" y="586995"/>
                </a:lnTo>
                <a:cubicBezTo>
                  <a:pt x="0" y="262807"/>
                  <a:pt x="262807" y="0"/>
                  <a:pt x="58699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10" name="Рисунок 6">
            <a:extLst>
              <a:ext uri="{FF2B5EF4-FFF2-40B4-BE49-F238E27FC236}">
                <a16:creationId xmlns:a16="http://schemas.microsoft.com/office/drawing/2014/main" id="{5CE14E89-F22E-4674-9473-81F895B9BC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3375379" y="3251200"/>
            <a:ext cx="3995018" cy="6092825"/>
          </a:xfrm>
          <a:custGeom>
            <a:avLst/>
            <a:gdLst>
              <a:gd name="connsiteX0" fmla="*/ 586995 w 3995069"/>
              <a:gd name="connsiteY0" fmla="*/ 0 h 6093279"/>
              <a:gd name="connsiteX1" fmla="*/ 3408074 w 3995069"/>
              <a:gd name="connsiteY1" fmla="*/ 0 h 6093279"/>
              <a:gd name="connsiteX2" fmla="*/ 3995069 w 3995069"/>
              <a:gd name="connsiteY2" fmla="*/ 586995 h 6093279"/>
              <a:gd name="connsiteX3" fmla="*/ 3995069 w 3995069"/>
              <a:gd name="connsiteY3" fmla="*/ 5506284 h 6093279"/>
              <a:gd name="connsiteX4" fmla="*/ 3408074 w 3995069"/>
              <a:gd name="connsiteY4" fmla="*/ 6093279 h 6093279"/>
              <a:gd name="connsiteX5" fmla="*/ 586995 w 3995069"/>
              <a:gd name="connsiteY5" fmla="*/ 6093279 h 6093279"/>
              <a:gd name="connsiteX6" fmla="*/ 0 w 3995069"/>
              <a:gd name="connsiteY6" fmla="*/ 5506284 h 6093279"/>
              <a:gd name="connsiteX7" fmla="*/ 0 w 3995069"/>
              <a:gd name="connsiteY7" fmla="*/ 586995 h 6093279"/>
              <a:gd name="connsiteX8" fmla="*/ 586995 w 3995069"/>
              <a:gd name="connsiteY8" fmla="*/ 0 h 609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95069" h="6093279">
                <a:moveTo>
                  <a:pt x="586995" y="0"/>
                </a:moveTo>
                <a:lnTo>
                  <a:pt x="3408074" y="0"/>
                </a:lnTo>
                <a:cubicBezTo>
                  <a:pt x="3732262" y="0"/>
                  <a:pt x="3995069" y="262807"/>
                  <a:pt x="3995069" y="586995"/>
                </a:cubicBezTo>
                <a:lnTo>
                  <a:pt x="3995069" y="5506284"/>
                </a:lnTo>
                <a:cubicBezTo>
                  <a:pt x="3995069" y="5830472"/>
                  <a:pt x="3732262" y="6093279"/>
                  <a:pt x="3408074" y="6093279"/>
                </a:cubicBezTo>
                <a:lnTo>
                  <a:pt x="586995" y="6093279"/>
                </a:lnTo>
                <a:cubicBezTo>
                  <a:pt x="262807" y="6093279"/>
                  <a:pt x="0" y="5830472"/>
                  <a:pt x="0" y="5506284"/>
                </a:cubicBezTo>
                <a:lnTo>
                  <a:pt x="0" y="586995"/>
                </a:lnTo>
                <a:cubicBezTo>
                  <a:pt x="0" y="262807"/>
                  <a:pt x="262807" y="0"/>
                  <a:pt x="58699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1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7 0.27434 L 1.38889E-7 3.1013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1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38889E-7 0.27434 L 1.38889E-7 3.101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7 0.27434 L 1.38889E-7 3.10137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7 0.27434 L 1.38889E-7 3.10137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sz="quarter" idx="10"/>
          </p:nvPr>
        </p:nvSpPr>
        <p:spPr>
          <a:xfrm>
            <a:off x="3345242" y="3441701"/>
            <a:ext cx="3714732" cy="3714730"/>
          </a:xfrm>
          <a:prstGeom prst="ellipse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>
            <a:outerShdw blurRad="736600" dist="50800" dir="3660000" algn="tl" rotWithShape="0">
              <a:prstClr val="black">
                <a:alpha val="5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11"/>
          </p:nvPr>
        </p:nvSpPr>
        <p:spPr>
          <a:xfrm>
            <a:off x="6417502" y="3078568"/>
            <a:ext cx="4440998" cy="4440996"/>
          </a:xfrm>
          <a:prstGeom prst="ellipse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>
            <a:outerShdw blurRad="736600" dist="50800" dir="3660000" algn="tl" rotWithShape="0">
              <a:prstClr val="black">
                <a:alpha val="5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Рисунок 2"/>
          <p:cNvSpPr>
            <a:spLocks noGrp="1"/>
          </p:cNvSpPr>
          <p:nvPr>
            <p:ph type="pic" sz="quarter" idx="12"/>
          </p:nvPr>
        </p:nvSpPr>
        <p:spPr>
          <a:xfrm>
            <a:off x="10211880" y="2721507"/>
            <a:ext cx="5155120" cy="5155118"/>
          </a:xfrm>
          <a:prstGeom prst="ellipse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>
            <a:outerShdw blurRad="736600" dist="50800" dir="3660000" algn="tl" rotWithShape="0">
              <a:prstClr val="black">
                <a:alpha val="5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34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EF70369F-7324-4EFF-8F20-2067F58BF1A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39832" y="2987655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E24CC65A-0862-4D65-BFDD-B9F60397F1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39832" y="5266647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563F674D-C2BE-4BA7-A7E8-3E96E5AA22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748532" y="2987655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FA0CB34-9A9D-4986-818E-DE192A75353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748532" y="5266647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2AF12B82-8EB1-4BFD-9948-CAFB5D2FB08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748532" y="7545639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2426FA8-643E-407C-8064-8FAF53E8DD2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39832" y="7545639"/>
            <a:ext cx="1915886" cy="191564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6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E01B265-5819-4E51-89D0-0C85DB12824F}"/>
              </a:ext>
            </a:extLst>
          </p:cNvPr>
          <p:cNvSpPr/>
          <p:nvPr userDrawn="1"/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rgbClr val="EEF0F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7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7E9B796B-0383-4685-80A0-16932AE27D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297" y="3408022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72DB189-0394-4440-B0AB-1FB915AECC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0297" y="6587493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F55F50BA-B2DC-41AF-ACDE-1AE6A6649C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38597" y="3408022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51D56C72-B10F-4B1E-87EB-146E0CF3D0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38597" y="6587493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51B2FC27-FFBB-4F52-8B73-8AD14AD1C7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346897" y="3408022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46386E71-49DE-47F2-9F14-931C262DB4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346897" y="6587493"/>
            <a:ext cx="2586436" cy="2638501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17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58F319C-8384-4DF1-BFB6-FAEAEDF3CAFC}"/>
              </a:ext>
            </a:extLst>
          </p:cNvPr>
          <p:cNvSpPr/>
          <p:nvPr userDrawn="1"/>
        </p:nvSpPr>
        <p:spPr>
          <a:xfrm>
            <a:off x="0" y="0"/>
            <a:ext cx="18288000" cy="10288588"/>
          </a:xfrm>
          <a:prstGeom prst="rect">
            <a:avLst/>
          </a:prstGeom>
          <a:gradFill flip="none" rotWithShape="1">
            <a:gsLst>
              <a:gs pos="5000">
                <a:schemeClr val="accent4">
                  <a:lumMod val="75000"/>
                </a:schemeClr>
              </a:gs>
              <a:gs pos="50000">
                <a:schemeClr val="accent4">
                  <a:lumMod val="75000"/>
                </a:schemeClr>
              </a:gs>
              <a:gs pos="95000">
                <a:schemeClr val="accent4">
                  <a:lumMod val="75000"/>
                </a:schemeClr>
              </a:gs>
            </a:gsLst>
            <a:lin ang="6000000" scaled="0"/>
            <a:tileRect/>
          </a:gradFill>
          <a:ln w="762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5CC80452-7B3B-4989-9DEE-B0697321945E}"/>
              </a:ext>
            </a:extLst>
          </p:cNvPr>
          <p:cNvSpPr/>
          <p:nvPr userDrawn="1"/>
        </p:nvSpPr>
        <p:spPr>
          <a:xfrm rot="13823286" flipH="1">
            <a:off x="222689" y="-1737587"/>
            <a:ext cx="23971216" cy="12670428"/>
          </a:xfrm>
          <a:prstGeom prst="ellipse">
            <a:avLst/>
          </a:prstGeom>
          <a:gradFill>
            <a:gsLst>
              <a:gs pos="1300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16200000" scaled="0"/>
          </a:gradFill>
          <a:ln w="762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6C851EFB-F39B-498C-BA5A-71968C577ED5}"/>
              </a:ext>
            </a:extLst>
          </p:cNvPr>
          <p:cNvSpPr>
            <a:spLocks/>
          </p:cNvSpPr>
          <p:nvPr userDrawn="1"/>
        </p:nvSpPr>
        <p:spPr bwMode="auto">
          <a:xfrm rot="12074736">
            <a:off x="5081766" y="-4468771"/>
            <a:ext cx="14799225" cy="14855474"/>
          </a:xfrm>
          <a:custGeom>
            <a:avLst/>
            <a:gdLst>
              <a:gd name="T0" fmla="*/ 1315 w 1318"/>
              <a:gd name="T1" fmla="*/ 729 h 1322"/>
              <a:gd name="T2" fmla="*/ 1298 w 1318"/>
              <a:gd name="T3" fmla="*/ 826 h 1322"/>
              <a:gd name="T4" fmla="*/ 1266 w 1318"/>
              <a:gd name="T5" fmla="*/ 918 h 1322"/>
              <a:gd name="T6" fmla="*/ 1223 w 1318"/>
              <a:gd name="T7" fmla="*/ 1004 h 1322"/>
              <a:gd name="T8" fmla="*/ 1168 w 1318"/>
              <a:gd name="T9" fmla="*/ 1081 h 1322"/>
              <a:gd name="T10" fmla="*/ 1103 w 1318"/>
              <a:gd name="T11" fmla="*/ 1150 h 1322"/>
              <a:gd name="T12" fmla="*/ 1028 w 1318"/>
              <a:gd name="T13" fmla="*/ 1209 h 1322"/>
              <a:gd name="T14" fmla="*/ 945 w 1318"/>
              <a:gd name="T15" fmla="*/ 1256 h 1322"/>
              <a:gd name="T16" fmla="*/ 855 w 1318"/>
              <a:gd name="T17" fmla="*/ 1292 h 1322"/>
              <a:gd name="T18" fmla="*/ 759 w 1318"/>
              <a:gd name="T19" fmla="*/ 1315 h 1322"/>
              <a:gd name="T20" fmla="*/ 659 w 1318"/>
              <a:gd name="T21" fmla="*/ 1322 h 1322"/>
              <a:gd name="T22" fmla="*/ 559 w 1318"/>
              <a:gd name="T23" fmla="*/ 1315 h 1322"/>
              <a:gd name="T24" fmla="*/ 463 w 1318"/>
              <a:gd name="T25" fmla="*/ 1292 h 1322"/>
              <a:gd name="T26" fmla="*/ 373 w 1318"/>
              <a:gd name="T27" fmla="*/ 1256 h 1322"/>
              <a:gd name="T28" fmla="*/ 290 w 1318"/>
              <a:gd name="T29" fmla="*/ 1209 h 1322"/>
              <a:gd name="T30" fmla="*/ 216 w 1318"/>
              <a:gd name="T31" fmla="*/ 1150 h 1322"/>
              <a:gd name="T32" fmla="*/ 150 w 1318"/>
              <a:gd name="T33" fmla="*/ 1081 h 1322"/>
              <a:gd name="T34" fmla="*/ 95 w 1318"/>
              <a:gd name="T35" fmla="*/ 1004 h 1322"/>
              <a:gd name="T36" fmla="*/ 52 w 1318"/>
              <a:gd name="T37" fmla="*/ 918 h 1322"/>
              <a:gd name="T38" fmla="*/ 20 w 1318"/>
              <a:gd name="T39" fmla="*/ 826 h 1322"/>
              <a:gd name="T40" fmla="*/ 3 w 1318"/>
              <a:gd name="T41" fmla="*/ 729 h 1322"/>
              <a:gd name="T42" fmla="*/ 1 w 1318"/>
              <a:gd name="T43" fmla="*/ 627 h 1322"/>
              <a:gd name="T44" fmla="*/ 13 w 1318"/>
              <a:gd name="T45" fmla="*/ 528 h 1322"/>
              <a:gd name="T46" fmla="*/ 40 w 1318"/>
              <a:gd name="T47" fmla="*/ 433 h 1322"/>
              <a:gd name="T48" fmla="*/ 80 w 1318"/>
              <a:gd name="T49" fmla="*/ 346 h 1322"/>
              <a:gd name="T50" fmla="*/ 131 w 1318"/>
              <a:gd name="T51" fmla="*/ 265 h 1322"/>
              <a:gd name="T52" fmla="*/ 193 w 1318"/>
              <a:gd name="T53" fmla="*/ 194 h 1322"/>
              <a:gd name="T54" fmla="*/ 265 w 1318"/>
              <a:gd name="T55" fmla="*/ 131 h 1322"/>
              <a:gd name="T56" fmla="*/ 345 w 1318"/>
              <a:gd name="T57" fmla="*/ 80 h 1322"/>
              <a:gd name="T58" fmla="*/ 432 w 1318"/>
              <a:gd name="T59" fmla="*/ 40 h 1322"/>
              <a:gd name="T60" fmla="*/ 526 w 1318"/>
              <a:gd name="T61" fmla="*/ 13 h 1322"/>
              <a:gd name="T62" fmla="*/ 625 w 1318"/>
              <a:gd name="T63" fmla="*/ 1 h 1322"/>
              <a:gd name="T64" fmla="*/ 727 w 1318"/>
              <a:gd name="T65" fmla="*/ 3 h 1322"/>
              <a:gd name="T66" fmla="*/ 824 w 1318"/>
              <a:gd name="T67" fmla="*/ 21 h 1322"/>
              <a:gd name="T68" fmla="*/ 916 w 1318"/>
              <a:gd name="T69" fmla="*/ 52 h 1322"/>
              <a:gd name="T70" fmla="*/ 1001 w 1318"/>
              <a:gd name="T71" fmla="*/ 95 h 1322"/>
              <a:gd name="T72" fmla="*/ 1078 w 1318"/>
              <a:gd name="T73" fmla="*/ 151 h 1322"/>
              <a:gd name="T74" fmla="*/ 1148 w 1318"/>
              <a:gd name="T75" fmla="*/ 216 h 1322"/>
              <a:gd name="T76" fmla="*/ 1206 w 1318"/>
              <a:gd name="T77" fmla="*/ 291 h 1322"/>
              <a:gd name="T78" fmla="*/ 1254 w 1318"/>
              <a:gd name="T79" fmla="*/ 374 h 1322"/>
              <a:gd name="T80" fmla="*/ 1289 w 1318"/>
              <a:gd name="T81" fmla="*/ 464 h 1322"/>
              <a:gd name="T82" fmla="*/ 1311 w 1318"/>
              <a:gd name="T83" fmla="*/ 561 h 1322"/>
              <a:gd name="T84" fmla="*/ 1318 w 1318"/>
              <a:gd name="T85" fmla="*/ 661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8" h="1322">
                <a:moveTo>
                  <a:pt x="1318" y="661"/>
                </a:moveTo>
                <a:lnTo>
                  <a:pt x="1317" y="695"/>
                </a:lnTo>
                <a:lnTo>
                  <a:pt x="1315" y="729"/>
                </a:lnTo>
                <a:lnTo>
                  <a:pt x="1311" y="761"/>
                </a:lnTo>
                <a:lnTo>
                  <a:pt x="1305" y="794"/>
                </a:lnTo>
                <a:lnTo>
                  <a:pt x="1298" y="826"/>
                </a:lnTo>
                <a:lnTo>
                  <a:pt x="1289" y="858"/>
                </a:lnTo>
                <a:lnTo>
                  <a:pt x="1278" y="888"/>
                </a:lnTo>
                <a:lnTo>
                  <a:pt x="1266" y="918"/>
                </a:lnTo>
                <a:lnTo>
                  <a:pt x="1254" y="948"/>
                </a:lnTo>
                <a:lnTo>
                  <a:pt x="1239" y="976"/>
                </a:lnTo>
                <a:lnTo>
                  <a:pt x="1223" y="1004"/>
                </a:lnTo>
                <a:lnTo>
                  <a:pt x="1206" y="1031"/>
                </a:lnTo>
                <a:lnTo>
                  <a:pt x="1187" y="1056"/>
                </a:lnTo>
                <a:lnTo>
                  <a:pt x="1168" y="1081"/>
                </a:lnTo>
                <a:lnTo>
                  <a:pt x="1148" y="1106"/>
                </a:lnTo>
                <a:lnTo>
                  <a:pt x="1125" y="1128"/>
                </a:lnTo>
                <a:lnTo>
                  <a:pt x="1103" y="1150"/>
                </a:lnTo>
                <a:lnTo>
                  <a:pt x="1078" y="1171"/>
                </a:lnTo>
                <a:lnTo>
                  <a:pt x="1054" y="1191"/>
                </a:lnTo>
                <a:lnTo>
                  <a:pt x="1028" y="1209"/>
                </a:lnTo>
                <a:lnTo>
                  <a:pt x="1001" y="1226"/>
                </a:lnTo>
                <a:lnTo>
                  <a:pt x="974" y="1242"/>
                </a:lnTo>
                <a:lnTo>
                  <a:pt x="945" y="1256"/>
                </a:lnTo>
                <a:lnTo>
                  <a:pt x="916" y="1269"/>
                </a:lnTo>
                <a:lnTo>
                  <a:pt x="886" y="1282"/>
                </a:lnTo>
                <a:lnTo>
                  <a:pt x="855" y="1292"/>
                </a:lnTo>
                <a:lnTo>
                  <a:pt x="824" y="1301"/>
                </a:lnTo>
                <a:lnTo>
                  <a:pt x="792" y="1308"/>
                </a:lnTo>
                <a:lnTo>
                  <a:pt x="759" y="1315"/>
                </a:lnTo>
                <a:lnTo>
                  <a:pt x="727" y="1319"/>
                </a:lnTo>
                <a:lnTo>
                  <a:pt x="693" y="1321"/>
                </a:lnTo>
                <a:lnTo>
                  <a:pt x="659" y="1322"/>
                </a:lnTo>
                <a:lnTo>
                  <a:pt x="625" y="1321"/>
                </a:lnTo>
                <a:lnTo>
                  <a:pt x="592" y="1319"/>
                </a:lnTo>
                <a:lnTo>
                  <a:pt x="559" y="1315"/>
                </a:lnTo>
                <a:lnTo>
                  <a:pt x="526" y="1308"/>
                </a:lnTo>
                <a:lnTo>
                  <a:pt x="495" y="1301"/>
                </a:lnTo>
                <a:lnTo>
                  <a:pt x="463" y="1292"/>
                </a:lnTo>
                <a:lnTo>
                  <a:pt x="432" y="1282"/>
                </a:lnTo>
                <a:lnTo>
                  <a:pt x="403" y="1269"/>
                </a:lnTo>
                <a:lnTo>
                  <a:pt x="373" y="1256"/>
                </a:lnTo>
                <a:lnTo>
                  <a:pt x="345" y="1242"/>
                </a:lnTo>
                <a:lnTo>
                  <a:pt x="318" y="1226"/>
                </a:lnTo>
                <a:lnTo>
                  <a:pt x="290" y="1209"/>
                </a:lnTo>
                <a:lnTo>
                  <a:pt x="265" y="1191"/>
                </a:lnTo>
                <a:lnTo>
                  <a:pt x="240" y="1171"/>
                </a:lnTo>
                <a:lnTo>
                  <a:pt x="216" y="1150"/>
                </a:lnTo>
                <a:lnTo>
                  <a:pt x="193" y="1128"/>
                </a:lnTo>
                <a:lnTo>
                  <a:pt x="172" y="1106"/>
                </a:lnTo>
                <a:lnTo>
                  <a:pt x="150" y="1081"/>
                </a:lnTo>
                <a:lnTo>
                  <a:pt x="131" y="1056"/>
                </a:lnTo>
                <a:lnTo>
                  <a:pt x="112" y="1031"/>
                </a:lnTo>
                <a:lnTo>
                  <a:pt x="95" y="1004"/>
                </a:lnTo>
                <a:lnTo>
                  <a:pt x="80" y="976"/>
                </a:lnTo>
                <a:lnTo>
                  <a:pt x="65" y="948"/>
                </a:lnTo>
                <a:lnTo>
                  <a:pt x="52" y="918"/>
                </a:lnTo>
                <a:lnTo>
                  <a:pt x="40" y="888"/>
                </a:lnTo>
                <a:lnTo>
                  <a:pt x="30" y="858"/>
                </a:lnTo>
                <a:lnTo>
                  <a:pt x="20" y="826"/>
                </a:lnTo>
                <a:lnTo>
                  <a:pt x="13" y="794"/>
                </a:lnTo>
                <a:lnTo>
                  <a:pt x="8" y="761"/>
                </a:lnTo>
                <a:lnTo>
                  <a:pt x="3" y="729"/>
                </a:lnTo>
                <a:lnTo>
                  <a:pt x="1" y="695"/>
                </a:lnTo>
                <a:lnTo>
                  <a:pt x="0" y="661"/>
                </a:lnTo>
                <a:lnTo>
                  <a:pt x="1" y="627"/>
                </a:lnTo>
                <a:lnTo>
                  <a:pt x="3" y="593"/>
                </a:lnTo>
                <a:lnTo>
                  <a:pt x="8" y="561"/>
                </a:lnTo>
                <a:lnTo>
                  <a:pt x="13" y="528"/>
                </a:lnTo>
                <a:lnTo>
                  <a:pt x="20" y="496"/>
                </a:lnTo>
                <a:lnTo>
                  <a:pt x="30" y="464"/>
                </a:lnTo>
                <a:lnTo>
                  <a:pt x="40" y="433"/>
                </a:lnTo>
                <a:lnTo>
                  <a:pt x="52" y="404"/>
                </a:lnTo>
                <a:lnTo>
                  <a:pt x="65" y="374"/>
                </a:lnTo>
                <a:lnTo>
                  <a:pt x="80" y="346"/>
                </a:lnTo>
                <a:lnTo>
                  <a:pt x="95" y="319"/>
                </a:lnTo>
                <a:lnTo>
                  <a:pt x="112" y="291"/>
                </a:lnTo>
                <a:lnTo>
                  <a:pt x="131" y="265"/>
                </a:lnTo>
                <a:lnTo>
                  <a:pt x="150" y="241"/>
                </a:lnTo>
                <a:lnTo>
                  <a:pt x="172" y="216"/>
                </a:lnTo>
                <a:lnTo>
                  <a:pt x="193" y="194"/>
                </a:lnTo>
                <a:lnTo>
                  <a:pt x="216" y="172"/>
                </a:lnTo>
                <a:lnTo>
                  <a:pt x="240" y="151"/>
                </a:lnTo>
                <a:lnTo>
                  <a:pt x="265" y="131"/>
                </a:lnTo>
                <a:lnTo>
                  <a:pt x="290" y="113"/>
                </a:lnTo>
                <a:lnTo>
                  <a:pt x="318" y="95"/>
                </a:lnTo>
                <a:lnTo>
                  <a:pt x="345" y="80"/>
                </a:lnTo>
                <a:lnTo>
                  <a:pt x="373" y="66"/>
                </a:lnTo>
                <a:lnTo>
                  <a:pt x="403" y="52"/>
                </a:lnTo>
                <a:lnTo>
                  <a:pt x="432" y="40"/>
                </a:lnTo>
                <a:lnTo>
                  <a:pt x="463" y="30"/>
                </a:lnTo>
                <a:lnTo>
                  <a:pt x="495" y="21"/>
                </a:lnTo>
                <a:lnTo>
                  <a:pt x="526" y="13"/>
                </a:lnTo>
                <a:lnTo>
                  <a:pt x="559" y="8"/>
                </a:lnTo>
                <a:lnTo>
                  <a:pt x="592" y="3"/>
                </a:lnTo>
                <a:lnTo>
                  <a:pt x="625" y="1"/>
                </a:lnTo>
                <a:lnTo>
                  <a:pt x="659" y="0"/>
                </a:lnTo>
                <a:lnTo>
                  <a:pt x="693" y="1"/>
                </a:lnTo>
                <a:lnTo>
                  <a:pt x="727" y="3"/>
                </a:lnTo>
                <a:lnTo>
                  <a:pt x="759" y="8"/>
                </a:lnTo>
                <a:lnTo>
                  <a:pt x="792" y="13"/>
                </a:lnTo>
                <a:lnTo>
                  <a:pt x="824" y="21"/>
                </a:lnTo>
                <a:lnTo>
                  <a:pt x="855" y="30"/>
                </a:lnTo>
                <a:lnTo>
                  <a:pt x="886" y="40"/>
                </a:lnTo>
                <a:lnTo>
                  <a:pt x="916" y="52"/>
                </a:lnTo>
                <a:lnTo>
                  <a:pt x="945" y="66"/>
                </a:lnTo>
                <a:lnTo>
                  <a:pt x="974" y="80"/>
                </a:lnTo>
                <a:lnTo>
                  <a:pt x="1001" y="95"/>
                </a:lnTo>
                <a:lnTo>
                  <a:pt x="1028" y="113"/>
                </a:lnTo>
                <a:lnTo>
                  <a:pt x="1054" y="131"/>
                </a:lnTo>
                <a:lnTo>
                  <a:pt x="1078" y="151"/>
                </a:lnTo>
                <a:lnTo>
                  <a:pt x="1103" y="172"/>
                </a:lnTo>
                <a:lnTo>
                  <a:pt x="1125" y="194"/>
                </a:lnTo>
                <a:lnTo>
                  <a:pt x="1148" y="216"/>
                </a:lnTo>
                <a:lnTo>
                  <a:pt x="1168" y="241"/>
                </a:lnTo>
                <a:lnTo>
                  <a:pt x="1187" y="265"/>
                </a:lnTo>
                <a:lnTo>
                  <a:pt x="1206" y="291"/>
                </a:lnTo>
                <a:lnTo>
                  <a:pt x="1223" y="319"/>
                </a:lnTo>
                <a:lnTo>
                  <a:pt x="1239" y="346"/>
                </a:lnTo>
                <a:lnTo>
                  <a:pt x="1254" y="374"/>
                </a:lnTo>
                <a:lnTo>
                  <a:pt x="1266" y="404"/>
                </a:lnTo>
                <a:lnTo>
                  <a:pt x="1278" y="433"/>
                </a:lnTo>
                <a:lnTo>
                  <a:pt x="1289" y="464"/>
                </a:lnTo>
                <a:lnTo>
                  <a:pt x="1298" y="496"/>
                </a:lnTo>
                <a:lnTo>
                  <a:pt x="1305" y="528"/>
                </a:lnTo>
                <a:lnTo>
                  <a:pt x="1311" y="561"/>
                </a:lnTo>
                <a:lnTo>
                  <a:pt x="1315" y="593"/>
                </a:lnTo>
                <a:lnTo>
                  <a:pt x="1317" y="627"/>
                </a:lnTo>
                <a:lnTo>
                  <a:pt x="1318" y="661"/>
                </a:lnTo>
                <a:close/>
              </a:path>
            </a:pathLst>
          </a:custGeom>
          <a:gradFill flip="none" rotWithShape="1">
            <a:gsLst>
              <a:gs pos="52000">
                <a:schemeClr val="accent4">
                  <a:alpha val="0"/>
                </a:schemeClr>
              </a:gs>
              <a:gs pos="0">
                <a:schemeClr val="accent4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1270000" sx="98000" sy="980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4ED2B7B8-6AAD-4AFF-B1F4-E0146DE41C23}"/>
              </a:ext>
            </a:extLst>
          </p:cNvPr>
          <p:cNvSpPr/>
          <p:nvPr userDrawn="1"/>
        </p:nvSpPr>
        <p:spPr>
          <a:xfrm rot="12594811">
            <a:off x="-8282718" y="-4689073"/>
            <a:ext cx="23971216" cy="12670428"/>
          </a:xfrm>
          <a:prstGeom prst="ellipse">
            <a:avLst/>
          </a:prstGeom>
          <a:gradFill>
            <a:gsLst>
              <a:gs pos="100000">
                <a:schemeClr val="accent4">
                  <a:lumMod val="20000"/>
                  <a:lumOff val="80000"/>
                  <a:alpha val="0"/>
                </a:schemeClr>
              </a:gs>
              <a:gs pos="10000">
                <a:schemeClr val="accent4"/>
              </a:gs>
            </a:gsLst>
            <a:lin ang="15600000" scaled="0"/>
          </a:gradFill>
          <a:ln w="762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85D1ACEE-59C9-4AD1-8604-FD2C20B42DCF}"/>
              </a:ext>
            </a:extLst>
          </p:cNvPr>
          <p:cNvSpPr/>
          <p:nvPr userDrawn="1"/>
        </p:nvSpPr>
        <p:spPr>
          <a:xfrm rot="7308174">
            <a:off x="-10757205" y="-8462501"/>
            <a:ext cx="15111880" cy="28590207"/>
          </a:xfrm>
          <a:prstGeom prst="ellipse">
            <a:avLst/>
          </a:prstGeom>
          <a:gradFill>
            <a:gsLst>
              <a:gs pos="64000">
                <a:schemeClr val="accent4">
                  <a:alpha val="0"/>
                </a:schemeClr>
              </a:gs>
              <a:gs pos="0">
                <a:schemeClr val="accent4"/>
              </a:gs>
            </a:gsLst>
            <a:lin ang="21594000" scaled="0"/>
          </a:gradFill>
          <a:ln w="762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26" name="Полилиния 7">
            <a:extLst>
              <a:ext uri="{FF2B5EF4-FFF2-40B4-BE49-F238E27FC236}">
                <a16:creationId xmlns:a16="http://schemas.microsoft.com/office/drawing/2014/main" id="{F6F50522-5E06-4825-B132-AECB65511040}"/>
              </a:ext>
            </a:extLst>
          </p:cNvPr>
          <p:cNvSpPr/>
          <p:nvPr userDrawn="1"/>
        </p:nvSpPr>
        <p:spPr>
          <a:xfrm>
            <a:off x="-23368000" y="-15646402"/>
            <a:ext cx="65024000" cy="41581392"/>
          </a:xfrm>
          <a:custGeom>
            <a:avLst/>
            <a:gdLst>
              <a:gd name="connsiteX0" fmla="*/ 23368001 w 65024000"/>
              <a:gd name="connsiteY0" fmla="*/ 15646402 h 41581392"/>
              <a:gd name="connsiteX1" fmla="*/ 23368001 w 65024000"/>
              <a:gd name="connsiteY1" fmla="*/ 25934985 h 41581392"/>
              <a:gd name="connsiteX2" fmla="*/ 41656000 w 65024000"/>
              <a:gd name="connsiteY2" fmla="*/ 25934985 h 41581392"/>
              <a:gd name="connsiteX3" fmla="*/ 41656000 w 65024000"/>
              <a:gd name="connsiteY3" fmla="*/ 15646402 h 41581392"/>
              <a:gd name="connsiteX4" fmla="*/ 0 w 65024000"/>
              <a:gd name="connsiteY4" fmla="*/ 0 h 41581392"/>
              <a:gd name="connsiteX5" fmla="*/ 65024000 w 65024000"/>
              <a:gd name="connsiteY5" fmla="*/ 0 h 41581392"/>
              <a:gd name="connsiteX6" fmla="*/ 65024000 w 65024000"/>
              <a:gd name="connsiteY6" fmla="*/ 41581392 h 41581392"/>
              <a:gd name="connsiteX7" fmla="*/ 0 w 65024000"/>
              <a:gd name="connsiteY7" fmla="*/ 41581392 h 4158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24000" h="41581392">
                <a:moveTo>
                  <a:pt x="23368001" y="15646402"/>
                </a:moveTo>
                <a:lnTo>
                  <a:pt x="23368001" y="25934985"/>
                </a:lnTo>
                <a:lnTo>
                  <a:pt x="41656000" y="25934985"/>
                </a:lnTo>
                <a:lnTo>
                  <a:pt x="41656000" y="15646402"/>
                </a:lnTo>
                <a:close/>
                <a:moveTo>
                  <a:pt x="0" y="0"/>
                </a:moveTo>
                <a:lnTo>
                  <a:pt x="65024000" y="0"/>
                </a:lnTo>
                <a:lnTo>
                  <a:pt x="65024000" y="41581392"/>
                </a:lnTo>
                <a:lnTo>
                  <a:pt x="0" y="41581392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CB09C2B-0768-4BA5-8F0F-6171F85B4C73}"/>
              </a:ext>
            </a:extLst>
          </p:cNvPr>
          <p:cNvSpPr/>
          <p:nvPr userDrawn="1"/>
        </p:nvSpPr>
        <p:spPr>
          <a:xfrm>
            <a:off x="1741714" y="3676063"/>
            <a:ext cx="3309166" cy="3309166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12000"/>
                </a:schemeClr>
              </a:gs>
              <a:gs pos="7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6CCBD8A-AF3D-4978-BC96-0D00217A7F19}"/>
              </a:ext>
            </a:extLst>
          </p:cNvPr>
          <p:cNvSpPr/>
          <p:nvPr userDrawn="1"/>
        </p:nvSpPr>
        <p:spPr>
          <a:xfrm>
            <a:off x="5573516" y="3676063"/>
            <a:ext cx="3309166" cy="3309166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12000"/>
                </a:schemeClr>
              </a:gs>
              <a:gs pos="7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99961B8-D6D0-47FD-8D29-7600EAFF5B48}"/>
              </a:ext>
            </a:extLst>
          </p:cNvPr>
          <p:cNvSpPr/>
          <p:nvPr userDrawn="1"/>
        </p:nvSpPr>
        <p:spPr>
          <a:xfrm>
            <a:off x="9405318" y="3676063"/>
            <a:ext cx="3309166" cy="3309166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12000"/>
                </a:schemeClr>
              </a:gs>
              <a:gs pos="7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3DAF154-3FE4-4A0F-8517-43B286F434AA}"/>
              </a:ext>
            </a:extLst>
          </p:cNvPr>
          <p:cNvSpPr/>
          <p:nvPr userDrawn="1"/>
        </p:nvSpPr>
        <p:spPr>
          <a:xfrm>
            <a:off x="13237120" y="3676063"/>
            <a:ext cx="3309166" cy="3309166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12000"/>
                </a:schemeClr>
              </a:gs>
              <a:gs pos="7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исунок 5">
            <a:extLst>
              <a:ext uri="{FF2B5EF4-FFF2-40B4-BE49-F238E27FC236}">
                <a16:creationId xmlns:a16="http://schemas.microsoft.com/office/drawing/2014/main" id="{A9D84C60-A3D3-4745-9605-0D7E55611B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59429" y="3893778"/>
            <a:ext cx="2873736" cy="2873736"/>
          </a:xfrm>
          <a:custGeom>
            <a:avLst/>
            <a:gdLst>
              <a:gd name="connsiteX0" fmla="*/ 0 w 2873736"/>
              <a:gd name="connsiteY0" fmla="*/ 0 h 2873736"/>
              <a:gd name="connsiteX1" fmla="*/ 2873736 w 2873736"/>
              <a:gd name="connsiteY1" fmla="*/ 0 h 2873736"/>
              <a:gd name="connsiteX2" fmla="*/ 2873736 w 2873736"/>
              <a:gd name="connsiteY2" fmla="*/ 2873736 h 2873736"/>
              <a:gd name="connsiteX3" fmla="*/ 0 w 2873736"/>
              <a:gd name="connsiteY3" fmla="*/ 2873736 h 287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736" h="2873736">
                <a:moveTo>
                  <a:pt x="0" y="0"/>
                </a:moveTo>
                <a:lnTo>
                  <a:pt x="2873736" y="0"/>
                </a:lnTo>
                <a:lnTo>
                  <a:pt x="2873736" y="2873736"/>
                </a:lnTo>
                <a:lnTo>
                  <a:pt x="0" y="2873736"/>
                </a:lnTo>
                <a:close/>
              </a:path>
            </a:pathLst>
          </a:custGeom>
          <a:solidFill>
            <a:srgbClr val="E6E6E6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33" name="Рисунок 5">
            <a:extLst>
              <a:ext uri="{FF2B5EF4-FFF2-40B4-BE49-F238E27FC236}">
                <a16:creationId xmlns:a16="http://schemas.microsoft.com/office/drawing/2014/main" id="{0002DB80-B8A7-4E43-946A-17F1AA3B39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91231" y="3893778"/>
            <a:ext cx="2873736" cy="2873736"/>
          </a:xfrm>
          <a:custGeom>
            <a:avLst/>
            <a:gdLst>
              <a:gd name="connsiteX0" fmla="*/ 0 w 2873736"/>
              <a:gd name="connsiteY0" fmla="*/ 0 h 2873736"/>
              <a:gd name="connsiteX1" fmla="*/ 2873736 w 2873736"/>
              <a:gd name="connsiteY1" fmla="*/ 0 h 2873736"/>
              <a:gd name="connsiteX2" fmla="*/ 2873736 w 2873736"/>
              <a:gd name="connsiteY2" fmla="*/ 2873736 h 2873736"/>
              <a:gd name="connsiteX3" fmla="*/ 0 w 2873736"/>
              <a:gd name="connsiteY3" fmla="*/ 2873736 h 287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736" h="2873736">
                <a:moveTo>
                  <a:pt x="0" y="0"/>
                </a:moveTo>
                <a:lnTo>
                  <a:pt x="2873736" y="0"/>
                </a:lnTo>
                <a:lnTo>
                  <a:pt x="2873736" y="2873736"/>
                </a:lnTo>
                <a:lnTo>
                  <a:pt x="0" y="2873736"/>
                </a:lnTo>
                <a:close/>
              </a:path>
            </a:pathLst>
          </a:custGeom>
          <a:solidFill>
            <a:srgbClr val="E6E6E6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34" name="Рисунок 5">
            <a:extLst>
              <a:ext uri="{FF2B5EF4-FFF2-40B4-BE49-F238E27FC236}">
                <a16:creationId xmlns:a16="http://schemas.microsoft.com/office/drawing/2014/main" id="{853EA456-DE10-4490-AC9E-D5E636F9A8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25353" y="3893778"/>
            <a:ext cx="2873736" cy="2873736"/>
          </a:xfrm>
          <a:custGeom>
            <a:avLst/>
            <a:gdLst>
              <a:gd name="connsiteX0" fmla="*/ 0 w 2873736"/>
              <a:gd name="connsiteY0" fmla="*/ 0 h 2873736"/>
              <a:gd name="connsiteX1" fmla="*/ 2873736 w 2873736"/>
              <a:gd name="connsiteY1" fmla="*/ 0 h 2873736"/>
              <a:gd name="connsiteX2" fmla="*/ 2873736 w 2873736"/>
              <a:gd name="connsiteY2" fmla="*/ 2873736 h 2873736"/>
              <a:gd name="connsiteX3" fmla="*/ 0 w 2873736"/>
              <a:gd name="connsiteY3" fmla="*/ 2873736 h 287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736" h="2873736">
                <a:moveTo>
                  <a:pt x="0" y="0"/>
                </a:moveTo>
                <a:lnTo>
                  <a:pt x="2873736" y="0"/>
                </a:lnTo>
                <a:lnTo>
                  <a:pt x="2873736" y="2873736"/>
                </a:lnTo>
                <a:lnTo>
                  <a:pt x="0" y="2873736"/>
                </a:lnTo>
                <a:close/>
              </a:path>
            </a:pathLst>
          </a:custGeom>
          <a:solidFill>
            <a:srgbClr val="E6E6E6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35" name="Рисунок 5">
            <a:extLst>
              <a:ext uri="{FF2B5EF4-FFF2-40B4-BE49-F238E27FC236}">
                <a16:creationId xmlns:a16="http://schemas.microsoft.com/office/drawing/2014/main" id="{7686724C-0C91-4237-B9EA-437E603EF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457475" y="3893778"/>
            <a:ext cx="2873736" cy="2873736"/>
          </a:xfrm>
          <a:custGeom>
            <a:avLst/>
            <a:gdLst>
              <a:gd name="connsiteX0" fmla="*/ 0 w 2873736"/>
              <a:gd name="connsiteY0" fmla="*/ 0 h 2873736"/>
              <a:gd name="connsiteX1" fmla="*/ 2873736 w 2873736"/>
              <a:gd name="connsiteY1" fmla="*/ 0 h 2873736"/>
              <a:gd name="connsiteX2" fmla="*/ 2873736 w 2873736"/>
              <a:gd name="connsiteY2" fmla="*/ 2873736 h 2873736"/>
              <a:gd name="connsiteX3" fmla="*/ 0 w 2873736"/>
              <a:gd name="connsiteY3" fmla="*/ 2873736 h 287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736" h="2873736">
                <a:moveTo>
                  <a:pt x="0" y="0"/>
                </a:moveTo>
                <a:lnTo>
                  <a:pt x="2873736" y="0"/>
                </a:lnTo>
                <a:lnTo>
                  <a:pt x="2873736" y="2873736"/>
                </a:lnTo>
                <a:lnTo>
                  <a:pt x="0" y="2873736"/>
                </a:lnTo>
                <a:close/>
              </a:path>
            </a:pathLst>
          </a:custGeom>
          <a:solidFill>
            <a:srgbClr val="E6E6E6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ru-RU" sz="100">
                <a:solidFill>
                  <a:schemeClr val="tx1"/>
                </a:solidFill>
              </a:defRPr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63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0.23793 L 2.91667E-6 8.17775E-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182 0.23793 L -9.72222E-7 8.17775E-8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8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42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6"/>
          <p:cNvSpPr>
            <a:spLocks noGrp="1"/>
          </p:cNvSpPr>
          <p:nvPr>
            <p:ph type="pic" sz="quarter" idx="14"/>
          </p:nvPr>
        </p:nvSpPr>
        <p:spPr>
          <a:xfrm>
            <a:off x="1220106" y="3143250"/>
            <a:ext cx="3216206" cy="4008976"/>
          </a:xfrm>
          <a:custGeom>
            <a:avLst/>
            <a:gdLst>
              <a:gd name="connsiteX0" fmla="*/ 0 w 3216206"/>
              <a:gd name="connsiteY0" fmla="*/ 0 h 4008976"/>
              <a:gd name="connsiteX1" fmla="*/ 3216206 w 3216206"/>
              <a:gd name="connsiteY1" fmla="*/ 2004488 h 4008976"/>
              <a:gd name="connsiteX2" fmla="*/ 0 w 3216206"/>
              <a:gd name="connsiteY2" fmla="*/ 4008976 h 400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6206" h="4008976">
                <a:moveTo>
                  <a:pt x="0" y="0"/>
                </a:moveTo>
                <a:lnTo>
                  <a:pt x="3216206" y="2004488"/>
                </a:lnTo>
                <a:lnTo>
                  <a:pt x="0" y="4008976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254000">
            <a:noFill/>
            <a:miter lim="800000"/>
          </a:ln>
          <a:effectLst>
            <a:outerShdw blurRad="1143000" dist="38100" dir="5400000" sx="109000" sy="109000" algn="t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Рисунок 6"/>
          <p:cNvSpPr>
            <a:spLocks noGrp="1"/>
          </p:cNvSpPr>
          <p:nvPr>
            <p:ph type="pic" sz="quarter" idx="15"/>
          </p:nvPr>
        </p:nvSpPr>
        <p:spPr>
          <a:xfrm>
            <a:off x="5141525" y="3143250"/>
            <a:ext cx="3216206" cy="4008976"/>
          </a:xfrm>
          <a:custGeom>
            <a:avLst/>
            <a:gdLst>
              <a:gd name="connsiteX0" fmla="*/ 0 w 3216206"/>
              <a:gd name="connsiteY0" fmla="*/ 0 h 4008976"/>
              <a:gd name="connsiteX1" fmla="*/ 3216206 w 3216206"/>
              <a:gd name="connsiteY1" fmla="*/ 2004488 h 4008976"/>
              <a:gd name="connsiteX2" fmla="*/ 0 w 3216206"/>
              <a:gd name="connsiteY2" fmla="*/ 4008976 h 400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6206" h="4008976">
                <a:moveTo>
                  <a:pt x="0" y="0"/>
                </a:moveTo>
                <a:lnTo>
                  <a:pt x="3216206" y="2004488"/>
                </a:lnTo>
                <a:lnTo>
                  <a:pt x="0" y="4008976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254000">
            <a:noFill/>
            <a:miter lim="800000"/>
          </a:ln>
          <a:effectLst>
            <a:outerShdw blurRad="1143000" dist="38100" dir="5400000" sx="109000" sy="109000" algn="t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Рисунок 6"/>
          <p:cNvSpPr>
            <a:spLocks noGrp="1"/>
          </p:cNvSpPr>
          <p:nvPr>
            <p:ph type="pic" sz="quarter" idx="16"/>
          </p:nvPr>
        </p:nvSpPr>
        <p:spPr>
          <a:xfrm>
            <a:off x="9062944" y="3143250"/>
            <a:ext cx="3216206" cy="4008976"/>
          </a:xfrm>
          <a:custGeom>
            <a:avLst/>
            <a:gdLst>
              <a:gd name="connsiteX0" fmla="*/ 0 w 3216206"/>
              <a:gd name="connsiteY0" fmla="*/ 0 h 4008976"/>
              <a:gd name="connsiteX1" fmla="*/ 3216206 w 3216206"/>
              <a:gd name="connsiteY1" fmla="*/ 2004488 h 4008976"/>
              <a:gd name="connsiteX2" fmla="*/ 0 w 3216206"/>
              <a:gd name="connsiteY2" fmla="*/ 4008976 h 400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6206" h="4008976">
                <a:moveTo>
                  <a:pt x="0" y="0"/>
                </a:moveTo>
                <a:lnTo>
                  <a:pt x="3216206" y="2004488"/>
                </a:lnTo>
                <a:lnTo>
                  <a:pt x="0" y="4008976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254000">
            <a:noFill/>
            <a:miter lim="800000"/>
          </a:ln>
          <a:effectLst>
            <a:outerShdw blurRad="1143000" dist="38100" dir="5400000" sx="109000" sy="109000" algn="t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Рисунок 6"/>
          <p:cNvSpPr>
            <a:spLocks noGrp="1"/>
          </p:cNvSpPr>
          <p:nvPr>
            <p:ph type="pic" sz="quarter" idx="17"/>
          </p:nvPr>
        </p:nvSpPr>
        <p:spPr>
          <a:xfrm>
            <a:off x="12984363" y="3143250"/>
            <a:ext cx="3216206" cy="4008976"/>
          </a:xfrm>
          <a:custGeom>
            <a:avLst/>
            <a:gdLst>
              <a:gd name="connsiteX0" fmla="*/ 0 w 3216206"/>
              <a:gd name="connsiteY0" fmla="*/ 0 h 4008976"/>
              <a:gd name="connsiteX1" fmla="*/ 3216206 w 3216206"/>
              <a:gd name="connsiteY1" fmla="*/ 2004488 h 4008976"/>
              <a:gd name="connsiteX2" fmla="*/ 0 w 3216206"/>
              <a:gd name="connsiteY2" fmla="*/ 4008976 h 400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6206" h="4008976">
                <a:moveTo>
                  <a:pt x="0" y="0"/>
                </a:moveTo>
                <a:lnTo>
                  <a:pt x="3216206" y="2004488"/>
                </a:lnTo>
                <a:lnTo>
                  <a:pt x="0" y="4008976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254000">
            <a:noFill/>
            <a:miter lim="800000"/>
          </a:ln>
          <a:effectLst>
            <a:outerShdw blurRad="1143000" dist="38100" dir="5400000" sx="109000" sy="109000" algn="t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38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9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D67E2A0-7B0B-40ED-AF2D-9B20018DA0E7}"/>
              </a:ext>
            </a:extLst>
          </p:cNvPr>
          <p:cNvSpPr/>
          <p:nvPr userDrawn="1"/>
        </p:nvSpPr>
        <p:spPr>
          <a:xfrm>
            <a:off x="-730" y="0"/>
            <a:ext cx="18288730" cy="10288588"/>
          </a:xfrm>
          <a:prstGeom prst="rect">
            <a:avLst/>
          </a:prstGeom>
          <a:solidFill>
            <a:srgbClr val="EEF0F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3CBEAEC9-55AA-4939-BF5E-179A03D17BB2}"/>
              </a:ext>
            </a:extLst>
          </p:cNvPr>
          <p:cNvSpPr/>
          <p:nvPr userDrawn="1"/>
        </p:nvSpPr>
        <p:spPr>
          <a:xfrm>
            <a:off x="1" y="3876675"/>
            <a:ext cx="36575999" cy="601686"/>
          </a:xfrm>
          <a:custGeom>
            <a:avLst/>
            <a:gdLst>
              <a:gd name="connsiteX0" fmla="*/ 0 w 36575999"/>
              <a:gd name="connsiteY0" fmla="*/ 0 h 230762"/>
              <a:gd name="connsiteX1" fmla="*/ 18287999 w 36575999"/>
              <a:gd name="connsiteY1" fmla="*/ 0 h 230762"/>
              <a:gd name="connsiteX2" fmla="*/ 36575999 w 36575999"/>
              <a:gd name="connsiteY2" fmla="*/ 0 h 230762"/>
              <a:gd name="connsiteX3" fmla="*/ 36575999 w 36575999"/>
              <a:gd name="connsiteY3" fmla="*/ 230762 h 230762"/>
              <a:gd name="connsiteX4" fmla="*/ 18287999 w 36575999"/>
              <a:gd name="connsiteY4" fmla="*/ 230762 h 230762"/>
              <a:gd name="connsiteX5" fmla="*/ 0 w 36575999"/>
              <a:gd name="connsiteY5" fmla="*/ 230762 h 23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5999" h="230762">
                <a:moveTo>
                  <a:pt x="0" y="0"/>
                </a:moveTo>
                <a:lnTo>
                  <a:pt x="18287999" y="0"/>
                </a:lnTo>
                <a:lnTo>
                  <a:pt x="36575999" y="0"/>
                </a:lnTo>
                <a:lnTo>
                  <a:pt x="36575999" y="230762"/>
                </a:lnTo>
                <a:lnTo>
                  <a:pt x="18287999" y="230762"/>
                </a:lnTo>
                <a:lnTo>
                  <a:pt x="0" y="230762"/>
                </a:lnTo>
                <a:close/>
              </a:path>
            </a:pathLst>
          </a:custGeom>
          <a:solidFill>
            <a:schemeClr val="accent4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477235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896901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11860787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4280453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8A046F9A-E178-4BE7-A952-972C8107E94E}"/>
              </a:ext>
            </a:extLst>
          </p:cNvPr>
          <p:cNvSpPr/>
          <p:nvPr userDrawn="1"/>
        </p:nvSpPr>
        <p:spPr>
          <a:xfrm>
            <a:off x="-23368000" y="-15646399"/>
            <a:ext cx="65024000" cy="48463199"/>
          </a:xfrm>
          <a:custGeom>
            <a:avLst/>
            <a:gdLst>
              <a:gd name="connsiteX0" fmla="*/ 23368001 w 65024000"/>
              <a:gd name="connsiteY0" fmla="*/ 15646402 h 48463199"/>
              <a:gd name="connsiteX1" fmla="*/ 23368001 w 65024000"/>
              <a:gd name="connsiteY1" fmla="*/ 25934983 h 48463199"/>
              <a:gd name="connsiteX2" fmla="*/ 41656000 w 65024000"/>
              <a:gd name="connsiteY2" fmla="*/ 25934983 h 48463199"/>
              <a:gd name="connsiteX3" fmla="*/ 41656000 w 65024000"/>
              <a:gd name="connsiteY3" fmla="*/ 15646402 h 48463199"/>
              <a:gd name="connsiteX4" fmla="*/ 0 w 65024000"/>
              <a:gd name="connsiteY4" fmla="*/ 0 h 48463199"/>
              <a:gd name="connsiteX5" fmla="*/ 65024000 w 65024000"/>
              <a:gd name="connsiteY5" fmla="*/ 0 h 48463199"/>
              <a:gd name="connsiteX6" fmla="*/ 65024000 w 65024000"/>
              <a:gd name="connsiteY6" fmla="*/ 36677599 h 48463199"/>
              <a:gd name="connsiteX7" fmla="*/ 65024000 w 65024000"/>
              <a:gd name="connsiteY7" fmla="*/ 41581391 h 48463199"/>
              <a:gd name="connsiteX8" fmla="*/ 65024000 w 65024000"/>
              <a:gd name="connsiteY8" fmla="*/ 48463199 h 48463199"/>
              <a:gd name="connsiteX9" fmla="*/ 0 w 65024000"/>
              <a:gd name="connsiteY9" fmla="*/ 48463199 h 48463199"/>
              <a:gd name="connsiteX10" fmla="*/ 0 w 65024000"/>
              <a:gd name="connsiteY10" fmla="*/ 41581391 h 48463199"/>
              <a:gd name="connsiteX11" fmla="*/ 0 w 65024000"/>
              <a:gd name="connsiteY11" fmla="*/ 36677599 h 4846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024000" h="48463199">
                <a:moveTo>
                  <a:pt x="23368001" y="15646402"/>
                </a:moveTo>
                <a:lnTo>
                  <a:pt x="23368001" y="25934983"/>
                </a:lnTo>
                <a:lnTo>
                  <a:pt x="41656000" y="25934983"/>
                </a:lnTo>
                <a:lnTo>
                  <a:pt x="41656000" y="15646402"/>
                </a:lnTo>
                <a:close/>
                <a:moveTo>
                  <a:pt x="0" y="0"/>
                </a:moveTo>
                <a:lnTo>
                  <a:pt x="65024000" y="0"/>
                </a:lnTo>
                <a:lnTo>
                  <a:pt x="65024000" y="36677599"/>
                </a:lnTo>
                <a:lnTo>
                  <a:pt x="65024000" y="41581391"/>
                </a:lnTo>
                <a:lnTo>
                  <a:pt x="65024000" y="48463199"/>
                </a:lnTo>
                <a:lnTo>
                  <a:pt x="0" y="48463199"/>
                </a:lnTo>
                <a:lnTo>
                  <a:pt x="0" y="41581391"/>
                </a:lnTo>
                <a:lnTo>
                  <a:pt x="0" y="366775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43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217892-78B8-40CF-A9CC-1833A638FB65}"/>
              </a:ext>
            </a:extLst>
          </p:cNvPr>
          <p:cNvSpPr/>
          <p:nvPr userDrawn="1"/>
        </p:nvSpPr>
        <p:spPr>
          <a:xfrm>
            <a:off x="-730" y="0"/>
            <a:ext cx="18288730" cy="10288588"/>
          </a:xfrm>
          <a:prstGeom prst="rect">
            <a:avLst/>
          </a:prstGeom>
          <a:solidFill>
            <a:srgbClr val="EEF0F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760450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4180116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9144000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1563666" y="7404680"/>
            <a:ext cx="2247098" cy="2247099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 dirty="0"/>
            </a:lvl1pPr>
          </a:lstStyle>
          <a:p>
            <a:pPr lvl="0"/>
            <a:endParaRPr lang="en-US" dirty="0"/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B86D25E9-29DD-47C2-BEC5-6E2B52016A32}"/>
              </a:ext>
            </a:extLst>
          </p:cNvPr>
          <p:cNvSpPr/>
          <p:nvPr userDrawn="1"/>
        </p:nvSpPr>
        <p:spPr>
          <a:xfrm>
            <a:off x="-18288000" y="3876675"/>
            <a:ext cx="36575999" cy="601686"/>
          </a:xfrm>
          <a:custGeom>
            <a:avLst/>
            <a:gdLst>
              <a:gd name="connsiteX0" fmla="*/ 0 w 36575999"/>
              <a:gd name="connsiteY0" fmla="*/ 0 h 230762"/>
              <a:gd name="connsiteX1" fmla="*/ 18287999 w 36575999"/>
              <a:gd name="connsiteY1" fmla="*/ 0 h 230762"/>
              <a:gd name="connsiteX2" fmla="*/ 36575999 w 36575999"/>
              <a:gd name="connsiteY2" fmla="*/ 0 h 230762"/>
              <a:gd name="connsiteX3" fmla="*/ 36575999 w 36575999"/>
              <a:gd name="connsiteY3" fmla="*/ 230762 h 230762"/>
              <a:gd name="connsiteX4" fmla="*/ 18287999 w 36575999"/>
              <a:gd name="connsiteY4" fmla="*/ 230762 h 230762"/>
              <a:gd name="connsiteX5" fmla="*/ 0 w 36575999"/>
              <a:gd name="connsiteY5" fmla="*/ 230762 h 23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5999" h="230762">
                <a:moveTo>
                  <a:pt x="0" y="0"/>
                </a:moveTo>
                <a:lnTo>
                  <a:pt x="18287999" y="0"/>
                </a:lnTo>
                <a:lnTo>
                  <a:pt x="36575999" y="0"/>
                </a:lnTo>
                <a:lnTo>
                  <a:pt x="36575999" y="230762"/>
                </a:lnTo>
                <a:lnTo>
                  <a:pt x="18287999" y="230762"/>
                </a:lnTo>
                <a:lnTo>
                  <a:pt x="0" y="230762"/>
                </a:lnTo>
                <a:close/>
              </a:path>
            </a:pathLst>
          </a:custGeom>
          <a:solidFill>
            <a:schemeClr val="accent4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8B99FA26-86BB-4EDA-B0D0-514FD9C63027}"/>
              </a:ext>
            </a:extLst>
          </p:cNvPr>
          <p:cNvSpPr/>
          <p:nvPr userDrawn="1"/>
        </p:nvSpPr>
        <p:spPr>
          <a:xfrm>
            <a:off x="-23368000" y="-15646399"/>
            <a:ext cx="65024000" cy="48463199"/>
          </a:xfrm>
          <a:custGeom>
            <a:avLst/>
            <a:gdLst>
              <a:gd name="connsiteX0" fmla="*/ 23368001 w 65024000"/>
              <a:gd name="connsiteY0" fmla="*/ 15646402 h 48463199"/>
              <a:gd name="connsiteX1" fmla="*/ 23368001 w 65024000"/>
              <a:gd name="connsiteY1" fmla="*/ 25934983 h 48463199"/>
              <a:gd name="connsiteX2" fmla="*/ 41656000 w 65024000"/>
              <a:gd name="connsiteY2" fmla="*/ 25934983 h 48463199"/>
              <a:gd name="connsiteX3" fmla="*/ 41656000 w 65024000"/>
              <a:gd name="connsiteY3" fmla="*/ 15646402 h 48463199"/>
              <a:gd name="connsiteX4" fmla="*/ 0 w 65024000"/>
              <a:gd name="connsiteY4" fmla="*/ 0 h 48463199"/>
              <a:gd name="connsiteX5" fmla="*/ 65024000 w 65024000"/>
              <a:gd name="connsiteY5" fmla="*/ 0 h 48463199"/>
              <a:gd name="connsiteX6" fmla="*/ 65024000 w 65024000"/>
              <a:gd name="connsiteY6" fmla="*/ 36677599 h 48463199"/>
              <a:gd name="connsiteX7" fmla="*/ 65024000 w 65024000"/>
              <a:gd name="connsiteY7" fmla="*/ 41581391 h 48463199"/>
              <a:gd name="connsiteX8" fmla="*/ 65024000 w 65024000"/>
              <a:gd name="connsiteY8" fmla="*/ 48463199 h 48463199"/>
              <a:gd name="connsiteX9" fmla="*/ 0 w 65024000"/>
              <a:gd name="connsiteY9" fmla="*/ 48463199 h 48463199"/>
              <a:gd name="connsiteX10" fmla="*/ 0 w 65024000"/>
              <a:gd name="connsiteY10" fmla="*/ 41581391 h 48463199"/>
              <a:gd name="connsiteX11" fmla="*/ 0 w 65024000"/>
              <a:gd name="connsiteY11" fmla="*/ 36677599 h 4846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024000" h="48463199">
                <a:moveTo>
                  <a:pt x="23368001" y="15646402"/>
                </a:moveTo>
                <a:lnTo>
                  <a:pt x="23368001" y="25934983"/>
                </a:lnTo>
                <a:lnTo>
                  <a:pt x="41656000" y="25934983"/>
                </a:lnTo>
                <a:lnTo>
                  <a:pt x="41656000" y="15646402"/>
                </a:lnTo>
                <a:close/>
                <a:moveTo>
                  <a:pt x="0" y="0"/>
                </a:moveTo>
                <a:lnTo>
                  <a:pt x="65024000" y="0"/>
                </a:lnTo>
                <a:lnTo>
                  <a:pt x="65024000" y="36677599"/>
                </a:lnTo>
                <a:lnTo>
                  <a:pt x="65024000" y="41581391"/>
                </a:lnTo>
                <a:lnTo>
                  <a:pt x="65024000" y="48463199"/>
                </a:lnTo>
                <a:lnTo>
                  <a:pt x="0" y="48463199"/>
                </a:lnTo>
                <a:lnTo>
                  <a:pt x="0" y="41581391"/>
                </a:lnTo>
                <a:lnTo>
                  <a:pt x="0" y="366775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4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Grp="1" noEditPoints="1"/>
          </p:cNvSpPr>
          <p:nvPr>
            <p:ph type="pic" sz="quarter" idx="10"/>
          </p:nvPr>
        </p:nvSpPr>
        <p:spPr bwMode="auto">
          <a:xfrm>
            <a:off x="0" y="0"/>
            <a:ext cx="18288000" cy="10288588"/>
          </a:xfrm>
          <a:custGeom>
            <a:avLst/>
            <a:gdLst>
              <a:gd name="T0" fmla="*/ 7585 w 7934"/>
              <a:gd name="T1" fmla="*/ 4341 h 4520"/>
              <a:gd name="T2" fmla="*/ 6728 w 7934"/>
              <a:gd name="T3" fmla="*/ 4520 h 4520"/>
              <a:gd name="T4" fmla="*/ 6526 w 7934"/>
              <a:gd name="T5" fmla="*/ 4317 h 4520"/>
              <a:gd name="T6" fmla="*/ 4500 w 7934"/>
              <a:gd name="T7" fmla="*/ 4317 h 4520"/>
              <a:gd name="T8" fmla="*/ 4250 w 7934"/>
              <a:gd name="T9" fmla="*/ 4520 h 4520"/>
              <a:gd name="T10" fmla="*/ 3440 w 7934"/>
              <a:gd name="T11" fmla="*/ 4341 h 4520"/>
              <a:gd name="T12" fmla="*/ 2583 w 7934"/>
              <a:gd name="T13" fmla="*/ 4520 h 4520"/>
              <a:gd name="T14" fmla="*/ 2380 w 7934"/>
              <a:gd name="T15" fmla="*/ 4317 h 4520"/>
              <a:gd name="T16" fmla="*/ 355 w 7934"/>
              <a:gd name="T17" fmla="*/ 4317 h 4520"/>
              <a:gd name="T18" fmla="*/ 104 w 7934"/>
              <a:gd name="T19" fmla="*/ 4520 h 4520"/>
              <a:gd name="T20" fmla="*/ 826 w 7934"/>
              <a:gd name="T21" fmla="*/ 3801 h 4520"/>
              <a:gd name="T22" fmla="*/ 0 w 7934"/>
              <a:gd name="T23" fmla="*/ 2605 h 4520"/>
              <a:gd name="T24" fmla="*/ 0 w 7934"/>
              <a:gd name="T25" fmla="*/ 2558 h 4520"/>
              <a:gd name="T26" fmla="*/ 0 w 7934"/>
              <a:gd name="T27" fmla="*/ 912 h 4520"/>
              <a:gd name="T28" fmla="*/ 0 w 7934"/>
              <a:gd name="T29" fmla="*/ 865 h 4520"/>
              <a:gd name="T30" fmla="*/ 331 w 7934"/>
              <a:gd name="T31" fmla="*/ 161 h 4520"/>
              <a:gd name="T32" fmla="*/ 1206 w 7934"/>
              <a:gd name="T33" fmla="*/ 0 h 4520"/>
              <a:gd name="T34" fmla="*/ 1391 w 7934"/>
              <a:gd name="T35" fmla="*/ 185 h 4520"/>
              <a:gd name="T36" fmla="*/ 3416 w 7934"/>
              <a:gd name="T37" fmla="*/ 185 h 4520"/>
              <a:gd name="T38" fmla="*/ 3649 w 7934"/>
              <a:gd name="T39" fmla="*/ 0 h 4520"/>
              <a:gd name="T40" fmla="*/ 4477 w 7934"/>
              <a:gd name="T41" fmla="*/ 161 h 4520"/>
              <a:gd name="T42" fmla="*/ 5351 w 7934"/>
              <a:gd name="T43" fmla="*/ 0 h 4520"/>
              <a:gd name="T44" fmla="*/ 5536 w 7934"/>
              <a:gd name="T45" fmla="*/ 185 h 4520"/>
              <a:gd name="T46" fmla="*/ 7562 w 7934"/>
              <a:gd name="T47" fmla="*/ 185 h 4520"/>
              <a:gd name="T48" fmla="*/ 7794 w 7934"/>
              <a:gd name="T49" fmla="*/ 0 h 4520"/>
              <a:gd name="T50" fmla="*/ 7091 w 7934"/>
              <a:gd name="T51" fmla="*/ 701 h 4520"/>
              <a:gd name="T52" fmla="*/ 7934 w 7934"/>
              <a:gd name="T53" fmla="*/ 1880 h 4520"/>
              <a:gd name="T54" fmla="*/ 7934 w 7934"/>
              <a:gd name="T55" fmla="*/ 1927 h 4520"/>
              <a:gd name="T56" fmla="*/ 7934 w 7934"/>
              <a:gd name="T57" fmla="*/ 3608 h 4520"/>
              <a:gd name="T58" fmla="*/ 7934 w 7934"/>
              <a:gd name="T59" fmla="*/ 3655 h 4520"/>
              <a:gd name="T60" fmla="*/ 7044 w 7934"/>
              <a:gd name="T61" fmla="*/ 3801 h 4520"/>
              <a:gd name="T62" fmla="*/ 6573 w 7934"/>
              <a:gd name="T63" fmla="*/ 1218 h 4520"/>
              <a:gd name="T64" fmla="*/ 5513 w 7934"/>
              <a:gd name="T65" fmla="*/ 3261 h 4520"/>
              <a:gd name="T66" fmla="*/ 4477 w 7934"/>
              <a:gd name="T67" fmla="*/ 1242 h 4520"/>
              <a:gd name="T68" fmla="*/ 3464 w 7934"/>
              <a:gd name="T69" fmla="*/ 1218 h 4520"/>
              <a:gd name="T70" fmla="*/ 4452 w 7934"/>
              <a:gd name="T71" fmla="*/ 3284 h 4520"/>
              <a:gd name="T72" fmla="*/ 2946 w 7934"/>
              <a:gd name="T73" fmla="*/ 2767 h 4520"/>
              <a:gd name="T74" fmla="*/ 2922 w 7934"/>
              <a:gd name="T75" fmla="*/ 2744 h 4520"/>
              <a:gd name="T76" fmla="*/ 1885 w 7934"/>
              <a:gd name="T77" fmla="*/ 725 h 4520"/>
              <a:gd name="T78" fmla="*/ 873 w 7934"/>
              <a:gd name="T79" fmla="*/ 701 h 4520"/>
              <a:gd name="T80" fmla="*/ 2380 w 7934"/>
              <a:gd name="T81" fmla="*/ 3284 h 4520"/>
              <a:gd name="T82" fmla="*/ 355 w 7934"/>
              <a:gd name="T83" fmla="*/ 2251 h 4520"/>
              <a:gd name="T84" fmla="*/ 7067 w 7934"/>
              <a:gd name="T85" fmla="*/ 3777 h 4520"/>
              <a:gd name="T86" fmla="*/ 6031 w 7934"/>
              <a:gd name="T87" fmla="*/ 725 h 4520"/>
              <a:gd name="T88" fmla="*/ 3982 w 7934"/>
              <a:gd name="T89" fmla="*/ 2767 h 4520"/>
              <a:gd name="T90" fmla="*/ 7044 w 7934"/>
              <a:gd name="T91" fmla="*/ 2767 h 4520"/>
              <a:gd name="T92" fmla="*/ 6054 w 7934"/>
              <a:gd name="T93" fmla="*/ 1734 h 4520"/>
              <a:gd name="T94" fmla="*/ 4995 w 7934"/>
              <a:gd name="T95" fmla="*/ 3777 h 4520"/>
              <a:gd name="T96" fmla="*/ 5513 w 7934"/>
              <a:gd name="T97" fmla="*/ 209 h 4520"/>
              <a:gd name="T98" fmla="*/ 5018 w 7934"/>
              <a:gd name="T99" fmla="*/ 3801 h 4520"/>
              <a:gd name="T100" fmla="*/ 4970 w 7934"/>
              <a:gd name="T101" fmla="*/ 701 h 4520"/>
              <a:gd name="T102" fmla="*/ 2427 w 7934"/>
              <a:gd name="T103" fmla="*/ 1218 h 4520"/>
              <a:gd name="T104" fmla="*/ 2403 w 7934"/>
              <a:gd name="T105" fmla="*/ 1195 h 4520"/>
              <a:gd name="T106" fmla="*/ 2922 w 7934"/>
              <a:gd name="T107" fmla="*/ 2792 h 4520"/>
              <a:gd name="T108" fmla="*/ 1909 w 7934"/>
              <a:gd name="T109" fmla="*/ 2767 h 4520"/>
              <a:gd name="T110" fmla="*/ 1862 w 7934"/>
              <a:gd name="T111" fmla="*/ 1734 h 4520"/>
              <a:gd name="T112" fmla="*/ 873 w 7934"/>
              <a:gd name="T113" fmla="*/ 3801 h 4520"/>
              <a:gd name="T114" fmla="*/ 849 w 7934"/>
              <a:gd name="T115" fmla="*/ 3777 h 4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934" h="4520">
                <a:moveTo>
                  <a:pt x="7934" y="4520"/>
                </a:moveTo>
                <a:lnTo>
                  <a:pt x="7812" y="4520"/>
                </a:lnTo>
                <a:lnTo>
                  <a:pt x="7609" y="4317"/>
                </a:lnTo>
                <a:lnTo>
                  <a:pt x="7934" y="3993"/>
                </a:lnTo>
                <a:lnTo>
                  <a:pt x="7934" y="4520"/>
                </a:lnTo>
                <a:close/>
                <a:moveTo>
                  <a:pt x="7764" y="4520"/>
                </a:moveTo>
                <a:lnTo>
                  <a:pt x="7406" y="4520"/>
                </a:lnTo>
                <a:lnTo>
                  <a:pt x="7585" y="4341"/>
                </a:lnTo>
                <a:lnTo>
                  <a:pt x="7764" y="4520"/>
                </a:lnTo>
                <a:close/>
                <a:moveTo>
                  <a:pt x="7358" y="4520"/>
                </a:moveTo>
                <a:lnTo>
                  <a:pt x="6776" y="4520"/>
                </a:lnTo>
                <a:lnTo>
                  <a:pt x="6573" y="4317"/>
                </a:lnTo>
                <a:lnTo>
                  <a:pt x="7067" y="3825"/>
                </a:lnTo>
                <a:lnTo>
                  <a:pt x="7562" y="4317"/>
                </a:lnTo>
                <a:lnTo>
                  <a:pt x="7358" y="4520"/>
                </a:lnTo>
                <a:close/>
                <a:moveTo>
                  <a:pt x="6728" y="4520"/>
                </a:moveTo>
                <a:lnTo>
                  <a:pt x="6370" y="4520"/>
                </a:lnTo>
                <a:lnTo>
                  <a:pt x="6549" y="4341"/>
                </a:lnTo>
                <a:lnTo>
                  <a:pt x="6728" y="4520"/>
                </a:lnTo>
                <a:close/>
                <a:moveTo>
                  <a:pt x="6322" y="4520"/>
                </a:moveTo>
                <a:lnTo>
                  <a:pt x="5739" y="4520"/>
                </a:lnTo>
                <a:lnTo>
                  <a:pt x="5536" y="4317"/>
                </a:lnTo>
                <a:lnTo>
                  <a:pt x="6031" y="3825"/>
                </a:lnTo>
                <a:lnTo>
                  <a:pt x="6526" y="4317"/>
                </a:lnTo>
                <a:lnTo>
                  <a:pt x="6322" y="4520"/>
                </a:lnTo>
                <a:close/>
                <a:moveTo>
                  <a:pt x="5692" y="4520"/>
                </a:moveTo>
                <a:lnTo>
                  <a:pt x="5334" y="4520"/>
                </a:lnTo>
                <a:lnTo>
                  <a:pt x="5513" y="4341"/>
                </a:lnTo>
                <a:lnTo>
                  <a:pt x="5692" y="4520"/>
                </a:lnTo>
                <a:close/>
                <a:moveTo>
                  <a:pt x="5286" y="4520"/>
                </a:moveTo>
                <a:lnTo>
                  <a:pt x="4703" y="4520"/>
                </a:lnTo>
                <a:lnTo>
                  <a:pt x="4500" y="4317"/>
                </a:lnTo>
                <a:lnTo>
                  <a:pt x="4995" y="3825"/>
                </a:lnTo>
                <a:lnTo>
                  <a:pt x="5489" y="4317"/>
                </a:lnTo>
                <a:lnTo>
                  <a:pt x="5286" y="4520"/>
                </a:lnTo>
                <a:close/>
                <a:moveTo>
                  <a:pt x="4656" y="4520"/>
                </a:moveTo>
                <a:lnTo>
                  <a:pt x="4297" y="4520"/>
                </a:lnTo>
                <a:lnTo>
                  <a:pt x="4477" y="4341"/>
                </a:lnTo>
                <a:lnTo>
                  <a:pt x="4656" y="4520"/>
                </a:lnTo>
                <a:close/>
                <a:moveTo>
                  <a:pt x="4250" y="4520"/>
                </a:moveTo>
                <a:lnTo>
                  <a:pt x="3667" y="4520"/>
                </a:lnTo>
                <a:lnTo>
                  <a:pt x="3464" y="4317"/>
                </a:lnTo>
                <a:lnTo>
                  <a:pt x="3958" y="3825"/>
                </a:lnTo>
                <a:lnTo>
                  <a:pt x="4452" y="4317"/>
                </a:lnTo>
                <a:lnTo>
                  <a:pt x="4250" y="4520"/>
                </a:lnTo>
                <a:close/>
                <a:moveTo>
                  <a:pt x="3619" y="4520"/>
                </a:moveTo>
                <a:lnTo>
                  <a:pt x="3260" y="4520"/>
                </a:lnTo>
                <a:lnTo>
                  <a:pt x="3440" y="4341"/>
                </a:lnTo>
                <a:lnTo>
                  <a:pt x="3619" y="4520"/>
                </a:lnTo>
                <a:close/>
                <a:moveTo>
                  <a:pt x="3214" y="4520"/>
                </a:moveTo>
                <a:lnTo>
                  <a:pt x="2630" y="4520"/>
                </a:lnTo>
                <a:lnTo>
                  <a:pt x="2427" y="4317"/>
                </a:lnTo>
                <a:lnTo>
                  <a:pt x="2922" y="3825"/>
                </a:lnTo>
                <a:lnTo>
                  <a:pt x="3416" y="4317"/>
                </a:lnTo>
                <a:lnTo>
                  <a:pt x="3214" y="4520"/>
                </a:lnTo>
                <a:close/>
                <a:moveTo>
                  <a:pt x="2583" y="4520"/>
                </a:moveTo>
                <a:lnTo>
                  <a:pt x="2224" y="4520"/>
                </a:lnTo>
                <a:lnTo>
                  <a:pt x="2403" y="4341"/>
                </a:lnTo>
                <a:lnTo>
                  <a:pt x="2583" y="4520"/>
                </a:lnTo>
                <a:close/>
                <a:moveTo>
                  <a:pt x="2177" y="4520"/>
                </a:moveTo>
                <a:lnTo>
                  <a:pt x="1594" y="4520"/>
                </a:lnTo>
                <a:lnTo>
                  <a:pt x="1391" y="4317"/>
                </a:lnTo>
                <a:lnTo>
                  <a:pt x="1885" y="3825"/>
                </a:lnTo>
                <a:lnTo>
                  <a:pt x="2380" y="4317"/>
                </a:lnTo>
                <a:lnTo>
                  <a:pt x="2177" y="4520"/>
                </a:lnTo>
                <a:close/>
                <a:moveTo>
                  <a:pt x="1546" y="4520"/>
                </a:moveTo>
                <a:lnTo>
                  <a:pt x="1188" y="4520"/>
                </a:lnTo>
                <a:lnTo>
                  <a:pt x="1367" y="4341"/>
                </a:lnTo>
                <a:lnTo>
                  <a:pt x="1546" y="4520"/>
                </a:lnTo>
                <a:close/>
                <a:moveTo>
                  <a:pt x="1140" y="4520"/>
                </a:moveTo>
                <a:lnTo>
                  <a:pt x="558" y="4520"/>
                </a:lnTo>
                <a:lnTo>
                  <a:pt x="355" y="4317"/>
                </a:lnTo>
                <a:lnTo>
                  <a:pt x="849" y="3825"/>
                </a:lnTo>
                <a:lnTo>
                  <a:pt x="1344" y="4317"/>
                </a:lnTo>
                <a:lnTo>
                  <a:pt x="1140" y="4520"/>
                </a:lnTo>
                <a:close/>
                <a:moveTo>
                  <a:pt x="510" y="4520"/>
                </a:moveTo>
                <a:lnTo>
                  <a:pt x="152" y="4520"/>
                </a:lnTo>
                <a:lnTo>
                  <a:pt x="331" y="4341"/>
                </a:lnTo>
                <a:lnTo>
                  <a:pt x="510" y="4520"/>
                </a:lnTo>
                <a:close/>
                <a:moveTo>
                  <a:pt x="104" y="4520"/>
                </a:moveTo>
                <a:lnTo>
                  <a:pt x="0" y="4520"/>
                </a:lnTo>
                <a:lnTo>
                  <a:pt x="0" y="4012"/>
                </a:lnTo>
                <a:lnTo>
                  <a:pt x="308" y="4317"/>
                </a:lnTo>
                <a:lnTo>
                  <a:pt x="104" y="4520"/>
                </a:lnTo>
                <a:close/>
                <a:moveTo>
                  <a:pt x="0" y="3964"/>
                </a:moveTo>
                <a:lnTo>
                  <a:pt x="0" y="3638"/>
                </a:lnTo>
                <a:lnTo>
                  <a:pt x="331" y="3308"/>
                </a:lnTo>
                <a:lnTo>
                  <a:pt x="826" y="3801"/>
                </a:lnTo>
                <a:lnTo>
                  <a:pt x="331" y="4294"/>
                </a:lnTo>
                <a:lnTo>
                  <a:pt x="0" y="3964"/>
                </a:lnTo>
                <a:close/>
                <a:moveTo>
                  <a:pt x="0" y="3591"/>
                </a:moveTo>
                <a:lnTo>
                  <a:pt x="0" y="2978"/>
                </a:lnTo>
                <a:lnTo>
                  <a:pt x="308" y="3284"/>
                </a:lnTo>
                <a:lnTo>
                  <a:pt x="0" y="3591"/>
                </a:lnTo>
                <a:close/>
                <a:moveTo>
                  <a:pt x="0" y="2931"/>
                </a:moveTo>
                <a:lnTo>
                  <a:pt x="0" y="2605"/>
                </a:lnTo>
                <a:lnTo>
                  <a:pt x="331" y="2275"/>
                </a:lnTo>
                <a:lnTo>
                  <a:pt x="826" y="2767"/>
                </a:lnTo>
                <a:lnTo>
                  <a:pt x="331" y="3261"/>
                </a:lnTo>
                <a:lnTo>
                  <a:pt x="0" y="2931"/>
                </a:lnTo>
                <a:close/>
                <a:moveTo>
                  <a:pt x="0" y="2558"/>
                </a:moveTo>
                <a:lnTo>
                  <a:pt x="0" y="1945"/>
                </a:lnTo>
                <a:lnTo>
                  <a:pt x="308" y="2251"/>
                </a:lnTo>
                <a:lnTo>
                  <a:pt x="0" y="2558"/>
                </a:lnTo>
                <a:close/>
                <a:moveTo>
                  <a:pt x="0" y="1898"/>
                </a:moveTo>
                <a:lnTo>
                  <a:pt x="0" y="1572"/>
                </a:lnTo>
                <a:lnTo>
                  <a:pt x="331" y="1242"/>
                </a:lnTo>
                <a:lnTo>
                  <a:pt x="826" y="1734"/>
                </a:lnTo>
                <a:lnTo>
                  <a:pt x="331" y="2228"/>
                </a:lnTo>
                <a:lnTo>
                  <a:pt x="0" y="1898"/>
                </a:lnTo>
                <a:close/>
                <a:moveTo>
                  <a:pt x="0" y="1524"/>
                </a:moveTo>
                <a:lnTo>
                  <a:pt x="0" y="912"/>
                </a:lnTo>
                <a:lnTo>
                  <a:pt x="308" y="1218"/>
                </a:lnTo>
                <a:lnTo>
                  <a:pt x="0" y="1524"/>
                </a:lnTo>
                <a:close/>
                <a:moveTo>
                  <a:pt x="0" y="865"/>
                </a:moveTo>
                <a:lnTo>
                  <a:pt x="0" y="539"/>
                </a:lnTo>
                <a:lnTo>
                  <a:pt x="331" y="209"/>
                </a:lnTo>
                <a:lnTo>
                  <a:pt x="826" y="701"/>
                </a:lnTo>
                <a:lnTo>
                  <a:pt x="331" y="1195"/>
                </a:lnTo>
                <a:lnTo>
                  <a:pt x="0" y="865"/>
                </a:lnTo>
                <a:close/>
                <a:moveTo>
                  <a:pt x="0" y="491"/>
                </a:moveTo>
                <a:lnTo>
                  <a:pt x="0" y="0"/>
                </a:lnTo>
                <a:lnTo>
                  <a:pt x="122" y="0"/>
                </a:lnTo>
                <a:lnTo>
                  <a:pt x="308" y="185"/>
                </a:lnTo>
                <a:lnTo>
                  <a:pt x="0" y="491"/>
                </a:lnTo>
                <a:close/>
                <a:moveTo>
                  <a:pt x="169" y="0"/>
                </a:moveTo>
                <a:lnTo>
                  <a:pt x="493" y="0"/>
                </a:lnTo>
                <a:lnTo>
                  <a:pt x="331" y="161"/>
                </a:lnTo>
                <a:lnTo>
                  <a:pt x="169" y="0"/>
                </a:lnTo>
                <a:close/>
                <a:moveTo>
                  <a:pt x="540" y="0"/>
                </a:moveTo>
                <a:lnTo>
                  <a:pt x="1159" y="0"/>
                </a:lnTo>
                <a:lnTo>
                  <a:pt x="1344" y="185"/>
                </a:lnTo>
                <a:lnTo>
                  <a:pt x="849" y="678"/>
                </a:lnTo>
                <a:lnTo>
                  <a:pt x="355" y="185"/>
                </a:lnTo>
                <a:lnTo>
                  <a:pt x="540" y="0"/>
                </a:lnTo>
                <a:close/>
                <a:moveTo>
                  <a:pt x="1206" y="0"/>
                </a:moveTo>
                <a:lnTo>
                  <a:pt x="1529" y="0"/>
                </a:lnTo>
                <a:lnTo>
                  <a:pt x="1367" y="161"/>
                </a:lnTo>
                <a:lnTo>
                  <a:pt x="1206" y="0"/>
                </a:lnTo>
                <a:close/>
                <a:moveTo>
                  <a:pt x="1577" y="0"/>
                </a:moveTo>
                <a:lnTo>
                  <a:pt x="2195" y="0"/>
                </a:lnTo>
                <a:lnTo>
                  <a:pt x="2380" y="185"/>
                </a:lnTo>
                <a:lnTo>
                  <a:pt x="1885" y="678"/>
                </a:lnTo>
                <a:lnTo>
                  <a:pt x="1391" y="185"/>
                </a:lnTo>
                <a:lnTo>
                  <a:pt x="1577" y="0"/>
                </a:lnTo>
                <a:close/>
                <a:moveTo>
                  <a:pt x="2242" y="0"/>
                </a:moveTo>
                <a:lnTo>
                  <a:pt x="2565" y="0"/>
                </a:lnTo>
                <a:lnTo>
                  <a:pt x="2403" y="161"/>
                </a:lnTo>
                <a:lnTo>
                  <a:pt x="2242" y="0"/>
                </a:lnTo>
                <a:close/>
                <a:moveTo>
                  <a:pt x="2613" y="0"/>
                </a:moveTo>
                <a:lnTo>
                  <a:pt x="3231" y="0"/>
                </a:lnTo>
                <a:lnTo>
                  <a:pt x="3416" y="185"/>
                </a:lnTo>
                <a:lnTo>
                  <a:pt x="2922" y="678"/>
                </a:lnTo>
                <a:lnTo>
                  <a:pt x="2427" y="185"/>
                </a:lnTo>
                <a:lnTo>
                  <a:pt x="2613" y="0"/>
                </a:lnTo>
                <a:close/>
                <a:moveTo>
                  <a:pt x="3278" y="0"/>
                </a:moveTo>
                <a:lnTo>
                  <a:pt x="3601" y="0"/>
                </a:lnTo>
                <a:lnTo>
                  <a:pt x="3440" y="161"/>
                </a:lnTo>
                <a:lnTo>
                  <a:pt x="3278" y="0"/>
                </a:lnTo>
                <a:close/>
                <a:moveTo>
                  <a:pt x="3649" y="0"/>
                </a:moveTo>
                <a:lnTo>
                  <a:pt x="4267" y="0"/>
                </a:lnTo>
                <a:lnTo>
                  <a:pt x="4452" y="185"/>
                </a:lnTo>
                <a:lnTo>
                  <a:pt x="3958" y="678"/>
                </a:lnTo>
                <a:lnTo>
                  <a:pt x="3464" y="185"/>
                </a:lnTo>
                <a:lnTo>
                  <a:pt x="3649" y="0"/>
                </a:lnTo>
                <a:close/>
                <a:moveTo>
                  <a:pt x="4315" y="0"/>
                </a:moveTo>
                <a:lnTo>
                  <a:pt x="4638" y="0"/>
                </a:lnTo>
                <a:lnTo>
                  <a:pt x="4477" y="161"/>
                </a:lnTo>
                <a:lnTo>
                  <a:pt x="4315" y="0"/>
                </a:lnTo>
                <a:close/>
                <a:moveTo>
                  <a:pt x="4685" y="0"/>
                </a:moveTo>
                <a:lnTo>
                  <a:pt x="5303" y="0"/>
                </a:lnTo>
                <a:lnTo>
                  <a:pt x="5489" y="185"/>
                </a:lnTo>
                <a:lnTo>
                  <a:pt x="4995" y="678"/>
                </a:lnTo>
                <a:lnTo>
                  <a:pt x="4500" y="185"/>
                </a:lnTo>
                <a:lnTo>
                  <a:pt x="4685" y="0"/>
                </a:lnTo>
                <a:close/>
                <a:moveTo>
                  <a:pt x="5351" y="0"/>
                </a:moveTo>
                <a:lnTo>
                  <a:pt x="5675" y="0"/>
                </a:lnTo>
                <a:lnTo>
                  <a:pt x="5513" y="161"/>
                </a:lnTo>
                <a:lnTo>
                  <a:pt x="5351" y="0"/>
                </a:lnTo>
                <a:close/>
                <a:moveTo>
                  <a:pt x="5722" y="0"/>
                </a:moveTo>
                <a:lnTo>
                  <a:pt x="6340" y="0"/>
                </a:lnTo>
                <a:lnTo>
                  <a:pt x="6526" y="185"/>
                </a:lnTo>
                <a:lnTo>
                  <a:pt x="6031" y="678"/>
                </a:lnTo>
                <a:lnTo>
                  <a:pt x="5536" y="185"/>
                </a:lnTo>
                <a:lnTo>
                  <a:pt x="5722" y="0"/>
                </a:lnTo>
                <a:close/>
                <a:moveTo>
                  <a:pt x="6387" y="0"/>
                </a:moveTo>
                <a:lnTo>
                  <a:pt x="6711" y="0"/>
                </a:lnTo>
                <a:lnTo>
                  <a:pt x="6549" y="161"/>
                </a:lnTo>
                <a:lnTo>
                  <a:pt x="6387" y="0"/>
                </a:lnTo>
                <a:close/>
                <a:moveTo>
                  <a:pt x="6758" y="0"/>
                </a:moveTo>
                <a:lnTo>
                  <a:pt x="7377" y="0"/>
                </a:lnTo>
                <a:lnTo>
                  <a:pt x="7562" y="185"/>
                </a:lnTo>
                <a:lnTo>
                  <a:pt x="7067" y="678"/>
                </a:lnTo>
                <a:lnTo>
                  <a:pt x="6573" y="185"/>
                </a:lnTo>
                <a:lnTo>
                  <a:pt x="6758" y="0"/>
                </a:lnTo>
                <a:close/>
                <a:moveTo>
                  <a:pt x="7424" y="0"/>
                </a:moveTo>
                <a:lnTo>
                  <a:pt x="7747" y="0"/>
                </a:lnTo>
                <a:lnTo>
                  <a:pt x="7585" y="161"/>
                </a:lnTo>
                <a:lnTo>
                  <a:pt x="7424" y="0"/>
                </a:lnTo>
                <a:close/>
                <a:moveTo>
                  <a:pt x="7794" y="0"/>
                </a:moveTo>
                <a:lnTo>
                  <a:pt x="7934" y="0"/>
                </a:lnTo>
                <a:lnTo>
                  <a:pt x="7934" y="509"/>
                </a:lnTo>
                <a:lnTo>
                  <a:pt x="7609" y="185"/>
                </a:lnTo>
                <a:lnTo>
                  <a:pt x="7794" y="0"/>
                </a:lnTo>
                <a:close/>
                <a:moveTo>
                  <a:pt x="7934" y="556"/>
                </a:moveTo>
                <a:lnTo>
                  <a:pt x="7934" y="846"/>
                </a:lnTo>
                <a:lnTo>
                  <a:pt x="7585" y="1195"/>
                </a:lnTo>
                <a:lnTo>
                  <a:pt x="7091" y="701"/>
                </a:lnTo>
                <a:lnTo>
                  <a:pt x="7585" y="209"/>
                </a:lnTo>
                <a:lnTo>
                  <a:pt x="7934" y="556"/>
                </a:lnTo>
                <a:close/>
                <a:moveTo>
                  <a:pt x="7934" y="894"/>
                </a:moveTo>
                <a:lnTo>
                  <a:pt x="7934" y="1542"/>
                </a:lnTo>
                <a:lnTo>
                  <a:pt x="7609" y="1218"/>
                </a:lnTo>
                <a:lnTo>
                  <a:pt x="7934" y="894"/>
                </a:lnTo>
                <a:close/>
                <a:moveTo>
                  <a:pt x="7934" y="1589"/>
                </a:moveTo>
                <a:lnTo>
                  <a:pt x="7934" y="1880"/>
                </a:lnTo>
                <a:lnTo>
                  <a:pt x="7585" y="2228"/>
                </a:lnTo>
                <a:lnTo>
                  <a:pt x="7091" y="1734"/>
                </a:lnTo>
                <a:lnTo>
                  <a:pt x="7585" y="1242"/>
                </a:lnTo>
                <a:lnTo>
                  <a:pt x="7934" y="1589"/>
                </a:lnTo>
                <a:close/>
                <a:moveTo>
                  <a:pt x="7934" y="1927"/>
                </a:moveTo>
                <a:lnTo>
                  <a:pt x="7934" y="2575"/>
                </a:lnTo>
                <a:lnTo>
                  <a:pt x="7609" y="2251"/>
                </a:lnTo>
                <a:lnTo>
                  <a:pt x="7934" y="1927"/>
                </a:lnTo>
                <a:close/>
                <a:moveTo>
                  <a:pt x="7934" y="2622"/>
                </a:moveTo>
                <a:lnTo>
                  <a:pt x="7934" y="2913"/>
                </a:lnTo>
                <a:lnTo>
                  <a:pt x="7585" y="3261"/>
                </a:lnTo>
                <a:lnTo>
                  <a:pt x="7091" y="2767"/>
                </a:lnTo>
                <a:lnTo>
                  <a:pt x="7585" y="2275"/>
                </a:lnTo>
                <a:lnTo>
                  <a:pt x="7934" y="2622"/>
                </a:lnTo>
                <a:close/>
                <a:moveTo>
                  <a:pt x="7934" y="2960"/>
                </a:moveTo>
                <a:lnTo>
                  <a:pt x="7934" y="3608"/>
                </a:lnTo>
                <a:lnTo>
                  <a:pt x="7609" y="3284"/>
                </a:lnTo>
                <a:lnTo>
                  <a:pt x="7934" y="2960"/>
                </a:lnTo>
                <a:close/>
                <a:moveTo>
                  <a:pt x="7934" y="3655"/>
                </a:moveTo>
                <a:lnTo>
                  <a:pt x="7934" y="3947"/>
                </a:lnTo>
                <a:lnTo>
                  <a:pt x="7585" y="4294"/>
                </a:lnTo>
                <a:lnTo>
                  <a:pt x="7091" y="3801"/>
                </a:lnTo>
                <a:lnTo>
                  <a:pt x="7585" y="3308"/>
                </a:lnTo>
                <a:lnTo>
                  <a:pt x="7934" y="3655"/>
                </a:lnTo>
                <a:close/>
                <a:moveTo>
                  <a:pt x="6054" y="701"/>
                </a:moveTo>
                <a:lnTo>
                  <a:pt x="6549" y="209"/>
                </a:lnTo>
                <a:lnTo>
                  <a:pt x="7044" y="701"/>
                </a:lnTo>
                <a:lnTo>
                  <a:pt x="6549" y="1195"/>
                </a:lnTo>
                <a:lnTo>
                  <a:pt x="6054" y="701"/>
                </a:lnTo>
                <a:close/>
                <a:moveTo>
                  <a:pt x="6054" y="3801"/>
                </a:moveTo>
                <a:lnTo>
                  <a:pt x="6549" y="3308"/>
                </a:lnTo>
                <a:lnTo>
                  <a:pt x="7044" y="3801"/>
                </a:lnTo>
                <a:lnTo>
                  <a:pt x="6549" y="4294"/>
                </a:lnTo>
                <a:lnTo>
                  <a:pt x="6054" y="3801"/>
                </a:lnTo>
                <a:close/>
                <a:moveTo>
                  <a:pt x="4500" y="2251"/>
                </a:moveTo>
                <a:lnTo>
                  <a:pt x="4995" y="1759"/>
                </a:lnTo>
                <a:lnTo>
                  <a:pt x="5489" y="2251"/>
                </a:lnTo>
                <a:lnTo>
                  <a:pt x="4995" y="2744"/>
                </a:lnTo>
                <a:lnTo>
                  <a:pt x="4500" y="2251"/>
                </a:lnTo>
                <a:close/>
                <a:moveTo>
                  <a:pt x="6573" y="1218"/>
                </a:moveTo>
                <a:lnTo>
                  <a:pt x="7067" y="725"/>
                </a:lnTo>
                <a:lnTo>
                  <a:pt x="7562" y="1218"/>
                </a:lnTo>
                <a:lnTo>
                  <a:pt x="7067" y="1711"/>
                </a:lnTo>
                <a:lnTo>
                  <a:pt x="6573" y="1218"/>
                </a:lnTo>
                <a:close/>
                <a:moveTo>
                  <a:pt x="5018" y="2767"/>
                </a:moveTo>
                <a:lnTo>
                  <a:pt x="5513" y="2275"/>
                </a:lnTo>
                <a:lnTo>
                  <a:pt x="6008" y="2767"/>
                </a:lnTo>
                <a:lnTo>
                  <a:pt x="5513" y="3261"/>
                </a:lnTo>
                <a:lnTo>
                  <a:pt x="5018" y="2767"/>
                </a:lnTo>
                <a:close/>
                <a:moveTo>
                  <a:pt x="5536" y="3284"/>
                </a:moveTo>
                <a:lnTo>
                  <a:pt x="6031" y="2792"/>
                </a:lnTo>
                <a:lnTo>
                  <a:pt x="6526" y="3284"/>
                </a:lnTo>
                <a:lnTo>
                  <a:pt x="6031" y="3777"/>
                </a:lnTo>
                <a:lnTo>
                  <a:pt x="5536" y="3284"/>
                </a:lnTo>
                <a:close/>
                <a:moveTo>
                  <a:pt x="3982" y="1734"/>
                </a:moveTo>
                <a:lnTo>
                  <a:pt x="4477" y="1242"/>
                </a:lnTo>
                <a:lnTo>
                  <a:pt x="4970" y="1734"/>
                </a:lnTo>
                <a:lnTo>
                  <a:pt x="4477" y="2228"/>
                </a:lnTo>
                <a:lnTo>
                  <a:pt x="3982" y="1734"/>
                </a:lnTo>
                <a:close/>
                <a:moveTo>
                  <a:pt x="3464" y="1218"/>
                </a:moveTo>
                <a:lnTo>
                  <a:pt x="3958" y="725"/>
                </a:lnTo>
                <a:lnTo>
                  <a:pt x="4452" y="1218"/>
                </a:lnTo>
                <a:lnTo>
                  <a:pt x="3958" y="1711"/>
                </a:lnTo>
                <a:lnTo>
                  <a:pt x="3464" y="1218"/>
                </a:lnTo>
                <a:close/>
                <a:moveTo>
                  <a:pt x="2946" y="701"/>
                </a:moveTo>
                <a:lnTo>
                  <a:pt x="3440" y="209"/>
                </a:lnTo>
                <a:lnTo>
                  <a:pt x="3934" y="701"/>
                </a:lnTo>
                <a:lnTo>
                  <a:pt x="3440" y="1195"/>
                </a:lnTo>
                <a:lnTo>
                  <a:pt x="2946" y="701"/>
                </a:lnTo>
                <a:close/>
                <a:moveTo>
                  <a:pt x="3464" y="3284"/>
                </a:moveTo>
                <a:lnTo>
                  <a:pt x="3958" y="2792"/>
                </a:lnTo>
                <a:lnTo>
                  <a:pt x="4452" y="3284"/>
                </a:lnTo>
                <a:lnTo>
                  <a:pt x="3958" y="3777"/>
                </a:lnTo>
                <a:lnTo>
                  <a:pt x="3464" y="3284"/>
                </a:lnTo>
                <a:close/>
                <a:moveTo>
                  <a:pt x="3982" y="3801"/>
                </a:moveTo>
                <a:lnTo>
                  <a:pt x="4477" y="3308"/>
                </a:lnTo>
                <a:lnTo>
                  <a:pt x="4970" y="3801"/>
                </a:lnTo>
                <a:lnTo>
                  <a:pt x="4477" y="4294"/>
                </a:lnTo>
                <a:lnTo>
                  <a:pt x="3982" y="3801"/>
                </a:lnTo>
                <a:close/>
                <a:moveTo>
                  <a:pt x="2946" y="2767"/>
                </a:moveTo>
                <a:lnTo>
                  <a:pt x="3440" y="2275"/>
                </a:lnTo>
                <a:lnTo>
                  <a:pt x="3934" y="2767"/>
                </a:lnTo>
                <a:lnTo>
                  <a:pt x="3440" y="3261"/>
                </a:lnTo>
                <a:lnTo>
                  <a:pt x="2946" y="2767"/>
                </a:lnTo>
                <a:close/>
                <a:moveTo>
                  <a:pt x="2427" y="2251"/>
                </a:moveTo>
                <a:lnTo>
                  <a:pt x="2922" y="1759"/>
                </a:lnTo>
                <a:lnTo>
                  <a:pt x="3416" y="2251"/>
                </a:lnTo>
                <a:lnTo>
                  <a:pt x="2922" y="2744"/>
                </a:lnTo>
                <a:lnTo>
                  <a:pt x="2427" y="2251"/>
                </a:lnTo>
                <a:close/>
                <a:moveTo>
                  <a:pt x="1909" y="1734"/>
                </a:moveTo>
                <a:lnTo>
                  <a:pt x="2403" y="1242"/>
                </a:lnTo>
                <a:lnTo>
                  <a:pt x="2898" y="1734"/>
                </a:lnTo>
                <a:lnTo>
                  <a:pt x="2403" y="2228"/>
                </a:lnTo>
                <a:lnTo>
                  <a:pt x="1909" y="1734"/>
                </a:lnTo>
                <a:close/>
                <a:moveTo>
                  <a:pt x="1391" y="1218"/>
                </a:moveTo>
                <a:lnTo>
                  <a:pt x="1885" y="725"/>
                </a:lnTo>
                <a:lnTo>
                  <a:pt x="2380" y="1218"/>
                </a:lnTo>
                <a:lnTo>
                  <a:pt x="1885" y="1711"/>
                </a:lnTo>
                <a:lnTo>
                  <a:pt x="1391" y="1218"/>
                </a:lnTo>
                <a:close/>
                <a:moveTo>
                  <a:pt x="873" y="701"/>
                </a:moveTo>
                <a:lnTo>
                  <a:pt x="1367" y="209"/>
                </a:lnTo>
                <a:lnTo>
                  <a:pt x="1862" y="701"/>
                </a:lnTo>
                <a:lnTo>
                  <a:pt x="1367" y="1195"/>
                </a:lnTo>
                <a:lnTo>
                  <a:pt x="873" y="701"/>
                </a:lnTo>
                <a:close/>
                <a:moveTo>
                  <a:pt x="1909" y="3801"/>
                </a:moveTo>
                <a:lnTo>
                  <a:pt x="2403" y="3308"/>
                </a:lnTo>
                <a:lnTo>
                  <a:pt x="2898" y="3801"/>
                </a:lnTo>
                <a:lnTo>
                  <a:pt x="2403" y="4294"/>
                </a:lnTo>
                <a:lnTo>
                  <a:pt x="1909" y="3801"/>
                </a:lnTo>
                <a:close/>
                <a:moveTo>
                  <a:pt x="1391" y="3284"/>
                </a:moveTo>
                <a:lnTo>
                  <a:pt x="1885" y="2792"/>
                </a:lnTo>
                <a:lnTo>
                  <a:pt x="2380" y="3284"/>
                </a:lnTo>
                <a:lnTo>
                  <a:pt x="1885" y="3777"/>
                </a:lnTo>
                <a:lnTo>
                  <a:pt x="1391" y="3284"/>
                </a:lnTo>
                <a:close/>
                <a:moveTo>
                  <a:pt x="873" y="2767"/>
                </a:moveTo>
                <a:lnTo>
                  <a:pt x="1367" y="2275"/>
                </a:lnTo>
                <a:lnTo>
                  <a:pt x="1862" y="2767"/>
                </a:lnTo>
                <a:lnTo>
                  <a:pt x="1367" y="3261"/>
                </a:lnTo>
                <a:lnTo>
                  <a:pt x="873" y="2767"/>
                </a:lnTo>
                <a:close/>
                <a:moveTo>
                  <a:pt x="355" y="2251"/>
                </a:moveTo>
                <a:lnTo>
                  <a:pt x="849" y="1759"/>
                </a:lnTo>
                <a:lnTo>
                  <a:pt x="1344" y="2251"/>
                </a:lnTo>
                <a:lnTo>
                  <a:pt x="849" y="2744"/>
                </a:lnTo>
                <a:lnTo>
                  <a:pt x="355" y="2251"/>
                </a:lnTo>
                <a:close/>
                <a:moveTo>
                  <a:pt x="6573" y="3284"/>
                </a:moveTo>
                <a:lnTo>
                  <a:pt x="7067" y="2792"/>
                </a:lnTo>
                <a:lnTo>
                  <a:pt x="7562" y="3284"/>
                </a:lnTo>
                <a:lnTo>
                  <a:pt x="7067" y="3777"/>
                </a:lnTo>
                <a:lnTo>
                  <a:pt x="6573" y="3284"/>
                </a:lnTo>
                <a:close/>
                <a:moveTo>
                  <a:pt x="5018" y="1734"/>
                </a:moveTo>
                <a:lnTo>
                  <a:pt x="5513" y="1242"/>
                </a:lnTo>
                <a:lnTo>
                  <a:pt x="6008" y="1734"/>
                </a:lnTo>
                <a:lnTo>
                  <a:pt x="5513" y="2228"/>
                </a:lnTo>
                <a:lnTo>
                  <a:pt x="5018" y="1734"/>
                </a:lnTo>
                <a:close/>
                <a:moveTo>
                  <a:pt x="5536" y="1218"/>
                </a:moveTo>
                <a:lnTo>
                  <a:pt x="6031" y="725"/>
                </a:lnTo>
                <a:lnTo>
                  <a:pt x="6526" y="1218"/>
                </a:lnTo>
                <a:lnTo>
                  <a:pt x="6031" y="1711"/>
                </a:lnTo>
                <a:lnTo>
                  <a:pt x="5536" y="1218"/>
                </a:lnTo>
                <a:close/>
                <a:moveTo>
                  <a:pt x="3982" y="2767"/>
                </a:moveTo>
                <a:lnTo>
                  <a:pt x="4477" y="2275"/>
                </a:lnTo>
                <a:lnTo>
                  <a:pt x="4970" y="2767"/>
                </a:lnTo>
                <a:lnTo>
                  <a:pt x="4477" y="3261"/>
                </a:lnTo>
                <a:lnTo>
                  <a:pt x="3982" y="2767"/>
                </a:lnTo>
                <a:close/>
                <a:moveTo>
                  <a:pt x="5536" y="2251"/>
                </a:moveTo>
                <a:lnTo>
                  <a:pt x="6031" y="1759"/>
                </a:lnTo>
                <a:lnTo>
                  <a:pt x="6526" y="2251"/>
                </a:lnTo>
                <a:lnTo>
                  <a:pt x="6031" y="2744"/>
                </a:lnTo>
                <a:lnTo>
                  <a:pt x="5536" y="2251"/>
                </a:lnTo>
                <a:close/>
                <a:moveTo>
                  <a:pt x="6054" y="2767"/>
                </a:moveTo>
                <a:lnTo>
                  <a:pt x="6549" y="2275"/>
                </a:lnTo>
                <a:lnTo>
                  <a:pt x="7044" y="2767"/>
                </a:lnTo>
                <a:lnTo>
                  <a:pt x="6549" y="3261"/>
                </a:lnTo>
                <a:lnTo>
                  <a:pt x="6054" y="2767"/>
                </a:lnTo>
                <a:close/>
                <a:moveTo>
                  <a:pt x="4500" y="1218"/>
                </a:moveTo>
                <a:lnTo>
                  <a:pt x="4995" y="725"/>
                </a:lnTo>
                <a:lnTo>
                  <a:pt x="5489" y="1218"/>
                </a:lnTo>
                <a:lnTo>
                  <a:pt x="4995" y="1711"/>
                </a:lnTo>
                <a:lnTo>
                  <a:pt x="4500" y="1218"/>
                </a:lnTo>
                <a:close/>
                <a:moveTo>
                  <a:pt x="6054" y="1734"/>
                </a:moveTo>
                <a:lnTo>
                  <a:pt x="6549" y="1242"/>
                </a:lnTo>
                <a:lnTo>
                  <a:pt x="7044" y="1734"/>
                </a:lnTo>
                <a:lnTo>
                  <a:pt x="6549" y="2228"/>
                </a:lnTo>
                <a:lnTo>
                  <a:pt x="6054" y="1734"/>
                </a:lnTo>
                <a:close/>
                <a:moveTo>
                  <a:pt x="4500" y="3284"/>
                </a:moveTo>
                <a:lnTo>
                  <a:pt x="4995" y="2792"/>
                </a:lnTo>
                <a:lnTo>
                  <a:pt x="5489" y="3284"/>
                </a:lnTo>
                <a:lnTo>
                  <a:pt x="4995" y="3777"/>
                </a:lnTo>
                <a:lnTo>
                  <a:pt x="4500" y="3284"/>
                </a:lnTo>
                <a:close/>
                <a:moveTo>
                  <a:pt x="6573" y="2251"/>
                </a:moveTo>
                <a:lnTo>
                  <a:pt x="7067" y="1759"/>
                </a:lnTo>
                <a:lnTo>
                  <a:pt x="7562" y="2251"/>
                </a:lnTo>
                <a:lnTo>
                  <a:pt x="7067" y="2744"/>
                </a:lnTo>
                <a:lnTo>
                  <a:pt x="6573" y="2251"/>
                </a:lnTo>
                <a:close/>
                <a:moveTo>
                  <a:pt x="5018" y="701"/>
                </a:moveTo>
                <a:lnTo>
                  <a:pt x="5513" y="209"/>
                </a:lnTo>
                <a:lnTo>
                  <a:pt x="6008" y="701"/>
                </a:lnTo>
                <a:lnTo>
                  <a:pt x="5513" y="1195"/>
                </a:lnTo>
                <a:lnTo>
                  <a:pt x="5018" y="701"/>
                </a:lnTo>
                <a:close/>
                <a:moveTo>
                  <a:pt x="5018" y="3801"/>
                </a:moveTo>
                <a:lnTo>
                  <a:pt x="5513" y="3308"/>
                </a:lnTo>
                <a:lnTo>
                  <a:pt x="6008" y="3801"/>
                </a:lnTo>
                <a:lnTo>
                  <a:pt x="5513" y="4294"/>
                </a:lnTo>
                <a:lnTo>
                  <a:pt x="5018" y="3801"/>
                </a:lnTo>
                <a:close/>
                <a:moveTo>
                  <a:pt x="3464" y="2251"/>
                </a:moveTo>
                <a:lnTo>
                  <a:pt x="3958" y="1759"/>
                </a:lnTo>
                <a:lnTo>
                  <a:pt x="4452" y="2251"/>
                </a:lnTo>
                <a:lnTo>
                  <a:pt x="3958" y="2744"/>
                </a:lnTo>
                <a:lnTo>
                  <a:pt x="3464" y="2251"/>
                </a:lnTo>
                <a:close/>
                <a:moveTo>
                  <a:pt x="3982" y="701"/>
                </a:moveTo>
                <a:lnTo>
                  <a:pt x="4477" y="209"/>
                </a:lnTo>
                <a:lnTo>
                  <a:pt x="4970" y="701"/>
                </a:lnTo>
                <a:lnTo>
                  <a:pt x="4477" y="1195"/>
                </a:lnTo>
                <a:lnTo>
                  <a:pt x="3982" y="701"/>
                </a:lnTo>
                <a:close/>
                <a:moveTo>
                  <a:pt x="2946" y="1734"/>
                </a:moveTo>
                <a:lnTo>
                  <a:pt x="3440" y="1242"/>
                </a:lnTo>
                <a:lnTo>
                  <a:pt x="3934" y="1734"/>
                </a:lnTo>
                <a:lnTo>
                  <a:pt x="3440" y="2228"/>
                </a:lnTo>
                <a:lnTo>
                  <a:pt x="2946" y="1734"/>
                </a:lnTo>
                <a:close/>
                <a:moveTo>
                  <a:pt x="2427" y="1218"/>
                </a:moveTo>
                <a:lnTo>
                  <a:pt x="2922" y="725"/>
                </a:lnTo>
                <a:lnTo>
                  <a:pt x="3416" y="1218"/>
                </a:lnTo>
                <a:lnTo>
                  <a:pt x="2922" y="1711"/>
                </a:lnTo>
                <a:lnTo>
                  <a:pt x="2427" y="1218"/>
                </a:lnTo>
                <a:close/>
                <a:moveTo>
                  <a:pt x="1909" y="701"/>
                </a:moveTo>
                <a:lnTo>
                  <a:pt x="2403" y="209"/>
                </a:lnTo>
                <a:lnTo>
                  <a:pt x="2898" y="701"/>
                </a:lnTo>
                <a:lnTo>
                  <a:pt x="2403" y="1195"/>
                </a:lnTo>
                <a:lnTo>
                  <a:pt x="1909" y="701"/>
                </a:lnTo>
                <a:close/>
                <a:moveTo>
                  <a:pt x="2946" y="3801"/>
                </a:moveTo>
                <a:lnTo>
                  <a:pt x="3440" y="3308"/>
                </a:lnTo>
                <a:lnTo>
                  <a:pt x="3934" y="3801"/>
                </a:lnTo>
                <a:lnTo>
                  <a:pt x="3440" y="4294"/>
                </a:lnTo>
                <a:lnTo>
                  <a:pt x="2946" y="3801"/>
                </a:lnTo>
                <a:close/>
                <a:moveTo>
                  <a:pt x="2427" y="3284"/>
                </a:moveTo>
                <a:lnTo>
                  <a:pt x="2922" y="2792"/>
                </a:lnTo>
                <a:lnTo>
                  <a:pt x="3416" y="3284"/>
                </a:lnTo>
                <a:lnTo>
                  <a:pt x="2922" y="3777"/>
                </a:lnTo>
                <a:lnTo>
                  <a:pt x="2427" y="3284"/>
                </a:lnTo>
                <a:close/>
                <a:moveTo>
                  <a:pt x="1909" y="2767"/>
                </a:moveTo>
                <a:lnTo>
                  <a:pt x="2403" y="2275"/>
                </a:lnTo>
                <a:lnTo>
                  <a:pt x="2898" y="2767"/>
                </a:lnTo>
                <a:lnTo>
                  <a:pt x="2403" y="3261"/>
                </a:lnTo>
                <a:lnTo>
                  <a:pt x="1909" y="2767"/>
                </a:lnTo>
                <a:close/>
                <a:moveTo>
                  <a:pt x="1391" y="2251"/>
                </a:moveTo>
                <a:lnTo>
                  <a:pt x="1885" y="1759"/>
                </a:lnTo>
                <a:lnTo>
                  <a:pt x="2380" y="2251"/>
                </a:lnTo>
                <a:lnTo>
                  <a:pt x="1885" y="2744"/>
                </a:lnTo>
                <a:lnTo>
                  <a:pt x="1391" y="2251"/>
                </a:lnTo>
                <a:close/>
                <a:moveTo>
                  <a:pt x="873" y="1734"/>
                </a:moveTo>
                <a:lnTo>
                  <a:pt x="1367" y="1242"/>
                </a:lnTo>
                <a:lnTo>
                  <a:pt x="1862" y="1734"/>
                </a:lnTo>
                <a:lnTo>
                  <a:pt x="1367" y="2228"/>
                </a:lnTo>
                <a:lnTo>
                  <a:pt x="873" y="1734"/>
                </a:lnTo>
                <a:close/>
                <a:moveTo>
                  <a:pt x="355" y="1218"/>
                </a:moveTo>
                <a:lnTo>
                  <a:pt x="849" y="725"/>
                </a:lnTo>
                <a:lnTo>
                  <a:pt x="1344" y="1218"/>
                </a:lnTo>
                <a:lnTo>
                  <a:pt x="849" y="1711"/>
                </a:lnTo>
                <a:lnTo>
                  <a:pt x="355" y="1218"/>
                </a:lnTo>
                <a:close/>
                <a:moveTo>
                  <a:pt x="873" y="3801"/>
                </a:moveTo>
                <a:lnTo>
                  <a:pt x="1367" y="3308"/>
                </a:lnTo>
                <a:lnTo>
                  <a:pt x="1862" y="3801"/>
                </a:lnTo>
                <a:lnTo>
                  <a:pt x="1367" y="4294"/>
                </a:lnTo>
                <a:lnTo>
                  <a:pt x="873" y="3801"/>
                </a:lnTo>
                <a:close/>
                <a:moveTo>
                  <a:pt x="355" y="3284"/>
                </a:moveTo>
                <a:lnTo>
                  <a:pt x="849" y="2792"/>
                </a:lnTo>
                <a:lnTo>
                  <a:pt x="1344" y="3284"/>
                </a:lnTo>
                <a:lnTo>
                  <a:pt x="849" y="3777"/>
                </a:lnTo>
                <a:lnTo>
                  <a:pt x="355" y="3284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2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Рисунок 2">
            <a:extLst>
              <a:ext uri="{FF2B5EF4-FFF2-40B4-BE49-F238E27FC236}">
                <a16:creationId xmlns:a16="http://schemas.microsoft.com/office/drawing/2014/main" id="{BDAFCA34-760E-4983-98D8-D5F13A2445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05735" y="335946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A5E6E3A6-B375-4899-9718-74730D8F86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909549" y="335946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id="{420C2C95-4F23-46C5-9350-D46399E26F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5692" y="199174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Рисунок 2">
            <a:extLst>
              <a:ext uri="{FF2B5EF4-FFF2-40B4-BE49-F238E27FC236}">
                <a16:creationId xmlns:a16="http://schemas.microsoft.com/office/drawing/2014/main" id="{A8D9297E-DDF8-4DE0-95E5-59594FEEB4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85692" y="474928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56FD7F7D-A442-4DF7-AEE3-310D16B14B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29594" y="199174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15495B1E-1F29-4B37-8BAF-D19BDA23929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29594" y="4749280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6" name="Рисунок 2">
            <a:extLst>
              <a:ext uri="{FF2B5EF4-FFF2-40B4-BE49-F238E27FC236}">
                <a16:creationId xmlns:a16="http://schemas.microsoft.com/office/drawing/2014/main" id="{910B5B6E-E4F5-4837-A210-FFE00EC329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57643" y="609289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Рисунок 2">
            <a:extLst>
              <a:ext uri="{FF2B5EF4-FFF2-40B4-BE49-F238E27FC236}">
                <a16:creationId xmlns:a16="http://schemas.microsoft.com/office/drawing/2014/main" id="{6F10DF9B-7A66-49C0-A409-AC72B3839A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57643" y="3366181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8" name="Рисунок 2">
            <a:extLst>
              <a:ext uri="{FF2B5EF4-FFF2-40B4-BE49-F238E27FC236}">
                <a16:creationId xmlns:a16="http://schemas.microsoft.com/office/drawing/2014/main" id="{24427D8A-C415-4693-820B-474F557DF7E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57643" y="6114543"/>
            <a:ext cx="3572714" cy="3564756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9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250" fill="hold"/>
                                        <p:tgtEl>
                                          <p:spTgt spid="2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250" fill="hold"/>
                                        <p:tgtEl>
                                          <p:spTgt spid="2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250" fill="hold"/>
                                        <p:tgtEl>
                                          <p:spTgt spid="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250" fill="hold"/>
                                        <p:tgtEl>
                                          <p:spTgt spid="2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500" fill="hold"/>
                                        <p:tgtEl>
                                          <p:spTgt spid="2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500" fill="hold"/>
                                        <p:tgtEl>
                                          <p:spTgt spid="2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1847850" y="1"/>
            <a:ext cx="20135852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0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85141E-6 L 0.09167 -2.85141E-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4736690" y="0"/>
            <a:ext cx="1355131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53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2.85141E-6 L 0.18013 -2.85141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4554200" y="-2212258"/>
            <a:ext cx="15049500" cy="14713104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2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15000" decel="8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7501 -2.85141E-6 L 0.65626 -2.8514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6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748982" y="-2654710"/>
            <a:ext cx="17920518" cy="1557061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68000" y="6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Grp="1"/>
          </p:cNvSpPr>
          <p:nvPr>
            <p:ph type="pic" sz="quarter" idx="12"/>
          </p:nvPr>
        </p:nvSpPr>
        <p:spPr bwMode="auto">
          <a:xfrm>
            <a:off x="-1" y="2013230"/>
            <a:ext cx="3889593" cy="5822982"/>
          </a:xfrm>
          <a:custGeom>
            <a:avLst/>
            <a:gdLst>
              <a:gd name="T0" fmla="*/ 0 w 1708"/>
              <a:gd name="T1" fmla="*/ 1693 h 2567"/>
              <a:gd name="T2" fmla="*/ 523 w 1708"/>
              <a:gd name="T3" fmla="*/ 2567 h 2567"/>
              <a:gd name="T4" fmla="*/ 1708 w 1708"/>
              <a:gd name="T5" fmla="*/ 580 h 2567"/>
              <a:gd name="T6" fmla="*/ 1363 w 1708"/>
              <a:gd name="T7" fmla="*/ 0 h 2567"/>
              <a:gd name="T8" fmla="*/ 0 w 1708"/>
              <a:gd name="T9" fmla="*/ 0 h 2567"/>
              <a:gd name="T10" fmla="*/ 0 w 1708"/>
              <a:gd name="T11" fmla="*/ 1693 h 2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2567">
                <a:moveTo>
                  <a:pt x="0" y="1693"/>
                </a:moveTo>
                <a:lnTo>
                  <a:pt x="523" y="2567"/>
                </a:lnTo>
                <a:lnTo>
                  <a:pt x="1708" y="580"/>
                </a:lnTo>
                <a:lnTo>
                  <a:pt x="1363" y="0"/>
                </a:lnTo>
                <a:lnTo>
                  <a:pt x="0" y="0"/>
                </a:lnTo>
                <a:lnTo>
                  <a:pt x="0" y="1693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8" name="Freeform 5"/>
          <p:cNvSpPr>
            <a:spLocks noGrp="1"/>
          </p:cNvSpPr>
          <p:nvPr>
            <p:ph type="pic" sz="quarter" idx="11"/>
          </p:nvPr>
        </p:nvSpPr>
        <p:spPr bwMode="auto">
          <a:xfrm>
            <a:off x="0" y="3524579"/>
            <a:ext cx="8064340" cy="6764009"/>
          </a:xfrm>
          <a:custGeom>
            <a:avLst/>
            <a:gdLst>
              <a:gd name="T0" fmla="*/ 0 w 3536"/>
              <a:gd name="T1" fmla="*/ 2956 h 2968"/>
              <a:gd name="T2" fmla="*/ 1764 w 3536"/>
              <a:gd name="T3" fmla="*/ 0 h 2968"/>
              <a:gd name="T4" fmla="*/ 3536 w 3536"/>
              <a:gd name="T5" fmla="*/ 2968 h 2968"/>
              <a:gd name="T6" fmla="*/ 0 w 3536"/>
              <a:gd name="T7" fmla="*/ 2968 h 2968"/>
              <a:gd name="T8" fmla="*/ 0 w 3536"/>
              <a:gd name="T9" fmla="*/ 2956 h 2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6" h="2968">
                <a:moveTo>
                  <a:pt x="0" y="2956"/>
                </a:moveTo>
                <a:lnTo>
                  <a:pt x="1764" y="0"/>
                </a:lnTo>
                <a:lnTo>
                  <a:pt x="3536" y="2968"/>
                </a:lnTo>
                <a:lnTo>
                  <a:pt x="0" y="2968"/>
                </a:lnTo>
                <a:lnTo>
                  <a:pt x="0" y="2956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3" name="Freeform 7"/>
          <p:cNvSpPr>
            <a:spLocks noGrp="1"/>
          </p:cNvSpPr>
          <p:nvPr>
            <p:ph type="pic" sz="quarter" idx="10"/>
          </p:nvPr>
        </p:nvSpPr>
        <p:spPr bwMode="auto">
          <a:xfrm>
            <a:off x="2144407" y="-1"/>
            <a:ext cx="8075742" cy="6764009"/>
          </a:xfrm>
          <a:custGeom>
            <a:avLst/>
            <a:gdLst>
              <a:gd name="T0" fmla="*/ 0 w 3543"/>
              <a:gd name="T1" fmla="*/ 0 h 2968"/>
              <a:gd name="T2" fmla="*/ 1772 w 3543"/>
              <a:gd name="T3" fmla="*/ 2968 h 2968"/>
              <a:gd name="T4" fmla="*/ 3543 w 3543"/>
              <a:gd name="T5" fmla="*/ 0 h 2968"/>
              <a:gd name="T6" fmla="*/ 0 w 3543"/>
              <a:gd name="T7" fmla="*/ 0 h 2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3" h="2968">
                <a:moveTo>
                  <a:pt x="0" y="0"/>
                </a:moveTo>
                <a:lnTo>
                  <a:pt x="1772" y="2968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8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3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933700" y="-3467100"/>
            <a:ext cx="19278600" cy="172227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58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7391400" y="0"/>
            <a:ext cx="108966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8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0026244" cy="10288588"/>
          </a:xfrm>
          <a:custGeom>
            <a:avLst/>
            <a:gdLst>
              <a:gd name="connsiteX0" fmla="*/ 9204982 w 10026244"/>
              <a:gd name="connsiteY0" fmla="*/ 1049390 h 10288588"/>
              <a:gd name="connsiteX1" fmla="*/ 9204982 w 10026244"/>
              <a:gd name="connsiteY1" fmla="*/ 7913772 h 10288588"/>
              <a:gd name="connsiteX2" fmla="*/ 6818167 w 10026244"/>
              <a:gd name="connsiteY2" fmla="*/ 10288588 h 10288588"/>
              <a:gd name="connsiteX3" fmla="*/ 0 w 10026244"/>
              <a:gd name="connsiteY3" fmla="*/ 10288588 h 10288588"/>
              <a:gd name="connsiteX4" fmla="*/ 0 w 10026244"/>
              <a:gd name="connsiteY4" fmla="*/ 10199618 h 10288588"/>
              <a:gd name="connsiteX5" fmla="*/ 5187875 w 10026244"/>
              <a:gd name="connsiteY5" fmla="*/ 0 h 10288588"/>
              <a:gd name="connsiteX6" fmla="*/ 10026244 w 10026244"/>
              <a:gd name="connsiteY6" fmla="*/ 0 h 10288588"/>
              <a:gd name="connsiteX7" fmla="*/ 3125358 w 10026244"/>
              <a:gd name="connsiteY7" fmla="*/ 6866663 h 10288588"/>
              <a:gd name="connsiteX8" fmla="*/ 3125358 w 10026244"/>
              <a:gd name="connsiteY8" fmla="*/ 2052473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26244" h="10288588">
                <a:moveTo>
                  <a:pt x="9204982" y="1049390"/>
                </a:moveTo>
                <a:lnTo>
                  <a:pt x="9204982" y="7913772"/>
                </a:lnTo>
                <a:lnTo>
                  <a:pt x="6818167" y="10288588"/>
                </a:lnTo>
                <a:lnTo>
                  <a:pt x="0" y="10288588"/>
                </a:lnTo>
                <a:lnTo>
                  <a:pt x="0" y="10199618"/>
                </a:lnTo>
                <a:close/>
                <a:moveTo>
                  <a:pt x="5187875" y="0"/>
                </a:moveTo>
                <a:lnTo>
                  <a:pt x="10026244" y="0"/>
                </a:lnTo>
                <a:lnTo>
                  <a:pt x="3125358" y="6866663"/>
                </a:lnTo>
                <a:lnTo>
                  <a:pt x="3125358" y="2052473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14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"/>
          <p:cNvSpPr>
            <a:spLocks noGrp="1"/>
          </p:cNvSpPr>
          <p:nvPr>
            <p:ph type="pic" sz="quarter" idx="10"/>
          </p:nvPr>
        </p:nvSpPr>
        <p:spPr bwMode="auto">
          <a:xfrm>
            <a:off x="7554556" y="0"/>
            <a:ext cx="10733443" cy="10288588"/>
          </a:xfrm>
          <a:custGeom>
            <a:avLst/>
            <a:gdLst>
              <a:gd name="connsiteX0" fmla="*/ 1818183 w 10733442"/>
              <a:gd name="connsiteY0" fmla="*/ 8486374 h 10288588"/>
              <a:gd name="connsiteX1" fmla="*/ 3638651 w 10733442"/>
              <a:gd name="connsiteY1" fmla="*/ 10288588 h 10288588"/>
              <a:gd name="connsiteX2" fmla="*/ 0 w 10733442"/>
              <a:gd name="connsiteY2" fmla="*/ 10288588 h 10288588"/>
              <a:gd name="connsiteX3" fmla="*/ 10733442 w 10733442"/>
              <a:gd name="connsiteY3" fmla="*/ 6148055 h 10288588"/>
              <a:gd name="connsiteX4" fmla="*/ 10733442 w 10733442"/>
              <a:gd name="connsiteY4" fmla="*/ 10288588 h 10288588"/>
              <a:gd name="connsiteX5" fmla="*/ 10350954 w 10733442"/>
              <a:gd name="connsiteY5" fmla="*/ 10288588 h 10288588"/>
              <a:gd name="connsiteX6" fmla="*/ 8463561 w 10733442"/>
              <a:gd name="connsiteY6" fmla="*/ 8407772 h 10288588"/>
              <a:gd name="connsiteX7" fmla="*/ 5103233 w 10733442"/>
              <a:gd name="connsiteY7" fmla="*/ 5212729 h 10288588"/>
              <a:gd name="connsiteX8" fmla="*/ 8315281 w 10733442"/>
              <a:gd name="connsiteY8" fmla="*/ 8407964 h 10288588"/>
              <a:gd name="connsiteX9" fmla="*/ 6427718 w 10733442"/>
              <a:gd name="connsiteY9" fmla="*/ 10288588 h 10288588"/>
              <a:gd name="connsiteX10" fmla="*/ 3778748 w 10733442"/>
              <a:gd name="connsiteY10" fmla="*/ 10288588 h 10288588"/>
              <a:gd name="connsiteX11" fmla="*/ 1893465 w 10733442"/>
              <a:gd name="connsiteY11" fmla="*/ 8407964 h 10288588"/>
              <a:gd name="connsiteX12" fmla="*/ 8390206 w 10733442"/>
              <a:gd name="connsiteY12" fmla="*/ 1950494 h 10288588"/>
              <a:gd name="connsiteX13" fmla="*/ 10733442 w 10733442"/>
              <a:gd name="connsiteY13" fmla="*/ 4280301 h 10288588"/>
              <a:gd name="connsiteX14" fmla="*/ 10733442 w 10733442"/>
              <a:gd name="connsiteY14" fmla="*/ 6008280 h 10288588"/>
              <a:gd name="connsiteX15" fmla="*/ 8390206 w 10733442"/>
              <a:gd name="connsiteY15" fmla="*/ 8338087 h 10288588"/>
              <a:gd name="connsiteX16" fmla="*/ 5178513 w 10733442"/>
              <a:gd name="connsiteY16" fmla="*/ 5146570 h 10288588"/>
              <a:gd name="connsiteX17" fmla="*/ 0 w 10733442"/>
              <a:gd name="connsiteY17" fmla="*/ 1 h 10288588"/>
              <a:gd name="connsiteX18" fmla="*/ 3638651 w 10733442"/>
              <a:gd name="connsiteY18" fmla="*/ 1 h 10288588"/>
              <a:gd name="connsiteX19" fmla="*/ 1818183 w 10733442"/>
              <a:gd name="connsiteY19" fmla="*/ 1802215 h 10288588"/>
              <a:gd name="connsiteX20" fmla="*/ 3778748 w 10733442"/>
              <a:gd name="connsiteY20" fmla="*/ 1 h 10288588"/>
              <a:gd name="connsiteX21" fmla="*/ 6427718 w 10733442"/>
              <a:gd name="connsiteY21" fmla="*/ 1 h 10288588"/>
              <a:gd name="connsiteX22" fmla="*/ 8315281 w 10733442"/>
              <a:gd name="connsiteY22" fmla="*/ 1880625 h 10288588"/>
              <a:gd name="connsiteX23" fmla="*/ 5103233 w 10733442"/>
              <a:gd name="connsiteY23" fmla="*/ 5075859 h 10288588"/>
              <a:gd name="connsiteX24" fmla="*/ 1893465 w 10733442"/>
              <a:gd name="connsiteY24" fmla="*/ 1880625 h 10288588"/>
              <a:gd name="connsiteX25" fmla="*/ 10350954 w 10733442"/>
              <a:gd name="connsiteY25" fmla="*/ 0 h 10288588"/>
              <a:gd name="connsiteX26" fmla="*/ 10733442 w 10733442"/>
              <a:gd name="connsiteY26" fmla="*/ 0 h 10288588"/>
              <a:gd name="connsiteX27" fmla="*/ 10733442 w 10733442"/>
              <a:gd name="connsiteY27" fmla="*/ 4140533 h 10288588"/>
              <a:gd name="connsiteX28" fmla="*/ 8463561 w 10733442"/>
              <a:gd name="connsiteY28" fmla="*/ 188081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733442" h="10288588">
                <a:moveTo>
                  <a:pt x="1818183" y="8486374"/>
                </a:moveTo>
                <a:lnTo>
                  <a:pt x="3638651" y="10288588"/>
                </a:lnTo>
                <a:lnTo>
                  <a:pt x="0" y="10288588"/>
                </a:lnTo>
                <a:close/>
                <a:moveTo>
                  <a:pt x="10733442" y="6148055"/>
                </a:moveTo>
                <a:lnTo>
                  <a:pt x="10733442" y="10288588"/>
                </a:lnTo>
                <a:lnTo>
                  <a:pt x="10350954" y="10288588"/>
                </a:lnTo>
                <a:lnTo>
                  <a:pt x="8463561" y="8407772"/>
                </a:lnTo>
                <a:close/>
                <a:moveTo>
                  <a:pt x="5103233" y="5212729"/>
                </a:moveTo>
                <a:lnTo>
                  <a:pt x="8315281" y="8407964"/>
                </a:lnTo>
                <a:lnTo>
                  <a:pt x="6427718" y="10288588"/>
                </a:lnTo>
                <a:lnTo>
                  <a:pt x="3778748" y="10288588"/>
                </a:lnTo>
                <a:lnTo>
                  <a:pt x="1893465" y="8407964"/>
                </a:lnTo>
                <a:close/>
                <a:moveTo>
                  <a:pt x="8390206" y="1950494"/>
                </a:moveTo>
                <a:lnTo>
                  <a:pt x="10733442" y="4280301"/>
                </a:lnTo>
                <a:lnTo>
                  <a:pt x="10733442" y="6008280"/>
                </a:lnTo>
                <a:lnTo>
                  <a:pt x="8390206" y="8338087"/>
                </a:lnTo>
                <a:lnTo>
                  <a:pt x="5178513" y="5146570"/>
                </a:lnTo>
                <a:close/>
                <a:moveTo>
                  <a:pt x="0" y="1"/>
                </a:moveTo>
                <a:lnTo>
                  <a:pt x="3638651" y="1"/>
                </a:lnTo>
                <a:lnTo>
                  <a:pt x="1818183" y="1802215"/>
                </a:lnTo>
                <a:close/>
                <a:moveTo>
                  <a:pt x="3778748" y="1"/>
                </a:moveTo>
                <a:lnTo>
                  <a:pt x="6427718" y="1"/>
                </a:lnTo>
                <a:lnTo>
                  <a:pt x="8315281" y="1880625"/>
                </a:lnTo>
                <a:lnTo>
                  <a:pt x="5103233" y="5075859"/>
                </a:lnTo>
                <a:lnTo>
                  <a:pt x="1893465" y="1880625"/>
                </a:lnTo>
                <a:close/>
                <a:moveTo>
                  <a:pt x="10350954" y="0"/>
                </a:moveTo>
                <a:lnTo>
                  <a:pt x="10733442" y="0"/>
                </a:lnTo>
                <a:lnTo>
                  <a:pt x="10733442" y="4140533"/>
                </a:lnTo>
                <a:lnTo>
                  <a:pt x="8463561" y="1880815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7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Grp="1"/>
          </p:cNvSpPr>
          <p:nvPr>
            <p:ph type="pic" sz="quarter" idx="12"/>
          </p:nvPr>
        </p:nvSpPr>
        <p:spPr bwMode="auto">
          <a:xfrm>
            <a:off x="-1" y="2013230"/>
            <a:ext cx="3889593" cy="5822982"/>
          </a:xfrm>
          <a:custGeom>
            <a:avLst/>
            <a:gdLst>
              <a:gd name="T0" fmla="*/ 0 w 1708"/>
              <a:gd name="T1" fmla="*/ 1693 h 2567"/>
              <a:gd name="T2" fmla="*/ 523 w 1708"/>
              <a:gd name="T3" fmla="*/ 2567 h 2567"/>
              <a:gd name="T4" fmla="*/ 1708 w 1708"/>
              <a:gd name="T5" fmla="*/ 580 h 2567"/>
              <a:gd name="T6" fmla="*/ 1363 w 1708"/>
              <a:gd name="T7" fmla="*/ 0 h 2567"/>
              <a:gd name="T8" fmla="*/ 0 w 1708"/>
              <a:gd name="T9" fmla="*/ 0 h 2567"/>
              <a:gd name="T10" fmla="*/ 0 w 1708"/>
              <a:gd name="T11" fmla="*/ 1693 h 2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2567">
                <a:moveTo>
                  <a:pt x="0" y="1693"/>
                </a:moveTo>
                <a:lnTo>
                  <a:pt x="523" y="2567"/>
                </a:lnTo>
                <a:lnTo>
                  <a:pt x="1708" y="580"/>
                </a:lnTo>
                <a:lnTo>
                  <a:pt x="1363" y="0"/>
                </a:lnTo>
                <a:lnTo>
                  <a:pt x="0" y="0"/>
                </a:lnTo>
                <a:lnTo>
                  <a:pt x="0" y="1693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8" name="Freeform 5"/>
          <p:cNvSpPr>
            <a:spLocks noGrp="1"/>
          </p:cNvSpPr>
          <p:nvPr>
            <p:ph type="pic" sz="quarter" idx="11"/>
          </p:nvPr>
        </p:nvSpPr>
        <p:spPr bwMode="auto">
          <a:xfrm>
            <a:off x="0" y="3524579"/>
            <a:ext cx="8064340" cy="6764009"/>
          </a:xfrm>
          <a:custGeom>
            <a:avLst/>
            <a:gdLst>
              <a:gd name="T0" fmla="*/ 0 w 3536"/>
              <a:gd name="T1" fmla="*/ 2956 h 2968"/>
              <a:gd name="T2" fmla="*/ 1764 w 3536"/>
              <a:gd name="T3" fmla="*/ 0 h 2968"/>
              <a:gd name="T4" fmla="*/ 3536 w 3536"/>
              <a:gd name="T5" fmla="*/ 2968 h 2968"/>
              <a:gd name="T6" fmla="*/ 0 w 3536"/>
              <a:gd name="T7" fmla="*/ 2968 h 2968"/>
              <a:gd name="T8" fmla="*/ 0 w 3536"/>
              <a:gd name="T9" fmla="*/ 2956 h 2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6" h="2968">
                <a:moveTo>
                  <a:pt x="0" y="2956"/>
                </a:moveTo>
                <a:lnTo>
                  <a:pt x="1764" y="0"/>
                </a:lnTo>
                <a:lnTo>
                  <a:pt x="3536" y="2968"/>
                </a:lnTo>
                <a:lnTo>
                  <a:pt x="0" y="2968"/>
                </a:lnTo>
                <a:lnTo>
                  <a:pt x="0" y="2956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  <p:sp>
        <p:nvSpPr>
          <p:cNvPr id="3" name="Freeform 7"/>
          <p:cNvSpPr>
            <a:spLocks noGrp="1"/>
          </p:cNvSpPr>
          <p:nvPr>
            <p:ph type="pic" sz="quarter" idx="10"/>
          </p:nvPr>
        </p:nvSpPr>
        <p:spPr bwMode="auto">
          <a:xfrm>
            <a:off x="2144407" y="-1"/>
            <a:ext cx="8075742" cy="6764009"/>
          </a:xfrm>
          <a:custGeom>
            <a:avLst/>
            <a:gdLst>
              <a:gd name="T0" fmla="*/ 0 w 3543"/>
              <a:gd name="T1" fmla="*/ 0 h 2968"/>
              <a:gd name="T2" fmla="*/ 1772 w 3543"/>
              <a:gd name="T3" fmla="*/ 2968 h 2968"/>
              <a:gd name="T4" fmla="*/ 3543 w 3543"/>
              <a:gd name="T5" fmla="*/ 0 h 2968"/>
              <a:gd name="T6" fmla="*/ 0 w 3543"/>
              <a:gd name="T7" fmla="*/ 0 h 2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43" h="2968">
                <a:moveTo>
                  <a:pt x="0" y="0"/>
                </a:moveTo>
                <a:lnTo>
                  <a:pt x="1772" y="2968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66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6"/>
          <p:cNvSpPr>
            <a:spLocks noGrp="1"/>
          </p:cNvSpPr>
          <p:nvPr>
            <p:ph type="pic" sz="quarter" idx="10"/>
          </p:nvPr>
        </p:nvSpPr>
        <p:spPr bwMode="auto">
          <a:xfrm>
            <a:off x="7501346" y="0"/>
            <a:ext cx="10226928" cy="10288588"/>
          </a:xfrm>
          <a:custGeom>
            <a:avLst/>
            <a:gdLst>
              <a:gd name="connsiteX0" fmla="*/ 932883 w 10226928"/>
              <a:gd name="connsiteY0" fmla="*/ 5208332 h 10288588"/>
              <a:gd name="connsiteX1" fmla="*/ 978737 w 10226928"/>
              <a:gd name="connsiteY1" fmla="*/ 5208332 h 10288588"/>
              <a:gd name="connsiteX2" fmla="*/ 1026172 w 10226928"/>
              <a:gd name="connsiteY2" fmla="*/ 5213077 h 10288588"/>
              <a:gd name="connsiteX3" fmla="*/ 1070444 w 10226928"/>
              <a:gd name="connsiteY3" fmla="*/ 5217822 h 10288588"/>
              <a:gd name="connsiteX4" fmla="*/ 1116298 w 10226928"/>
              <a:gd name="connsiteY4" fmla="*/ 5224149 h 10288588"/>
              <a:gd name="connsiteX5" fmla="*/ 1160570 w 10226928"/>
              <a:gd name="connsiteY5" fmla="*/ 5233639 h 10288588"/>
              <a:gd name="connsiteX6" fmla="*/ 1204842 w 10226928"/>
              <a:gd name="connsiteY6" fmla="*/ 5246292 h 10288588"/>
              <a:gd name="connsiteX7" fmla="*/ 1245952 w 10226928"/>
              <a:gd name="connsiteY7" fmla="*/ 5258945 h 10288588"/>
              <a:gd name="connsiteX8" fmla="*/ 1288644 w 10226928"/>
              <a:gd name="connsiteY8" fmla="*/ 5276343 h 10288588"/>
              <a:gd name="connsiteX9" fmla="*/ 1329754 w 10226928"/>
              <a:gd name="connsiteY9" fmla="*/ 5293741 h 10288588"/>
              <a:gd name="connsiteX10" fmla="*/ 1372445 w 10226928"/>
              <a:gd name="connsiteY10" fmla="*/ 5312721 h 10288588"/>
              <a:gd name="connsiteX11" fmla="*/ 1411974 w 10226928"/>
              <a:gd name="connsiteY11" fmla="*/ 5336446 h 10288588"/>
              <a:gd name="connsiteX12" fmla="*/ 1451503 w 10226928"/>
              <a:gd name="connsiteY12" fmla="*/ 5358589 h 10288588"/>
              <a:gd name="connsiteX13" fmla="*/ 1487870 w 10226928"/>
              <a:gd name="connsiteY13" fmla="*/ 5383895 h 10288588"/>
              <a:gd name="connsiteX14" fmla="*/ 1522655 w 10226928"/>
              <a:gd name="connsiteY14" fmla="*/ 5409202 h 10288588"/>
              <a:gd name="connsiteX15" fmla="*/ 1557441 w 10226928"/>
              <a:gd name="connsiteY15" fmla="*/ 5439253 h 10288588"/>
              <a:gd name="connsiteX16" fmla="*/ 1592226 w 10226928"/>
              <a:gd name="connsiteY16" fmla="*/ 5469304 h 10288588"/>
              <a:gd name="connsiteX17" fmla="*/ 1623849 w 10226928"/>
              <a:gd name="connsiteY17" fmla="*/ 5502519 h 10288588"/>
              <a:gd name="connsiteX18" fmla="*/ 1655472 w 10226928"/>
              <a:gd name="connsiteY18" fmla="*/ 5534152 h 10288588"/>
              <a:gd name="connsiteX19" fmla="*/ 1683933 w 10226928"/>
              <a:gd name="connsiteY19" fmla="*/ 5568948 h 10288588"/>
              <a:gd name="connsiteX20" fmla="*/ 1710813 w 10226928"/>
              <a:gd name="connsiteY20" fmla="*/ 5606908 h 10288588"/>
              <a:gd name="connsiteX21" fmla="*/ 1737693 w 10226928"/>
              <a:gd name="connsiteY21" fmla="*/ 5644867 h 10288588"/>
              <a:gd name="connsiteX22" fmla="*/ 1759829 w 10226928"/>
              <a:gd name="connsiteY22" fmla="*/ 5684409 h 10288588"/>
              <a:gd name="connsiteX23" fmla="*/ 1783546 w 10226928"/>
              <a:gd name="connsiteY23" fmla="*/ 5723950 h 10288588"/>
              <a:gd name="connsiteX24" fmla="*/ 1802520 w 10226928"/>
              <a:gd name="connsiteY24" fmla="*/ 5768236 h 10288588"/>
              <a:gd name="connsiteX25" fmla="*/ 1819913 w 10226928"/>
              <a:gd name="connsiteY25" fmla="*/ 5812522 h 10288588"/>
              <a:gd name="connsiteX26" fmla="*/ 1837306 w 10226928"/>
              <a:gd name="connsiteY26" fmla="*/ 5856808 h 10288588"/>
              <a:gd name="connsiteX27" fmla="*/ 1851536 w 10226928"/>
              <a:gd name="connsiteY27" fmla="*/ 5902676 h 10288588"/>
              <a:gd name="connsiteX28" fmla="*/ 3031080 w 10226928"/>
              <a:gd name="connsiteY28" fmla="*/ 10288588 h 10288588"/>
              <a:gd name="connsiteX29" fmla="*/ 1083093 w 10226928"/>
              <a:gd name="connsiteY29" fmla="*/ 10288588 h 10288588"/>
              <a:gd name="connsiteX30" fmla="*/ 33205 w 10226928"/>
              <a:gd name="connsiteY30" fmla="*/ 6385079 h 10288588"/>
              <a:gd name="connsiteX31" fmla="*/ 22136 w 10226928"/>
              <a:gd name="connsiteY31" fmla="*/ 6339211 h 10288588"/>
              <a:gd name="connsiteX32" fmla="*/ 14231 w 10226928"/>
              <a:gd name="connsiteY32" fmla="*/ 6293343 h 10288588"/>
              <a:gd name="connsiteX33" fmla="*/ 7906 w 10226928"/>
              <a:gd name="connsiteY33" fmla="*/ 6247475 h 10288588"/>
              <a:gd name="connsiteX34" fmla="*/ 3163 w 10226928"/>
              <a:gd name="connsiteY34" fmla="*/ 6200026 h 10288588"/>
              <a:gd name="connsiteX35" fmla="*/ 0 w 10226928"/>
              <a:gd name="connsiteY35" fmla="*/ 6154158 h 10288588"/>
              <a:gd name="connsiteX36" fmla="*/ 3163 w 10226928"/>
              <a:gd name="connsiteY36" fmla="*/ 6108290 h 10288588"/>
              <a:gd name="connsiteX37" fmla="*/ 4744 w 10226928"/>
              <a:gd name="connsiteY37" fmla="*/ 6062423 h 10288588"/>
              <a:gd name="connsiteX38" fmla="*/ 9487 w 10226928"/>
              <a:gd name="connsiteY38" fmla="*/ 6014973 h 10288588"/>
              <a:gd name="connsiteX39" fmla="*/ 18974 w 10226928"/>
              <a:gd name="connsiteY39" fmla="*/ 5972269 h 10288588"/>
              <a:gd name="connsiteX40" fmla="*/ 28461 w 10226928"/>
              <a:gd name="connsiteY40" fmla="*/ 5927982 h 10288588"/>
              <a:gd name="connsiteX41" fmla="*/ 39529 w 10226928"/>
              <a:gd name="connsiteY41" fmla="*/ 5883696 h 10288588"/>
              <a:gd name="connsiteX42" fmla="*/ 53760 w 10226928"/>
              <a:gd name="connsiteY42" fmla="*/ 5839410 h 10288588"/>
              <a:gd name="connsiteX43" fmla="*/ 67990 w 10226928"/>
              <a:gd name="connsiteY43" fmla="*/ 5798287 h 10288588"/>
              <a:gd name="connsiteX44" fmla="*/ 86964 w 10226928"/>
              <a:gd name="connsiteY44" fmla="*/ 5757164 h 10288588"/>
              <a:gd name="connsiteX45" fmla="*/ 107519 w 10226928"/>
              <a:gd name="connsiteY45" fmla="*/ 5717623 h 10288588"/>
              <a:gd name="connsiteX46" fmla="*/ 128074 w 10226928"/>
              <a:gd name="connsiteY46" fmla="*/ 5678082 h 10288588"/>
              <a:gd name="connsiteX47" fmla="*/ 151791 w 10226928"/>
              <a:gd name="connsiteY47" fmla="*/ 5638541 h 10288588"/>
              <a:gd name="connsiteX48" fmla="*/ 177090 w 10226928"/>
              <a:gd name="connsiteY48" fmla="*/ 5602163 h 10288588"/>
              <a:gd name="connsiteX49" fmla="*/ 205551 w 10226928"/>
              <a:gd name="connsiteY49" fmla="*/ 5564203 h 10288588"/>
              <a:gd name="connsiteX50" fmla="*/ 232430 w 10226928"/>
              <a:gd name="connsiteY50" fmla="*/ 5529407 h 10288588"/>
              <a:gd name="connsiteX51" fmla="*/ 264054 w 10226928"/>
              <a:gd name="connsiteY51" fmla="*/ 5497774 h 10288588"/>
              <a:gd name="connsiteX52" fmla="*/ 295677 w 10226928"/>
              <a:gd name="connsiteY52" fmla="*/ 5464559 h 10288588"/>
              <a:gd name="connsiteX53" fmla="*/ 330462 w 10226928"/>
              <a:gd name="connsiteY53" fmla="*/ 5434508 h 10288588"/>
              <a:gd name="connsiteX54" fmla="*/ 365248 w 10226928"/>
              <a:gd name="connsiteY54" fmla="*/ 5404457 h 10288588"/>
              <a:gd name="connsiteX55" fmla="*/ 403196 w 10226928"/>
              <a:gd name="connsiteY55" fmla="*/ 5379150 h 10288588"/>
              <a:gd name="connsiteX56" fmla="*/ 439562 w 10226928"/>
              <a:gd name="connsiteY56" fmla="*/ 5352262 h 10288588"/>
              <a:gd name="connsiteX57" fmla="*/ 479091 w 10226928"/>
              <a:gd name="connsiteY57" fmla="*/ 5328538 h 10288588"/>
              <a:gd name="connsiteX58" fmla="*/ 521782 w 10226928"/>
              <a:gd name="connsiteY58" fmla="*/ 5307976 h 10288588"/>
              <a:gd name="connsiteX59" fmla="*/ 562892 w 10226928"/>
              <a:gd name="connsiteY59" fmla="*/ 5287415 h 10288588"/>
              <a:gd name="connsiteX60" fmla="*/ 607165 w 10226928"/>
              <a:gd name="connsiteY60" fmla="*/ 5268435 h 10288588"/>
              <a:gd name="connsiteX61" fmla="*/ 651437 w 10226928"/>
              <a:gd name="connsiteY61" fmla="*/ 5254200 h 10288588"/>
              <a:gd name="connsiteX62" fmla="*/ 697291 w 10226928"/>
              <a:gd name="connsiteY62" fmla="*/ 5241547 h 10288588"/>
              <a:gd name="connsiteX63" fmla="*/ 744726 w 10226928"/>
              <a:gd name="connsiteY63" fmla="*/ 5228894 h 10288588"/>
              <a:gd name="connsiteX64" fmla="*/ 793742 w 10226928"/>
              <a:gd name="connsiteY64" fmla="*/ 5219404 h 10288588"/>
              <a:gd name="connsiteX65" fmla="*/ 839595 w 10226928"/>
              <a:gd name="connsiteY65" fmla="*/ 5213077 h 10288588"/>
              <a:gd name="connsiteX66" fmla="*/ 887030 w 10226928"/>
              <a:gd name="connsiteY66" fmla="*/ 5211496 h 10288588"/>
              <a:gd name="connsiteX67" fmla="*/ 2621141 w 10226928"/>
              <a:gd name="connsiteY67" fmla="*/ 3367865 h 10288588"/>
              <a:gd name="connsiteX68" fmla="*/ 2666974 w 10226928"/>
              <a:gd name="connsiteY68" fmla="*/ 3371028 h 10288588"/>
              <a:gd name="connsiteX69" fmla="*/ 2711226 w 10226928"/>
              <a:gd name="connsiteY69" fmla="*/ 3372610 h 10288588"/>
              <a:gd name="connsiteX70" fmla="*/ 2757060 w 10226928"/>
              <a:gd name="connsiteY70" fmla="*/ 3377355 h 10288588"/>
              <a:gd name="connsiteX71" fmla="*/ 2801312 w 10226928"/>
              <a:gd name="connsiteY71" fmla="*/ 3385262 h 10288588"/>
              <a:gd name="connsiteX72" fmla="*/ 2845565 w 10226928"/>
              <a:gd name="connsiteY72" fmla="*/ 3396333 h 10288588"/>
              <a:gd name="connsiteX73" fmla="*/ 2889817 w 10226928"/>
              <a:gd name="connsiteY73" fmla="*/ 3407404 h 10288588"/>
              <a:gd name="connsiteX74" fmla="*/ 2934070 w 10226928"/>
              <a:gd name="connsiteY74" fmla="*/ 3421637 h 10288588"/>
              <a:gd name="connsiteX75" fmla="*/ 2976742 w 10226928"/>
              <a:gd name="connsiteY75" fmla="*/ 3435870 h 10288588"/>
              <a:gd name="connsiteX76" fmla="*/ 3017834 w 10226928"/>
              <a:gd name="connsiteY76" fmla="*/ 3454849 h 10288588"/>
              <a:gd name="connsiteX77" fmla="*/ 3058925 w 10226928"/>
              <a:gd name="connsiteY77" fmla="*/ 3475409 h 10288588"/>
              <a:gd name="connsiteX78" fmla="*/ 3098436 w 10226928"/>
              <a:gd name="connsiteY78" fmla="*/ 3495968 h 10288588"/>
              <a:gd name="connsiteX79" fmla="*/ 3136367 w 10226928"/>
              <a:gd name="connsiteY79" fmla="*/ 3518109 h 10288588"/>
              <a:gd name="connsiteX80" fmla="*/ 3174298 w 10226928"/>
              <a:gd name="connsiteY80" fmla="*/ 3544995 h 10288588"/>
              <a:gd name="connsiteX81" fmla="*/ 3210648 w 10226928"/>
              <a:gd name="connsiteY81" fmla="*/ 3571881 h 10288588"/>
              <a:gd name="connsiteX82" fmla="*/ 3245418 w 10226928"/>
              <a:gd name="connsiteY82" fmla="*/ 3600349 h 10288588"/>
              <a:gd name="connsiteX83" fmla="*/ 3278608 w 10226928"/>
              <a:gd name="connsiteY83" fmla="*/ 3630397 h 10288588"/>
              <a:gd name="connsiteX84" fmla="*/ 3310216 w 10226928"/>
              <a:gd name="connsiteY84" fmla="*/ 3662028 h 10288588"/>
              <a:gd name="connsiteX85" fmla="*/ 3340245 w 10226928"/>
              <a:gd name="connsiteY85" fmla="*/ 3695239 h 10288588"/>
              <a:gd name="connsiteX86" fmla="*/ 3370274 w 10226928"/>
              <a:gd name="connsiteY86" fmla="*/ 3731615 h 10288588"/>
              <a:gd name="connsiteX87" fmla="*/ 3398722 w 10226928"/>
              <a:gd name="connsiteY87" fmla="*/ 3766408 h 10288588"/>
              <a:gd name="connsiteX88" fmla="*/ 3424009 w 10226928"/>
              <a:gd name="connsiteY88" fmla="*/ 3805946 h 10288588"/>
              <a:gd name="connsiteX89" fmla="*/ 3447716 w 10226928"/>
              <a:gd name="connsiteY89" fmla="*/ 3845484 h 10288588"/>
              <a:gd name="connsiteX90" fmla="*/ 3468262 w 10226928"/>
              <a:gd name="connsiteY90" fmla="*/ 3886603 h 10288588"/>
              <a:gd name="connsiteX91" fmla="*/ 3488807 w 10226928"/>
              <a:gd name="connsiteY91" fmla="*/ 3927723 h 10288588"/>
              <a:gd name="connsiteX92" fmla="*/ 3507773 w 10226928"/>
              <a:gd name="connsiteY92" fmla="*/ 3972005 h 10288588"/>
              <a:gd name="connsiteX93" fmla="*/ 3523577 w 10226928"/>
              <a:gd name="connsiteY93" fmla="*/ 4016288 h 10288588"/>
              <a:gd name="connsiteX94" fmla="*/ 3536221 w 10226928"/>
              <a:gd name="connsiteY94" fmla="*/ 4062152 h 10288588"/>
              <a:gd name="connsiteX95" fmla="*/ 5213077 w 10226928"/>
              <a:gd name="connsiteY95" fmla="*/ 10288588 h 10288588"/>
              <a:gd name="connsiteX96" fmla="*/ 3265964 w 10226928"/>
              <a:gd name="connsiteY96" fmla="*/ 10288588 h 10288588"/>
              <a:gd name="connsiteX97" fmla="*/ 1721865 w 10226928"/>
              <a:gd name="connsiteY97" fmla="*/ 4546096 h 10288588"/>
              <a:gd name="connsiteX98" fmla="*/ 1709222 w 10226928"/>
              <a:gd name="connsiteY98" fmla="*/ 4498650 h 10288588"/>
              <a:gd name="connsiteX99" fmla="*/ 1701320 w 10226928"/>
              <a:gd name="connsiteY99" fmla="*/ 4452786 h 10288588"/>
              <a:gd name="connsiteX100" fmla="*/ 1696578 w 10226928"/>
              <a:gd name="connsiteY100" fmla="*/ 4406922 h 10288588"/>
              <a:gd name="connsiteX101" fmla="*/ 1691837 w 10226928"/>
              <a:gd name="connsiteY101" fmla="*/ 4361058 h 10288588"/>
              <a:gd name="connsiteX102" fmla="*/ 1688676 w 10226928"/>
              <a:gd name="connsiteY102" fmla="*/ 4313613 h 10288588"/>
              <a:gd name="connsiteX103" fmla="*/ 1688676 w 10226928"/>
              <a:gd name="connsiteY103" fmla="*/ 4267749 h 10288588"/>
              <a:gd name="connsiteX104" fmla="*/ 1693417 w 10226928"/>
              <a:gd name="connsiteY104" fmla="*/ 4221885 h 10288588"/>
              <a:gd name="connsiteX105" fmla="*/ 1698159 w 10226928"/>
              <a:gd name="connsiteY105" fmla="*/ 4176021 h 10288588"/>
              <a:gd name="connsiteX106" fmla="*/ 1704480 w 10226928"/>
              <a:gd name="connsiteY106" fmla="*/ 4131739 h 10288588"/>
              <a:gd name="connsiteX107" fmla="*/ 1713963 w 10226928"/>
              <a:gd name="connsiteY107" fmla="*/ 4087456 h 10288588"/>
              <a:gd name="connsiteX108" fmla="*/ 1726607 w 10226928"/>
              <a:gd name="connsiteY108" fmla="*/ 4043173 h 10288588"/>
              <a:gd name="connsiteX109" fmla="*/ 1740831 w 10226928"/>
              <a:gd name="connsiteY109" fmla="*/ 4000473 h 10288588"/>
              <a:gd name="connsiteX110" fmla="*/ 1756635 w 10226928"/>
              <a:gd name="connsiteY110" fmla="*/ 3957771 h 10288588"/>
              <a:gd name="connsiteX111" fmla="*/ 1775601 w 10226928"/>
              <a:gd name="connsiteY111" fmla="*/ 3916652 h 10288588"/>
              <a:gd name="connsiteX112" fmla="*/ 1792986 w 10226928"/>
              <a:gd name="connsiteY112" fmla="*/ 3877114 h 10288588"/>
              <a:gd name="connsiteX113" fmla="*/ 1816692 w 10226928"/>
              <a:gd name="connsiteY113" fmla="*/ 3837576 h 10288588"/>
              <a:gd name="connsiteX114" fmla="*/ 1840399 w 10226928"/>
              <a:gd name="connsiteY114" fmla="*/ 3798038 h 10288588"/>
              <a:gd name="connsiteX115" fmla="*/ 1865686 w 10226928"/>
              <a:gd name="connsiteY115" fmla="*/ 3761663 h 10288588"/>
              <a:gd name="connsiteX116" fmla="*/ 1890973 w 10226928"/>
              <a:gd name="connsiteY116" fmla="*/ 3725289 h 10288588"/>
              <a:gd name="connsiteX117" fmla="*/ 1921002 w 10226928"/>
              <a:gd name="connsiteY117" fmla="*/ 3690495 h 10288588"/>
              <a:gd name="connsiteX118" fmla="*/ 1951030 w 10226928"/>
              <a:gd name="connsiteY118" fmla="*/ 3657284 h 10288588"/>
              <a:gd name="connsiteX119" fmla="*/ 1984220 w 10226928"/>
              <a:gd name="connsiteY119" fmla="*/ 3625653 h 10288588"/>
              <a:gd name="connsiteX120" fmla="*/ 2015829 w 10226928"/>
              <a:gd name="connsiteY120" fmla="*/ 3595604 h 10288588"/>
              <a:gd name="connsiteX121" fmla="*/ 2053760 w 10226928"/>
              <a:gd name="connsiteY121" fmla="*/ 3567136 h 10288588"/>
              <a:gd name="connsiteX122" fmla="*/ 2088530 w 10226928"/>
              <a:gd name="connsiteY122" fmla="*/ 3540251 h 10288588"/>
              <a:gd name="connsiteX123" fmla="*/ 2128041 w 10226928"/>
              <a:gd name="connsiteY123" fmla="*/ 3514947 h 10288588"/>
              <a:gd name="connsiteX124" fmla="*/ 2167552 w 10226928"/>
              <a:gd name="connsiteY124" fmla="*/ 3488061 h 10288588"/>
              <a:gd name="connsiteX125" fmla="*/ 2208644 w 10226928"/>
              <a:gd name="connsiteY125" fmla="*/ 3467501 h 10288588"/>
              <a:gd name="connsiteX126" fmla="*/ 2251316 w 10226928"/>
              <a:gd name="connsiteY126" fmla="*/ 3446941 h 10288588"/>
              <a:gd name="connsiteX127" fmla="*/ 2295568 w 10226928"/>
              <a:gd name="connsiteY127" fmla="*/ 3431126 h 10288588"/>
              <a:gd name="connsiteX128" fmla="*/ 2339821 w 10226928"/>
              <a:gd name="connsiteY128" fmla="*/ 3415310 h 10288588"/>
              <a:gd name="connsiteX129" fmla="*/ 2385654 w 10226928"/>
              <a:gd name="connsiteY129" fmla="*/ 3401077 h 10288588"/>
              <a:gd name="connsiteX130" fmla="*/ 2433067 w 10226928"/>
              <a:gd name="connsiteY130" fmla="*/ 3390006 h 10288588"/>
              <a:gd name="connsiteX131" fmla="*/ 2478900 w 10226928"/>
              <a:gd name="connsiteY131" fmla="*/ 3380518 h 10288588"/>
              <a:gd name="connsiteX132" fmla="*/ 2524733 w 10226928"/>
              <a:gd name="connsiteY132" fmla="*/ 3375773 h 10288588"/>
              <a:gd name="connsiteX133" fmla="*/ 2573727 w 10226928"/>
              <a:gd name="connsiteY133" fmla="*/ 3371028 h 10288588"/>
              <a:gd name="connsiteX134" fmla="*/ 3961137 w 10226928"/>
              <a:gd name="connsiteY134" fmla="*/ 260889 h 10288588"/>
              <a:gd name="connsiteX135" fmla="*/ 4007008 w 10226928"/>
              <a:gd name="connsiteY135" fmla="*/ 264052 h 10288588"/>
              <a:gd name="connsiteX136" fmla="*/ 4054460 w 10226928"/>
              <a:gd name="connsiteY136" fmla="*/ 265633 h 10288588"/>
              <a:gd name="connsiteX137" fmla="*/ 4100330 w 10226928"/>
              <a:gd name="connsiteY137" fmla="*/ 270376 h 10288588"/>
              <a:gd name="connsiteX138" fmla="*/ 4144618 w 10226928"/>
              <a:gd name="connsiteY138" fmla="*/ 276701 h 10288588"/>
              <a:gd name="connsiteX139" fmla="*/ 4188907 w 10226928"/>
              <a:gd name="connsiteY139" fmla="*/ 289350 h 10288588"/>
              <a:gd name="connsiteX140" fmla="*/ 4233195 w 10226928"/>
              <a:gd name="connsiteY140" fmla="*/ 300418 h 10288588"/>
              <a:gd name="connsiteX141" fmla="*/ 4277484 w 10226928"/>
              <a:gd name="connsiteY141" fmla="*/ 314649 h 10288588"/>
              <a:gd name="connsiteX142" fmla="*/ 4318608 w 10226928"/>
              <a:gd name="connsiteY142" fmla="*/ 327298 h 10288588"/>
              <a:gd name="connsiteX143" fmla="*/ 4361315 w 10226928"/>
              <a:gd name="connsiteY143" fmla="*/ 346272 h 10288588"/>
              <a:gd name="connsiteX144" fmla="*/ 4400858 w 10226928"/>
              <a:gd name="connsiteY144" fmla="*/ 365246 h 10288588"/>
              <a:gd name="connsiteX145" fmla="*/ 4440402 w 10226928"/>
              <a:gd name="connsiteY145" fmla="*/ 387382 h 10288588"/>
              <a:gd name="connsiteX146" fmla="*/ 4479945 w 10226928"/>
              <a:gd name="connsiteY146" fmla="*/ 411099 h 10288588"/>
              <a:gd name="connsiteX147" fmla="*/ 4516325 w 10226928"/>
              <a:gd name="connsiteY147" fmla="*/ 436398 h 10288588"/>
              <a:gd name="connsiteX148" fmla="*/ 4554286 w 10226928"/>
              <a:gd name="connsiteY148" fmla="*/ 461696 h 10288588"/>
              <a:gd name="connsiteX149" fmla="*/ 4589084 w 10226928"/>
              <a:gd name="connsiteY149" fmla="*/ 491738 h 10288588"/>
              <a:gd name="connsiteX150" fmla="*/ 4620719 w 10226928"/>
              <a:gd name="connsiteY150" fmla="*/ 521780 h 10288588"/>
              <a:gd name="connsiteX151" fmla="*/ 4653935 w 10226928"/>
              <a:gd name="connsiteY151" fmla="*/ 554985 h 10288588"/>
              <a:gd name="connsiteX152" fmla="*/ 4683988 w 10226928"/>
              <a:gd name="connsiteY152" fmla="*/ 586608 h 10288588"/>
              <a:gd name="connsiteX153" fmla="*/ 4712459 w 10226928"/>
              <a:gd name="connsiteY153" fmla="*/ 624556 h 10288588"/>
              <a:gd name="connsiteX154" fmla="*/ 4739349 w 10226928"/>
              <a:gd name="connsiteY154" fmla="*/ 659341 h 10288588"/>
              <a:gd name="connsiteX155" fmla="*/ 4764656 w 10226928"/>
              <a:gd name="connsiteY155" fmla="*/ 697289 h 10288588"/>
              <a:gd name="connsiteX156" fmla="*/ 4791546 w 10226928"/>
              <a:gd name="connsiteY156" fmla="*/ 736818 h 10288588"/>
              <a:gd name="connsiteX157" fmla="*/ 4812108 w 10226928"/>
              <a:gd name="connsiteY157" fmla="*/ 779509 h 10288588"/>
              <a:gd name="connsiteX158" fmla="*/ 4832671 w 10226928"/>
              <a:gd name="connsiteY158" fmla="*/ 820619 h 10288588"/>
              <a:gd name="connsiteX159" fmla="*/ 4848488 w 10226928"/>
              <a:gd name="connsiteY159" fmla="*/ 864892 h 10288588"/>
              <a:gd name="connsiteX160" fmla="*/ 4865887 w 10226928"/>
              <a:gd name="connsiteY160" fmla="*/ 907583 h 10288588"/>
              <a:gd name="connsiteX161" fmla="*/ 4880123 w 10226928"/>
              <a:gd name="connsiteY161" fmla="*/ 955017 h 10288588"/>
              <a:gd name="connsiteX162" fmla="*/ 7395074 w 10226928"/>
              <a:gd name="connsiteY162" fmla="*/ 10288588 h 10288588"/>
              <a:gd name="connsiteX163" fmla="*/ 5446382 w 10226928"/>
              <a:gd name="connsiteY163" fmla="*/ 10288588 h 10288588"/>
              <a:gd name="connsiteX164" fmla="*/ 3062715 w 10226928"/>
              <a:gd name="connsiteY164" fmla="*/ 1437270 h 10288588"/>
              <a:gd name="connsiteX165" fmla="*/ 3051642 w 10226928"/>
              <a:gd name="connsiteY165" fmla="*/ 1391417 h 10288588"/>
              <a:gd name="connsiteX166" fmla="*/ 3042152 w 10226928"/>
              <a:gd name="connsiteY166" fmla="*/ 1345563 h 10288588"/>
              <a:gd name="connsiteX167" fmla="*/ 3035825 w 10226928"/>
              <a:gd name="connsiteY167" fmla="*/ 1298128 h 10288588"/>
              <a:gd name="connsiteX168" fmla="*/ 3031080 w 10226928"/>
              <a:gd name="connsiteY168" fmla="*/ 1252275 h 10288588"/>
              <a:gd name="connsiteX169" fmla="*/ 3031080 w 10226928"/>
              <a:gd name="connsiteY169" fmla="*/ 1206421 h 10288588"/>
              <a:gd name="connsiteX170" fmla="*/ 3031080 w 10226928"/>
              <a:gd name="connsiteY170" fmla="*/ 1160568 h 10288588"/>
              <a:gd name="connsiteX171" fmla="*/ 3032662 w 10226928"/>
              <a:gd name="connsiteY171" fmla="*/ 1114714 h 10288588"/>
              <a:gd name="connsiteX172" fmla="*/ 3040570 w 10226928"/>
              <a:gd name="connsiteY172" fmla="*/ 1067280 h 10288588"/>
              <a:gd name="connsiteX173" fmla="*/ 3046897 w 10226928"/>
              <a:gd name="connsiteY173" fmla="*/ 1024588 h 10288588"/>
              <a:gd name="connsiteX174" fmla="*/ 3056388 w 10226928"/>
              <a:gd name="connsiteY174" fmla="*/ 980316 h 10288588"/>
              <a:gd name="connsiteX175" fmla="*/ 3067460 w 10226928"/>
              <a:gd name="connsiteY175" fmla="*/ 936044 h 10288588"/>
              <a:gd name="connsiteX176" fmla="*/ 3081695 w 10226928"/>
              <a:gd name="connsiteY176" fmla="*/ 891771 h 10288588"/>
              <a:gd name="connsiteX177" fmla="*/ 3097513 w 10226928"/>
              <a:gd name="connsiteY177" fmla="*/ 850661 h 10288588"/>
              <a:gd name="connsiteX178" fmla="*/ 3116493 w 10226928"/>
              <a:gd name="connsiteY178" fmla="*/ 809551 h 10288588"/>
              <a:gd name="connsiteX179" fmla="*/ 3135474 w 10226928"/>
              <a:gd name="connsiteY179" fmla="*/ 770022 h 10288588"/>
              <a:gd name="connsiteX180" fmla="*/ 3156037 w 10226928"/>
              <a:gd name="connsiteY180" fmla="*/ 730493 h 10288588"/>
              <a:gd name="connsiteX181" fmla="*/ 3179763 w 10226928"/>
              <a:gd name="connsiteY181" fmla="*/ 690964 h 10288588"/>
              <a:gd name="connsiteX182" fmla="*/ 3205070 w 10226928"/>
              <a:gd name="connsiteY182" fmla="*/ 654598 h 10288588"/>
              <a:gd name="connsiteX183" fmla="*/ 3233541 w 10226928"/>
              <a:gd name="connsiteY183" fmla="*/ 616650 h 10288588"/>
              <a:gd name="connsiteX184" fmla="*/ 3260431 w 10226928"/>
              <a:gd name="connsiteY184" fmla="*/ 581864 h 10288588"/>
              <a:gd name="connsiteX185" fmla="*/ 3293647 w 10226928"/>
              <a:gd name="connsiteY185" fmla="*/ 550241 h 10288588"/>
              <a:gd name="connsiteX186" fmla="*/ 3323700 w 10226928"/>
              <a:gd name="connsiteY186" fmla="*/ 517037 h 10288588"/>
              <a:gd name="connsiteX187" fmla="*/ 3358498 w 10226928"/>
              <a:gd name="connsiteY187" fmla="*/ 486995 h 10288588"/>
              <a:gd name="connsiteX188" fmla="*/ 3393296 w 10226928"/>
              <a:gd name="connsiteY188" fmla="*/ 456953 h 10288588"/>
              <a:gd name="connsiteX189" fmla="*/ 3431258 w 10226928"/>
              <a:gd name="connsiteY189" fmla="*/ 431654 h 10288588"/>
              <a:gd name="connsiteX190" fmla="*/ 3467638 w 10226928"/>
              <a:gd name="connsiteY190" fmla="*/ 406356 h 10288588"/>
              <a:gd name="connsiteX191" fmla="*/ 3507181 w 10226928"/>
              <a:gd name="connsiteY191" fmla="*/ 381057 h 10288588"/>
              <a:gd name="connsiteX192" fmla="*/ 3549888 w 10226928"/>
              <a:gd name="connsiteY192" fmla="*/ 360502 h 10288588"/>
              <a:gd name="connsiteX193" fmla="*/ 3591013 w 10226928"/>
              <a:gd name="connsiteY193" fmla="*/ 339947 h 10288588"/>
              <a:gd name="connsiteX194" fmla="*/ 3635301 w 10226928"/>
              <a:gd name="connsiteY194" fmla="*/ 324136 h 10288588"/>
              <a:gd name="connsiteX195" fmla="*/ 3681171 w 10226928"/>
              <a:gd name="connsiteY195" fmla="*/ 306743 h 10288588"/>
              <a:gd name="connsiteX196" fmla="*/ 3728623 w 10226928"/>
              <a:gd name="connsiteY196" fmla="*/ 294094 h 10288588"/>
              <a:gd name="connsiteX197" fmla="*/ 3774493 w 10226928"/>
              <a:gd name="connsiteY197" fmla="*/ 281444 h 10288588"/>
              <a:gd name="connsiteX198" fmla="*/ 3821945 w 10226928"/>
              <a:gd name="connsiteY198" fmla="*/ 271958 h 10288588"/>
              <a:gd name="connsiteX199" fmla="*/ 3867815 w 10226928"/>
              <a:gd name="connsiteY199" fmla="*/ 267214 h 10288588"/>
              <a:gd name="connsiteX200" fmla="*/ 3913686 w 10226928"/>
              <a:gd name="connsiteY200" fmla="*/ 264052 h 10288588"/>
              <a:gd name="connsiteX201" fmla="*/ 4857315 w 10226928"/>
              <a:gd name="connsiteY201" fmla="*/ 0 h 10288588"/>
              <a:gd name="connsiteX202" fmla="*/ 6801405 w 10226928"/>
              <a:gd name="connsiteY202" fmla="*/ 0 h 10288588"/>
              <a:gd name="connsiteX203" fmla="*/ 9015771 w 10226928"/>
              <a:gd name="connsiteY203" fmla="*/ 8214310 h 10288588"/>
              <a:gd name="connsiteX204" fmla="*/ 9025255 w 10226928"/>
              <a:gd name="connsiteY204" fmla="*/ 8261736 h 10288588"/>
              <a:gd name="connsiteX205" fmla="*/ 9034738 w 10226928"/>
              <a:gd name="connsiteY205" fmla="*/ 8309163 h 10288588"/>
              <a:gd name="connsiteX206" fmla="*/ 9041060 w 10226928"/>
              <a:gd name="connsiteY206" fmla="*/ 8355009 h 10288588"/>
              <a:gd name="connsiteX207" fmla="*/ 9045802 w 10226928"/>
              <a:gd name="connsiteY207" fmla="*/ 8400854 h 10288588"/>
              <a:gd name="connsiteX208" fmla="*/ 9045802 w 10226928"/>
              <a:gd name="connsiteY208" fmla="*/ 8446700 h 10288588"/>
              <a:gd name="connsiteX209" fmla="*/ 9045802 w 10226928"/>
              <a:gd name="connsiteY209" fmla="*/ 8494127 h 10288588"/>
              <a:gd name="connsiteX210" fmla="*/ 9044222 w 10226928"/>
              <a:gd name="connsiteY210" fmla="*/ 8539973 h 10288588"/>
              <a:gd name="connsiteX211" fmla="*/ 9036319 w 10226928"/>
              <a:gd name="connsiteY211" fmla="*/ 8584238 h 10288588"/>
              <a:gd name="connsiteX212" fmla="*/ 9029996 w 10226928"/>
              <a:gd name="connsiteY212" fmla="*/ 8630084 h 10288588"/>
              <a:gd name="connsiteX213" fmla="*/ 9020513 w 10226928"/>
              <a:gd name="connsiteY213" fmla="*/ 8674349 h 10288588"/>
              <a:gd name="connsiteX214" fmla="*/ 9009449 w 10226928"/>
              <a:gd name="connsiteY214" fmla="*/ 8717033 h 10288588"/>
              <a:gd name="connsiteX215" fmla="*/ 8995224 w 10226928"/>
              <a:gd name="connsiteY215" fmla="*/ 8759717 h 10288588"/>
              <a:gd name="connsiteX216" fmla="*/ 8979418 w 10226928"/>
              <a:gd name="connsiteY216" fmla="*/ 8803982 h 10288588"/>
              <a:gd name="connsiteX217" fmla="*/ 8962032 w 10226928"/>
              <a:gd name="connsiteY217" fmla="*/ 8845085 h 10288588"/>
              <a:gd name="connsiteX218" fmla="*/ 8941485 w 10226928"/>
              <a:gd name="connsiteY218" fmla="*/ 8884607 h 10288588"/>
              <a:gd name="connsiteX219" fmla="*/ 8920938 w 10226928"/>
              <a:gd name="connsiteY219" fmla="*/ 8924129 h 10288588"/>
              <a:gd name="connsiteX220" fmla="*/ 8897229 w 10226928"/>
              <a:gd name="connsiteY220" fmla="*/ 8962071 h 10288588"/>
              <a:gd name="connsiteX221" fmla="*/ 8871940 w 10226928"/>
              <a:gd name="connsiteY221" fmla="*/ 9000012 h 10288588"/>
              <a:gd name="connsiteX222" fmla="*/ 8843490 w 10226928"/>
              <a:gd name="connsiteY222" fmla="*/ 9034792 h 10288588"/>
              <a:gd name="connsiteX223" fmla="*/ 8816621 w 10226928"/>
              <a:gd name="connsiteY223" fmla="*/ 9069571 h 10288588"/>
              <a:gd name="connsiteX224" fmla="*/ 8786590 w 10226928"/>
              <a:gd name="connsiteY224" fmla="*/ 9104351 h 10288588"/>
              <a:gd name="connsiteX225" fmla="*/ 8753398 w 10226928"/>
              <a:gd name="connsiteY225" fmla="*/ 9135969 h 10288588"/>
              <a:gd name="connsiteX226" fmla="*/ 8718626 w 10226928"/>
              <a:gd name="connsiteY226" fmla="*/ 9166006 h 10288588"/>
              <a:gd name="connsiteX227" fmla="*/ 8683854 w 10226928"/>
              <a:gd name="connsiteY227" fmla="*/ 9194462 h 10288588"/>
              <a:gd name="connsiteX228" fmla="*/ 8645920 w 10226928"/>
              <a:gd name="connsiteY228" fmla="*/ 9221337 h 10288588"/>
              <a:gd name="connsiteX229" fmla="*/ 8609567 w 10226928"/>
              <a:gd name="connsiteY229" fmla="*/ 9246631 h 10288588"/>
              <a:gd name="connsiteX230" fmla="*/ 8570053 w 10226928"/>
              <a:gd name="connsiteY230" fmla="*/ 9270344 h 10288588"/>
              <a:gd name="connsiteX231" fmla="*/ 8527378 w 10226928"/>
              <a:gd name="connsiteY231" fmla="*/ 9292477 h 10288588"/>
              <a:gd name="connsiteX232" fmla="*/ 8486283 w 10226928"/>
              <a:gd name="connsiteY232" fmla="*/ 9311448 h 10288588"/>
              <a:gd name="connsiteX233" fmla="*/ 8442028 w 10226928"/>
              <a:gd name="connsiteY233" fmla="*/ 9330418 h 10288588"/>
              <a:gd name="connsiteX234" fmla="*/ 8396191 w 10226928"/>
              <a:gd name="connsiteY234" fmla="*/ 9346227 h 10288588"/>
              <a:gd name="connsiteX235" fmla="*/ 8351936 w 10226928"/>
              <a:gd name="connsiteY235" fmla="*/ 9360455 h 10288588"/>
              <a:gd name="connsiteX236" fmla="*/ 8302938 w 10226928"/>
              <a:gd name="connsiteY236" fmla="*/ 9371521 h 10288588"/>
              <a:gd name="connsiteX237" fmla="*/ 8255522 w 10226928"/>
              <a:gd name="connsiteY237" fmla="*/ 9379426 h 10288588"/>
              <a:gd name="connsiteX238" fmla="*/ 8209685 w 10226928"/>
              <a:gd name="connsiteY238" fmla="*/ 9385749 h 10288588"/>
              <a:gd name="connsiteX239" fmla="*/ 8163849 w 10226928"/>
              <a:gd name="connsiteY239" fmla="*/ 9390492 h 10288588"/>
              <a:gd name="connsiteX240" fmla="*/ 8116432 w 10226928"/>
              <a:gd name="connsiteY240" fmla="*/ 9392073 h 10288588"/>
              <a:gd name="connsiteX241" fmla="*/ 8070596 w 10226928"/>
              <a:gd name="connsiteY241" fmla="*/ 9390492 h 10288588"/>
              <a:gd name="connsiteX242" fmla="*/ 8023179 w 10226928"/>
              <a:gd name="connsiteY242" fmla="*/ 9387330 h 10288588"/>
              <a:gd name="connsiteX243" fmla="*/ 7978923 w 10226928"/>
              <a:gd name="connsiteY243" fmla="*/ 9384169 h 10288588"/>
              <a:gd name="connsiteX244" fmla="*/ 7933087 w 10226928"/>
              <a:gd name="connsiteY244" fmla="*/ 9374683 h 10288588"/>
              <a:gd name="connsiteX245" fmla="*/ 7888831 w 10226928"/>
              <a:gd name="connsiteY245" fmla="*/ 9365198 h 10288588"/>
              <a:gd name="connsiteX246" fmla="*/ 7844576 w 10226928"/>
              <a:gd name="connsiteY246" fmla="*/ 9354132 h 10288588"/>
              <a:gd name="connsiteX247" fmla="*/ 7803481 w 10226928"/>
              <a:gd name="connsiteY247" fmla="*/ 9339904 h 10288588"/>
              <a:gd name="connsiteX248" fmla="*/ 7759225 w 10226928"/>
              <a:gd name="connsiteY248" fmla="*/ 9325676 h 10288588"/>
              <a:gd name="connsiteX249" fmla="*/ 7716550 w 10226928"/>
              <a:gd name="connsiteY249" fmla="*/ 9306705 h 10288588"/>
              <a:gd name="connsiteX250" fmla="*/ 7677036 w 10226928"/>
              <a:gd name="connsiteY250" fmla="*/ 9286153 h 10288588"/>
              <a:gd name="connsiteX251" fmla="*/ 7637522 w 10226928"/>
              <a:gd name="connsiteY251" fmla="*/ 9265602 h 10288588"/>
              <a:gd name="connsiteX252" fmla="*/ 7598008 w 10226928"/>
              <a:gd name="connsiteY252" fmla="*/ 9241888 h 10288588"/>
              <a:gd name="connsiteX253" fmla="*/ 7561655 w 10226928"/>
              <a:gd name="connsiteY253" fmla="*/ 9216594 h 10288588"/>
              <a:gd name="connsiteX254" fmla="*/ 7526883 w 10226928"/>
              <a:gd name="connsiteY254" fmla="*/ 9189719 h 10288588"/>
              <a:gd name="connsiteX255" fmla="*/ 7492110 w 10226928"/>
              <a:gd name="connsiteY255" fmla="*/ 9161263 h 10288588"/>
              <a:gd name="connsiteX256" fmla="*/ 7457338 w 10226928"/>
              <a:gd name="connsiteY256" fmla="*/ 9131226 h 10288588"/>
              <a:gd name="connsiteX257" fmla="*/ 7424146 w 10226928"/>
              <a:gd name="connsiteY257" fmla="*/ 9099608 h 10288588"/>
              <a:gd name="connsiteX258" fmla="*/ 7394116 w 10226928"/>
              <a:gd name="connsiteY258" fmla="*/ 9064829 h 10288588"/>
              <a:gd name="connsiteX259" fmla="*/ 7365666 w 10226928"/>
              <a:gd name="connsiteY259" fmla="*/ 9030049 h 10288588"/>
              <a:gd name="connsiteX260" fmla="*/ 7338796 w 10226928"/>
              <a:gd name="connsiteY260" fmla="*/ 8992108 h 10288588"/>
              <a:gd name="connsiteX261" fmla="*/ 7313507 w 10226928"/>
              <a:gd name="connsiteY261" fmla="*/ 8955747 h 10288588"/>
              <a:gd name="connsiteX262" fmla="*/ 7289798 w 10226928"/>
              <a:gd name="connsiteY262" fmla="*/ 8916225 h 10288588"/>
              <a:gd name="connsiteX263" fmla="*/ 7266090 w 10226928"/>
              <a:gd name="connsiteY263" fmla="*/ 8875122 h 10288588"/>
              <a:gd name="connsiteX264" fmla="*/ 7247124 w 10226928"/>
              <a:gd name="connsiteY264" fmla="*/ 8834019 h 10288588"/>
              <a:gd name="connsiteX265" fmla="*/ 7229737 w 10226928"/>
              <a:gd name="connsiteY265" fmla="*/ 8789754 h 10288588"/>
              <a:gd name="connsiteX266" fmla="*/ 7212351 w 10226928"/>
              <a:gd name="connsiteY266" fmla="*/ 8745489 h 10288588"/>
              <a:gd name="connsiteX267" fmla="*/ 7199706 w 10226928"/>
              <a:gd name="connsiteY267" fmla="*/ 8699643 h 10288588"/>
              <a:gd name="connsiteX268" fmla="*/ 7034570 w 10226928"/>
              <a:gd name="connsiteY268" fmla="*/ 0 h 10288588"/>
              <a:gd name="connsiteX269" fmla="*/ 8979394 w 10226928"/>
              <a:gd name="connsiteY269" fmla="*/ 0 h 10288588"/>
              <a:gd name="connsiteX270" fmla="*/ 10195304 w 10226928"/>
              <a:gd name="connsiteY270" fmla="*/ 4511367 h 10288588"/>
              <a:gd name="connsiteX271" fmla="*/ 10206374 w 10226928"/>
              <a:gd name="connsiteY271" fmla="*/ 4557208 h 10288588"/>
              <a:gd name="connsiteX272" fmla="*/ 10215860 w 10226928"/>
              <a:gd name="connsiteY272" fmla="*/ 4606210 h 10288588"/>
              <a:gd name="connsiteX273" fmla="*/ 10223766 w 10226928"/>
              <a:gd name="connsiteY273" fmla="*/ 4652051 h 10288588"/>
              <a:gd name="connsiteX274" fmla="*/ 10225346 w 10226928"/>
              <a:gd name="connsiteY274" fmla="*/ 4697892 h 10288588"/>
              <a:gd name="connsiteX275" fmla="*/ 10226928 w 10226928"/>
              <a:gd name="connsiteY275" fmla="*/ 4743732 h 10288588"/>
              <a:gd name="connsiteX276" fmla="*/ 10226928 w 10226928"/>
              <a:gd name="connsiteY276" fmla="*/ 4791154 h 10288588"/>
              <a:gd name="connsiteX277" fmla="*/ 10223766 w 10226928"/>
              <a:gd name="connsiteY277" fmla="*/ 4836995 h 10288588"/>
              <a:gd name="connsiteX278" fmla="*/ 10219022 w 10226928"/>
              <a:gd name="connsiteY278" fmla="*/ 4881255 h 10288588"/>
              <a:gd name="connsiteX279" fmla="*/ 10211116 w 10226928"/>
              <a:gd name="connsiteY279" fmla="*/ 4927096 h 10288588"/>
              <a:gd name="connsiteX280" fmla="*/ 10201630 w 10226928"/>
              <a:gd name="connsiteY280" fmla="*/ 4971356 h 10288588"/>
              <a:gd name="connsiteX281" fmla="*/ 10190562 w 10226928"/>
              <a:gd name="connsiteY281" fmla="*/ 5014035 h 10288588"/>
              <a:gd name="connsiteX282" fmla="*/ 10176330 w 10226928"/>
              <a:gd name="connsiteY282" fmla="*/ 5056715 h 10288588"/>
              <a:gd name="connsiteX283" fmla="*/ 10160520 w 10226928"/>
              <a:gd name="connsiteY283" fmla="*/ 5099394 h 10288588"/>
              <a:gd name="connsiteX284" fmla="*/ 10141546 w 10226928"/>
              <a:gd name="connsiteY284" fmla="*/ 5138912 h 10288588"/>
              <a:gd name="connsiteX285" fmla="*/ 10122572 w 10226928"/>
              <a:gd name="connsiteY285" fmla="*/ 5181591 h 10288588"/>
              <a:gd name="connsiteX286" fmla="*/ 10102016 w 10226928"/>
              <a:gd name="connsiteY286" fmla="*/ 5219529 h 10288588"/>
              <a:gd name="connsiteX287" fmla="*/ 10076718 w 10226928"/>
              <a:gd name="connsiteY287" fmla="*/ 5259047 h 10288588"/>
              <a:gd name="connsiteX288" fmla="*/ 10051420 w 10226928"/>
              <a:gd name="connsiteY288" fmla="*/ 5296984 h 10288588"/>
              <a:gd name="connsiteX289" fmla="*/ 10026122 w 10226928"/>
              <a:gd name="connsiteY289" fmla="*/ 5331760 h 10288588"/>
              <a:gd name="connsiteX290" fmla="*/ 9994498 w 10226928"/>
              <a:gd name="connsiteY290" fmla="*/ 5366536 h 10288588"/>
              <a:gd name="connsiteX291" fmla="*/ 9964456 w 10226928"/>
              <a:gd name="connsiteY291" fmla="*/ 5401311 h 10288588"/>
              <a:gd name="connsiteX292" fmla="*/ 9932832 w 10226928"/>
              <a:gd name="connsiteY292" fmla="*/ 5432926 h 10288588"/>
              <a:gd name="connsiteX293" fmla="*/ 9899628 w 10226928"/>
              <a:gd name="connsiteY293" fmla="*/ 5462959 h 10288588"/>
              <a:gd name="connsiteX294" fmla="*/ 9864842 w 10226928"/>
              <a:gd name="connsiteY294" fmla="*/ 5491412 h 10288588"/>
              <a:gd name="connsiteX295" fmla="*/ 9828476 w 10226928"/>
              <a:gd name="connsiteY295" fmla="*/ 5518284 h 10288588"/>
              <a:gd name="connsiteX296" fmla="*/ 9788948 w 10226928"/>
              <a:gd name="connsiteY296" fmla="*/ 5543576 h 10288588"/>
              <a:gd name="connsiteX297" fmla="*/ 9749418 w 10226928"/>
              <a:gd name="connsiteY297" fmla="*/ 5567287 h 10288588"/>
              <a:gd name="connsiteX298" fmla="*/ 9709890 w 10226928"/>
              <a:gd name="connsiteY298" fmla="*/ 5589417 h 10288588"/>
              <a:gd name="connsiteX299" fmla="*/ 9665618 w 10226928"/>
              <a:gd name="connsiteY299" fmla="*/ 5608385 h 10288588"/>
              <a:gd name="connsiteX300" fmla="*/ 9622926 w 10226928"/>
              <a:gd name="connsiteY300" fmla="*/ 5627354 h 10288588"/>
              <a:gd name="connsiteX301" fmla="*/ 9577072 w 10226928"/>
              <a:gd name="connsiteY301" fmla="*/ 5643161 h 10288588"/>
              <a:gd name="connsiteX302" fmla="*/ 9529638 w 10226928"/>
              <a:gd name="connsiteY302" fmla="*/ 5657388 h 10288588"/>
              <a:gd name="connsiteX303" fmla="*/ 9483784 w 10226928"/>
              <a:gd name="connsiteY303" fmla="*/ 5668453 h 10288588"/>
              <a:gd name="connsiteX304" fmla="*/ 9437930 w 10226928"/>
              <a:gd name="connsiteY304" fmla="*/ 5674776 h 10288588"/>
              <a:gd name="connsiteX305" fmla="*/ 9390496 w 10226928"/>
              <a:gd name="connsiteY305" fmla="*/ 5682679 h 10288588"/>
              <a:gd name="connsiteX306" fmla="*/ 9344642 w 10226928"/>
              <a:gd name="connsiteY306" fmla="*/ 5687421 h 10288588"/>
              <a:gd name="connsiteX307" fmla="*/ 9297206 w 10226928"/>
              <a:gd name="connsiteY307" fmla="*/ 5687421 h 10288588"/>
              <a:gd name="connsiteX308" fmla="*/ 9251354 w 10226928"/>
              <a:gd name="connsiteY308" fmla="*/ 5687421 h 10288588"/>
              <a:gd name="connsiteX309" fmla="*/ 9205500 w 10226928"/>
              <a:gd name="connsiteY309" fmla="*/ 5684260 h 10288588"/>
              <a:gd name="connsiteX310" fmla="*/ 9158065 w 10226928"/>
              <a:gd name="connsiteY310" fmla="*/ 5679518 h 10288588"/>
              <a:gd name="connsiteX311" fmla="*/ 9113793 w 10226928"/>
              <a:gd name="connsiteY311" fmla="*/ 5671614 h 10288588"/>
              <a:gd name="connsiteX312" fmla="*/ 9069520 w 10226928"/>
              <a:gd name="connsiteY312" fmla="*/ 5662130 h 10288588"/>
              <a:gd name="connsiteX313" fmla="*/ 9025248 w 10226928"/>
              <a:gd name="connsiteY313" fmla="*/ 5649484 h 10288588"/>
              <a:gd name="connsiteX314" fmla="*/ 8982557 w 10226928"/>
              <a:gd name="connsiteY314" fmla="*/ 5636838 h 10288588"/>
              <a:gd name="connsiteX315" fmla="*/ 8939865 w 10226928"/>
              <a:gd name="connsiteY315" fmla="*/ 5619450 h 10288588"/>
              <a:gd name="connsiteX316" fmla="*/ 8898755 w 10226928"/>
              <a:gd name="connsiteY316" fmla="*/ 5603643 h 10288588"/>
              <a:gd name="connsiteX317" fmla="*/ 8859226 w 10226928"/>
              <a:gd name="connsiteY317" fmla="*/ 5583094 h 10288588"/>
              <a:gd name="connsiteX318" fmla="*/ 8819697 w 10226928"/>
              <a:gd name="connsiteY318" fmla="*/ 5562545 h 10288588"/>
              <a:gd name="connsiteX319" fmla="*/ 8780168 w 10226928"/>
              <a:gd name="connsiteY319" fmla="*/ 5538834 h 10288588"/>
              <a:gd name="connsiteX320" fmla="*/ 8742221 w 10226928"/>
              <a:gd name="connsiteY320" fmla="*/ 5513542 h 10288588"/>
              <a:gd name="connsiteX321" fmla="*/ 8705854 w 10226928"/>
              <a:gd name="connsiteY321" fmla="*/ 5486670 h 10288588"/>
              <a:gd name="connsiteX322" fmla="*/ 8671068 w 10226928"/>
              <a:gd name="connsiteY322" fmla="*/ 5458217 h 10288588"/>
              <a:gd name="connsiteX323" fmla="*/ 8637864 w 10226928"/>
              <a:gd name="connsiteY323" fmla="*/ 5428184 h 10288588"/>
              <a:gd name="connsiteX324" fmla="*/ 8604660 w 10226928"/>
              <a:gd name="connsiteY324" fmla="*/ 5396569 h 10288588"/>
              <a:gd name="connsiteX325" fmla="*/ 8574618 w 10226928"/>
              <a:gd name="connsiteY325" fmla="*/ 5361793 h 10288588"/>
              <a:gd name="connsiteX326" fmla="*/ 8544576 w 10226928"/>
              <a:gd name="connsiteY326" fmla="*/ 5327018 h 10288588"/>
              <a:gd name="connsiteX327" fmla="*/ 8519277 w 10226928"/>
              <a:gd name="connsiteY327" fmla="*/ 5289080 h 10288588"/>
              <a:gd name="connsiteX328" fmla="*/ 8493979 w 10226928"/>
              <a:gd name="connsiteY328" fmla="*/ 5252724 h 10288588"/>
              <a:gd name="connsiteX329" fmla="*/ 8468680 w 10226928"/>
              <a:gd name="connsiteY329" fmla="*/ 5213206 h 10288588"/>
              <a:gd name="connsiteX330" fmla="*/ 8446544 w 10226928"/>
              <a:gd name="connsiteY330" fmla="*/ 5172107 h 10288588"/>
              <a:gd name="connsiteX331" fmla="*/ 8425989 w 10226928"/>
              <a:gd name="connsiteY331" fmla="*/ 5129428 h 10288588"/>
              <a:gd name="connsiteX332" fmla="*/ 8410178 w 10226928"/>
              <a:gd name="connsiteY332" fmla="*/ 5086748 h 10288588"/>
              <a:gd name="connsiteX333" fmla="*/ 8394366 w 10226928"/>
              <a:gd name="connsiteY333" fmla="*/ 5042488 h 10288588"/>
              <a:gd name="connsiteX334" fmla="*/ 8380136 w 10226928"/>
              <a:gd name="connsiteY334" fmla="*/ 4996647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</a:cxnLst>
            <a:rect l="l" t="t" r="r" b="b"/>
            <a:pathLst>
              <a:path w="10226928" h="10288588">
                <a:moveTo>
                  <a:pt x="932883" y="5208332"/>
                </a:moveTo>
                <a:lnTo>
                  <a:pt x="978737" y="5208332"/>
                </a:lnTo>
                <a:lnTo>
                  <a:pt x="1026172" y="5213077"/>
                </a:lnTo>
                <a:lnTo>
                  <a:pt x="1070444" y="5217822"/>
                </a:lnTo>
                <a:lnTo>
                  <a:pt x="1116298" y="5224149"/>
                </a:lnTo>
                <a:lnTo>
                  <a:pt x="1160570" y="5233639"/>
                </a:lnTo>
                <a:lnTo>
                  <a:pt x="1204842" y="5246292"/>
                </a:lnTo>
                <a:lnTo>
                  <a:pt x="1245952" y="5258945"/>
                </a:lnTo>
                <a:lnTo>
                  <a:pt x="1288644" y="5276343"/>
                </a:lnTo>
                <a:lnTo>
                  <a:pt x="1329754" y="5293741"/>
                </a:lnTo>
                <a:lnTo>
                  <a:pt x="1372445" y="5312721"/>
                </a:lnTo>
                <a:lnTo>
                  <a:pt x="1411974" y="5336446"/>
                </a:lnTo>
                <a:lnTo>
                  <a:pt x="1451503" y="5358589"/>
                </a:lnTo>
                <a:lnTo>
                  <a:pt x="1487870" y="5383895"/>
                </a:lnTo>
                <a:lnTo>
                  <a:pt x="1522655" y="5409202"/>
                </a:lnTo>
                <a:lnTo>
                  <a:pt x="1557441" y="5439253"/>
                </a:lnTo>
                <a:lnTo>
                  <a:pt x="1592226" y="5469304"/>
                </a:lnTo>
                <a:lnTo>
                  <a:pt x="1623849" y="5502519"/>
                </a:lnTo>
                <a:lnTo>
                  <a:pt x="1655472" y="5534152"/>
                </a:lnTo>
                <a:lnTo>
                  <a:pt x="1683933" y="5568948"/>
                </a:lnTo>
                <a:lnTo>
                  <a:pt x="1710813" y="5606908"/>
                </a:lnTo>
                <a:lnTo>
                  <a:pt x="1737693" y="5644867"/>
                </a:lnTo>
                <a:lnTo>
                  <a:pt x="1759829" y="5684409"/>
                </a:lnTo>
                <a:lnTo>
                  <a:pt x="1783546" y="5723950"/>
                </a:lnTo>
                <a:lnTo>
                  <a:pt x="1802520" y="5768236"/>
                </a:lnTo>
                <a:lnTo>
                  <a:pt x="1819913" y="5812522"/>
                </a:lnTo>
                <a:lnTo>
                  <a:pt x="1837306" y="5856808"/>
                </a:lnTo>
                <a:lnTo>
                  <a:pt x="1851536" y="5902676"/>
                </a:lnTo>
                <a:lnTo>
                  <a:pt x="3031080" y="10288588"/>
                </a:lnTo>
                <a:lnTo>
                  <a:pt x="1083093" y="10288588"/>
                </a:lnTo>
                <a:lnTo>
                  <a:pt x="33205" y="6385079"/>
                </a:lnTo>
                <a:lnTo>
                  <a:pt x="22136" y="6339211"/>
                </a:lnTo>
                <a:lnTo>
                  <a:pt x="14231" y="6293343"/>
                </a:lnTo>
                <a:lnTo>
                  <a:pt x="7906" y="6247475"/>
                </a:lnTo>
                <a:lnTo>
                  <a:pt x="3163" y="6200026"/>
                </a:lnTo>
                <a:lnTo>
                  <a:pt x="0" y="6154158"/>
                </a:lnTo>
                <a:lnTo>
                  <a:pt x="3163" y="6108290"/>
                </a:lnTo>
                <a:lnTo>
                  <a:pt x="4744" y="6062423"/>
                </a:lnTo>
                <a:lnTo>
                  <a:pt x="9487" y="6014973"/>
                </a:lnTo>
                <a:lnTo>
                  <a:pt x="18974" y="5972269"/>
                </a:lnTo>
                <a:lnTo>
                  <a:pt x="28461" y="5927982"/>
                </a:lnTo>
                <a:lnTo>
                  <a:pt x="39529" y="5883696"/>
                </a:lnTo>
                <a:lnTo>
                  <a:pt x="53760" y="5839410"/>
                </a:lnTo>
                <a:lnTo>
                  <a:pt x="67990" y="5798287"/>
                </a:lnTo>
                <a:lnTo>
                  <a:pt x="86964" y="5757164"/>
                </a:lnTo>
                <a:lnTo>
                  <a:pt x="107519" y="5717623"/>
                </a:lnTo>
                <a:lnTo>
                  <a:pt x="128074" y="5678082"/>
                </a:lnTo>
                <a:lnTo>
                  <a:pt x="151791" y="5638541"/>
                </a:lnTo>
                <a:lnTo>
                  <a:pt x="177090" y="5602163"/>
                </a:lnTo>
                <a:lnTo>
                  <a:pt x="205551" y="5564203"/>
                </a:lnTo>
                <a:lnTo>
                  <a:pt x="232430" y="5529407"/>
                </a:lnTo>
                <a:lnTo>
                  <a:pt x="264054" y="5497774"/>
                </a:lnTo>
                <a:lnTo>
                  <a:pt x="295677" y="5464559"/>
                </a:lnTo>
                <a:lnTo>
                  <a:pt x="330462" y="5434508"/>
                </a:lnTo>
                <a:lnTo>
                  <a:pt x="365248" y="5404457"/>
                </a:lnTo>
                <a:lnTo>
                  <a:pt x="403196" y="5379150"/>
                </a:lnTo>
                <a:lnTo>
                  <a:pt x="439562" y="5352262"/>
                </a:lnTo>
                <a:lnTo>
                  <a:pt x="479091" y="5328538"/>
                </a:lnTo>
                <a:lnTo>
                  <a:pt x="521782" y="5307976"/>
                </a:lnTo>
                <a:lnTo>
                  <a:pt x="562892" y="5287415"/>
                </a:lnTo>
                <a:lnTo>
                  <a:pt x="607165" y="5268435"/>
                </a:lnTo>
                <a:lnTo>
                  <a:pt x="651437" y="5254200"/>
                </a:lnTo>
                <a:lnTo>
                  <a:pt x="697291" y="5241547"/>
                </a:lnTo>
                <a:lnTo>
                  <a:pt x="744726" y="5228894"/>
                </a:lnTo>
                <a:lnTo>
                  <a:pt x="793742" y="5219404"/>
                </a:lnTo>
                <a:lnTo>
                  <a:pt x="839595" y="5213077"/>
                </a:lnTo>
                <a:lnTo>
                  <a:pt x="887030" y="5211496"/>
                </a:lnTo>
                <a:close/>
                <a:moveTo>
                  <a:pt x="2621141" y="3367865"/>
                </a:moveTo>
                <a:lnTo>
                  <a:pt x="2666974" y="3371028"/>
                </a:lnTo>
                <a:lnTo>
                  <a:pt x="2711226" y="3372610"/>
                </a:lnTo>
                <a:lnTo>
                  <a:pt x="2757060" y="3377355"/>
                </a:lnTo>
                <a:lnTo>
                  <a:pt x="2801312" y="3385262"/>
                </a:lnTo>
                <a:lnTo>
                  <a:pt x="2845565" y="3396333"/>
                </a:lnTo>
                <a:lnTo>
                  <a:pt x="2889817" y="3407404"/>
                </a:lnTo>
                <a:lnTo>
                  <a:pt x="2934070" y="3421637"/>
                </a:lnTo>
                <a:lnTo>
                  <a:pt x="2976742" y="3435870"/>
                </a:lnTo>
                <a:lnTo>
                  <a:pt x="3017834" y="3454849"/>
                </a:lnTo>
                <a:lnTo>
                  <a:pt x="3058925" y="3475409"/>
                </a:lnTo>
                <a:lnTo>
                  <a:pt x="3098436" y="3495968"/>
                </a:lnTo>
                <a:lnTo>
                  <a:pt x="3136367" y="3518109"/>
                </a:lnTo>
                <a:lnTo>
                  <a:pt x="3174298" y="3544995"/>
                </a:lnTo>
                <a:lnTo>
                  <a:pt x="3210648" y="3571881"/>
                </a:lnTo>
                <a:lnTo>
                  <a:pt x="3245418" y="3600349"/>
                </a:lnTo>
                <a:lnTo>
                  <a:pt x="3278608" y="3630397"/>
                </a:lnTo>
                <a:lnTo>
                  <a:pt x="3310216" y="3662028"/>
                </a:lnTo>
                <a:lnTo>
                  <a:pt x="3340245" y="3695239"/>
                </a:lnTo>
                <a:lnTo>
                  <a:pt x="3370274" y="3731615"/>
                </a:lnTo>
                <a:lnTo>
                  <a:pt x="3398722" y="3766408"/>
                </a:lnTo>
                <a:lnTo>
                  <a:pt x="3424009" y="3805946"/>
                </a:lnTo>
                <a:lnTo>
                  <a:pt x="3447716" y="3845484"/>
                </a:lnTo>
                <a:lnTo>
                  <a:pt x="3468262" y="3886603"/>
                </a:lnTo>
                <a:lnTo>
                  <a:pt x="3488807" y="3927723"/>
                </a:lnTo>
                <a:lnTo>
                  <a:pt x="3507773" y="3972005"/>
                </a:lnTo>
                <a:lnTo>
                  <a:pt x="3523577" y="4016288"/>
                </a:lnTo>
                <a:lnTo>
                  <a:pt x="3536221" y="4062152"/>
                </a:lnTo>
                <a:lnTo>
                  <a:pt x="5213077" y="10288588"/>
                </a:lnTo>
                <a:lnTo>
                  <a:pt x="3265964" y="10288588"/>
                </a:lnTo>
                <a:lnTo>
                  <a:pt x="1721865" y="4546096"/>
                </a:lnTo>
                <a:lnTo>
                  <a:pt x="1709222" y="4498650"/>
                </a:lnTo>
                <a:lnTo>
                  <a:pt x="1701320" y="4452786"/>
                </a:lnTo>
                <a:lnTo>
                  <a:pt x="1696578" y="4406922"/>
                </a:lnTo>
                <a:lnTo>
                  <a:pt x="1691837" y="4361058"/>
                </a:lnTo>
                <a:lnTo>
                  <a:pt x="1688676" y="4313613"/>
                </a:lnTo>
                <a:lnTo>
                  <a:pt x="1688676" y="4267749"/>
                </a:lnTo>
                <a:lnTo>
                  <a:pt x="1693417" y="4221885"/>
                </a:lnTo>
                <a:lnTo>
                  <a:pt x="1698159" y="4176021"/>
                </a:lnTo>
                <a:lnTo>
                  <a:pt x="1704480" y="4131739"/>
                </a:lnTo>
                <a:lnTo>
                  <a:pt x="1713963" y="4087456"/>
                </a:lnTo>
                <a:lnTo>
                  <a:pt x="1726607" y="4043173"/>
                </a:lnTo>
                <a:lnTo>
                  <a:pt x="1740831" y="4000473"/>
                </a:lnTo>
                <a:lnTo>
                  <a:pt x="1756635" y="3957771"/>
                </a:lnTo>
                <a:lnTo>
                  <a:pt x="1775601" y="3916652"/>
                </a:lnTo>
                <a:lnTo>
                  <a:pt x="1792986" y="3877114"/>
                </a:lnTo>
                <a:lnTo>
                  <a:pt x="1816692" y="3837576"/>
                </a:lnTo>
                <a:lnTo>
                  <a:pt x="1840399" y="3798038"/>
                </a:lnTo>
                <a:lnTo>
                  <a:pt x="1865686" y="3761663"/>
                </a:lnTo>
                <a:lnTo>
                  <a:pt x="1890973" y="3725289"/>
                </a:lnTo>
                <a:lnTo>
                  <a:pt x="1921002" y="3690495"/>
                </a:lnTo>
                <a:lnTo>
                  <a:pt x="1951030" y="3657284"/>
                </a:lnTo>
                <a:lnTo>
                  <a:pt x="1984220" y="3625653"/>
                </a:lnTo>
                <a:lnTo>
                  <a:pt x="2015829" y="3595604"/>
                </a:lnTo>
                <a:lnTo>
                  <a:pt x="2053760" y="3567136"/>
                </a:lnTo>
                <a:lnTo>
                  <a:pt x="2088530" y="3540251"/>
                </a:lnTo>
                <a:lnTo>
                  <a:pt x="2128041" y="3514947"/>
                </a:lnTo>
                <a:lnTo>
                  <a:pt x="2167552" y="3488061"/>
                </a:lnTo>
                <a:lnTo>
                  <a:pt x="2208644" y="3467501"/>
                </a:lnTo>
                <a:lnTo>
                  <a:pt x="2251316" y="3446941"/>
                </a:lnTo>
                <a:lnTo>
                  <a:pt x="2295568" y="3431126"/>
                </a:lnTo>
                <a:lnTo>
                  <a:pt x="2339821" y="3415310"/>
                </a:lnTo>
                <a:lnTo>
                  <a:pt x="2385654" y="3401077"/>
                </a:lnTo>
                <a:lnTo>
                  <a:pt x="2433067" y="3390006"/>
                </a:lnTo>
                <a:lnTo>
                  <a:pt x="2478900" y="3380518"/>
                </a:lnTo>
                <a:lnTo>
                  <a:pt x="2524733" y="3375773"/>
                </a:lnTo>
                <a:lnTo>
                  <a:pt x="2573727" y="3371028"/>
                </a:lnTo>
                <a:close/>
                <a:moveTo>
                  <a:pt x="3961137" y="260889"/>
                </a:moveTo>
                <a:lnTo>
                  <a:pt x="4007008" y="264052"/>
                </a:lnTo>
                <a:lnTo>
                  <a:pt x="4054460" y="265633"/>
                </a:lnTo>
                <a:lnTo>
                  <a:pt x="4100330" y="270376"/>
                </a:lnTo>
                <a:lnTo>
                  <a:pt x="4144618" y="276701"/>
                </a:lnTo>
                <a:lnTo>
                  <a:pt x="4188907" y="289350"/>
                </a:lnTo>
                <a:lnTo>
                  <a:pt x="4233195" y="300418"/>
                </a:lnTo>
                <a:lnTo>
                  <a:pt x="4277484" y="314649"/>
                </a:lnTo>
                <a:lnTo>
                  <a:pt x="4318608" y="327298"/>
                </a:lnTo>
                <a:lnTo>
                  <a:pt x="4361315" y="346272"/>
                </a:lnTo>
                <a:lnTo>
                  <a:pt x="4400858" y="365246"/>
                </a:lnTo>
                <a:lnTo>
                  <a:pt x="4440402" y="387382"/>
                </a:lnTo>
                <a:lnTo>
                  <a:pt x="4479945" y="411099"/>
                </a:lnTo>
                <a:lnTo>
                  <a:pt x="4516325" y="436398"/>
                </a:lnTo>
                <a:lnTo>
                  <a:pt x="4554286" y="461696"/>
                </a:lnTo>
                <a:lnTo>
                  <a:pt x="4589084" y="491738"/>
                </a:lnTo>
                <a:lnTo>
                  <a:pt x="4620719" y="521780"/>
                </a:lnTo>
                <a:lnTo>
                  <a:pt x="4653935" y="554985"/>
                </a:lnTo>
                <a:lnTo>
                  <a:pt x="4683988" y="586608"/>
                </a:lnTo>
                <a:lnTo>
                  <a:pt x="4712459" y="624556"/>
                </a:lnTo>
                <a:lnTo>
                  <a:pt x="4739349" y="659341"/>
                </a:lnTo>
                <a:lnTo>
                  <a:pt x="4764656" y="697289"/>
                </a:lnTo>
                <a:lnTo>
                  <a:pt x="4791546" y="736818"/>
                </a:lnTo>
                <a:lnTo>
                  <a:pt x="4812108" y="779509"/>
                </a:lnTo>
                <a:lnTo>
                  <a:pt x="4832671" y="820619"/>
                </a:lnTo>
                <a:lnTo>
                  <a:pt x="4848488" y="864892"/>
                </a:lnTo>
                <a:lnTo>
                  <a:pt x="4865887" y="907583"/>
                </a:lnTo>
                <a:lnTo>
                  <a:pt x="4880123" y="955017"/>
                </a:lnTo>
                <a:lnTo>
                  <a:pt x="7395074" y="10288588"/>
                </a:lnTo>
                <a:lnTo>
                  <a:pt x="5446382" y="10288588"/>
                </a:lnTo>
                <a:lnTo>
                  <a:pt x="3062715" y="1437270"/>
                </a:lnTo>
                <a:lnTo>
                  <a:pt x="3051642" y="1391417"/>
                </a:lnTo>
                <a:lnTo>
                  <a:pt x="3042152" y="1345563"/>
                </a:lnTo>
                <a:lnTo>
                  <a:pt x="3035825" y="1298128"/>
                </a:lnTo>
                <a:lnTo>
                  <a:pt x="3031080" y="1252275"/>
                </a:lnTo>
                <a:lnTo>
                  <a:pt x="3031080" y="1206421"/>
                </a:lnTo>
                <a:lnTo>
                  <a:pt x="3031080" y="1160568"/>
                </a:lnTo>
                <a:lnTo>
                  <a:pt x="3032662" y="1114714"/>
                </a:lnTo>
                <a:lnTo>
                  <a:pt x="3040570" y="1067280"/>
                </a:lnTo>
                <a:lnTo>
                  <a:pt x="3046897" y="1024588"/>
                </a:lnTo>
                <a:lnTo>
                  <a:pt x="3056388" y="980316"/>
                </a:lnTo>
                <a:lnTo>
                  <a:pt x="3067460" y="936044"/>
                </a:lnTo>
                <a:lnTo>
                  <a:pt x="3081695" y="891771"/>
                </a:lnTo>
                <a:lnTo>
                  <a:pt x="3097513" y="850661"/>
                </a:lnTo>
                <a:lnTo>
                  <a:pt x="3116493" y="809551"/>
                </a:lnTo>
                <a:lnTo>
                  <a:pt x="3135474" y="770022"/>
                </a:lnTo>
                <a:lnTo>
                  <a:pt x="3156037" y="730493"/>
                </a:lnTo>
                <a:lnTo>
                  <a:pt x="3179763" y="690964"/>
                </a:lnTo>
                <a:lnTo>
                  <a:pt x="3205070" y="654598"/>
                </a:lnTo>
                <a:lnTo>
                  <a:pt x="3233541" y="616650"/>
                </a:lnTo>
                <a:lnTo>
                  <a:pt x="3260431" y="581864"/>
                </a:lnTo>
                <a:lnTo>
                  <a:pt x="3293647" y="550241"/>
                </a:lnTo>
                <a:lnTo>
                  <a:pt x="3323700" y="517037"/>
                </a:lnTo>
                <a:lnTo>
                  <a:pt x="3358498" y="486995"/>
                </a:lnTo>
                <a:lnTo>
                  <a:pt x="3393296" y="456953"/>
                </a:lnTo>
                <a:lnTo>
                  <a:pt x="3431258" y="431654"/>
                </a:lnTo>
                <a:lnTo>
                  <a:pt x="3467638" y="406356"/>
                </a:lnTo>
                <a:lnTo>
                  <a:pt x="3507181" y="381057"/>
                </a:lnTo>
                <a:lnTo>
                  <a:pt x="3549888" y="360502"/>
                </a:lnTo>
                <a:lnTo>
                  <a:pt x="3591013" y="339947"/>
                </a:lnTo>
                <a:lnTo>
                  <a:pt x="3635301" y="324136"/>
                </a:lnTo>
                <a:lnTo>
                  <a:pt x="3681171" y="306743"/>
                </a:lnTo>
                <a:lnTo>
                  <a:pt x="3728623" y="294094"/>
                </a:lnTo>
                <a:lnTo>
                  <a:pt x="3774493" y="281444"/>
                </a:lnTo>
                <a:lnTo>
                  <a:pt x="3821945" y="271958"/>
                </a:lnTo>
                <a:lnTo>
                  <a:pt x="3867815" y="267214"/>
                </a:lnTo>
                <a:lnTo>
                  <a:pt x="3913686" y="264052"/>
                </a:lnTo>
                <a:close/>
                <a:moveTo>
                  <a:pt x="4857315" y="0"/>
                </a:moveTo>
                <a:lnTo>
                  <a:pt x="6801405" y="0"/>
                </a:lnTo>
                <a:lnTo>
                  <a:pt x="9015771" y="8214310"/>
                </a:lnTo>
                <a:lnTo>
                  <a:pt x="9025255" y="8261736"/>
                </a:lnTo>
                <a:lnTo>
                  <a:pt x="9034738" y="8309163"/>
                </a:lnTo>
                <a:lnTo>
                  <a:pt x="9041060" y="8355009"/>
                </a:lnTo>
                <a:lnTo>
                  <a:pt x="9045802" y="8400854"/>
                </a:lnTo>
                <a:lnTo>
                  <a:pt x="9045802" y="8446700"/>
                </a:lnTo>
                <a:lnTo>
                  <a:pt x="9045802" y="8494127"/>
                </a:lnTo>
                <a:lnTo>
                  <a:pt x="9044222" y="8539973"/>
                </a:lnTo>
                <a:lnTo>
                  <a:pt x="9036319" y="8584238"/>
                </a:lnTo>
                <a:lnTo>
                  <a:pt x="9029996" y="8630084"/>
                </a:lnTo>
                <a:lnTo>
                  <a:pt x="9020513" y="8674349"/>
                </a:lnTo>
                <a:lnTo>
                  <a:pt x="9009449" y="8717033"/>
                </a:lnTo>
                <a:lnTo>
                  <a:pt x="8995224" y="8759717"/>
                </a:lnTo>
                <a:lnTo>
                  <a:pt x="8979418" y="8803982"/>
                </a:lnTo>
                <a:lnTo>
                  <a:pt x="8962032" y="8845085"/>
                </a:lnTo>
                <a:lnTo>
                  <a:pt x="8941485" y="8884607"/>
                </a:lnTo>
                <a:lnTo>
                  <a:pt x="8920938" y="8924129"/>
                </a:lnTo>
                <a:lnTo>
                  <a:pt x="8897229" y="8962071"/>
                </a:lnTo>
                <a:lnTo>
                  <a:pt x="8871940" y="9000012"/>
                </a:lnTo>
                <a:lnTo>
                  <a:pt x="8843490" y="9034792"/>
                </a:lnTo>
                <a:lnTo>
                  <a:pt x="8816621" y="9069571"/>
                </a:lnTo>
                <a:lnTo>
                  <a:pt x="8786590" y="9104351"/>
                </a:lnTo>
                <a:lnTo>
                  <a:pt x="8753398" y="9135969"/>
                </a:lnTo>
                <a:lnTo>
                  <a:pt x="8718626" y="9166006"/>
                </a:lnTo>
                <a:lnTo>
                  <a:pt x="8683854" y="9194462"/>
                </a:lnTo>
                <a:lnTo>
                  <a:pt x="8645920" y="9221337"/>
                </a:lnTo>
                <a:lnTo>
                  <a:pt x="8609567" y="9246631"/>
                </a:lnTo>
                <a:lnTo>
                  <a:pt x="8570053" y="9270344"/>
                </a:lnTo>
                <a:lnTo>
                  <a:pt x="8527378" y="9292477"/>
                </a:lnTo>
                <a:lnTo>
                  <a:pt x="8486283" y="9311448"/>
                </a:lnTo>
                <a:lnTo>
                  <a:pt x="8442028" y="9330418"/>
                </a:lnTo>
                <a:lnTo>
                  <a:pt x="8396191" y="9346227"/>
                </a:lnTo>
                <a:lnTo>
                  <a:pt x="8351936" y="9360455"/>
                </a:lnTo>
                <a:lnTo>
                  <a:pt x="8302938" y="9371521"/>
                </a:lnTo>
                <a:lnTo>
                  <a:pt x="8255522" y="9379426"/>
                </a:lnTo>
                <a:lnTo>
                  <a:pt x="8209685" y="9385749"/>
                </a:lnTo>
                <a:lnTo>
                  <a:pt x="8163849" y="9390492"/>
                </a:lnTo>
                <a:lnTo>
                  <a:pt x="8116432" y="9392073"/>
                </a:lnTo>
                <a:lnTo>
                  <a:pt x="8070596" y="9390492"/>
                </a:lnTo>
                <a:lnTo>
                  <a:pt x="8023179" y="9387330"/>
                </a:lnTo>
                <a:lnTo>
                  <a:pt x="7978923" y="9384169"/>
                </a:lnTo>
                <a:lnTo>
                  <a:pt x="7933087" y="9374683"/>
                </a:lnTo>
                <a:lnTo>
                  <a:pt x="7888831" y="9365198"/>
                </a:lnTo>
                <a:lnTo>
                  <a:pt x="7844576" y="9354132"/>
                </a:lnTo>
                <a:lnTo>
                  <a:pt x="7803481" y="9339904"/>
                </a:lnTo>
                <a:lnTo>
                  <a:pt x="7759225" y="9325676"/>
                </a:lnTo>
                <a:lnTo>
                  <a:pt x="7716550" y="9306705"/>
                </a:lnTo>
                <a:lnTo>
                  <a:pt x="7677036" y="9286153"/>
                </a:lnTo>
                <a:lnTo>
                  <a:pt x="7637522" y="9265602"/>
                </a:lnTo>
                <a:lnTo>
                  <a:pt x="7598008" y="9241888"/>
                </a:lnTo>
                <a:lnTo>
                  <a:pt x="7561655" y="9216594"/>
                </a:lnTo>
                <a:lnTo>
                  <a:pt x="7526883" y="9189719"/>
                </a:lnTo>
                <a:lnTo>
                  <a:pt x="7492110" y="9161263"/>
                </a:lnTo>
                <a:lnTo>
                  <a:pt x="7457338" y="9131226"/>
                </a:lnTo>
                <a:lnTo>
                  <a:pt x="7424146" y="9099608"/>
                </a:lnTo>
                <a:lnTo>
                  <a:pt x="7394116" y="9064829"/>
                </a:lnTo>
                <a:lnTo>
                  <a:pt x="7365666" y="9030049"/>
                </a:lnTo>
                <a:lnTo>
                  <a:pt x="7338796" y="8992108"/>
                </a:lnTo>
                <a:lnTo>
                  <a:pt x="7313507" y="8955747"/>
                </a:lnTo>
                <a:lnTo>
                  <a:pt x="7289798" y="8916225"/>
                </a:lnTo>
                <a:lnTo>
                  <a:pt x="7266090" y="8875122"/>
                </a:lnTo>
                <a:lnTo>
                  <a:pt x="7247124" y="8834019"/>
                </a:lnTo>
                <a:lnTo>
                  <a:pt x="7229737" y="8789754"/>
                </a:lnTo>
                <a:lnTo>
                  <a:pt x="7212351" y="8745489"/>
                </a:lnTo>
                <a:lnTo>
                  <a:pt x="7199706" y="8699643"/>
                </a:lnTo>
                <a:close/>
                <a:moveTo>
                  <a:pt x="7034570" y="0"/>
                </a:moveTo>
                <a:lnTo>
                  <a:pt x="8979394" y="0"/>
                </a:lnTo>
                <a:lnTo>
                  <a:pt x="10195304" y="4511367"/>
                </a:lnTo>
                <a:lnTo>
                  <a:pt x="10206374" y="4557208"/>
                </a:lnTo>
                <a:lnTo>
                  <a:pt x="10215860" y="4606210"/>
                </a:lnTo>
                <a:lnTo>
                  <a:pt x="10223766" y="4652051"/>
                </a:lnTo>
                <a:lnTo>
                  <a:pt x="10225346" y="4697892"/>
                </a:lnTo>
                <a:lnTo>
                  <a:pt x="10226928" y="4743732"/>
                </a:lnTo>
                <a:lnTo>
                  <a:pt x="10226928" y="4791154"/>
                </a:lnTo>
                <a:lnTo>
                  <a:pt x="10223766" y="4836995"/>
                </a:lnTo>
                <a:lnTo>
                  <a:pt x="10219022" y="4881255"/>
                </a:lnTo>
                <a:lnTo>
                  <a:pt x="10211116" y="4927096"/>
                </a:lnTo>
                <a:lnTo>
                  <a:pt x="10201630" y="4971356"/>
                </a:lnTo>
                <a:lnTo>
                  <a:pt x="10190562" y="5014035"/>
                </a:lnTo>
                <a:lnTo>
                  <a:pt x="10176330" y="5056715"/>
                </a:lnTo>
                <a:lnTo>
                  <a:pt x="10160520" y="5099394"/>
                </a:lnTo>
                <a:lnTo>
                  <a:pt x="10141546" y="5138912"/>
                </a:lnTo>
                <a:lnTo>
                  <a:pt x="10122572" y="5181591"/>
                </a:lnTo>
                <a:lnTo>
                  <a:pt x="10102016" y="5219529"/>
                </a:lnTo>
                <a:lnTo>
                  <a:pt x="10076718" y="5259047"/>
                </a:lnTo>
                <a:lnTo>
                  <a:pt x="10051420" y="5296984"/>
                </a:lnTo>
                <a:lnTo>
                  <a:pt x="10026122" y="5331760"/>
                </a:lnTo>
                <a:lnTo>
                  <a:pt x="9994498" y="5366536"/>
                </a:lnTo>
                <a:lnTo>
                  <a:pt x="9964456" y="5401311"/>
                </a:lnTo>
                <a:lnTo>
                  <a:pt x="9932832" y="5432926"/>
                </a:lnTo>
                <a:lnTo>
                  <a:pt x="9899628" y="5462959"/>
                </a:lnTo>
                <a:lnTo>
                  <a:pt x="9864842" y="5491412"/>
                </a:lnTo>
                <a:lnTo>
                  <a:pt x="9828476" y="5518284"/>
                </a:lnTo>
                <a:lnTo>
                  <a:pt x="9788948" y="5543576"/>
                </a:lnTo>
                <a:lnTo>
                  <a:pt x="9749418" y="5567287"/>
                </a:lnTo>
                <a:lnTo>
                  <a:pt x="9709890" y="5589417"/>
                </a:lnTo>
                <a:lnTo>
                  <a:pt x="9665618" y="5608385"/>
                </a:lnTo>
                <a:lnTo>
                  <a:pt x="9622926" y="5627354"/>
                </a:lnTo>
                <a:lnTo>
                  <a:pt x="9577072" y="5643161"/>
                </a:lnTo>
                <a:lnTo>
                  <a:pt x="9529638" y="5657388"/>
                </a:lnTo>
                <a:lnTo>
                  <a:pt x="9483784" y="5668453"/>
                </a:lnTo>
                <a:lnTo>
                  <a:pt x="9437930" y="5674776"/>
                </a:lnTo>
                <a:lnTo>
                  <a:pt x="9390496" y="5682679"/>
                </a:lnTo>
                <a:lnTo>
                  <a:pt x="9344642" y="5687421"/>
                </a:lnTo>
                <a:lnTo>
                  <a:pt x="9297206" y="5687421"/>
                </a:lnTo>
                <a:lnTo>
                  <a:pt x="9251354" y="5687421"/>
                </a:lnTo>
                <a:lnTo>
                  <a:pt x="9205500" y="5684260"/>
                </a:lnTo>
                <a:lnTo>
                  <a:pt x="9158065" y="5679518"/>
                </a:lnTo>
                <a:lnTo>
                  <a:pt x="9113793" y="5671614"/>
                </a:lnTo>
                <a:lnTo>
                  <a:pt x="9069520" y="5662130"/>
                </a:lnTo>
                <a:lnTo>
                  <a:pt x="9025248" y="5649484"/>
                </a:lnTo>
                <a:lnTo>
                  <a:pt x="8982557" y="5636838"/>
                </a:lnTo>
                <a:lnTo>
                  <a:pt x="8939865" y="5619450"/>
                </a:lnTo>
                <a:lnTo>
                  <a:pt x="8898755" y="5603643"/>
                </a:lnTo>
                <a:lnTo>
                  <a:pt x="8859226" y="5583094"/>
                </a:lnTo>
                <a:lnTo>
                  <a:pt x="8819697" y="5562545"/>
                </a:lnTo>
                <a:lnTo>
                  <a:pt x="8780168" y="5538834"/>
                </a:lnTo>
                <a:lnTo>
                  <a:pt x="8742221" y="5513542"/>
                </a:lnTo>
                <a:lnTo>
                  <a:pt x="8705854" y="5486670"/>
                </a:lnTo>
                <a:lnTo>
                  <a:pt x="8671068" y="5458217"/>
                </a:lnTo>
                <a:lnTo>
                  <a:pt x="8637864" y="5428184"/>
                </a:lnTo>
                <a:lnTo>
                  <a:pt x="8604660" y="5396569"/>
                </a:lnTo>
                <a:lnTo>
                  <a:pt x="8574618" y="5361793"/>
                </a:lnTo>
                <a:lnTo>
                  <a:pt x="8544576" y="5327018"/>
                </a:lnTo>
                <a:lnTo>
                  <a:pt x="8519277" y="5289080"/>
                </a:lnTo>
                <a:lnTo>
                  <a:pt x="8493979" y="5252724"/>
                </a:lnTo>
                <a:lnTo>
                  <a:pt x="8468680" y="5213206"/>
                </a:lnTo>
                <a:lnTo>
                  <a:pt x="8446544" y="5172107"/>
                </a:lnTo>
                <a:lnTo>
                  <a:pt x="8425989" y="5129428"/>
                </a:lnTo>
                <a:lnTo>
                  <a:pt x="8410178" y="5086748"/>
                </a:lnTo>
                <a:lnTo>
                  <a:pt x="8394366" y="5042488"/>
                </a:lnTo>
                <a:lnTo>
                  <a:pt x="8380136" y="4996647"/>
                </a:lnTo>
                <a:close/>
              </a:path>
            </a:pathLst>
          </a:cu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4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16078200" y="0"/>
            <a:ext cx="16078200" cy="10325100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4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15000" decel="8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 -4.41753E-6 L 1.21666 -4.4175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58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8588"/>
          </a:xfrm>
          <a:prstGeom prst="rect">
            <a:avLst/>
          </a:prstGeom>
          <a:solidFill>
            <a:schemeClr val="bg1">
              <a:lumMod val="85000"/>
              <a:alpha val="12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9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ccel="47000" decel="47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0" r:id="rId1"/>
    <p:sldLayoutId id="2147484744" r:id="rId2"/>
    <p:sldLayoutId id="2147484746" r:id="rId3"/>
    <p:sldLayoutId id="2147484752" r:id="rId4"/>
    <p:sldLayoutId id="2147484754" r:id="rId5"/>
    <p:sldLayoutId id="2147484756" r:id="rId6"/>
    <p:sldLayoutId id="2147484758" r:id="rId7"/>
    <p:sldLayoutId id="2147484771" r:id="rId8"/>
    <p:sldLayoutId id="2147484772" r:id="rId9"/>
    <p:sldLayoutId id="2147484773" r:id="rId10"/>
    <p:sldLayoutId id="2147484774" r:id="rId11"/>
    <p:sldLayoutId id="2147484775" r:id="rId12"/>
    <p:sldLayoutId id="2147484776" r:id="rId13"/>
    <p:sldLayoutId id="2147484777" r:id="rId14"/>
    <p:sldLayoutId id="2147484778" r:id="rId15"/>
    <p:sldLayoutId id="2147484779" r:id="rId16"/>
    <p:sldLayoutId id="2147484783" r:id="rId17"/>
    <p:sldLayoutId id="2147484784" r:id="rId18"/>
    <p:sldLayoutId id="2147484785" r:id="rId19"/>
    <p:sldLayoutId id="2147484786" r:id="rId20"/>
    <p:sldLayoutId id="2147484788" r:id="rId21"/>
    <p:sldLayoutId id="2147484790" r:id="rId22"/>
    <p:sldLayoutId id="2147484791" r:id="rId23"/>
    <p:sldLayoutId id="2147484792" r:id="rId24"/>
    <p:sldLayoutId id="2147484793" r:id="rId25"/>
    <p:sldLayoutId id="2147484794" r:id="rId2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>
            <a:extLst>
              <a:ext uri="{FF2B5EF4-FFF2-40B4-BE49-F238E27FC236}">
                <a16:creationId xmlns:a16="http://schemas.microsoft.com/office/drawing/2014/main" id="{3B6BF40B-1341-96CC-326A-AF43E261487E}"/>
              </a:ext>
            </a:extLst>
          </p:cNvPr>
          <p:cNvSpPr/>
          <p:nvPr/>
        </p:nvSpPr>
        <p:spPr>
          <a:xfrm>
            <a:off x="1028765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</a:ln>
          <a:effectLst>
            <a:outerShdw blurRad="850900" dir="10620000" algn="ctr" rotWithShape="0">
              <a:prstClr val="black">
                <a:alpha val="6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олилиния 3">
            <a:extLst>
              <a:ext uri="{FF2B5EF4-FFF2-40B4-BE49-F238E27FC236}">
                <a16:creationId xmlns:a16="http://schemas.microsoft.com/office/drawing/2014/main" id="{65AC6B91-DCB9-6BDE-9038-7CA57E240C21}"/>
              </a:ext>
            </a:extLst>
          </p:cNvPr>
          <p:cNvSpPr/>
          <p:nvPr/>
        </p:nvSpPr>
        <p:spPr>
          <a:xfrm>
            <a:off x="1196274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</a:ln>
          <a:effectLst>
            <a:outerShdw blurRad="850900" dir="10620000" algn="ctr" rotWithShape="0">
              <a:prstClr val="black">
                <a:alpha val="6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>
                <a16:creationId xmlns:a16="http://schemas.microsoft.com/office/drawing/2014/main" id="{90EEE7B5-54F8-5982-B37F-E52261E84D42}"/>
              </a:ext>
            </a:extLst>
          </p:cNvPr>
          <p:cNvSpPr/>
          <p:nvPr/>
        </p:nvSpPr>
        <p:spPr>
          <a:xfrm>
            <a:off x="1196274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bg2">
              <a:alpha val="10000"/>
            </a:schemeClr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Полилиния 5">
            <a:extLst>
              <a:ext uri="{FF2B5EF4-FFF2-40B4-BE49-F238E27FC236}">
                <a16:creationId xmlns:a16="http://schemas.microsoft.com/office/drawing/2014/main" id="{C9D7545D-6D92-F877-60AB-BE395CFF6915}"/>
              </a:ext>
            </a:extLst>
          </p:cNvPr>
          <p:cNvSpPr/>
          <p:nvPr/>
        </p:nvSpPr>
        <p:spPr>
          <a:xfrm>
            <a:off x="1363783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</a:ln>
          <a:effectLst>
            <a:outerShdw blurRad="850900" dir="10620000" algn="ctr" rotWithShape="0">
              <a:prstClr val="black">
                <a:alpha val="6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Полилиния 7">
            <a:extLst>
              <a:ext uri="{FF2B5EF4-FFF2-40B4-BE49-F238E27FC236}">
                <a16:creationId xmlns:a16="http://schemas.microsoft.com/office/drawing/2014/main" id="{06390CB8-0C2B-90FD-C772-17B85429A84A}"/>
              </a:ext>
            </a:extLst>
          </p:cNvPr>
          <p:cNvSpPr/>
          <p:nvPr/>
        </p:nvSpPr>
        <p:spPr>
          <a:xfrm>
            <a:off x="1363783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>
                <a16:creationId xmlns:a16="http://schemas.microsoft.com/office/drawing/2014/main" id="{C5B4A3A8-4D79-8462-455E-6225CA69C8F2}"/>
              </a:ext>
            </a:extLst>
          </p:cNvPr>
          <p:cNvSpPr/>
          <p:nvPr/>
        </p:nvSpPr>
        <p:spPr>
          <a:xfrm>
            <a:off x="1531292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</a:ln>
          <a:effectLst>
            <a:outerShdw blurRad="850900" dir="10620000" algn="ctr" rotWithShape="0">
              <a:prstClr val="black">
                <a:alpha val="6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Полилиния 7">
            <a:extLst>
              <a:ext uri="{FF2B5EF4-FFF2-40B4-BE49-F238E27FC236}">
                <a16:creationId xmlns:a16="http://schemas.microsoft.com/office/drawing/2014/main" id="{EBC9B3D7-3EE0-01F6-F926-43E12B2DBE21}"/>
              </a:ext>
            </a:extLst>
          </p:cNvPr>
          <p:cNvSpPr/>
          <p:nvPr/>
        </p:nvSpPr>
        <p:spPr>
          <a:xfrm>
            <a:off x="15312922" y="15240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bg2">
              <a:alpha val="30000"/>
            </a:schemeClr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DDA3BD-AB67-1029-8235-2FBC1DE15E67}"/>
              </a:ext>
            </a:extLst>
          </p:cNvPr>
          <p:cNvSpPr txBox="1"/>
          <p:nvPr/>
        </p:nvSpPr>
        <p:spPr>
          <a:xfrm>
            <a:off x="236105" y="4346465"/>
            <a:ext cx="9225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مینیمال دینا </a:t>
            </a:r>
            <a:r>
              <a:rPr lang="fa-IR" sz="3600" b="1">
                <a:latin typeface="Shabnam" panose="020B0603030804020204" pitchFamily="34" charset="-78"/>
                <a:cs typeface="Shabnam" panose="020B0603030804020204" pitchFamily="34" charset="-78"/>
              </a:rPr>
              <a:t>| 20 </a:t>
            </a:r>
            <a:r>
              <a:rPr lang="fa-IR" sz="3600" b="1" dirty="0">
                <a:latin typeface="Shabnam" panose="020B0603030804020204" pitchFamily="34" charset="-78"/>
                <a:cs typeface="Shabnam" panose="020B0603030804020204" pitchFamily="34" charset="-78"/>
              </a:rPr>
              <a:t>اسلاید</a:t>
            </a:r>
            <a:endParaRPr lang="en-US" sz="3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6D53E7-8D14-40D2-8AF5-328080A21D2E}"/>
              </a:ext>
            </a:extLst>
          </p:cNvPr>
          <p:cNvSpPr txBox="1"/>
          <p:nvPr/>
        </p:nvSpPr>
        <p:spPr>
          <a:xfrm>
            <a:off x="357679" y="5708643"/>
            <a:ext cx="8981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پژوهشگر: محمد جواد عزیزپناه                    استاد راهنما: علیرضا عزیزی</a:t>
            </a:r>
            <a:endParaRPr 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BECC51-5A97-2D9B-0F2C-7E36DEFD5CEF}"/>
              </a:ext>
            </a:extLst>
          </p:cNvPr>
          <p:cNvSpPr txBox="1"/>
          <p:nvPr/>
        </p:nvSpPr>
        <p:spPr>
          <a:xfrm>
            <a:off x="1063735" y="6886155"/>
            <a:ext cx="756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زمستان .................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7CB67F-D56B-EE1A-BCAF-A3607C21A034}"/>
              </a:ext>
            </a:extLst>
          </p:cNvPr>
          <p:cNvSpPr txBox="1"/>
          <p:nvPr/>
        </p:nvSpPr>
        <p:spPr>
          <a:xfrm>
            <a:off x="1063735" y="8002113"/>
            <a:ext cx="756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ارائه کلاسی دانشجوی دانشگاه صنعتی اصفهان</a:t>
            </a:r>
            <a:endParaRPr 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4FBE8970-5CD1-58A0-FD66-FE5A9F898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8153" y="1394553"/>
            <a:ext cx="1931347" cy="1931345"/>
          </a:xfrm>
          <a:prstGeom prst="rect">
            <a:avLst/>
          </a:prstGeom>
        </p:spPr>
      </p:pic>
      <p:sp>
        <p:nvSpPr>
          <p:cNvPr id="26" name="Полилиния 5">
            <a:extLst>
              <a:ext uri="{FF2B5EF4-FFF2-40B4-BE49-F238E27FC236}">
                <a16:creationId xmlns:a16="http://schemas.microsoft.com/office/drawing/2014/main" id="{FCE0FC39-4C4F-B1B6-1037-9F25CA1DAD12}"/>
              </a:ext>
            </a:extLst>
          </p:cNvPr>
          <p:cNvSpPr/>
          <p:nvPr/>
        </p:nvSpPr>
        <p:spPr>
          <a:xfrm>
            <a:off x="-1660079" y="-2713240"/>
            <a:ext cx="6803905" cy="6549422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</a:ln>
          <a:effectLst>
            <a:outerShdw blurRad="850900" dir="10620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1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0" y="0"/>
            <a:ext cx="18288000" cy="10288588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1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Группа 8"/>
          <p:cNvGrpSpPr/>
          <p:nvPr/>
        </p:nvGrpSpPr>
        <p:grpSpPr>
          <a:xfrm>
            <a:off x="2921000" y="673786"/>
            <a:ext cx="11992033" cy="1852181"/>
            <a:chOff x="905028" y="673786"/>
            <a:chExt cx="15876912" cy="1852181"/>
          </a:xfrm>
        </p:grpSpPr>
        <p:sp>
          <p:nvSpPr>
            <p:cNvPr id="10" name="TextBox 9"/>
            <p:cNvSpPr txBox="1"/>
            <p:nvPr/>
          </p:nvSpPr>
          <p:spPr>
            <a:xfrm>
              <a:off x="905028" y="673786"/>
              <a:ext cx="1587691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600" b="1" dirty="0">
                  <a:solidFill>
                    <a:schemeClr val="bg2"/>
                  </a:solidFill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en-US" sz="7200" b="1" dirty="0">
                <a:solidFill>
                  <a:schemeClr val="bg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83151" y="2064302"/>
              <a:ext cx="6825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dirty="0">
                  <a:solidFill>
                    <a:schemeClr val="bg2"/>
                  </a:solidFill>
                  <a:latin typeface="Shabnam" panose="020B0603030804020204" pitchFamily="34" charset="-78"/>
                  <a:ea typeface="Roboto Light" panose="02000000000000000000" pitchFamily="2" charset="0"/>
                  <a:cs typeface="Shabnam" panose="020B0603030804020204" pitchFamily="34" charset="-78"/>
                </a:rPr>
                <a:t>زیر عنوان خود را با دقت بالا وارد نماید</a:t>
              </a:r>
              <a:endParaRPr lang="ru-RU" sz="240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923745" y="8329332"/>
            <a:ext cx="3496502" cy="1408044"/>
            <a:chOff x="2236173" y="8664924"/>
            <a:chExt cx="3496502" cy="1408044"/>
          </a:xfrm>
        </p:grpSpPr>
        <p:sp>
          <p:nvSpPr>
            <p:cNvPr id="32" name="TextBox 31"/>
            <p:cNvSpPr txBox="1"/>
            <p:nvPr/>
          </p:nvSpPr>
          <p:spPr>
            <a:xfrm>
              <a:off x="2336599" y="9095777"/>
              <a:ext cx="3295650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236173" y="8664924"/>
              <a:ext cx="349650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844669" y="8329332"/>
            <a:ext cx="3622313" cy="1408044"/>
            <a:chOff x="2368951" y="8664924"/>
            <a:chExt cx="3622313" cy="1408044"/>
          </a:xfrm>
        </p:grpSpPr>
        <p:sp>
          <p:nvSpPr>
            <p:cNvPr id="35" name="TextBox 34"/>
            <p:cNvSpPr txBox="1"/>
            <p:nvPr/>
          </p:nvSpPr>
          <p:spPr>
            <a:xfrm>
              <a:off x="2532282" y="9095777"/>
              <a:ext cx="3295650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368951" y="8664924"/>
              <a:ext cx="362231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1443332" y="8146453"/>
            <a:ext cx="3295650" cy="1624173"/>
            <a:chOff x="2439770" y="8448795"/>
            <a:chExt cx="3295650" cy="1624173"/>
          </a:xfrm>
        </p:grpSpPr>
        <p:sp>
          <p:nvSpPr>
            <p:cNvPr id="38" name="TextBox 37"/>
            <p:cNvSpPr txBox="1"/>
            <p:nvPr/>
          </p:nvSpPr>
          <p:spPr>
            <a:xfrm>
              <a:off x="2439770" y="9095777"/>
              <a:ext cx="3295650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39770" y="8448795"/>
              <a:ext cx="329565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426C6DF-C329-269C-CF83-749C7101ED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3BD2A70-4784-6B78-6991-EE4EC5ED6A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398AA67-2D86-5584-6AAA-EEAA9AE9E5E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781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5A371859-D5FE-4375-A493-B93395D39ECC}"/>
              </a:ext>
            </a:extLst>
          </p:cNvPr>
          <p:cNvGrpSpPr/>
          <p:nvPr/>
        </p:nvGrpSpPr>
        <p:grpSpPr>
          <a:xfrm>
            <a:off x="8816978" y="3181350"/>
            <a:ext cx="2783962" cy="1999917"/>
            <a:chOff x="2929618" y="3155434"/>
            <a:chExt cx="2783962" cy="1999917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D441AD1-DD76-40E9-BA2B-E64A383973E6}"/>
                </a:ext>
              </a:extLst>
            </p:cNvPr>
            <p:cNvSpPr txBox="1"/>
            <p:nvPr/>
          </p:nvSpPr>
          <p:spPr>
            <a:xfrm>
              <a:off x="2929618" y="3716496"/>
              <a:ext cx="2767089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EA06816-AEFD-4951-9908-8FD96EC45808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FC8AD979-4D1B-4362-AD5E-9FAA90C9D659}"/>
              </a:ext>
            </a:extLst>
          </p:cNvPr>
          <p:cNvGrpSpPr/>
          <p:nvPr/>
        </p:nvGrpSpPr>
        <p:grpSpPr>
          <a:xfrm>
            <a:off x="8800105" y="5460342"/>
            <a:ext cx="2783962" cy="1999917"/>
            <a:chOff x="2929618" y="3155434"/>
            <a:chExt cx="2783962" cy="1999917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38D682C-54B9-4384-A77F-21779EDEF720}"/>
                </a:ext>
              </a:extLst>
            </p:cNvPr>
            <p:cNvSpPr txBox="1"/>
            <p:nvPr/>
          </p:nvSpPr>
          <p:spPr>
            <a:xfrm>
              <a:off x="2929618" y="3716496"/>
              <a:ext cx="256984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8D2890D-D46E-42E7-90CD-EA77CFAAA74B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94C53466-4D80-4C8C-BEE3-56E5454F3E8E}"/>
              </a:ext>
            </a:extLst>
          </p:cNvPr>
          <p:cNvGrpSpPr/>
          <p:nvPr/>
        </p:nvGrpSpPr>
        <p:grpSpPr>
          <a:xfrm>
            <a:off x="8800105" y="7739334"/>
            <a:ext cx="2783962" cy="1999917"/>
            <a:chOff x="2929618" y="3155434"/>
            <a:chExt cx="2783962" cy="1999917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179567A-26FF-4B07-9F3B-8625011672AC}"/>
                </a:ext>
              </a:extLst>
            </p:cNvPr>
            <p:cNvSpPr txBox="1"/>
            <p:nvPr/>
          </p:nvSpPr>
          <p:spPr>
            <a:xfrm>
              <a:off x="2929618" y="3716496"/>
              <a:ext cx="256984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18E6862E-8A3C-465B-988E-25636B934346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123" name="Группа 122">
            <a:extLst>
              <a:ext uri="{FF2B5EF4-FFF2-40B4-BE49-F238E27FC236}">
                <a16:creationId xmlns:a16="http://schemas.microsoft.com/office/drawing/2014/main" id="{6819C3AB-246E-4550-88BD-171305839016}"/>
              </a:ext>
            </a:extLst>
          </p:cNvPr>
          <p:cNvGrpSpPr/>
          <p:nvPr/>
        </p:nvGrpSpPr>
        <p:grpSpPr>
          <a:xfrm>
            <a:off x="14908805" y="3181350"/>
            <a:ext cx="2783962" cy="1999917"/>
            <a:chOff x="2929618" y="3155434"/>
            <a:chExt cx="2783962" cy="1999917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3B4278DB-8BDF-42AB-8F4D-BAD8EAB3E10A}"/>
                </a:ext>
              </a:extLst>
            </p:cNvPr>
            <p:cNvSpPr txBox="1"/>
            <p:nvPr/>
          </p:nvSpPr>
          <p:spPr>
            <a:xfrm>
              <a:off x="2929618" y="3716496"/>
              <a:ext cx="256984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0E5E885-BACE-4A93-8D70-D167F586D9B9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128" name="Группа 127">
            <a:extLst>
              <a:ext uri="{FF2B5EF4-FFF2-40B4-BE49-F238E27FC236}">
                <a16:creationId xmlns:a16="http://schemas.microsoft.com/office/drawing/2014/main" id="{E9308A27-D194-41A1-9757-D5E8DEAC45F9}"/>
              </a:ext>
            </a:extLst>
          </p:cNvPr>
          <p:cNvGrpSpPr/>
          <p:nvPr/>
        </p:nvGrpSpPr>
        <p:grpSpPr>
          <a:xfrm>
            <a:off x="14908805" y="5460342"/>
            <a:ext cx="2783962" cy="1999917"/>
            <a:chOff x="2929618" y="3155434"/>
            <a:chExt cx="2783962" cy="1999917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22F6CE7-B4DF-4AC1-AA0A-18AD86F705D8}"/>
                </a:ext>
              </a:extLst>
            </p:cNvPr>
            <p:cNvSpPr txBox="1"/>
            <p:nvPr/>
          </p:nvSpPr>
          <p:spPr>
            <a:xfrm>
              <a:off x="2929618" y="3716496"/>
              <a:ext cx="256984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21D8F6EB-23C9-408E-BDE3-E79BFCAD8266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8CD0E778-F03E-4028-9518-8CFC4E8C079B}"/>
              </a:ext>
            </a:extLst>
          </p:cNvPr>
          <p:cNvGrpSpPr/>
          <p:nvPr/>
        </p:nvGrpSpPr>
        <p:grpSpPr>
          <a:xfrm>
            <a:off x="14908805" y="7739334"/>
            <a:ext cx="2783962" cy="1999917"/>
            <a:chOff x="2929618" y="3155434"/>
            <a:chExt cx="2783962" cy="1999917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97C716F6-E317-4871-B1FF-41FD9BD4CF66}"/>
                </a:ext>
              </a:extLst>
            </p:cNvPr>
            <p:cNvSpPr txBox="1"/>
            <p:nvPr/>
          </p:nvSpPr>
          <p:spPr>
            <a:xfrm>
              <a:off x="2929618" y="3716496"/>
              <a:ext cx="256984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ru-RU" sz="2000" spc="-150" dirty="0">
                <a:latin typeface="Merriweather Light" panose="02060503050406030704" pitchFamily="18" charset="-52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A26337E1-D026-4C10-9067-A521678E25D9}"/>
                </a:ext>
              </a:extLst>
            </p:cNvPr>
            <p:cNvSpPr txBox="1"/>
            <p:nvPr/>
          </p:nvSpPr>
          <p:spPr>
            <a:xfrm>
              <a:off x="2929618" y="3155434"/>
              <a:ext cx="27839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30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تصویر</a:t>
              </a:r>
              <a:endParaRPr lang="ru-RU" sz="30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60B444CB-C850-4E17-B486-B603A1668011}"/>
              </a:ext>
            </a:extLst>
          </p:cNvPr>
          <p:cNvSpPr txBox="1"/>
          <p:nvPr/>
        </p:nvSpPr>
        <p:spPr>
          <a:xfrm>
            <a:off x="578608" y="3138288"/>
            <a:ext cx="519696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defTabSz="360000" rtl="1">
              <a:lnSpc>
                <a:spcPct val="30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ru-RU" sz="2000" spc="-150" dirty="0"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8CBD11-77DA-4FAA-B90A-5EE47344C987}"/>
              </a:ext>
            </a:extLst>
          </p:cNvPr>
          <p:cNvSpPr txBox="1"/>
          <p:nvPr/>
        </p:nvSpPr>
        <p:spPr>
          <a:xfrm>
            <a:off x="333630" y="590657"/>
            <a:ext cx="5458570" cy="248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29F77E4-3422-0540-D1FB-099D70E340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9832" y="2987655"/>
            <a:ext cx="1915886" cy="1915640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47F0A69-569B-37B5-35E5-5837134989A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370C3F2-1320-D384-8F7A-7410D1E7058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11E3BE6-FB83-9225-C280-E303AA41E22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AEC8967-24DD-008D-581D-7A52A806282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128C5A6-19A4-2E32-9237-4AE60F62205E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62"/>
          <a:stretch/>
        </p:blipFill>
        <p:spPr>
          <a:xfrm>
            <a:off x="12748532" y="7545639"/>
            <a:ext cx="1915886" cy="1915640"/>
          </a:xfrm>
        </p:spPr>
      </p:pic>
    </p:spTree>
    <p:extLst>
      <p:ext uri="{BB962C8B-B14F-4D97-AF65-F5344CB8AC3E}">
        <p14:creationId xmlns:p14="http://schemas.microsoft.com/office/powerpoint/2010/main" val="158787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3DA31F2B-CB6A-47D9-BF74-FEB3EDBFCD31}"/>
              </a:ext>
            </a:extLst>
          </p:cNvPr>
          <p:cNvGrpSpPr/>
          <p:nvPr/>
        </p:nvGrpSpPr>
        <p:grpSpPr>
          <a:xfrm>
            <a:off x="0" y="574035"/>
            <a:ext cx="18288000" cy="1902057"/>
            <a:chOff x="0" y="574035"/>
            <a:chExt cx="18288000" cy="1902057"/>
          </a:xfrm>
        </p:grpSpPr>
        <p:sp>
          <p:nvSpPr>
            <p:cNvPr id="14" name="TextBox 13"/>
            <p:cNvSpPr txBox="1"/>
            <p:nvPr/>
          </p:nvSpPr>
          <p:spPr>
            <a:xfrm>
              <a:off x="0" y="574035"/>
              <a:ext cx="18288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600" b="1" dirty="0"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en-US" sz="72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79702" y="2014427"/>
              <a:ext cx="6128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dirty="0">
                  <a:latin typeface="Shabnam" panose="020B0603030804020204" pitchFamily="34" charset="-78"/>
                  <a:ea typeface="Roboto Light" panose="02000000000000000000" pitchFamily="2" charset="0"/>
                  <a:cs typeface="Shabnam" panose="020B0603030804020204" pitchFamily="34" charset="-78"/>
                </a:rPr>
                <a:t>زیر عنوان خود را با دقت بالا وارد نماید</a:t>
              </a:r>
              <a:endParaRPr lang="ru-RU" sz="2400" dirty="0">
                <a:latin typeface="Roboto Light" panose="02000000000000000000" pitchFamily="2" charset="0"/>
                <a:ea typeface="Roboto Light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38" name="Полилиния 9">
            <a:extLst>
              <a:ext uri="{FF2B5EF4-FFF2-40B4-BE49-F238E27FC236}">
                <a16:creationId xmlns:a16="http://schemas.microsoft.com/office/drawing/2014/main" id="{F127BDAE-4EF0-4EC3-AC50-76EDDD13B0ED}"/>
              </a:ext>
            </a:extLst>
          </p:cNvPr>
          <p:cNvSpPr/>
          <p:nvPr/>
        </p:nvSpPr>
        <p:spPr>
          <a:xfrm>
            <a:off x="5793410" y="5803899"/>
            <a:ext cx="1067468" cy="1682751"/>
          </a:xfrm>
          <a:custGeom>
            <a:avLst/>
            <a:gdLst>
              <a:gd name="connsiteX0" fmla="*/ 908 w 6953"/>
              <a:gd name="connsiteY0" fmla="*/ 908 w 6953"/>
              <a:gd name="connsiteX1" fmla="*/ 908 w 6953"/>
              <a:gd name="connsiteY1" fmla="*/ 908 w 6953"/>
              <a:gd name="connsiteX2" fmla="*/ 908 w 6953"/>
              <a:gd name="connsiteY2" fmla="*/ 908 w 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518" h="3566376">
                <a:moveTo>
                  <a:pt x="0" y="0"/>
                </a:moveTo>
                <a:lnTo>
                  <a:pt x="476518" y="0"/>
                </a:lnTo>
                <a:lnTo>
                  <a:pt x="238259" y="356637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8F233839-0C21-490D-BA93-1E1BDA9E6959}"/>
              </a:ext>
            </a:extLst>
          </p:cNvPr>
          <p:cNvGrpSpPr/>
          <p:nvPr/>
        </p:nvGrpSpPr>
        <p:grpSpPr>
          <a:xfrm>
            <a:off x="3906983" y="7950156"/>
            <a:ext cx="4655126" cy="1869708"/>
            <a:chOff x="342089" y="8197805"/>
            <a:chExt cx="4655126" cy="1869708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A4770FC-8097-41F3-AB59-D13CA7964EBB}"/>
                </a:ext>
              </a:extLst>
            </p:cNvPr>
            <p:cNvSpPr txBox="1"/>
            <p:nvPr/>
          </p:nvSpPr>
          <p:spPr>
            <a:xfrm>
              <a:off x="342089" y="8628658"/>
              <a:ext cx="4655126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0000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5BC37B7-58C9-4FA9-ACF3-AFD20B2591EA}"/>
                </a:ext>
              </a:extLst>
            </p:cNvPr>
            <p:cNvSpPr txBox="1"/>
            <p:nvPr/>
          </p:nvSpPr>
          <p:spPr>
            <a:xfrm>
              <a:off x="639861" y="8197805"/>
              <a:ext cx="38795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56" name="Полилиния 9">
            <a:extLst>
              <a:ext uri="{FF2B5EF4-FFF2-40B4-BE49-F238E27FC236}">
                <a16:creationId xmlns:a16="http://schemas.microsoft.com/office/drawing/2014/main" id="{9F5B6907-3F70-4090-8816-15E4E5D846EB}"/>
              </a:ext>
            </a:extLst>
          </p:cNvPr>
          <p:cNvSpPr/>
          <p:nvPr/>
        </p:nvSpPr>
        <p:spPr>
          <a:xfrm>
            <a:off x="11427122" y="5803899"/>
            <a:ext cx="1067468" cy="1682751"/>
          </a:xfrm>
          <a:custGeom>
            <a:avLst/>
            <a:gdLst>
              <a:gd name="connsiteX0" fmla="*/ 908 w 6953"/>
              <a:gd name="connsiteY0" fmla="*/ 908 w 6953"/>
              <a:gd name="connsiteX1" fmla="*/ 908 w 6953"/>
              <a:gd name="connsiteY1" fmla="*/ 908 w 6953"/>
              <a:gd name="connsiteX2" fmla="*/ 908 w 6953"/>
              <a:gd name="connsiteY2" fmla="*/ 908 w 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518" h="3566376">
                <a:moveTo>
                  <a:pt x="0" y="0"/>
                </a:moveTo>
                <a:lnTo>
                  <a:pt x="476518" y="0"/>
                </a:lnTo>
                <a:lnTo>
                  <a:pt x="238259" y="356637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37ABDD44-DB68-420F-8D6C-0AC46D2AE272}"/>
              </a:ext>
            </a:extLst>
          </p:cNvPr>
          <p:cNvGrpSpPr/>
          <p:nvPr/>
        </p:nvGrpSpPr>
        <p:grpSpPr>
          <a:xfrm>
            <a:off x="9557874" y="7950156"/>
            <a:ext cx="4823143" cy="1869708"/>
            <a:chOff x="359268" y="8197805"/>
            <a:chExt cx="4823143" cy="18697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5B4C2C4-CDA1-4E5F-AB4F-2EE0024E91D2}"/>
                </a:ext>
              </a:extLst>
            </p:cNvPr>
            <p:cNvSpPr txBox="1"/>
            <p:nvPr/>
          </p:nvSpPr>
          <p:spPr>
            <a:xfrm>
              <a:off x="359268" y="8628658"/>
              <a:ext cx="4823143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0000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AA698DC-7CD8-4EFB-BA07-B3FC315062C0}"/>
                </a:ext>
              </a:extLst>
            </p:cNvPr>
            <p:cNvSpPr txBox="1"/>
            <p:nvPr/>
          </p:nvSpPr>
          <p:spPr>
            <a:xfrm>
              <a:off x="639861" y="8197805"/>
              <a:ext cx="416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DB22382-7CFB-4E76-862F-750E8AD679E0}"/>
              </a:ext>
            </a:extLst>
          </p:cNvPr>
          <p:cNvGrpSpPr/>
          <p:nvPr/>
        </p:nvGrpSpPr>
        <p:grpSpPr>
          <a:xfrm>
            <a:off x="4933283" y="3257550"/>
            <a:ext cx="2787722" cy="2787721"/>
            <a:chOff x="4933283" y="3257550"/>
            <a:chExt cx="2787722" cy="2787721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BBCB9B4-9C4B-47B0-B083-B1A335835C5B}"/>
                </a:ext>
              </a:extLst>
            </p:cNvPr>
            <p:cNvSpPr/>
            <p:nvPr/>
          </p:nvSpPr>
          <p:spPr>
            <a:xfrm>
              <a:off x="4933283" y="3257550"/>
              <a:ext cx="2787722" cy="2787721"/>
            </a:xfrm>
            <a:custGeom>
              <a:avLst/>
              <a:gdLst>
                <a:gd name="connsiteX0" fmla="*/ 1393861 w 2787722"/>
                <a:gd name="connsiteY0" fmla="*/ 0 h 2787721"/>
                <a:gd name="connsiteX1" fmla="*/ 2379470 w 2787722"/>
                <a:gd name="connsiteY1" fmla="*/ 408252 h 2787721"/>
                <a:gd name="connsiteX2" fmla="*/ 2379470 w 2787722"/>
                <a:gd name="connsiteY2" fmla="*/ 2379469 h 2787721"/>
                <a:gd name="connsiteX3" fmla="*/ 408252 w 2787722"/>
                <a:gd name="connsiteY3" fmla="*/ 2379469 h 2787721"/>
                <a:gd name="connsiteX4" fmla="*/ 408252 w 2787722"/>
                <a:gd name="connsiteY4" fmla="*/ 408252 h 2787721"/>
                <a:gd name="connsiteX5" fmla="*/ 1393861 w 2787722"/>
                <a:gd name="connsiteY5" fmla="*/ 0 h 27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722" h="2787721">
                  <a:moveTo>
                    <a:pt x="1393861" y="0"/>
                  </a:moveTo>
                  <a:cubicBezTo>
                    <a:pt x="1750581" y="0"/>
                    <a:pt x="2107302" y="136084"/>
                    <a:pt x="2379470" y="408252"/>
                  </a:cubicBezTo>
                  <a:cubicBezTo>
                    <a:pt x="2923806" y="952588"/>
                    <a:pt x="2923806" y="1835133"/>
                    <a:pt x="2379470" y="2379469"/>
                  </a:cubicBezTo>
                  <a:cubicBezTo>
                    <a:pt x="1835133" y="2923806"/>
                    <a:pt x="952589" y="2923806"/>
                    <a:pt x="408252" y="2379469"/>
                  </a:cubicBezTo>
                  <a:cubicBezTo>
                    <a:pt x="-136084" y="1835133"/>
                    <a:pt x="-136084" y="952588"/>
                    <a:pt x="408252" y="408252"/>
                  </a:cubicBezTo>
                  <a:cubicBezTo>
                    <a:pt x="680421" y="136084"/>
                    <a:pt x="1037141" y="0"/>
                    <a:pt x="139386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0" dist="38100" dir="5400000" sx="115000" sy="115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FD36D545-107D-49E6-8080-4A56ADBAC7B4}"/>
                </a:ext>
              </a:extLst>
            </p:cNvPr>
            <p:cNvSpPr/>
            <p:nvPr/>
          </p:nvSpPr>
          <p:spPr>
            <a:xfrm rot="6300000">
              <a:off x="5299953" y="3624221"/>
              <a:ext cx="2054381" cy="2054382"/>
            </a:xfrm>
            <a:prstGeom prst="ellipse">
              <a:avLst/>
            </a:prstGeom>
            <a:gradFill>
              <a:gsLst>
                <a:gs pos="0">
                  <a:schemeClr val="accent4">
                    <a:lumMod val="70000"/>
                    <a:lumOff val="30000"/>
                  </a:schemeClr>
                </a:gs>
                <a:gs pos="81000">
                  <a:schemeClr val="accent4">
                    <a:lumMod val="98000"/>
                  </a:schemeClr>
                </a:gs>
              </a:gsLst>
              <a:lin ang="14400000" scaled="0"/>
            </a:gradFill>
            <a:ln w="762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indent="-342900" defTabSz="1371600" eaLnBrk="1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Char char="•"/>
              </a:pPr>
              <a:endParaRPr lang="ru-RU" sz="100"/>
            </a:p>
          </p:txBody>
        </p:sp>
      </p:grpSp>
      <p:sp>
        <p:nvSpPr>
          <p:cNvPr id="44" name="Freeform: Shape 5">
            <a:extLst>
              <a:ext uri="{FF2B5EF4-FFF2-40B4-BE49-F238E27FC236}">
                <a16:creationId xmlns:a16="http://schemas.microsoft.com/office/drawing/2014/main" id="{F795B4AF-6CFA-456E-B50B-C126B543C160}"/>
              </a:ext>
            </a:extLst>
          </p:cNvPr>
          <p:cNvSpPr/>
          <p:nvPr/>
        </p:nvSpPr>
        <p:spPr>
          <a:xfrm>
            <a:off x="5869337" y="4162013"/>
            <a:ext cx="915614" cy="873238"/>
          </a:xfrm>
          <a:custGeom>
            <a:avLst/>
            <a:gdLst/>
            <a:ahLst/>
            <a:cxnLst/>
            <a:rect l="l" t="t" r="r" b="b"/>
            <a:pathLst>
              <a:path w="212255" h="202432">
                <a:moveTo>
                  <a:pt x="106128" y="0"/>
                </a:moveTo>
                <a:cubicBezTo>
                  <a:pt x="107600" y="66"/>
                  <a:pt x="108865" y="635"/>
                  <a:pt x="109922" y="1705"/>
                </a:cubicBezTo>
                <a:cubicBezTo>
                  <a:pt x="110980" y="2776"/>
                  <a:pt x="111799" y="3951"/>
                  <a:pt x="112378" y="5229"/>
                </a:cubicBezTo>
                <a:lnTo>
                  <a:pt x="141078" y="63267"/>
                </a:lnTo>
                <a:lnTo>
                  <a:pt x="205112" y="72579"/>
                </a:lnTo>
                <a:cubicBezTo>
                  <a:pt x="206749" y="72808"/>
                  <a:pt x="208322" y="73371"/>
                  <a:pt x="209832" y="74269"/>
                </a:cubicBezTo>
                <a:cubicBezTo>
                  <a:pt x="211341" y="75167"/>
                  <a:pt x="212149" y="76560"/>
                  <a:pt x="212255" y="78447"/>
                </a:cubicBezTo>
                <a:cubicBezTo>
                  <a:pt x="212221" y="79603"/>
                  <a:pt x="211875" y="80703"/>
                  <a:pt x="211219" y="81747"/>
                </a:cubicBezTo>
                <a:cubicBezTo>
                  <a:pt x="210562" y="82792"/>
                  <a:pt x="209802" y="83732"/>
                  <a:pt x="208939" y="84569"/>
                </a:cubicBezTo>
                <a:lnTo>
                  <a:pt x="162635" y="129725"/>
                </a:lnTo>
                <a:lnTo>
                  <a:pt x="173605" y="193503"/>
                </a:lnTo>
                <a:cubicBezTo>
                  <a:pt x="173666" y="193944"/>
                  <a:pt x="173704" y="194370"/>
                  <a:pt x="173717" y="194779"/>
                </a:cubicBezTo>
                <a:cubicBezTo>
                  <a:pt x="173730" y="195188"/>
                  <a:pt x="173736" y="195613"/>
                  <a:pt x="173733" y="196054"/>
                </a:cubicBezTo>
                <a:cubicBezTo>
                  <a:pt x="173746" y="197771"/>
                  <a:pt x="173337" y="199249"/>
                  <a:pt x="172505" y="200487"/>
                </a:cubicBezTo>
                <a:cubicBezTo>
                  <a:pt x="171673" y="201725"/>
                  <a:pt x="170339" y="202374"/>
                  <a:pt x="168503" y="202432"/>
                </a:cubicBezTo>
                <a:cubicBezTo>
                  <a:pt x="167605" y="202424"/>
                  <a:pt x="166723" y="202281"/>
                  <a:pt x="165856" y="202002"/>
                </a:cubicBezTo>
                <a:cubicBezTo>
                  <a:pt x="164990" y="201723"/>
                  <a:pt x="164171" y="201356"/>
                  <a:pt x="163401" y="200902"/>
                </a:cubicBezTo>
                <a:lnTo>
                  <a:pt x="106128" y="170798"/>
                </a:lnTo>
                <a:lnTo>
                  <a:pt x="48854" y="200902"/>
                </a:lnTo>
                <a:cubicBezTo>
                  <a:pt x="48028" y="201356"/>
                  <a:pt x="47193" y="201723"/>
                  <a:pt x="46351" y="202002"/>
                </a:cubicBezTo>
                <a:cubicBezTo>
                  <a:pt x="45509" y="202281"/>
                  <a:pt x="44642" y="202424"/>
                  <a:pt x="43752" y="202432"/>
                </a:cubicBezTo>
                <a:cubicBezTo>
                  <a:pt x="41910" y="202374"/>
                  <a:pt x="40555" y="201725"/>
                  <a:pt x="39686" y="200487"/>
                </a:cubicBezTo>
                <a:cubicBezTo>
                  <a:pt x="38817" y="199249"/>
                  <a:pt x="38387" y="197771"/>
                  <a:pt x="38395" y="196054"/>
                </a:cubicBezTo>
                <a:cubicBezTo>
                  <a:pt x="38397" y="195613"/>
                  <a:pt x="38424" y="195188"/>
                  <a:pt x="38474" y="194779"/>
                </a:cubicBezTo>
                <a:cubicBezTo>
                  <a:pt x="38525" y="194370"/>
                  <a:pt x="38583" y="193944"/>
                  <a:pt x="38650" y="193503"/>
                </a:cubicBezTo>
                <a:lnTo>
                  <a:pt x="49620" y="129725"/>
                </a:lnTo>
                <a:lnTo>
                  <a:pt x="3189" y="84569"/>
                </a:lnTo>
                <a:cubicBezTo>
                  <a:pt x="2386" y="83732"/>
                  <a:pt x="1664" y="82792"/>
                  <a:pt x="1020" y="81747"/>
                </a:cubicBezTo>
                <a:cubicBezTo>
                  <a:pt x="377" y="80703"/>
                  <a:pt x="37" y="79603"/>
                  <a:pt x="0" y="78447"/>
                </a:cubicBezTo>
                <a:cubicBezTo>
                  <a:pt x="98" y="76560"/>
                  <a:pt x="890" y="75167"/>
                  <a:pt x="2376" y="74269"/>
                </a:cubicBezTo>
                <a:cubicBezTo>
                  <a:pt x="3861" y="73371"/>
                  <a:pt x="5450" y="72808"/>
                  <a:pt x="7143" y="72579"/>
                </a:cubicBezTo>
                <a:lnTo>
                  <a:pt x="71177" y="63267"/>
                </a:lnTo>
                <a:lnTo>
                  <a:pt x="99877" y="5229"/>
                </a:lnTo>
                <a:cubicBezTo>
                  <a:pt x="100457" y="3951"/>
                  <a:pt x="101275" y="2776"/>
                  <a:pt x="102333" y="1705"/>
                </a:cubicBezTo>
                <a:cubicBezTo>
                  <a:pt x="103390" y="635"/>
                  <a:pt x="104655" y="66"/>
                  <a:pt x="10612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4444056-C3F2-4655-A01B-5C0BE3A9BBC3}"/>
              </a:ext>
            </a:extLst>
          </p:cNvPr>
          <p:cNvGrpSpPr/>
          <p:nvPr/>
        </p:nvGrpSpPr>
        <p:grpSpPr>
          <a:xfrm>
            <a:off x="10566995" y="3257550"/>
            <a:ext cx="2787722" cy="2787721"/>
            <a:chOff x="10566995" y="3257550"/>
            <a:chExt cx="2787722" cy="2787721"/>
          </a:xfrm>
        </p:grpSpPr>
        <p:sp>
          <p:nvSpPr>
            <p:cNvPr id="57" name="Полилиния: фигура 56">
              <a:extLst>
                <a:ext uri="{FF2B5EF4-FFF2-40B4-BE49-F238E27FC236}">
                  <a16:creationId xmlns:a16="http://schemas.microsoft.com/office/drawing/2014/main" id="{5D7E8696-1D93-4CB1-9C22-2F73D969250A}"/>
                </a:ext>
              </a:extLst>
            </p:cNvPr>
            <p:cNvSpPr/>
            <p:nvPr/>
          </p:nvSpPr>
          <p:spPr>
            <a:xfrm>
              <a:off x="10566995" y="3257550"/>
              <a:ext cx="2787722" cy="2787721"/>
            </a:xfrm>
            <a:custGeom>
              <a:avLst/>
              <a:gdLst>
                <a:gd name="connsiteX0" fmla="*/ 1393861 w 2787722"/>
                <a:gd name="connsiteY0" fmla="*/ 0 h 2787721"/>
                <a:gd name="connsiteX1" fmla="*/ 2379470 w 2787722"/>
                <a:gd name="connsiteY1" fmla="*/ 408252 h 2787721"/>
                <a:gd name="connsiteX2" fmla="*/ 2379470 w 2787722"/>
                <a:gd name="connsiteY2" fmla="*/ 2379469 h 2787721"/>
                <a:gd name="connsiteX3" fmla="*/ 408252 w 2787722"/>
                <a:gd name="connsiteY3" fmla="*/ 2379469 h 2787721"/>
                <a:gd name="connsiteX4" fmla="*/ 408252 w 2787722"/>
                <a:gd name="connsiteY4" fmla="*/ 408252 h 2787721"/>
                <a:gd name="connsiteX5" fmla="*/ 1393861 w 2787722"/>
                <a:gd name="connsiteY5" fmla="*/ 0 h 27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722" h="2787721">
                  <a:moveTo>
                    <a:pt x="1393861" y="0"/>
                  </a:moveTo>
                  <a:cubicBezTo>
                    <a:pt x="1750581" y="0"/>
                    <a:pt x="2107302" y="136084"/>
                    <a:pt x="2379470" y="408252"/>
                  </a:cubicBezTo>
                  <a:cubicBezTo>
                    <a:pt x="2923806" y="952588"/>
                    <a:pt x="2923806" y="1835133"/>
                    <a:pt x="2379470" y="2379469"/>
                  </a:cubicBezTo>
                  <a:cubicBezTo>
                    <a:pt x="1835133" y="2923806"/>
                    <a:pt x="952589" y="2923806"/>
                    <a:pt x="408252" y="2379469"/>
                  </a:cubicBezTo>
                  <a:cubicBezTo>
                    <a:pt x="-136084" y="1835133"/>
                    <a:pt x="-136084" y="952588"/>
                    <a:pt x="408252" y="408252"/>
                  </a:cubicBezTo>
                  <a:cubicBezTo>
                    <a:pt x="680421" y="136084"/>
                    <a:pt x="1037141" y="0"/>
                    <a:pt x="139386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0" dist="38100" dir="5400000" sx="115000" sy="115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5459D213-54B9-4645-A493-0901DC7BB1F4}"/>
                </a:ext>
              </a:extLst>
            </p:cNvPr>
            <p:cNvSpPr/>
            <p:nvPr/>
          </p:nvSpPr>
          <p:spPr>
            <a:xfrm rot="6300000">
              <a:off x="10933665" y="3624221"/>
              <a:ext cx="2054381" cy="2054382"/>
            </a:xfrm>
            <a:prstGeom prst="ellipse">
              <a:avLst/>
            </a:prstGeom>
            <a:gradFill>
              <a:gsLst>
                <a:gs pos="0">
                  <a:schemeClr val="accent3">
                    <a:lumMod val="70000"/>
                    <a:lumOff val="30000"/>
                  </a:schemeClr>
                </a:gs>
                <a:gs pos="81000">
                  <a:schemeClr val="accent3">
                    <a:lumMod val="98000"/>
                  </a:schemeClr>
                </a:gs>
              </a:gsLst>
              <a:lin ang="14400000" scaled="0"/>
            </a:gradFill>
            <a:ln w="762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indent="-342900" defTabSz="1371600" eaLnBrk="1" hangingPunct="1">
                <a:lnSpc>
                  <a:spcPct val="90000"/>
                </a:lnSpc>
                <a:spcBef>
                  <a:spcPts val="1500"/>
                </a:spcBef>
                <a:buFont typeface="Arial" panose="020B0604020202020204" pitchFamily="34" charset="0"/>
                <a:buChar char="•"/>
              </a:pPr>
              <a:endParaRPr lang="ru-RU" sz="100" dirty="0"/>
            </a:p>
          </p:txBody>
        </p:sp>
      </p:grpSp>
      <p:sp>
        <p:nvSpPr>
          <p:cNvPr id="42" name="Freeform: Shape 61">
            <a:extLst>
              <a:ext uri="{FF2B5EF4-FFF2-40B4-BE49-F238E27FC236}">
                <a16:creationId xmlns:a16="http://schemas.microsoft.com/office/drawing/2014/main" id="{B6162663-A1CA-4B6C-8D47-A54CF0ED3C91}"/>
              </a:ext>
            </a:extLst>
          </p:cNvPr>
          <p:cNvSpPr/>
          <p:nvPr/>
        </p:nvSpPr>
        <p:spPr>
          <a:xfrm>
            <a:off x="11544001" y="4222750"/>
            <a:ext cx="833708" cy="857320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29563" y="19139"/>
                </a:moveTo>
                <a:cubicBezTo>
                  <a:pt x="28307" y="19138"/>
                  <a:pt x="28396" y="19866"/>
                  <a:pt x="29832" y="21323"/>
                </a:cubicBezTo>
                <a:cubicBezTo>
                  <a:pt x="31268" y="22781"/>
                  <a:pt x="32945" y="24258"/>
                  <a:pt x="34861" y="25755"/>
                </a:cubicBezTo>
                <a:cubicBezTo>
                  <a:pt x="36777" y="27252"/>
                  <a:pt x="37828" y="28060"/>
                  <a:pt x="38012" y="28178"/>
                </a:cubicBezTo>
                <a:cubicBezTo>
                  <a:pt x="45620" y="33516"/>
                  <a:pt x="52103" y="39412"/>
                  <a:pt x="57462" y="45865"/>
                </a:cubicBezTo>
                <a:cubicBezTo>
                  <a:pt x="62821" y="52318"/>
                  <a:pt x="67585" y="59196"/>
                  <a:pt x="71753" y="66499"/>
                </a:cubicBezTo>
                <a:cubicBezTo>
                  <a:pt x="75922" y="73803"/>
                  <a:pt x="80024" y="81399"/>
                  <a:pt x="84060" y="89289"/>
                </a:cubicBezTo>
                <a:cubicBezTo>
                  <a:pt x="88076" y="97069"/>
                  <a:pt x="92609" y="105182"/>
                  <a:pt x="97659" y="113626"/>
                </a:cubicBezTo>
                <a:cubicBezTo>
                  <a:pt x="102709" y="122071"/>
                  <a:pt x="108290" y="130283"/>
                  <a:pt x="114403" y="138263"/>
                </a:cubicBezTo>
                <a:cubicBezTo>
                  <a:pt x="120515" y="146243"/>
                  <a:pt x="127173" y="153426"/>
                  <a:pt x="134376" y="159814"/>
                </a:cubicBezTo>
                <a:cubicBezTo>
                  <a:pt x="141578" y="166201"/>
                  <a:pt x="149340" y="171228"/>
                  <a:pt x="157661" y="174894"/>
                </a:cubicBezTo>
                <a:cubicBezTo>
                  <a:pt x="165821" y="178414"/>
                  <a:pt x="171320" y="180698"/>
                  <a:pt x="174157" y="181748"/>
                </a:cubicBezTo>
                <a:cubicBezTo>
                  <a:pt x="176995" y="182798"/>
                  <a:pt x="177953" y="182915"/>
                  <a:pt x="177033" y="182099"/>
                </a:cubicBezTo>
                <a:cubicBezTo>
                  <a:pt x="176114" y="181284"/>
                  <a:pt x="174099" y="179838"/>
                  <a:pt x="170988" y="177763"/>
                </a:cubicBezTo>
                <a:cubicBezTo>
                  <a:pt x="167878" y="175688"/>
                  <a:pt x="164456" y="173286"/>
                  <a:pt x="160722" y="170556"/>
                </a:cubicBezTo>
                <a:cubicBezTo>
                  <a:pt x="155826" y="166730"/>
                  <a:pt x="150538" y="161015"/>
                  <a:pt x="144858" y="153409"/>
                </a:cubicBezTo>
                <a:cubicBezTo>
                  <a:pt x="139178" y="145803"/>
                  <a:pt x="133653" y="137573"/>
                  <a:pt x="128285" y="128720"/>
                </a:cubicBezTo>
                <a:cubicBezTo>
                  <a:pt x="122916" y="119866"/>
                  <a:pt x="118252" y="111656"/>
                  <a:pt x="114291" y="104088"/>
                </a:cubicBezTo>
                <a:lnTo>
                  <a:pt x="114293" y="104088"/>
                </a:lnTo>
                <a:cubicBezTo>
                  <a:pt x="109070" y="93826"/>
                  <a:pt x="103455" y="83815"/>
                  <a:pt x="97448" y="74055"/>
                </a:cubicBezTo>
                <a:cubicBezTo>
                  <a:pt x="91441" y="64294"/>
                  <a:pt x="83975" y="55115"/>
                  <a:pt x="75049" y="46517"/>
                </a:cubicBezTo>
                <a:cubicBezTo>
                  <a:pt x="66123" y="37918"/>
                  <a:pt x="54670" y="30232"/>
                  <a:pt x="40691" y="23458"/>
                </a:cubicBezTo>
                <a:cubicBezTo>
                  <a:pt x="34529" y="20580"/>
                  <a:pt x="30820" y="19140"/>
                  <a:pt x="29563" y="19139"/>
                </a:cubicBezTo>
                <a:close/>
                <a:moveTo>
                  <a:pt x="0" y="0"/>
                </a:moveTo>
                <a:cubicBezTo>
                  <a:pt x="34650" y="145"/>
                  <a:pt x="63690" y="3159"/>
                  <a:pt x="87120" y="9040"/>
                </a:cubicBezTo>
                <a:cubicBezTo>
                  <a:pt x="110551" y="14922"/>
                  <a:pt x="129413" y="22800"/>
                  <a:pt x="143707" y="32676"/>
                </a:cubicBezTo>
                <a:cubicBezTo>
                  <a:pt x="158001" y="42552"/>
                  <a:pt x="168769" y="53554"/>
                  <a:pt x="176010" y="65682"/>
                </a:cubicBezTo>
                <a:cubicBezTo>
                  <a:pt x="183251" y="77810"/>
                  <a:pt x="188008" y="90193"/>
                  <a:pt x="190279" y="102832"/>
                </a:cubicBezTo>
                <a:cubicBezTo>
                  <a:pt x="192551" y="115470"/>
                  <a:pt x="193379" y="127492"/>
                  <a:pt x="192764" y="138899"/>
                </a:cubicBezTo>
                <a:cubicBezTo>
                  <a:pt x="192149" y="150305"/>
                  <a:pt x="191133" y="160225"/>
                  <a:pt x="189715" y="168657"/>
                </a:cubicBezTo>
                <a:cubicBezTo>
                  <a:pt x="188297" y="177090"/>
                  <a:pt x="187519" y="183165"/>
                  <a:pt x="187382" y="186881"/>
                </a:cubicBezTo>
                <a:lnTo>
                  <a:pt x="228584" y="228584"/>
                </a:lnTo>
                <a:lnTo>
                  <a:pt x="215317" y="228584"/>
                </a:lnTo>
                <a:lnTo>
                  <a:pt x="179473" y="192233"/>
                </a:lnTo>
                <a:cubicBezTo>
                  <a:pt x="174442" y="192945"/>
                  <a:pt x="168096" y="193976"/>
                  <a:pt x="160435" y="195327"/>
                </a:cubicBezTo>
                <a:cubicBezTo>
                  <a:pt x="152774" y="196678"/>
                  <a:pt x="144132" y="197332"/>
                  <a:pt x="134509" y="197286"/>
                </a:cubicBezTo>
                <a:cubicBezTo>
                  <a:pt x="124886" y="197241"/>
                  <a:pt x="114618" y="195480"/>
                  <a:pt x="103704" y="192001"/>
                </a:cubicBezTo>
                <a:cubicBezTo>
                  <a:pt x="92790" y="188523"/>
                  <a:pt x="81565" y="182310"/>
                  <a:pt x="70029" y="173363"/>
                </a:cubicBezTo>
                <a:lnTo>
                  <a:pt x="70023" y="173363"/>
                </a:lnTo>
                <a:cubicBezTo>
                  <a:pt x="58712" y="164352"/>
                  <a:pt x="49833" y="154562"/>
                  <a:pt x="43384" y="143994"/>
                </a:cubicBezTo>
                <a:cubicBezTo>
                  <a:pt x="36934" y="133426"/>
                  <a:pt x="31702" y="121417"/>
                  <a:pt x="27688" y="107965"/>
                </a:cubicBezTo>
                <a:cubicBezTo>
                  <a:pt x="23673" y="94513"/>
                  <a:pt x="19661" y="78956"/>
                  <a:pt x="15653" y="61294"/>
                </a:cubicBezTo>
                <a:cubicBezTo>
                  <a:pt x="11646" y="43632"/>
                  <a:pt x="6428" y="2320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14000" decel="8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12" dur="12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14000" decel="8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17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14000" decel="86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22" dur="12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14000" decel="8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14000" decel="8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14000" decel="8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7.2674E-7 L 3.05556E-6 -0.1222 " pathEditMode="relative" rAng="0" ptsTypes="AA">
                                      <p:cBhvr>
                                        <p:cTn id="40" dur="12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1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56" grpId="0" animBg="1"/>
      <p:bldP spid="56" grpId="1" animBg="1"/>
      <p:bldP spid="44" grpId="0" animBg="1"/>
      <p:bldP spid="44" grpId="1" animBg="1"/>
      <p:bldP spid="42" grpId="0" animBg="1"/>
      <p:bldP spid="4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0A2C65D-F203-CA3D-6B97-CE304790A0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11B3B28E-3A08-EF01-7E6E-FA6413551B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74576672-687D-98B7-72A5-758DD02258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8597" y="6587493"/>
            <a:ext cx="2586436" cy="2638501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F087CF4-A86D-5A62-5541-E1BBF0DC8E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C15D5D7-198D-4910-38D1-C18F38850DB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CAAEB21-8DEF-17AB-D1EA-864876EFB8C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BAA242F-F7E8-4E5B-A571-970A8B5B31FC}"/>
              </a:ext>
            </a:extLst>
          </p:cNvPr>
          <p:cNvGrpSpPr/>
          <p:nvPr/>
        </p:nvGrpSpPr>
        <p:grpSpPr>
          <a:xfrm>
            <a:off x="3142211" y="208276"/>
            <a:ext cx="11488189" cy="2256136"/>
            <a:chOff x="3142211" y="208276"/>
            <a:chExt cx="11488189" cy="225613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A35760-B79F-4E4D-ACFF-54571353AD04}"/>
                </a:ext>
              </a:extLst>
            </p:cNvPr>
            <p:cNvSpPr txBox="1"/>
            <p:nvPr/>
          </p:nvSpPr>
          <p:spPr>
            <a:xfrm>
              <a:off x="3142211" y="208276"/>
              <a:ext cx="11488189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7200" b="1" dirty="0">
                  <a:effectLst/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en-US" sz="80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63522AC-F469-4657-A4A7-F8D373F856B9}"/>
                </a:ext>
              </a:extLst>
            </p:cNvPr>
            <p:cNvSpPr txBox="1"/>
            <p:nvPr/>
          </p:nvSpPr>
          <p:spPr>
            <a:xfrm>
              <a:off x="6829497" y="2064302"/>
              <a:ext cx="462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dirty="0">
                  <a:latin typeface="Shabnam" panose="020B0603030804020204" pitchFamily="34" charset="-78"/>
                  <a:ea typeface="Roboto Light" panose="02000000000000000000" pitchFamily="2" charset="0"/>
                  <a:cs typeface="Shabnam" panose="020B0603030804020204" pitchFamily="34" charset="-78"/>
                </a:rPr>
                <a:t>زیر عنوان خود را با دقت بالا وارد نماید</a:t>
              </a:r>
              <a:endParaRPr lang="ru-RU" sz="2000" dirty="0">
                <a:latin typeface="Roboto Light" panose="02000000000000000000" pitchFamily="2" charset="0"/>
                <a:ea typeface="Roboto Light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7BCEEBD7-E2EF-4A36-8A79-BB311081DE36}"/>
              </a:ext>
            </a:extLst>
          </p:cNvPr>
          <p:cNvSpPr/>
          <p:nvPr/>
        </p:nvSpPr>
        <p:spPr>
          <a:xfrm>
            <a:off x="3330864" y="3408023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83519A21-E1AB-4372-AFFB-93AFF1442EE3}"/>
              </a:ext>
            </a:extLst>
          </p:cNvPr>
          <p:cNvSpPr/>
          <p:nvPr/>
        </p:nvSpPr>
        <p:spPr>
          <a:xfrm>
            <a:off x="3330864" y="6587495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50E7E8-DD56-4119-A784-6534F12531A7}"/>
              </a:ext>
            </a:extLst>
          </p:cNvPr>
          <p:cNvSpPr txBox="1"/>
          <p:nvPr/>
        </p:nvSpPr>
        <p:spPr>
          <a:xfrm>
            <a:off x="3812296" y="4796178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بنویسید</a:t>
            </a:r>
            <a:endParaRPr lang="ru-RU" sz="25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C6D845D2-1C89-46B8-BE90-FA4BF52EB0CC}"/>
              </a:ext>
            </a:extLst>
          </p:cNvPr>
          <p:cNvSpPr txBox="1"/>
          <p:nvPr/>
        </p:nvSpPr>
        <p:spPr>
          <a:xfrm>
            <a:off x="3812296" y="7975650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نویسید</a:t>
            </a:r>
            <a:endParaRPr lang="ru-RU" sz="2500" b="1" dirty="0">
              <a:solidFill>
                <a:schemeClr val="bg2"/>
              </a:solidFill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id="{6EEB4862-C7E9-456F-9489-A5CBB372458E}"/>
              </a:ext>
            </a:extLst>
          </p:cNvPr>
          <p:cNvSpPr/>
          <p:nvPr/>
        </p:nvSpPr>
        <p:spPr>
          <a:xfrm>
            <a:off x="9139164" y="3408023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75DDC159-7E51-4847-A76C-FE4C59D0A2B5}"/>
              </a:ext>
            </a:extLst>
          </p:cNvPr>
          <p:cNvSpPr/>
          <p:nvPr/>
        </p:nvSpPr>
        <p:spPr>
          <a:xfrm>
            <a:off x="9139164" y="6587495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016A279-C723-4D17-A522-B0ABE5057BAA}"/>
              </a:ext>
            </a:extLst>
          </p:cNvPr>
          <p:cNvSpPr txBox="1"/>
          <p:nvPr/>
        </p:nvSpPr>
        <p:spPr>
          <a:xfrm>
            <a:off x="9620596" y="4796178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بنویسید</a:t>
            </a:r>
            <a:endParaRPr lang="ru-RU" sz="25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6384A224-0489-4F7E-BEB4-97B31328646D}"/>
              </a:ext>
            </a:extLst>
          </p:cNvPr>
          <p:cNvSpPr txBox="1"/>
          <p:nvPr/>
        </p:nvSpPr>
        <p:spPr>
          <a:xfrm>
            <a:off x="9620596" y="7975650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بنویسید</a:t>
            </a:r>
            <a:endParaRPr lang="ru-RU" sz="25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09B6A1A6-F130-4A43-8C59-E999CE54B7BA}"/>
              </a:ext>
            </a:extLst>
          </p:cNvPr>
          <p:cNvSpPr/>
          <p:nvPr/>
        </p:nvSpPr>
        <p:spPr>
          <a:xfrm>
            <a:off x="14919202" y="3408023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54680F7A-2E7D-42E1-9971-FBFAED2867F4}"/>
              </a:ext>
            </a:extLst>
          </p:cNvPr>
          <p:cNvSpPr/>
          <p:nvPr/>
        </p:nvSpPr>
        <p:spPr>
          <a:xfrm>
            <a:off x="14919202" y="6587495"/>
            <a:ext cx="2638501" cy="2638501"/>
          </a:xfrm>
          <a:prstGeom prst="rect">
            <a:avLst/>
          </a:prstGeom>
          <a:gradFill>
            <a:gsLst>
              <a:gs pos="15000">
                <a:schemeClr val="accent4"/>
              </a:gs>
              <a:gs pos="100000">
                <a:schemeClr val="accent4">
                  <a:lumMod val="92000"/>
                </a:schemeClr>
              </a:gs>
            </a:gsLst>
            <a:lin ang="3600000" scaled="0"/>
          </a:gradFill>
          <a:ln w="190500">
            <a:solidFill>
              <a:schemeClr val="bg2">
                <a:alpha val="51000"/>
              </a:schemeClr>
            </a:solidFill>
          </a:ln>
          <a:effectLst>
            <a:outerShdw blurRad="533400" dist="469900" dir="10800000" sx="85000" sy="85000" algn="r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CE2E7AD5-9B25-425D-8C59-A2C01F8639C0}"/>
              </a:ext>
            </a:extLst>
          </p:cNvPr>
          <p:cNvSpPr txBox="1"/>
          <p:nvPr/>
        </p:nvSpPr>
        <p:spPr>
          <a:xfrm>
            <a:off x="15400634" y="4862678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بنویسید</a:t>
            </a:r>
            <a:endParaRPr lang="ru-RU" sz="25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B6E3D45-4E3B-45D1-9628-C6CBBB378BD1}"/>
              </a:ext>
            </a:extLst>
          </p:cNvPr>
          <p:cNvSpPr txBox="1"/>
          <p:nvPr/>
        </p:nvSpPr>
        <p:spPr>
          <a:xfrm>
            <a:off x="15400634" y="7975650"/>
            <a:ext cx="1675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 را بنویسید</a:t>
            </a:r>
            <a:endParaRPr lang="ru-RU" sz="25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146" name="Freeform: Shape 64">
            <a:extLst>
              <a:ext uri="{FF2B5EF4-FFF2-40B4-BE49-F238E27FC236}">
                <a16:creationId xmlns:a16="http://schemas.microsoft.com/office/drawing/2014/main" id="{76EC35BB-C006-4F28-B840-DF008D05C6F8}"/>
              </a:ext>
            </a:extLst>
          </p:cNvPr>
          <p:cNvSpPr/>
          <p:nvPr/>
        </p:nvSpPr>
        <p:spPr>
          <a:xfrm>
            <a:off x="10031653" y="3892175"/>
            <a:ext cx="853522" cy="689603"/>
          </a:xfrm>
          <a:custGeom>
            <a:avLst/>
            <a:gdLst/>
            <a:ahLst/>
            <a:cxnLst/>
            <a:rect l="l" t="t" r="r" b="b"/>
            <a:pathLst>
              <a:path w="228585" h="179599">
                <a:moveTo>
                  <a:pt x="1" y="57911"/>
                </a:moveTo>
                <a:cubicBezTo>
                  <a:pt x="3849" y="62120"/>
                  <a:pt x="8143" y="65819"/>
                  <a:pt x="12884" y="69008"/>
                </a:cubicBezTo>
                <a:cubicBezTo>
                  <a:pt x="23490" y="76199"/>
                  <a:pt x="34104" y="83438"/>
                  <a:pt x="44726" y="90725"/>
                </a:cubicBezTo>
                <a:cubicBezTo>
                  <a:pt x="55348" y="98011"/>
                  <a:pt x="65866" y="105441"/>
                  <a:pt x="76280" y="113015"/>
                </a:cubicBezTo>
                <a:cubicBezTo>
                  <a:pt x="79864" y="115722"/>
                  <a:pt x="83695" y="118415"/>
                  <a:pt x="87775" y="121093"/>
                </a:cubicBezTo>
                <a:cubicBezTo>
                  <a:pt x="91854" y="123772"/>
                  <a:pt x="96111" y="126011"/>
                  <a:pt x="100544" y="127811"/>
                </a:cubicBezTo>
                <a:cubicBezTo>
                  <a:pt x="104978" y="129611"/>
                  <a:pt x="109518" y="130547"/>
                  <a:pt x="114165" y="130618"/>
                </a:cubicBezTo>
                <a:lnTo>
                  <a:pt x="114292" y="130618"/>
                </a:lnTo>
                <a:lnTo>
                  <a:pt x="114420" y="130618"/>
                </a:lnTo>
                <a:cubicBezTo>
                  <a:pt x="119066" y="130547"/>
                  <a:pt x="123606" y="129611"/>
                  <a:pt x="128040" y="127811"/>
                </a:cubicBezTo>
                <a:cubicBezTo>
                  <a:pt x="132474" y="126011"/>
                  <a:pt x="136731" y="123772"/>
                  <a:pt x="140810" y="121093"/>
                </a:cubicBezTo>
                <a:cubicBezTo>
                  <a:pt x="144889" y="118415"/>
                  <a:pt x="148721" y="115722"/>
                  <a:pt x="152304" y="113015"/>
                </a:cubicBezTo>
                <a:cubicBezTo>
                  <a:pt x="162716" y="105497"/>
                  <a:pt x="173240" y="98083"/>
                  <a:pt x="183875" y="90772"/>
                </a:cubicBezTo>
                <a:cubicBezTo>
                  <a:pt x="194510" y="83462"/>
                  <a:pt x="205161" y="76207"/>
                  <a:pt x="215828" y="69008"/>
                </a:cubicBezTo>
                <a:cubicBezTo>
                  <a:pt x="218129" y="67414"/>
                  <a:pt x="220351" y="65692"/>
                  <a:pt x="222493" y="63842"/>
                </a:cubicBezTo>
                <a:cubicBezTo>
                  <a:pt x="224635" y="61993"/>
                  <a:pt x="226666" y="60016"/>
                  <a:pt x="228585" y="57911"/>
                </a:cubicBezTo>
                <a:lnTo>
                  <a:pt x="228585" y="159190"/>
                </a:lnTo>
                <a:cubicBezTo>
                  <a:pt x="228436" y="164951"/>
                  <a:pt x="226437" y="169756"/>
                  <a:pt x="222589" y="173604"/>
                </a:cubicBezTo>
                <a:cubicBezTo>
                  <a:pt x="218741" y="177452"/>
                  <a:pt x="213936" y="179450"/>
                  <a:pt x="208174" y="179599"/>
                </a:cubicBezTo>
                <a:lnTo>
                  <a:pt x="20410" y="179599"/>
                </a:lnTo>
                <a:cubicBezTo>
                  <a:pt x="14649" y="179450"/>
                  <a:pt x="9844" y="177452"/>
                  <a:pt x="5996" y="173604"/>
                </a:cubicBezTo>
                <a:cubicBezTo>
                  <a:pt x="2148" y="169756"/>
                  <a:pt x="150" y="164951"/>
                  <a:pt x="1" y="159190"/>
                </a:cubicBezTo>
                <a:close/>
                <a:moveTo>
                  <a:pt x="20410" y="0"/>
                </a:moveTo>
                <a:lnTo>
                  <a:pt x="208174" y="0"/>
                </a:lnTo>
                <a:cubicBezTo>
                  <a:pt x="213880" y="149"/>
                  <a:pt x="218669" y="2148"/>
                  <a:pt x="222541" y="5996"/>
                </a:cubicBezTo>
                <a:cubicBezTo>
                  <a:pt x="226414" y="9844"/>
                  <a:pt x="228428" y="14649"/>
                  <a:pt x="228585" y="20410"/>
                </a:cubicBezTo>
                <a:cubicBezTo>
                  <a:pt x="228378" y="27630"/>
                  <a:pt x="226145" y="34268"/>
                  <a:pt x="221887" y="40324"/>
                </a:cubicBezTo>
                <a:cubicBezTo>
                  <a:pt x="217630" y="46381"/>
                  <a:pt x="212591" y="51392"/>
                  <a:pt x="206771" y="55360"/>
                </a:cubicBezTo>
                <a:cubicBezTo>
                  <a:pt x="196814" y="62245"/>
                  <a:pt x="186848" y="69139"/>
                  <a:pt x="176875" y="76040"/>
                </a:cubicBezTo>
                <a:cubicBezTo>
                  <a:pt x="166902" y="82941"/>
                  <a:pt x="156968" y="89866"/>
                  <a:pt x="147074" y="96815"/>
                </a:cubicBezTo>
                <a:cubicBezTo>
                  <a:pt x="144252" y="98838"/>
                  <a:pt x="140967" y="101199"/>
                  <a:pt x="137219" y="103897"/>
                </a:cubicBezTo>
                <a:cubicBezTo>
                  <a:pt x="133471" y="106595"/>
                  <a:pt x="129610" y="108975"/>
                  <a:pt x="125635" y="111035"/>
                </a:cubicBezTo>
                <a:cubicBezTo>
                  <a:pt x="121661" y="113096"/>
                  <a:pt x="117922" y="114181"/>
                  <a:pt x="114420" y="114290"/>
                </a:cubicBezTo>
                <a:lnTo>
                  <a:pt x="114292" y="114290"/>
                </a:lnTo>
                <a:lnTo>
                  <a:pt x="114165" y="114290"/>
                </a:lnTo>
                <a:cubicBezTo>
                  <a:pt x="110662" y="114181"/>
                  <a:pt x="106924" y="113096"/>
                  <a:pt x="102949" y="111035"/>
                </a:cubicBezTo>
                <a:cubicBezTo>
                  <a:pt x="98974" y="108975"/>
                  <a:pt x="95113" y="106595"/>
                  <a:pt x="91365" y="103897"/>
                </a:cubicBezTo>
                <a:cubicBezTo>
                  <a:pt x="87617" y="101199"/>
                  <a:pt x="84332" y="98838"/>
                  <a:pt x="81510" y="96815"/>
                </a:cubicBezTo>
                <a:cubicBezTo>
                  <a:pt x="71614" y="89866"/>
                  <a:pt x="61686" y="82941"/>
                  <a:pt x="51725" y="76040"/>
                </a:cubicBezTo>
                <a:cubicBezTo>
                  <a:pt x="41765" y="69139"/>
                  <a:pt x="31837" y="62245"/>
                  <a:pt x="21941" y="55360"/>
                </a:cubicBezTo>
                <a:cubicBezTo>
                  <a:pt x="18819" y="53251"/>
                  <a:pt x="15581" y="50425"/>
                  <a:pt x="12228" y="46885"/>
                </a:cubicBezTo>
                <a:cubicBezTo>
                  <a:pt x="8874" y="43344"/>
                  <a:pt x="6024" y="39498"/>
                  <a:pt x="3677" y="35348"/>
                </a:cubicBezTo>
                <a:cubicBezTo>
                  <a:pt x="1329" y="31198"/>
                  <a:pt x="104" y="27154"/>
                  <a:pt x="1" y="23216"/>
                </a:cubicBezTo>
                <a:cubicBezTo>
                  <a:pt x="-2" y="16780"/>
                  <a:pt x="1694" y="11348"/>
                  <a:pt x="5087" y="6921"/>
                </a:cubicBezTo>
                <a:cubicBezTo>
                  <a:pt x="8481" y="2493"/>
                  <a:pt x="13588" y="186"/>
                  <a:pt x="2041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8" name="Freeform: Shape 128">
            <a:extLst>
              <a:ext uri="{FF2B5EF4-FFF2-40B4-BE49-F238E27FC236}">
                <a16:creationId xmlns:a16="http://schemas.microsoft.com/office/drawing/2014/main" id="{FBF0C441-9437-4EE7-8913-2EE1340AFC02}"/>
              </a:ext>
            </a:extLst>
          </p:cNvPr>
          <p:cNvSpPr/>
          <p:nvPr/>
        </p:nvSpPr>
        <p:spPr>
          <a:xfrm>
            <a:off x="15874382" y="3872908"/>
            <a:ext cx="728140" cy="728137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9798" y="40806"/>
                </a:moveTo>
                <a:cubicBezTo>
                  <a:pt x="87504" y="40867"/>
                  <a:pt x="85585" y="41669"/>
                  <a:pt x="84041" y="43214"/>
                </a:cubicBezTo>
                <a:cubicBezTo>
                  <a:pt x="82497" y="44758"/>
                  <a:pt x="81694" y="46677"/>
                  <a:pt x="81633" y="48971"/>
                </a:cubicBezTo>
                <a:lnTo>
                  <a:pt x="81633" y="81633"/>
                </a:lnTo>
                <a:lnTo>
                  <a:pt x="48971" y="81633"/>
                </a:lnTo>
                <a:cubicBezTo>
                  <a:pt x="46677" y="81694"/>
                  <a:pt x="44758" y="82496"/>
                  <a:pt x="43214" y="84041"/>
                </a:cubicBezTo>
                <a:cubicBezTo>
                  <a:pt x="41670" y="85585"/>
                  <a:pt x="40867" y="87504"/>
                  <a:pt x="40806" y="89798"/>
                </a:cubicBezTo>
                <a:lnTo>
                  <a:pt x="40806" y="106129"/>
                </a:lnTo>
                <a:cubicBezTo>
                  <a:pt x="40867" y="108423"/>
                  <a:pt x="41670" y="110342"/>
                  <a:pt x="43214" y="111886"/>
                </a:cubicBezTo>
                <a:cubicBezTo>
                  <a:pt x="44758" y="113431"/>
                  <a:pt x="46677" y="114233"/>
                  <a:pt x="48971" y="114294"/>
                </a:cubicBezTo>
                <a:lnTo>
                  <a:pt x="81633" y="114294"/>
                </a:lnTo>
                <a:lnTo>
                  <a:pt x="81633" y="146956"/>
                </a:lnTo>
                <a:cubicBezTo>
                  <a:pt x="81694" y="149250"/>
                  <a:pt x="82497" y="151169"/>
                  <a:pt x="84041" y="152713"/>
                </a:cubicBezTo>
                <a:cubicBezTo>
                  <a:pt x="85585" y="154258"/>
                  <a:pt x="87504" y="155060"/>
                  <a:pt x="89798" y="155121"/>
                </a:cubicBezTo>
                <a:lnTo>
                  <a:pt x="106129" y="155121"/>
                </a:lnTo>
                <a:cubicBezTo>
                  <a:pt x="108423" y="155060"/>
                  <a:pt x="110342" y="154258"/>
                  <a:pt x="111886" y="152713"/>
                </a:cubicBezTo>
                <a:cubicBezTo>
                  <a:pt x="113431" y="151169"/>
                  <a:pt x="114233" y="149250"/>
                  <a:pt x="114294" y="146956"/>
                </a:cubicBezTo>
                <a:lnTo>
                  <a:pt x="114294" y="114294"/>
                </a:lnTo>
                <a:lnTo>
                  <a:pt x="146956" y="114294"/>
                </a:lnTo>
                <a:cubicBezTo>
                  <a:pt x="149250" y="114233"/>
                  <a:pt x="151169" y="113431"/>
                  <a:pt x="152713" y="111886"/>
                </a:cubicBezTo>
                <a:cubicBezTo>
                  <a:pt x="154258" y="110342"/>
                  <a:pt x="155061" y="108423"/>
                  <a:pt x="155122" y="106129"/>
                </a:cubicBezTo>
                <a:lnTo>
                  <a:pt x="155122" y="89798"/>
                </a:lnTo>
                <a:cubicBezTo>
                  <a:pt x="155060" y="87504"/>
                  <a:pt x="154258" y="85585"/>
                  <a:pt x="152713" y="84041"/>
                </a:cubicBezTo>
                <a:cubicBezTo>
                  <a:pt x="151169" y="82496"/>
                  <a:pt x="149250" y="81694"/>
                  <a:pt x="146956" y="81633"/>
                </a:cubicBezTo>
                <a:lnTo>
                  <a:pt x="114294" y="81633"/>
                </a:lnTo>
                <a:lnTo>
                  <a:pt x="114294" y="48971"/>
                </a:lnTo>
                <a:cubicBezTo>
                  <a:pt x="114233" y="46677"/>
                  <a:pt x="113431" y="44758"/>
                  <a:pt x="111886" y="43214"/>
                </a:cubicBezTo>
                <a:cubicBezTo>
                  <a:pt x="110342" y="41669"/>
                  <a:pt x="108423" y="40867"/>
                  <a:pt x="106129" y="40806"/>
                </a:cubicBezTo>
                <a:close/>
                <a:moveTo>
                  <a:pt x="97964" y="0"/>
                </a:moveTo>
                <a:cubicBezTo>
                  <a:pt x="116203" y="207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4"/>
                  <a:pt x="195719" y="79724"/>
                  <a:pt x="195927" y="97963"/>
                </a:cubicBezTo>
                <a:cubicBezTo>
                  <a:pt x="195719" y="116203"/>
                  <a:pt x="191261" y="132683"/>
                  <a:pt x="182550" y="147404"/>
                </a:cubicBezTo>
                <a:cubicBezTo>
                  <a:pt x="173840" y="162125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4" y="195719"/>
                  <a:pt x="63244" y="191260"/>
                  <a:pt x="48523" y="182550"/>
                </a:cubicBezTo>
                <a:cubicBezTo>
                  <a:pt x="33802" y="173840"/>
                  <a:pt x="22087" y="162125"/>
                  <a:pt x="13377" y="147404"/>
                </a:cubicBezTo>
                <a:cubicBezTo>
                  <a:pt x="4667" y="132683"/>
                  <a:pt x="208" y="116203"/>
                  <a:pt x="0" y="97963"/>
                </a:cubicBezTo>
                <a:cubicBezTo>
                  <a:pt x="208" y="79724"/>
                  <a:pt x="4667" y="63244"/>
                  <a:pt x="13377" y="48523"/>
                </a:cubicBezTo>
                <a:cubicBezTo>
                  <a:pt x="22087" y="33802"/>
                  <a:pt x="33802" y="22087"/>
                  <a:pt x="48523" y="13377"/>
                </a:cubicBezTo>
                <a:cubicBezTo>
                  <a:pt x="63244" y="4666"/>
                  <a:pt x="79724" y="207"/>
                  <a:pt x="979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1" name="Freeform: Shape 5">
            <a:extLst>
              <a:ext uri="{FF2B5EF4-FFF2-40B4-BE49-F238E27FC236}">
                <a16:creationId xmlns:a16="http://schemas.microsoft.com/office/drawing/2014/main" id="{2DD27334-0604-48CE-8396-950C89ABB689}"/>
              </a:ext>
            </a:extLst>
          </p:cNvPr>
          <p:cNvSpPr/>
          <p:nvPr/>
        </p:nvSpPr>
        <p:spPr>
          <a:xfrm>
            <a:off x="4257782" y="3860057"/>
            <a:ext cx="790419" cy="753839"/>
          </a:xfrm>
          <a:custGeom>
            <a:avLst/>
            <a:gdLst/>
            <a:ahLst/>
            <a:cxnLst/>
            <a:rect l="l" t="t" r="r" b="b"/>
            <a:pathLst>
              <a:path w="212255" h="202432">
                <a:moveTo>
                  <a:pt x="106128" y="0"/>
                </a:moveTo>
                <a:cubicBezTo>
                  <a:pt x="107600" y="66"/>
                  <a:pt x="108865" y="635"/>
                  <a:pt x="109922" y="1705"/>
                </a:cubicBezTo>
                <a:cubicBezTo>
                  <a:pt x="110980" y="2776"/>
                  <a:pt x="111799" y="3951"/>
                  <a:pt x="112378" y="5229"/>
                </a:cubicBezTo>
                <a:lnTo>
                  <a:pt x="141078" y="63267"/>
                </a:lnTo>
                <a:lnTo>
                  <a:pt x="205112" y="72579"/>
                </a:lnTo>
                <a:cubicBezTo>
                  <a:pt x="206749" y="72808"/>
                  <a:pt x="208322" y="73371"/>
                  <a:pt x="209832" y="74269"/>
                </a:cubicBezTo>
                <a:cubicBezTo>
                  <a:pt x="211341" y="75167"/>
                  <a:pt x="212149" y="76560"/>
                  <a:pt x="212255" y="78447"/>
                </a:cubicBezTo>
                <a:cubicBezTo>
                  <a:pt x="212221" y="79603"/>
                  <a:pt x="211875" y="80703"/>
                  <a:pt x="211219" y="81747"/>
                </a:cubicBezTo>
                <a:cubicBezTo>
                  <a:pt x="210562" y="82792"/>
                  <a:pt x="209802" y="83732"/>
                  <a:pt x="208939" y="84569"/>
                </a:cubicBezTo>
                <a:lnTo>
                  <a:pt x="162635" y="129725"/>
                </a:lnTo>
                <a:lnTo>
                  <a:pt x="173605" y="193503"/>
                </a:lnTo>
                <a:cubicBezTo>
                  <a:pt x="173666" y="193944"/>
                  <a:pt x="173704" y="194370"/>
                  <a:pt x="173717" y="194779"/>
                </a:cubicBezTo>
                <a:cubicBezTo>
                  <a:pt x="173730" y="195188"/>
                  <a:pt x="173736" y="195613"/>
                  <a:pt x="173733" y="196054"/>
                </a:cubicBezTo>
                <a:cubicBezTo>
                  <a:pt x="173746" y="197771"/>
                  <a:pt x="173337" y="199249"/>
                  <a:pt x="172505" y="200487"/>
                </a:cubicBezTo>
                <a:cubicBezTo>
                  <a:pt x="171673" y="201725"/>
                  <a:pt x="170339" y="202374"/>
                  <a:pt x="168503" y="202432"/>
                </a:cubicBezTo>
                <a:cubicBezTo>
                  <a:pt x="167605" y="202424"/>
                  <a:pt x="166723" y="202281"/>
                  <a:pt x="165856" y="202002"/>
                </a:cubicBezTo>
                <a:cubicBezTo>
                  <a:pt x="164990" y="201723"/>
                  <a:pt x="164171" y="201356"/>
                  <a:pt x="163401" y="200902"/>
                </a:cubicBezTo>
                <a:lnTo>
                  <a:pt x="106128" y="170798"/>
                </a:lnTo>
                <a:lnTo>
                  <a:pt x="48854" y="200902"/>
                </a:lnTo>
                <a:cubicBezTo>
                  <a:pt x="48028" y="201356"/>
                  <a:pt x="47193" y="201723"/>
                  <a:pt x="46351" y="202002"/>
                </a:cubicBezTo>
                <a:cubicBezTo>
                  <a:pt x="45509" y="202281"/>
                  <a:pt x="44642" y="202424"/>
                  <a:pt x="43752" y="202432"/>
                </a:cubicBezTo>
                <a:cubicBezTo>
                  <a:pt x="41910" y="202374"/>
                  <a:pt x="40555" y="201725"/>
                  <a:pt x="39686" y="200487"/>
                </a:cubicBezTo>
                <a:cubicBezTo>
                  <a:pt x="38817" y="199249"/>
                  <a:pt x="38387" y="197771"/>
                  <a:pt x="38395" y="196054"/>
                </a:cubicBezTo>
                <a:cubicBezTo>
                  <a:pt x="38397" y="195613"/>
                  <a:pt x="38424" y="195188"/>
                  <a:pt x="38474" y="194779"/>
                </a:cubicBezTo>
                <a:cubicBezTo>
                  <a:pt x="38525" y="194370"/>
                  <a:pt x="38583" y="193944"/>
                  <a:pt x="38650" y="193503"/>
                </a:cubicBezTo>
                <a:lnTo>
                  <a:pt x="49620" y="129725"/>
                </a:lnTo>
                <a:lnTo>
                  <a:pt x="3189" y="84569"/>
                </a:lnTo>
                <a:cubicBezTo>
                  <a:pt x="2386" y="83732"/>
                  <a:pt x="1664" y="82792"/>
                  <a:pt x="1020" y="81747"/>
                </a:cubicBezTo>
                <a:cubicBezTo>
                  <a:pt x="377" y="80703"/>
                  <a:pt x="37" y="79603"/>
                  <a:pt x="0" y="78447"/>
                </a:cubicBezTo>
                <a:cubicBezTo>
                  <a:pt x="98" y="76560"/>
                  <a:pt x="890" y="75167"/>
                  <a:pt x="2376" y="74269"/>
                </a:cubicBezTo>
                <a:cubicBezTo>
                  <a:pt x="3861" y="73371"/>
                  <a:pt x="5450" y="72808"/>
                  <a:pt x="7143" y="72579"/>
                </a:cubicBezTo>
                <a:lnTo>
                  <a:pt x="71177" y="63267"/>
                </a:lnTo>
                <a:lnTo>
                  <a:pt x="99877" y="5229"/>
                </a:lnTo>
                <a:cubicBezTo>
                  <a:pt x="100457" y="3951"/>
                  <a:pt x="101275" y="2776"/>
                  <a:pt x="102333" y="1705"/>
                </a:cubicBezTo>
                <a:cubicBezTo>
                  <a:pt x="103390" y="635"/>
                  <a:pt x="104655" y="66"/>
                  <a:pt x="10612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0" name="Freeform: Shape 87">
            <a:extLst>
              <a:ext uri="{FF2B5EF4-FFF2-40B4-BE49-F238E27FC236}">
                <a16:creationId xmlns:a16="http://schemas.microsoft.com/office/drawing/2014/main" id="{4D2EA302-FD91-4B22-8FBD-B8B8673DE803}"/>
              </a:ext>
            </a:extLst>
          </p:cNvPr>
          <p:cNvSpPr/>
          <p:nvPr/>
        </p:nvSpPr>
        <p:spPr>
          <a:xfrm>
            <a:off x="4102887" y="7051605"/>
            <a:ext cx="1094454" cy="729684"/>
          </a:xfrm>
          <a:custGeom>
            <a:avLst/>
            <a:gdLst/>
            <a:ahLst/>
            <a:cxnLst/>
            <a:rect l="l" t="t" r="r" b="b"/>
            <a:pathLst>
              <a:path w="293899" h="195946">
                <a:moveTo>
                  <a:pt x="67607" y="90328"/>
                </a:moveTo>
                <a:lnTo>
                  <a:pt x="140826" y="113416"/>
                </a:lnTo>
                <a:cubicBezTo>
                  <a:pt x="142867" y="114033"/>
                  <a:pt x="144907" y="114330"/>
                  <a:pt x="146948" y="114309"/>
                </a:cubicBezTo>
                <a:cubicBezTo>
                  <a:pt x="148990" y="114330"/>
                  <a:pt x="151030" y="114033"/>
                  <a:pt x="153071" y="113416"/>
                </a:cubicBezTo>
                <a:lnTo>
                  <a:pt x="226290" y="90328"/>
                </a:lnTo>
                <a:lnTo>
                  <a:pt x="228586" y="130637"/>
                </a:lnTo>
                <a:cubicBezTo>
                  <a:pt x="228733" y="136702"/>
                  <a:pt x="225165" y="142188"/>
                  <a:pt x="217881" y="147096"/>
                </a:cubicBezTo>
                <a:cubicBezTo>
                  <a:pt x="210596" y="152004"/>
                  <a:pt x="200754" y="155913"/>
                  <a:pt x="188353" y="158822"/>
                </a:cubicBezTo>
                <a:cubicBezTo>
                  <a:pt x="175952" y="161731"/>
                  <a:pt x="162151" y="163221"/>
                  <a:pt x="146948" y="163291"/>
                </a:cubicBezTo>
                <a:cubicBezTo>
                  <a:pt x="131746" y="163221"/>
                  <a:pt x="117944" y="161731"/>
                  <a:pt x="105544" y="158822"/>
                </a:cubicBezTo>
                <a:cubicBezTo>
                  <a:pt x="93143" y="155913"/>
                  <a:pt x="83300" y="152004"/>
                  <a:pt x="76016" y="147096"/>
                </a:cubicBezTo>
                <a:cubicBezTo>
                  <a:pt x="68732" y="142188"/>
                  <a:pt x="65163" y="136702"/>
                  <a:pt x="65311" y="130637"/>
                </a:cubicBezTo>
                <a:close/>
                <a:moveTo>
                  <a:pt x="146948" y="4"/>
                </a:moveTo>
                <a:cubicBezTo>
                  <a:pt x="147310" y="-12"/>
                  <a:pt x="147735" y="35"/>
                  <a:pt x="148224" y="145"/>
                </a:cubicBezTo>
                <a:lnTo>
                  <a:pt x="291090" y="45046"/>
                </a:lnTo>
                <a:cubicBezTo>
                  <a:pt x="291933" y="45378"/>
                  <a:pt x="292608" y="45893"/>
                  <a:pt x="293116" y="46592"/>
                </a:cubicBezTo>
                <a:cubicBezTo>
                  <a:pt x="293624" y="47291"/>
                  <a:pt x="293885" y="48094"/>
                  <a:pt x="293899" y="49000"/>
                </a:cubicBezTo>
                <a:cubicBezTo>
                  <a:pt x="293885" y="49906"/>
                  <a:pt x="293624" y="50709"/>
                  <a:pt x="293116" y="51408"/>
                </a:cubicBezTo>
                <a:cubicBezTo>
                  <a:pt x="292608" y="52106"/>
                  <a:pt x="291933" y="52622"/>
                  <a:pt x="291090" y="52954"/>
                </a:cubicBezTo>
                <a:lnTo>
                  <a:pt x="148224" y="97854"/>
                </a:lnTo>
                <a:cubicBezTo>
                  <a:pt x="147735" y="97961"/>
                  <a:pt x="147310" y="98004"/>
                  <a:pt x="146948" y="97983"/>
                </a:cubicBezTo>
                <a:cubicBezTo>
                  <a:pt x="146587" y="98004"/>
                  <a:pt x="146162" y="97961"/>
                  <a:pt x="145673" y="97854"/>
                </a:cubicBezTo>
                <a:lnTo>
                  <a:pt x="62504" y="71578"/>
                </a:lnTo>
                <a:cubicBezTo>
                  <a:pt x="58829" y="74554"/>
                  <a:pt x="55816" y="79284"/>
                  <a:pt x="53463" y="85768"/>
                </a:cubicBezTo>
                <a:cubicBezTo>
                  <a:pt x="51112" y="92252"/>
                  <a:pt x="49661" y="99853"/>
                  <a:pt x="49111" y="108569"/>
                </a:cubicBezTo>
                <a:cubicBezTo>
                  <a:pt x="51567" y="110002"/>
                  <a:pt x="53512" y="111920"/>
                  <a:pt x="54946" y="114325"/>
                </a:cubicBezTo>
                <a:cubicBezTo>
                  <a:pt x="56381" y="116730"/>
                  <a:pt x="57115" y="119446"/>
                  <a:pt x="57147" y="122473"/>
                </a:cubicBezTo>
                <a:cubicBezTo>
                  <a:pt x="57118" y="125369"/>
                  <a:pt x="56442" y="127995"/>
                  <a:pt x="55122" y="130350"/>
                </a:cubicBezTo>
                <a:cubicBezTo>
                  <a:pt x="53801" y="132704"/>
                  <a:pt x="52010" y="134628"/>
                  <a:pt x="49748" y="136121"/>
                </a:cubicBezTo>
                <a:lnTo>
                  <a:pt x="57147" y="191354"/>
                </a:lnTo>
                <a:cubicBezTo>
                  <a:pt x="57208" y="191933"/>
                  <a:pt x="57149" y="192496"/>
                  <a:pt x="56972" y="193044"/>
                </a:cubicBezTo>
                <a:cubicBezTo>
                  <a:pt x="56793" y="193591"/>
                  <a:pt x="56512" y="194091"/>
                  <a:pt x="56126" y="194543"/>
                </a:cubicBezTo>
                <a:cubicBezTo>
                  <a:pt x="55736" y="194992"/>
                  <a:pt x="55273" y="195337"/>
                  <a:pt x="54739" y="195579"/>
                </a:cubicBezTo>
                <a:cubicBezTo>
                  <a:pt x="54205" y="195821"/>
                  <a:pt x="53647" y="195943"/>
                  <a:pt x="53065" y="195946"/>
                </a:cubicBezTo>
                <a:lnTo>
                  <a:pt x="28573" y="195946"/>
                </a:lnTo>
                <a:cubicBezTo>
                  <a:pt x="27991" y="195943"/>
                  <a:pt x="27433" y="195821"/>
                  <a:pt x="26899" y="195579"/>
                </a:cubicBezTo>
                <a:cubicBezTo>
                  <a:pt x="26365" y="195337"/>
                  <a:pt x="25903" y="194992"/>
                  <a:pt x="25512" y="194543"/>
                </a:cubicBezTo>
                <a:cubicBezTo>
                  <a:pt x="25127" y="194091"/>
                  <a:pt x="24845" y="193591"/>
                  <a:pt x="24667" y="193044"/>
                </a:cubicBezTo>
                <a:cubicBezTo>
                  <a:pt x="24489" y="192496"/>
                  <a:pt x="24430" y="191933"/>
                  <a:pt x="24492" y="191354"/>
                </a:cubicBezTo>
                <a:lnTo>
                  <a:pt x="31890" y="136121"/>
                </a:lnTo>
                <a:cubicBezTo>
                  <a:pt x="29629" y="134628"/>
                  <a:pt x="27837" y="132704"/>
                  <a:pt x="26517" y="130350"/>
                </a:cubicBezTo>
                <a:cubicBezTo>
                  <a:pt x="25196" y="127995"/>
                  <a:pt x="24521" y="125369"/>
                  <a:pt x="24492" y="122473"/>
                </a:cubicBezTo>
                <a:cubicBezTo>
                  <a:pt x="24534" y="119380"/>
                  <a:pt x="25310" y="116605"/>
                  <a:pt x="26820" y="114150"/>
                </a:cubicBezTo>
                <a:cubicBezTo>
                  <a:pt x="28329" y="111694"/>
                  <a:pt x="30317" y="109749"/>
                  <a:pt x="32783" y="108314"/>
                </a:cubicBezTo>
                <a:cubicBezTo>
                  <a:pt x="33144" y="100724"/>
                  <a:pt x="34335" y="93230"/>
                  <a:pt x="36355" y="85832"/>
                </a:cubicBezTo>
                <a:cubicBezTo>
                  <a:pt x="38374" y="78434"/>
                  <a:pt x="41351" y="71896"/>
                  <a:pt x="45284" y="66220"/>
                </a:cubicBezTo>
                <a:lnTo>
                  <a:pt x="2807" y="52954"/>
                </a:lnTo>
                <a:cubicBezTo>
                  <a:pt x="1965" y="52622"/>
                  <a:pt x="1289" y="52106"/>
                  <a:pt x="782" y="51408"/>
                </a:cubicBezTo>
                <a:cubicBezTo>
                  <a:pt x="274" y="50709"/>
                  <a:pt x="14" y="49906"/>
                  <a:pt x="0" y="49000"/>
                </a:cubicBezTo>
                <a:cubicBezTo>
                  <a:pt x="14" y="48094"/>
                  <a:pt x="274" y="47291"/>
                  <a:pt x="782" y="46592"/>
                </a:cubicBezTo>
                <a:cubicBezTo>
                  <a:pt x="1289" y="45893"/>
                  <a:pt x="1965" y="45378"/>
                  <a:pt x="2807" y="45046"/>
                </a:cubicBezTo>
                <a:lnTo>
                  <a:pt x="145673" y="145"/>
                </a:lnTo>
                <a:cubicBezTo>
                  <a:pt x="146162" y="35"/>
                  <a:pt x="146587" y="-12"/>
                  <a:pt x="146948" y="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2" name="Freeform: Shape 79">
            <a:extLst>
              <a:ext uri="{FF2B5EF4-FFF2-40B4-BE49-F238E27FC236}">
                <a16:creationId xmlns:a16="http://schemas.microsoft.com/office/drawing/2014/main" id="{CB01BBD4-EC79-42D0-ACC8-AF6A82C19340}"/>
              </a:ext>
            </a:extLst>
          </p:cNvPr>
          <p:cNvSpPr/>
          <p:nvPr/>
        </p:nvSpPr>
        <p:spPr>
          <a:xfrm>
            <a:off x="10031653" y="6990835"/>
            <a:ext cx="851179" cy="851225"/>
          </a:xfrm>
          <a:custGeom>
            <a:avLst/>
            <a:gdLst/>
            <a:ahLst/>
            <a:cxnLst/>
            <a:rect l="l" t="t" r="r" b="b"/>
            <a:pathLst>
              <a:path w="228571" h="228584">
                <a:moveTo>
                  <a:pt x="220425" y="0"/>
                </a:moveTo>
                <a:cubicBezTo>
                  <a:pt x="221262" y="3"/>
                  <a:pt x="222075" y="125"/>
                  <a:pt x="222865" y="368"/>
                </a:cubicBezTo>
                <a:cubicBezTo>
                  <a:pt x="223654" y="610"/>
                  <a:pt x="224371" y="956"/>
                  <a:pt x="225017" y="1405"/>
                </a:cubicBezTo>
                <a:cubicBezTo>
                  <a:pt x="226365" y="2383"/>
                  <a:pt x="227337" y="3584"/>
                  <a:pt x="227936" y="5008"/>
                </a:cubicBezTo>
                <a:cubicBezTo>
                  <a:pt x="228534" y="6433"/>
                  <a:pt x="228710" y="7953"/>
                  <a:pt x="228463" y="9569"/>
                </a:cubicBezTo>
                <a:lnTo>
                  <a:pt x="195807" y="205496"/>
                </a:lnTo>
                <a:cubicBezTo>
                  <a:pt x="195605" y="206716"/>
                  <a:pt x="195148" y="207816"/>
                  <a:pt x="194435" y="208797"/>
                </a:cubicBezTo>
                <a:cubicBezTo>
                  <a:pt x="193723" y="209778"/>
                  <a:pt x="192820" y="210591"/>
                  <a:pt x="191725" y="211237"/>
                </a:cubicBezTo>
                <a:cubicBezTo>
                  <a:pt x="191145" y="211558"/>
                  <a:pt x="190518" y="211808"/>
                  <a:pt x="189843" y="211986"/>
                </a:cubicBezTo>
                <a:cubicBezTo>
                  <a:pt x="189168" y="212164"/>
                  <a:pt x="188477" y="212254"/>
                  <a:pt x="187770" y="212257"/>
                </a:cubicBezTo>
                <a:cubicBezTo>
                  <a:pt x="186750" y="212236"/>
                  <a:pt x="185730" y="212023"/>
                  <a:pt x="184709" y="211619"/>
                </a:cubicBezTo>
                <a:lnTo>
                  <a:pt x="126926" y="188021"/>
                </a:lnTo>
                <a:lnTo>
                  <a:pt x="96057" y="225650"/>
                </a:lnTo>
                <a:cubicBezTo>
                  <a:pt x="95278" y="226610"/>
                  <a:pt x="94348" y="227338"/>
                  <a:pt x="93266" y="227835"/>
                </a:cubicBezTo>
                <a:cubicBezTo>
                  <a:pt x="92185" y="228332"/>
                  <a:pt x="91032" y="228582"/>
                  <a:pt x="89806" y="228584"/>
                </a:cubicBezTo>
                <a:cubicBezTo>
                  <a:pt x="89355" y="228587"/>
                  <a:pt x="88887" y="228550"/>
                  <a:pt x="88403" y="228473"/>
                </a:cubicBezTo>
                <a:cubicBezTo>
                  <a:pt x="87920" y="228396"/>
                  <a:pt x="87452" y="228263"/>
                  <a:pt x="87000" y="228074"/>
                </a:cubicBezTo>
                <a:cubicBezTo>
                  <a:pt x="85382" y="227468"/>
                  <a:pt x="84090" y="226480"/>
                  <a:pt x="83126" y="225108"/>
                </a:cubicBezTo>
                <a:cubicBezTo>
                  <a:pt x="82161" y="223737"/>
                  <a:pt x="81667" y="222175"/>
                  <a:pt x="81643" y="220421"/>
                </a:cubicBezTo>
                <a:lnTo>
                  <a:pt x="81643" y="175903"/>
                </a:lnTo>
                <a:lnTo>
                  <a:pt x="191852" y="40820"/>
                </a:lnTo>
                <a:lnTo>
                  <a:pt x="55494" y="158811"/>
                </a:lnTo>
                <a:lnTo>
                  <a:pt x="5109" y="138146"/>
                </a:lnTo>
                <a:cubicBezTo>
                  <a:pt x="3628" y="137551"/>
                  <a:pt x="2443" y="136637"/>
                  <a:pt x="1553" y="135404"/>
                </a:cubicBezTo>
                <a:cubicBezTo>
                  <a:pt x="663" y="134171"/>
                  <a:pt x="147" y="132746"/>
                  <a:pt x="6" y="131131"/>
                </a:cubicBezTo>
                <a:cubicBezTo>
                  <a:pt x="-47" y="129573"/>
                  <a:pt x="283" y="128128"/>
                  <a:pt x="995" y="126794"/>
                </a:cubicBezTo>
                <a:cubicBezTo>
                  <a:pt x="1707" y="125460"/>
                  <a:pt x="2738" y="124397"/>
                  <a:pt x="4088" y="123605"/>
                </a:cubicBezTo>
                <a:lnTo>
                  <a:pt x="216343" y="1150"/>
                </a:lnTo>
                <a:cubicBezTo>
                  <a:pt x="217640" y="384"/>
                  <a:pt x="219001" y="1"/>
                  <a:pt x="220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Freeform: Shape 163">
            <a:extLst>
              <a:ext uri="{FF2B5EF4-FFF2-40B4-BE49-F238E27FC236}">
                <a16:creationId xmlns:a16="http://schemas.microsoft.com/office/drawing/2014/main" id="{83E038A2-FDC1-4145-9E56-6FB6954D09DF}"/>
              </a:ext>
            </a:extLst>
          </p:cNvPr>
          <p:cNvSpPr/>
          <p:nvPr/>
        </p:nvSpPr>
        <p:spPr>
          <a:xfrm>
            <a:off x="15857019" y="7021234"/>
            <a:ext cx="762866" cy="790427"/>
          </a:xfrm>
          <a:custGeom>
            <a:avLst/>
            <a:gdLst/>
            <a:ahLst/>
            <a:cxnLst/>
            <a:rect l="l" t="t" r="r" b="b"/>
            <a:pathLst>
              <a:path w="204856" h="212258">
                <a:moveTo>
                  <a:pt x="12629" y="3"/>
                </a:moveTo>
                <a:lnTo>
                  <a:pt x="192227" y="3"/>
                </a:lnTo>
                <a:cubicBezTo>
                  <a:pt x="193869" y="-22"/>
                  <a:pt x="195660" y="155"/>
                  <a:pt x="197599" y="532"/>
                </a:cubicBezTo>
                <a:cubicBezTo>
                  <a:pt x="199539" y="909"/>
                  <a:pt x="201216" y="1634"/>
                  <a:pt x="202631" y="2705"/>
                </a:cubicBezTo>
                <a:cubicBezTo>
                  <a:pt x="204046" y="3777"/>
                  <a:pt x="204788" y="5343"/>
                  <a:pt x="204856" y="7402"/>
                </a:cubicBezTo>
                <a:cubicBezTo>
                  <a:pt x="204788" y="9275"/>
                  <a:pt x="204192" y="11077"/>
                  <a:pt x="203071" y="12807"/>
                </a:cubicBezTo>
                <a:cubicBezTo>
                  <a:pt x="201949" y="14537"/>
                  <a:pt x="200716" y="16052"/>
                  <a:pt x="199371" y="17352"/>
                </a:cubicBezTo>
                <a:lnTo>
                  <a:pt x="118749" y="97974"/>
                </a:lnTo>
                <a:lnTo>
                  <a:pt x="118749" y="195946"/>
                </a:lnTo>
                <a:lnTo>
                  <a:pt x="159570" y="195946"/>
                </a:lnTo>
                <a:cubicBezTo>
                  <a:pt x="161864" y="196007"/>
                  <a:pt x="163783" y="196809"/>
                  <a:pt x="165327" y="198351"/>
                </a:cubicBezTo>
                <a:cubicBezTo>
                  <a:pt x="166871" y="199894"/>
                  <a:pt x="167674" y="201811"/>
                  <a:pt x="167735" y="204102"/>
                </a:cubicBezTo>
                <a:cubicBezTo>
                  <a:pt x="167674" y="206393"/>
                  <a:pt x="166871" y="208310"/>
                  <a:pt x="165327" y="209853"/>
                </a:cubicBezTo>
                <a:cubicBezTo>
                  <a:pt x="163783" y="211395"/>
                  <a:pt x="161864" y="212197"/>
                  <a:pt x="159570" y="212258"/>
                </a:cubicBezTo>
                <a:lnTo>
                  <a:pt x="45286" y="212258"/>
                </a:lnTo>
                <a:cubicBezTo>
                  <a:pt x="42993" y="212197"/>
                  <a:pt x="41074" y="211395"/>
                  <a:pt x="39530" y="209853"/>
                </a:cubicBezTo>
                <a:cubicBezTo>
                  <a:pt x="37986" y="208310"/>
                  <a:pt x="37183" y="206393"/>
                  <a:pt x="37122" y="204102"/>
                </a:cubicBezTo>
                <a:cubicBezTo>
                  <a:pt x="37183" y="201811"/>
                  <a:pt x="37986" y="199894"/>
                  <a:pt x="39530" y="198351"/>
                </a:cubicBezTo>
                <a:cubicBezTo>
                  <a:pt x="41074" y="196809"/>
                  <a:pt x="42993" y="196007"/>
                  <a:pt x="45286" y="195946"/>
                </a:cubicBezTo>
                <a:lnTo>
                  <a:pt x="86108" y="195946"/>
                </a:lnTo>
                <a:lnTo>
                  <a:pt x="86108" y="97974"/>
                </a:lnTo>
                <a:lnTo>
                  <a:pt x="5485" y="17352"/>
                </a:lnTo>
                <a:cubicBezTo>
                  <a:pt x="4140" y="16052"/>
                  <a:pt x="2907" y="14537"/>
                  <a:pt x="1786" y="12807"/>
                </a:cubicBezTo>
                <a:cubicBezTo>
                  <a:pt x="664" y="11077"/>
                  <a:pt x="69" y="9275"/>
                  <a:pt x="0" y="7402"/>
                </a:cubicBezTo>
                <a:cubicBezTo>
                  <a:pt x="68" y="5343"/>
                  <a:pt x="810" y="3777"/>
                  <a:pt x="2225" y="2705"/>
                </a:cubicBezTo>
                <a:cubicBezTo>
                  <a:pt x="3640" y="1634"/>
                  <a:pt x="5318" y="909"/>
                  <a:pt x="7257" y="532"/>
                </a:cubicBezTo>
                <a:cubicBezTo>
                  <a:pt x="9197" y="155"/>
                  <a:pt x="10987" y="-22"/>
                  <a:pt x="12629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0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20" grpId="0" animBg="1"/>
      <p:bldP spid="121" grpId="0" animBg="1"/>
      <p:bldP spid="130" grpId="0" animBg="1"/>
      <p:bldP spid="1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63FE1C6-08CF-41B0-9147-A4D0E81E5AE5}"/>
              </a:ext>
            </a:extLst>
          </p:cNvPr>
          <p:cNvSpPr txBox="1"/>
          <p:nvPr/>
        </p:nvSpPr>
        <p:spPr>
          <a:xfrm>
            <a:off x="2004316" y="8209558"/>
            <a:ext cx="278396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 rtl="1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ru-RU" sz="2000" spc="-150" dirty="0">
              <a:solidFill>
                <a:schemeClr val="bg2"/>
              </a:solidFill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23BA892-F305-488A-A658-01CC17B4F0DC}"/>
              </a:ext>
            </a:extLst>
          </p:cNvPr>
          <p:cNvSpPr txBox="1"/>
          <p:nvPr/>
        </p:nvSpPr>
        <p:spPr>
          <a:xfrm>
            <a:off x="2004316" y="7496075"/>
            <a:ext cx="2783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</a:t>
            </a:r>
            <a:endParaRPr lang="ru-RU" sz="28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F5BDBA4-14A1-482D-9D79-56B47334F5F0}"/>
              </a:ext>
            </a:extLst>
          </p:cNvPr>
          <p:cNvSpPr txBox="1"/>
          <p:nvPr/>
        </p:nvSpPr>
        <p:spPr>
          <a:xfrm>
            <a:off x="5836118" y="8209558"/>
            <a:ext cx="278396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 rtl="1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ru-RU" sz="2000" spc="-150" dirty="0">
              <a:solidFill>
                <a:schemeClr val="bg2"/>
              </a:solidFill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7EAAFB-FDB4-4760-A0C3-AB37B45ED1C0}"/>
              </a:ext>
            </a:extLst>
          </p:cNvPr>
          <p:cNvSpPr txBox="1"/>
          <p:nvPr/>
        </p:nvSpPr>
        <p:spPr>
          <a:xfrm>
            <a:off x="5836118" y="7496075"/>
            <a:ext cx="278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</a:t>
            </a:r>
            <a:endParaRPr lang="ru-RU" sz="24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E6C1BB-590F-47CC-AD5B-F012B3FE5D5E}"/>
              </a:ext>
            </a:extLst>
          </p:cNvPr>
          <p:cNvSpPr txBox="1"/>
          <p:nvPr/>
        </p:nvSpPr>
        <p:spPr>
          <a:xfrm>
            <a:off x="9667920" y="8209558"/>
            <a:ext cx="278396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 rtl="1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ru-RU" sz="2000" spc="-150" dirty="0">
              <a:solidFill>
                <a:schemeClr val="bg2"/>
              </a:solidFill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D50B2CA-BAE4-4475-889C-5DDCC2B4410D}"/>
              </a:ext>
            </a:extLst>
          </p:cNvPr>
          <p:cNvSpPr txBox="1"/>
          <p:nvPr/>
        </p:nvSpPr>
        <p:spPr>
          <a:xfrm>
            <a:off x="9667920" y="7496075"/>
            <a:ext cx="278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</a:t>
            </a:r>
            <a:endParaRPr lang="ru-RU" sz="24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F0A3796-E92A-40A1-98FC-721F5A1CA160}"/>
              </a:ext>
            </a:extLst>
          </p:cNvPr>
          <p:cNvSpPr txBox="1"/>
          <p:nvPr/>
        </p:nvSpPr>
        <p:spPr>
          <a:xfrm>
            <a:off x="13499722" y="8209558"/>
            <a:ext cx="278396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 rtl="1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ru-RU" sz="2000" spc="-150" dirty="0">
              <a:solidFill>
                <a:schemeClr val="bg2"/>
              </a:solidFill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81EDF4F-C2BB-41C2-9B99-8C6B0D456ACE}"/>
              </a:ext>
            </a:extLst>
          </p:cNvPr>
          <p:cNvSpPr txBox="1"/>
          <p:nvPr/>
        </p:nvSpPr>
        <p:spPr>
          <a:xfrm>
            <a:off x="13499722" y="7496075"/>
            <a:ext cx="278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2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</a:t>
            </a:r>
            <a:endParaRPr lang="ru-RU" sz="24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9F8D2BD3-1368-4019-BBC0-8683B549DB83}"/>
              </a:ext>
            </a:extLst>
          </p:cNvPr>
          <p:cNvSpPr/>
          <p:nvPr/>
        </p:nvSpPr>
        <p:spPr>
          <a:xfrm>
            <a:off x="2815680" y="4750027"/>
            <a:ext cx="1161234" cy="1161234"/>
          </a:xfrm>
          <a:custGeom>
            <a:avLst/>
            <a:gdLst>
              <a:gd name="connsiteX0" fmla="*/ 0 w 1161234"/>
              <a:gd name="connsiteY0" fmla="*/ 0 h 1161234"/>
              <a:gd name="connsiteX1" fmla="*/ 1161234 w 1161234"/>
              <a:gd name="connsiteY1" fmla="*/ 0 h 1161234"/>
              <a:gd name="connsiteX2" fmla="*/ 1161234 w 1161234"/>
              <a:gd name="connsiteY2" fmla="*/ 1161234 h 1161234"/>
              <a:gd name="connsiteX3" fmla="*/ 0 w 1161234"/>
              <a:gd name="connsiteY3" fmla="*/ 1161234 h 1161234"/>
              <a:gd name="connsiteX4" fmla="*/ 0 w 1161234"/>
              <a:gd name="connsiteY4" fmla="*/ 0 h 11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234" h="1161234">
                <a:moveTo>
                  <a:pt x="0" y="0"/>
                </a:moveTo>
                <a:lnTo>
                  <a:pt x="1161234" y="0"/>
                </a:lnTo>
                <a:lnTo>
                  <a:pt x="1161234" y="1161234"/>
                </a:lnTo>
                <a:lnTo>
                  <a:pt x="0" y="11612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500">
            <a:solidFill>
              <a:schemeClr val="bg2">
                <a:alpha val="70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A5CC5386-4754-4DE9-A472-F4E2AE1641DA}"/>
              </a:ext>
            </a:extLst>
          </p:cNvPr>
          <p:cNvSpPr/>
          <p:nvPr/>
        </p:nvSpPr>
        <p:spPr>
          <a:xfrm>
            <a:off x="6647482" y="4750027"/>
            <a:ext cx="1161234" cy="1161234"/>
          </a:xfrm>
          <a:custGeom>
            <a:avLst/>
            <a:gdLst>
              <a:gd name="connsiteX0" fmla="*/ 0 w 1161234"/>
              <a:gd name="connsiteY0" fmla="*/ 0 h 1161234"/>
              <a:gd name="connsiteX1" fmla="*/ 1161234 w 1161234"/>
              <a:gd name="connsiteY1" fmla="*/ 0 h 1161234"/>
              <a:gd name="connsiteX2" fmla="*/ 1161234 w 1161234"/>
              <a:gd name="connsiteY2" fmla="*/ 1161234 h 1161234"/>
              <a:gd name="connsiteX3" fmla="*/ 0 w 1161234"/>
              <a:gd name="connsiteY3" fmla="*/ 1161234 h 1161234"/>
              <a:gd name="connsiteX4" fmla="*/ 0 w 1161234"/>
              <a:gd name="connsiteY4" fmla="*/ 0 h 11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234" h="1161234">
                <a:moveTo>
                  <a:pt x="0" y="0"/>
                </a:moveTo>
                <a:lnTo>
                  <a:pt x="1161234" y="0"/>
                </a:lnTo>
                <a:lnTo>
                  <a:pt x="1161234" y="1161234"/>
                </a:lnTo>
                <a:lnTo>
                  <a:pt x="0" y="11612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500">
            <a:solidFill>
              <a:schemeClr val="bg2">
                <a:alpha val="70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6C878AEC-7D6D-4B1D-9792-F66CF2BD5401}"/>
              </a:ext>
            </a:extLst>
          </p:cNvPr>
          <p:cNvSpPr/>
          <p:nvPr/>
        </p:nvSpPr>
        <p:spPr>
          <a:xfrm>
            <a:off x="10479284" y="4750027"/>
            <a:ext cx="1161234" cy="1161234"/>
          </a:xfrm>
          <a:custGeom>
            <a:avLst/>
            <a:gdLst>
              <a:gd name="connsiteX0" fmla="*/ 0 w 1161234"/>
              <a:gd name="connsiteY0" fmla="*/ 0 h 1161234"/>
              <a:gd name="connsiteX1" fmla="*/ 1161234 w 1161234"/>
              <a:gd name="connsiteY1" fmla="*/ 0 h 1161234"/>
              <a:gd name="connsiteX2" fmla="*/ 1161234 w 1161234"/>
              <a:gd name="connsiteY2" fmla="*/ 1161234 h 1161234"/>
              <a:gd name="connsiteX3" fmla="*/ 0 w 1161234"/>
              <a:gd name="connsiteY3" fmla="*/ 1161234 h 1161234"/>
              <a:gd name="connsiteX4" fmla="*/ 0 w 1161234"/>
              <a:gd name="connsiteY4" fmla="*/ 0 h 11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234" h="1161234">
                <a:moveTo>
                  <a:pt x="0" y="0"/>
                </a:moveTo>
                <a:lnTo>
                  <a:pt x="1161234" y="0"/>
                </a:lnTo>
                <a:lnTo>
                  <a:pt x="1161234" y="1161234"/>
                </a:lnTo>
                <a:lnTo>
                  <a:pt x="0" y="11612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500">
            <a:solidFill>
              <a:schemeClr val="bg2">
                <a:alpha val="70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1EF9EFE9-C58B-4FF6-986F-203586E9D1A0}"/>
              </a:ext>
            </a:extLst>
          </p:cNvPr>
          <p:cNvSpPr/>
          <p:nvPr/>
        </p:nvSpPr>
        <p:spPr>
          <a:xfrm>
            <a:off x="14311087" y="4750027"/>
            <a:ext cx="1161233" cy="1161234"/>
          </a:xfrm>
          <a:custGeom>
            <a:avLst/>
            <a:gdLst>
              <a:gd name="connsiteX0" fmla="*/ 0 w 1161233"/>
              <a:gd name="connsiteY0" fmla="*/ 0 h 1161234"/>
              <a:gd name="connsiteX1" fmla="*/ 1161233 w 1161233"/>
              <a:gd name="connsiteY1" fmla="*/ 0 h 1161234"/>
              <a:gd name="connsiteX2" fmla="*/ 1161233 w 1161233"/>
              <a:gd name="connsiteY2" fmla="*/ 1161234 h 1161234"/>
              <a:gd name="connsiteX3" fmla="*/ 0 w 1161233"/>
              <a:gd name="connsiteY3" fmla="*/ 1161234 h 1161234"/>
              <a:gd name="connsiteX4" fmla="*/ 0 w 1161233"/>
              <a:gd name="connsiteY4" fmla="*/ 0 h 11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233" h="1161234">
                <a:moveTo>
                  <a:pt x="0" y="0"/>
                </a:moveTo>
                <a:lnTo>
                  <a:pt x="1161233" y="0"/>
                </a:lnTo>
                <a:lnTo>
                  <a:pt x="1161233" y="1161234"/>
                </a:lnTo>
                <a:lnTo>
                  <a:pt x="0" y="11612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63500">
            <a:solidFill>
              <a:schemeClr val="bg2">
                <a:alpha val="70000"/>
              </a:schemeClr>
            </a:solidFill>
          </a:ln>
          <a:effectLst>
            <a:outerShdw blurRad="927100" dist="279400" dir="13200000" algn="br" rotWithShape="0">
              <a:schemeClr val="bg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Freeform: Shape 61">
            <a:extLst>
              <a:ext uri="{FF2B5EF4-FFF2-40B4-BE49-F238E27FC236}">
                <a16:creationId xmlns:a16="http://schemas.microsoft.com/office/drawing/2014/main" id="{6E152192-927D-4F0E-BCEA-56040EBD30E7}"/>
              </a:ext>
            </a:extLst>
          </p:cNvPr>
          <p:cNvSpPr/>
          <p:nvPr/>
        </p:nvSpPr>
        <p:spPr>
          <a:xfrm>
            <a:off x="6917973" y="5009780"/>
            <a:ext cx="624056" cy="64173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29563" y="19139"/>
                </a:moveTo>
                <a:cubicBezTo>
                  <a:pt x="28307" y="19138"/>
                  <a:pt x="28396" y="19866"/>
                  <a:pt x="29832" y="21323"/>
                </a:cubicBezTo>
                <a:cubicBezTo>
                  <a:pt x="31268" y="22781"/>
                  <a:pt x="32945" y="24258"/>
                  <a:pt x="34861" y="25755"/>
                </a:cubicBezTo>
                <a:cubicBezTo>
                  <a:pt x="36777" y="27252"/>
                  <a:pt x="37828" y="28060"/>
                  <a:pt x="38012" y="28178"/>
                </a:cubicBezTo>
                <a:cubicBezTo>
                  <a:pt x="45620" y="33516"/>
                  <a:pt x="52103" y="39412"/>
                  <a:pt x="57462" y="45865"/>
                </a:cubicBezTo>
                <a:cubicBezTo>
                  <a:pt x="62821" y="52318"/>
                  <a:pt x="67585" y="59196"/>
                  <a:pt x="71753" y="66499"/>
                </a:cubicBezTo>
                <a:cubicBezTo>
                  <a:pt x="75922" y="73803"/>
                  <a:pt x="80024" y="81399"/>
                  <a:pt x="84060" y="89289"/>
                </a:cubicBezTo>
                <a:cubicBezTo>
                  <a:pt x="88076" y="97069"/>
                  <a:pt x="92609" y="105182"/>
                  <a:pt x="97659" y="113626"/>
                </a:cubicBezTo>
                <a:cubicBezTo>
                  <a:pt x="102709" y="122071"/>
                  <a:pt x="108290" y="130283"/>
                  <a:pt x="114403" y="138263"/>
                </a:cubicBezTo>
                <a:cubicBezTo>
                  <a:pt x="120515" y="146243"/>
                  <a:pt x="127173" y="153426"/>
                  <a:pt x="134376" y="159814"/>
                </a:cubicBezTo>
                <a:cubicBezTo>
                  <a:pt x="141578" y="166201"/>
                  <a:pt x="149340" y="171228"/>
                  <a:pt x="157661" y="174894"/>
                </a:cubicBezTo>
                <a:cubicBezTo>
                  <a:pt x="165821" y="178414"/>
                  <a:pt x="171320" y="180698"/>
                  <a:pt x="174157" y="181748"/>
                </a:cubicBezTo>
                <a:cubicBezTo>
                  <a:pt x="176995" y="182798"/>
                  <a:pt x="177953" y="182915"/>
                  <a:pt x="177033" y="182099"/>
                </a:cubicBezTo>
                <a:cubicBezTo>
                  <a:pt x="176114" y="181284"/>
                  <a:pt x="174099" y="179838"/>
                  <a:pt x="170988" y="177763"/>
                </a:cubicBezTo>
                <a:cubicBezTo>
                  <a:pt x="167878" y="175688"/>
                  <a:pt x="164456" y="173286"/>
                  <a:pt x="160722" y="170556"/>
                </a:cubicBezTo>
                <a:cubicBezTo>
                  <a:pt x="155826" y="166730"/>
                  <a:pt x="150538" y="161015"/>
                  <a:pt x="144858" y="153409"/>
                </a:cubicBezTo>
                <a:cubicBezTo>
                  <a:pt x="139178" y="145803"/>
                  <a:pt x="133653" y="137573"/>
                  <a:pt x="128285" y="128720"/>
                </a:cubicBezTo>
                <a:cubicBezTo>
                  <a:pt x="122916" y="119866"/>
                  <a:pt x="118252" y="111656"/>
                  <a:pt x="114291" y="104088"/>
                </a:cubicBezTo>
                <a:lnTo>
                  <a:pt x="114293" y="104088"/>
                </a:lnTo>
                <a:cubicBezTo>
                  <a:pt x="109070" y="93826"/>
                  <a:pt x="103455" y="83815"/>
                  <a:pt x="97448" y="74055"/>
                </a:cubicBezTo>
                <a:cubicBezTo>
                  <a:pt x="91441" y="64294"/>
                  <a:pt x="83975" y="55115"/>
                  <a:pt x="75049" y="46517"/>
                </a:cubicBezTo>
                <a:cubicBezTo>
                  <a:pt x="66123" y="37918"/>
                  <a:pt x="54670" y="30232"/>
                  <a:pt x="40691" y="23458"/>
                </a:cubicBezTo>
                <a:cubicBezTo>
                  <a:pt x="34529" y="20580"/>
                  <a:pt x="30820" y="19140"/>
                  <a:pt x="29563" y="19139"/>
                </a:cubicBezTo>
                <a:close/>
                <a:moveTo>
                  <a:pt x="0" y="0"/>
                </a:moveTo>
                <a:cubicBezTo>
                  <a:pt x="34650" y="145"/>
                  <a:pt x="63690" y="3159"/>
                  <a:pt x="87120" y="9040"/>
                </a:cubicBezTo>
                <a:cubicBezTo>
                  <a:pt x="110551" y="14922"/>
                  <a:pt x="129413" y="22800"/>
                  <a:pt x="143707" y="32676"/>
                </a:cubicBezTo>
                <a:cubicBezTo>
                  <a:pt x="158001" y="42552"/>
                  <a:pt x="168769" y="53554"/>
                  <a:pt x="176010" y="65682"/>
                </a:cubicBezTo>
                <a:cubicBezTo>
                  <a:pt x="183251" y="77810"/>
                  <a:pt x="188008" y="90193"/>
                  <a:pt x="190279" y="102832"/>
                </a:cubicBezTo>
                <a:cubicBezTo>
                  <a:pt x="192551" y="115470"/>
                  <a:pt x="193379" y="127492"/>
                  <a:pt x="192764" y="138899"/>
                </a:cubicBezTo>
                <a:cubicBezTo>
                  <a:pt x="192149" y="150305"/>
                  <a:pt x="191133" y="160225"/>
                  <a:pt x="189715" y="168657"/>
                </a:cubicBezTo>
                <a:cubicBezTo>
                  <a:pt x="188297" y="177090"/>
                  <a:pt x="187519" y="183165"/>
                  <a:pt x="187382" y="186881"/>
                </a:cubicBezTo>
                <a:lnTo>
                  <a:pt x="228584" y="228584"/>
                </a:lnTo>
                <a:lnTo>
                  <a:pt x="215317" y="228584"/>
                </a:lnTo>
                <a:lnTo>
                  <a:pt x="179473" y="192233"/>
                </a:lnTo>
                <a:cubicBezTo>
                  <a:pt x="174442" y="192945"/>
                  <a:pt x="168096" y="193976"/>
                  <a:pt x="160435" y="195327"/>
                </a:cubicBezTo>
                <a:cubicBezTo>
                  <a:pt x="152774" y="196678"/>
                  <a:pt x="144132" y="197332"/>
                  <a:pt x="134509" y="197286"/>
                </a:cubicBezTo>
                <a:cubicBezTo>
                  <a:pt x="124886" y="197241"/>
                  <a:pt x="114618" y="195480"/>
                  <a:pt x="103704" y="192001"/>
                </a:cubicBezTo>
                <a:cubicBezTo>
                  <a:pt x="92790" y="188523"/>
                  <a:pt x="81565" y="182310"/>
                  <a:pt x="70029" y="173363"/>
                </a:cubicBezTo>
                <a:lnTo>
                  <a:pt x="70023" y="173363"/>
                </a:lnTo>
                <a:cubicBezTo>
                  <a:pt x="58712" y="164352"/>
                  <a:pt x="49833" y="154562"/>
                  <a:pt x="43384" y="143994"/>
                </a:cubicBezTo>
                <a:cubicBezTo>
                  <a:pt x="36934" y="133426"/>
                  <a:pt x="31702" y="121417"/>
                  <a:pt x="27688" y="107965"/>
                </a:cubicBezTo>
                <a:cubicBezTo>
                  <a:pt x="23673" y="94513"/>
                  <a:pt x="19661" y="78956"/>
                  <a:pt x="15653" y="61294"/>
                </a:cubicBezTo>
                <a:cubicBezTo>
                  <a:pt x="11646" y="43632"/>
                  <a:pt x="6428" y="2320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Freeform: Shape 64">
            <a:extLst>
              <a:ext uri="{FF2B5EF4-FFF2-40B4-BE49-F238E27FC236}">
                <a16:creationId xmlns:a16="http://schemas.microsoft.com/office/drawing/2014/main" id="{181CCBB4-FAAA-47CD-8F19-E03273609C85}"/>
              </a:ext>
            </a:extLst>
          </p:cNvPr>
          <p:cNvSpPr/>
          <p:nvPr/>
        </p:nvSpPr>
        <p:spPr>
          <a:xfrm>
            <a:off x="14551329" y="5060251"/>
            <a:ext cx="669336" cy="540790"/>
          </a:xfrm>
          <a:custGeom>
            <a:avLst/>
            <a:gdLst/>
            <a:ahLst/>
            <a:cxnLst/>
            <a:rect l="l" t="t" r="r" b="b"/>
            <a:pathLst>
              <a:path w="228585" h="179599">
                <a:moveTo>
                  <a:pt x="1" y="57911"/>
                </a:moveTo>
                <a:cubicBezTo>
                  <a:pt x="3849" y="62120"/>
                  <a:pt x="8143" y="65819"/>
                  <a:pt x="12884" y="69008"/>
                </a:cubicBezTo>
                <a:cubicBezTo>
                  <a:pt x="23490" y="76199"/>
                  <a:pt x="34104" y="83438"/>
                  <a:pt x="44726" y="90725"/>
                </a:cubicBezTo>
                <a:cubicBezTo>
                  <a:pt x="55348" y="98011"/>
                  <a:pt x="65866" y="105441"/>
                  <a:pt x="76280" y="113015"/>
                </a:cubicBezTo>
                <a:cubicBezTo>
                  <a:pt x="79864" y="115722"/>
                  <a:pt x="83695" y="118415"/>
                  <a:pt x="87775" y="121093"/>
                </a:cubicBezTo>
                <a:cubicBezTo>
                  <a:pt x="91854" y="123772"/>
                  <a:pt x="96111" y="126011"/>
                  <a:pt x="100544" y="127811"/>
                </a:cubicBezTo>
                <a:cubicBezTo>
                  <a:pt x="104978" y="129611"/>
                  <a:pt x="109518" y="130547"/>
                  <a:pt x="114165" y="130618"/>
                </a:cubicBezTo>
                <a:lnTo>
                  <a:pt x="114292" y="130618"/>
                </a:lnTo>
                <a:lnTo>
                  <a:pt x="114420" y="130618"/>
                </a:lnTo>
                <a:cubicBezTo>
                  <a:pt x="119066" y="130547"/>
                  <a:pt x="123606" y="129611"/>
                  <a:pt x="128040" y="127811"/>
                </a:cubicBezTo>
                <a:cubicBezTo>
                  <a:pt x="132474" y="126011"/>
                  <a:pt x="136731" y="123772"/>
                  <a:pt x="140810" y="121093"/>
                </a:cubicBezTo>
                <a:cubicBezTo>
                  <a:pt x="144889" y="118415"/>
                  <a:pt x="148721" y="115722"/>
                  <a:pt x="152304" y="113015"/>
                </a:cubicBezTo>
                <a:cubicBezTo>
                  <a:pt x="162716" y="105497"/>
                  <a:pt x="173240" y="98083"/>
                  <a:pt x="183875" y="90772"/>
                </a:cubicBezTo>
                <a:cubicBezTo>
                  <a:pt x="194510" y="83462"/>
                  <a:pt x="205161" y="76207"/>
                  <a:pt x="215828" y="69008"/>
                </a:cubicBezTo>
                <a:cubicBezTo>
                  <a:pt x="218129" y="67414"/>
                  <a:pt x="220351" y="65692"/>
                  <a:pt x="222493" y="63842"/>
                </a:cubicBezTo>
                <a:cubicBezTo>
                  <a:pt x="224635" y="61993"/>
                  <a:pt x="226666" y="60016"/>
                  <a:pt x="228585" y="57911"/>
                </a:cubicBezTo>
                <a:lnTo>
                  <a:pt x="228585" y="159190"/>
                </a:lnTo>
                <a:cubicBezTo>
                  <a:pt x="228436" y="164951"/>
                  <a:pt x="226437" y="169756"/>
                  <a:pt x="222589" y="173604"/>
                </a:cubicBezTo>
                <a:cubicBezTo>
                  <a:pt x="218741" y="177452"/>
                  <a:pt x="213936" y="179450"/>
                  <a:pt x="208174" y="179599"/>
                </a:cubicBezTo>
                <a:lnTo>
                  <a:pt x="20410" y="179599"/>
                </a:lnTo>
                <a:cubicBezTo>
                  <a:pt x="14649" y="179450"/>
                  <a:pt x="9844" y="177452"/>
                  <a:pt x="5996" y="173604"/>
                </a:cubicBezTo>
                <a:cubicBezTo>
                  <a:pt x="2148" y="169756"/>
                  <a:pt x="150" y="164951"/>
                  <a:pt x="1" y="159190"/>
                </a:cubicBezTo>
                <a:close/>
                <a:moveTo>
                  <a:pt x="20410" y="0"/>
                </a:moveTo>
                <a:lnTo>
                  <a:pt x="208174" y="0"/>
                </a:lnTo>
                <a:cubicBezTo>
                  <a:pt x="213880" y="149"/>
                  <a:pt x="218669" y="2148"/>
                  <a:pt x="222541" y="5996"/>
                </a:cubicBezTo>
                <a:cubicBezTo>
                  <a:pt x="226414" y="9844"/>
                  <a:pt x="228428" y="14649"/>
                  <a:pt x="228585" y="20410"/>
                </a:cubicBezTo>
                <a:cubicBezTo>
                  <a:pt x="228378" y="27630"/>
                  <a:pt x="226145" y="34268"/>
                  <a:pt x="221887" y="40324"/>
                </a:cubicBezTo>
                <a:cubicBezTo>
                  <a:pt x="217630" y="46381"/>
                  <a:pt x="212591" y="51392"/>
                  <a:pt x="206771" y="55360"/>
                </a:cubicBezTo>
                <a:cubicBezTo>
                  <a:pt x="196814" y="62245"/>
                  <a:pt x="186848" y="69139"/>
                  <a:pt x="176875" y="76040"/>
                </a:cubicBezTo>
                <a:cubicBezTo>
                  <a:pt x="166902" y="82941"/>
                  <a:pt x="156968" y="89866"/>
                  <a:pt x="147074" y="96815"/>
                </a:cubicBezTo>
                <a:cubicBezTo>
                  <a:pt x="144252" y="98838"/>
                  <a:pt x="140967" y="101199"/>
                  <a:pt x="137219" y="103897"/>
                </a:cubicBezTo>
                <a:cubicBezTo>
                  <a:pt x="133471" y="106595"/>
                  <a:pt x="129610" y="108975"/>
                  <a:pt x="125635" y="111035"/>
                </a:cubicBezTo>
                <a:cubicBezTo>
                  <a:pt x="121661" y="113096"/>
                  <a:pt x="117922" y="114181"/>
                  <a:pt x="114420" y="114290"/>
                </a:cubicBezTo>
                <a:lnTo>
                  <a:pt x="114292" y="114290"/>
                </a:lnTo>
                <a:lnTo>
                  <a:pt x="114165" y="114290"/>
                </a:lnTo>
                <a:cubicBezTo>
                  <a:pt x="110662" y="114181"/>
                  <a:pt x="106924" y="113096"/>
                  <a:pt x="102949" y="111035"/>
                </a:cubicBezTo>
                <a:cubicBezTo>
                  <a:pt x="98974" y="108975"/>
                  <a:pt x="95113" y="106595"/>
                  <a:pt x="91365" y="103897"/>
                </a:cubicBezTo>
                <a:cubicBezTo>
                  <a:pt x="87617" y="101199"/>
                  <a:pt x="84332" y="98838"/>
                  <a:pt x="81510" y="96815"/>
                </a:cubicBezTo>
                <a:cubicBezTo>
                  <a:pt x="71614" y="89866"/>
                  <a:pt x="61686" y="82941"/>
                  <a:pt x="51725" y="76040"/>
                </a:cubicBezTo>
                <a:cubicBezTo>
                  <a:pt x="41765" y="69139"/>
                  <a:pt x="31837" y="62245"/>
                  <a:pt x="21941" y="55360"/>
                </a:cubicBezTo>
                <a:cubicBezTo>
                  <a:pt x="18819" y="53251"/>
                  <a:pt x="15581" y="50425"/>
                  <a:pt x="12228" y="46885"/>
                </a:cubicBezTo>
                <a:cubicBezTo>
                  <a:pt x="8874" y="43344"/>
                  <a:pt x="6024" y="39498"/>
                  <a:pt x="3677" y="35348"/>
                </a:cubicBezTo>
                <a:cubicBezTo>
                  <a:pt x="1329" y="31198"/>
                  <a:pt x="104" y="27154"/>
                  <a:pt x="1" y="23216"/>
                </a:cubicBezTo>
                <a:cubicBezTo>
                  <a:pt x="-2" y="16780"/>
                  <a:pt x="1694" y="11348"/>
                  <a:pt x="5087" y="6921"/>
                </a:cubicBezTo>
                <a:cubicBezTo>
                  <a:pt x="8481" y="2493"/>
                  <a:pt x="13588" y="186"/>
                  <a:pt x="2041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Freeform: Shape 128">
            <a:extLst>
              <a:ext uri="{FF2B5EF4-FFF2-40B4-BE49-F238E27FC236}">
                <a16:creationId xmlns:a16="http://schemas.microsoft.com/office/drawing/2014/main" id="{17F2D8C2-FBD5-4DC6-B823-5E4DEC9E11F8}"/>
              </a:ext>
            </a:extLst>
          </p:cNvPr>
          <p:cNvSpPr/>
          <p:nvPr/>
        </p:nvSpPr>
        <p:spPr>
          <a:xfrm>
            <a:off x="10742317" y="5014966"/>
            <a:ext cx="631364" cy="63136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89798" y="40806"/>
                </a:moveTo>
                <a:cubicBezTo>
                  <a:pt x="87504" y="40867"/>
                  <a:pt x="85585" y="41669"/>
                  <a:pt x="84041" y="43214"/>
                </a:cubicBezTo>
                <a:cubicBezTo>
                  <a:pt x="82497" y="44758"/>
                  <a:pt x="81694" y="46677"/>
                  <a:pt x="81633" y="48971"/>
                </a:cubicBezTo>
                <a:lnTo>
                  <a:pt x="81633" y="81633"/>
                </a:lnTo>
                <a:lnTo>
                  <a:pt x="48971" y="81633"/>
                </a:lnTo>
                <a:cubicBezTo>
                  <a:pt x="46677" y="81694"/>
                  <a:pt x="44758" y="82496"/>
                  <a:pt x="43214" y="84041"/>
                </a:cubicBezTo>
                <a:cubicBezTo>
                  <a:pt x="41670" y="85585"/>
                  <a:pt x="40867" y="87504"/>
                  <a:pt x="40806" y="89798"/>
                </a:cubicBezTo>
                <a:lnTo>
                  <a:pt x="40806" y="106129"/>
                </a:lnTo>
                <a:cubicBezTo>
                  <a:pt x="40867" y="108423"/>
                  <a:pt x="41670" y="110342"/>
                  <a:pt x="43214" y="111886"/>
                </a:cubicBezTo>
                <a:cubicBezTo>
                  <a:pt x="44758" y="113431"/>
                  <a:pt x="46677" y="114233"/>
                  <a:pt x="48971" y="114294"/>
                </a:cubicBezTo>
                <a:lnTo>
                  <a:pt x="81633" y="114294"/>
                </a:lnTo>
                <a:lnTo>
                  <a:pt x="81633" y="146956"/>
                </a:lnTo>
                <a:cubicBezTo>
                  <a:pt x="81694" y="149250"/>
                  <a:pt x="82497" y="151169"/>
                  <a:pt x="84041" y="152713"/>
                </a:cubicBezTo>
                <a:cubicBezTo>
                  <a:pt x="85585" y="154258"/>
                  <a:pt x="87504" y="155060"/>
                  <a:pt x="89798" y="155121"/>
                </a:cubicBezTo>
                <a:lnTo>
                  <a:pt x="106129" y="155121"/>
                </a:lnTo>
                <a:cubicBezTo>
                  <a:pt x="108423" y="155060"/>
                  <a:pt x="110342" y="154258"/>
                  <a:pt x="111886" y="152713"/>
                </a:cubicBezTo>
                <a:cubicBezTo>
                  <a:pt x="113431" y="151169"/>
                  <a:pt x="114233" y="149250"/>
                  <a:pt x="114294" y="146956"/>
                </a:cubicBezTo>
                <a:lnTo>
                  <a:pt x="114294" y="114294"/>
                </a:lnTo>
                <a:lnTo>
                  <a:pt x="146956" y="114294"/>
                </a:lnTo>
                <a:cubicBezTo>
                  <a:pt x="149250" y="114233"/>
                  <a:pt x="151169" y="113431"/>
                  <a:pt x="152713" y="111886"/>
                </a:cubicBezTo>
                <a:cubicBezTo>
                  <a:pt x="154258" y="110342"/>
                  <a:pt x="155061" y="108423"/>
                  <a:pt x="155122" y="106129"/>
                </a:cubicBezTo>
                <a:lnTo>
                  <a:pt x="155122" y="89798"/>
                </a:lnTo>
                <a:cubicBezTo>
                  <a:pt x="155060" y="87504"/>
                  <a:pt x="154258" y="85585"/>
                  <a:pt x="152713" y="84041"/>
                </a:cubicBezTo>
                <a:cubicBezTo>
                  <a:pt x="151169" y="82496"/>
                  <a:pt x="149250" y="81694"/>
                  <a:pt x="146956" y="81633"/>
                </a:cubicBezTo>
                <a:lnTo>
                  <a:pt x="114294" y="81633"/>
                </a:lnTo>
                <a:lnTo>
                  <a:pt x="114294" y="48971"/>
                </a:lnTo>
                <a:cubicBezTo>
                  <a:pt x="114233" y="46677"/>
                  <a:pt x="113431" y="44758"/>
                  <a:pt x="111886" y="43214"/>
                </a:cubicBezTo>
                <a:cubicBezTo>
                  <a:pt x="110342" y="41669"/>
                  <a:pt x="108423" y="40867"/>
                  <a:pt x="106129" y="40806"/>
                </a:cubicBezTo>
                <a:close/>
                <a:moveTo>
                  <a:pt x="97964" y="0"/>
                </a:moveTo>
                <a:cubicBezTo>
                  <a:pt x="116203" y="207"/>
                  <a:pt x="132683" y="4666"/>
                  <a:pt x="147404" y="13377"/>
                </a:cubicBezTo>
                <a:cubicBezTo>
                  <a:pt x="162125" y="22087"/>
                  <a:pt x="173840" y="33802"/>
                  <a:pt x="182550" y="48523"/>
                </a:cubicBezTo>
                <a:cubicBezTo>
                  <a:pt x="191261" y="63244"/>
                  <a:pt x="195719" y="79724"/>
                  <a:pt x="195927" y="97963"/>
                </a:cubicBezTo>
                <a:cubicBezTo>
                  <a:pt x="195719" y="116203"/>
                  <a:pt x="191261" y="132683"/>
                  <a:pt x="182550" y="147404"/>
                </a:cubicBezTo>
                <a:cubicBezTo>
                  <a:pt x="173840" y="162125"/>
                  <a:pt x="162125" y="173840"/>
                  <a:pt x="147404" y="182550"/>
                </a:cubicBezTo>
                <a:cubicBezTo>
                  <a:pt x="132683" y="191260"/>
                  <a:pt x="116203" y="195719"/>
                  <a:pt x="97964" y="195927"/>
                </a:cubicBezTo>
                <a:cubicBezTo>
                  <a:pt x="79724" y="195719"/>
                  <a:pt x="63244" y="191260"/>
                  <a:pt x="48523" y="182550"/>
                </a:cubicBezTo>
                <a:cubicBezTo>
                  <a:pt x="33802" y="173840"/>
                  <a:pt x="22087" y="162125"/>
                  <a:pt x="13377" y="147404"/>
                </a:cubicBezTo>
                <a:cubicBezTo>
                  <a:pt x="4667" y="132683"/>
                  <a:pt x="208" y="116203"/>
                  <a:pt x="0" y="97963"/>
                </a:cubicBezTo>
                <a:cubicBezTo>
                  <a:pt x="208" y="79724"/>
                  <a:pt x="4667" y="63244"/>
                  <a:pt x="13377" y="48523"/>
                </a:cubicBezTo>
                <a:cubicBezTo>
                  <a:pt x="22087" y="33802"/>
                  <a:pt x="33802" y="22087"/>
                  <a:pt x="48523" y="13377"/>
                </a:cubicBezTo>
                <a:cubicBezTo>
                  <a:pt x="63244" y="4666"/>
                  <a:pt x="79724" y="207"/>
                  <a:pt x="979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Freeform: Shape 5">
            <a:extLst>
              <a:ext uri="{FF2B5EF4-FFF2-40B4-BE49-F238E27FC236}">
                <a16:creationId xmlns:a16="http://schemas.microsoft.com/office/drawing/2014/main" id="{C10CD395-185D-4D72-AFB6-5132F676C391}"/>
              </a:ext>
            </a:extLst>
          </p:cNvPr>
          <p:cNvSpPr/>
          <p:nvPr/>
        </p:nvSpPr>
        <p:spPr>
          <a:xfrm>
            <a:off x="3059320" y="5003823"/>
            <a:ext cx="685366" cy="653646"/>
          </a:xfrm>
          <a:custGeom>
            <a:avLst/>
            <a:gdLst/>
            <a:ahLst/>
            <a:cxnLst/>
            <a:rect l="l" t="t" r="r" b="b"/>
            <a:pathLst>
              <a:path w="212255" h="202432">
                <a:moveTo>
                  <a:pt x="106128" y="0"/>
                </a:moveTo>
                <a:cubicBezTo>
                  <a:pt x="107600" y="66"/>
                  <a:pt x="108865" y="635"/>
                  <a:pt x="109922" y="1705"/>
                </a:cubicBezTo>
                <a:cubicBezTo>
                  <a:pt x="110980" y="2776"/>
                  <a:pt x="111799" y="3951"/>
                  <a:pt x="112378" y="5229"/>
                </a:cubicBezTo>
                <a:lnTo>
                  <a:pt x="141078" y="63267"/>
                </a:lnTo>
                <a:lnTo>
                  <a:pt x="205112" y="72579"/>
                </a:lnTo>
                <a:cubicBezTo>
                  <a:pt x="206749" y="72808"/>
                  <a:pt x="208322" y="73371"/>
                  <a:pt x="209832" y="74269"/>
                </a:cubicBezTo>
                <a:cubicBezTo>
                  <a:pt x="211341" y="75167"/>
                  <a:pt x="212149" y="76560"/>
                  <a:pt x="212255" y="78447"/>
                </a:cubicBezTo>
                <a:cubicBezTo>
                  <a:pt x="212221" y="79603"/>
                  <a:pt x="211875" y="80703"/>
                  <a:pt x="211219" y="81747"/>
                </a:cubicBezTo>
                <a:cubicBezTo>
                  <a:pt x="210562" y="82792"/>
                  <a:pt x="209802" y="83732"/>
                  <a:pt x="208939" y="84569"/>
                </a:cubicBezTo>
                <a:lnTo>
                  <a:pt x="162635" y="129725"/>
                </a:lnTo>
                <a:lnTo>
                  <a:pt x="173605" y="193503"/>
                </a:lnTo>
                <a:cubicBezTo>
                  <a:pt x="173666" y="193944"/>
                  <a:pt x="173704" y="194370"/>
                  <a:pt x="173717" y="194779"/>
                </a:cubicBezTo>
                <a:cubicBezTo>
                  <a:pt x="173730" y="195188"/>
                  <a:pt x="173736" y="195613"/>
                  <a:pt x="173733" y="196054"/>
                </a:cubicBezTo>
                <a:cubicBezTo>
                  <a:pt x="173746" y="197771"/>
                  <a:pt x="173337" y="199249"/>
                  <a:pt x="172505" y="200487"/>
                </a:cubicBezTo>
                <a:cubicBezTo>
                  <a:pt x="171673" y="201725"/>
                  <a:pt x="170339" y="202374"/>
                  <a:pt x="168503" y="202432"/>
                </a:cubicBezTo>
                <a:cubicBezTo>
                  <a:pt x="167605" y="202424"/>
                  <a:pt x="166723" y="202281"/>
                  <a:pt x="165856" y="202002"/>
                </a:cubicBezTo>
                <a:cubicBezTo>
                  <a:pt x="164990" y="201723"/>
                  <a:pt x="164171" y="201356"/>
                  <a:pt x="163401" y="200902"/>
                </a:cubicBezTo>
                <a:lnTo>
                  <a:pt x="106128" y="170798"/>
                </a:lnTo>
                <a:lnTo>
                  <a:pt x="48854" y="200902"/>
                </a:lnTo>
                <a:cubicBezTo>
                  <a:pt x="48028" y="201356"/>
                  <a:pt x="47193" y="201723"/>
                  <a:pt x="46351" y="202002"/>
                </a:cubicBezTo>
                <a:cubicBezTo>
                  <a:pt x="45509" y="202281"/>
                  <a:pt x="44642" y="202424"/>
                  <a:pt x="43752" y="202432"/>
                </a:cubicBezTo>
                <a:cubicBezTo>
                  <a:pt x="41910" y="202374"/>
                  <a:pt x="40555" y="201725"/>
                  <a:pt x="39686" y="200487"/>
                </a:cubicBezTo>
                <a:cubicBezTo>
                  <a:pt x="38817" y="199249"/>
                  <a:pt x="38387" y="197771"/>
                  <a:pt x="38395" y="196054"/>
                </a:cubicBezTo>
                <a:cubicBezTo>
                  <a:pt x="38397" y="195613"/>
                  <a:pt x="38424" y="195188"/>
                  <a:pt x="38474" y="194779"/>
                </a:cubicBezTo>
                <a:cubicBezTo>
                  <a:pt x="38525" y="194370"/>
                  <a:pt x="38583" y="193944"/>
                  <a:pt x="38650" y="193503"/>
                </a:cubicBezTo>
                <a:lnTo>
                  <a:pt x="49620" y="129725"/>
                </a:lnTo>
                <a:lnTo>
                  <a:pt x="3189" y="84569"/>
                </a:lnTo>
                <a:cubicBezTo>
                  <a:pt x="2386" y="83732"/>
                  <a:pt x="1664" y="82792"/>
                  <a:pt x="1020" y="81747"/>
                </a:cubicBezTo>
                <a:cubicBezTo>
                  <a:pt x="377" y="80703"/>
                  <a:pt x="37" y="79603"/>
                  <a:pt x="0" y="78447"/>
                </a:cubicBezTo>
                <a:cubicBezTo>
                  <a:pt x="98" y="76560"/>
                  <a:pt x="890" y="75167"/>
                  <a:pt x="2376" y="74269"/>
                </a:cubicBezTo>
                <a:cubicBezTo>
                  <a:pt x="3861" y="73371"/>
                  <a:pt x="5450" y="72808"/>
                  <a:pt x="7143" y="72579"/>
                </a:cubicBezTo>
                <a:lnTo>
                  <a:pt x="71177" y="63267"/>
                </a:lnTo>
                <a:lnTo>
                  <a:pt x="99877" y="5229"/>
                </a:lnTo>
                <a:cubicBezTo>
                  <a:pt x="100457" y="3951"/>
                  <a:pt x="101275" y="2776"/>
                  <a:pt x="102333" y="1705"/>
                </a:cubicBezTo>
                <a:cubicBezTo>
                  <a:pt x="103390" y="635"/>
                  <a:pt x="104655" y="66"/>
                  <a:pt x="10612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alpha val="12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  <a:tileRect r="-100000" b="-100000"/>
          </a:gradFill>
          <a:ln w="25400">
            <a:solidFill>
              <a:schemeClr val="bg2">
                <a:alpha val="51000"/>
              </a:schemeClr>
            </a:solidFill>
          </a:ln>
          <a:effectLst>
            <a:outerShdw blurRad="927100" dist="279400" dir="13200000" algn="br" rotWithShape="0">
              <a:schemeClr val="bg2"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F5069D-4908-4ED2-8A75-B3302868898E}"/>
              </a:ext>
            </a:extLst>
          </p:cNvPr>
          <p:cNvSpPr txBox="1"/>
          <p:nvPr/>
        </p:nvSpPr>
        <p:spPr>
          <a:xfrm>
            <a:off x="0" y="324653"/>
            <a:ext cx="18288000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>
                <a:solidFill>
                  <a:schemeClr val="bg2"/>
                </a:solidFill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7200" b="1" dirty="0">
              <a:solidFill>
                <a:schemeClr val="bg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ABECF1-65FE-41D9-85DB-82302E647F90}"/>
              </a:ext>
            </a:extLst>
          </p:cNvPr>
          <p:cNvSpPr txBox="1"/>
          <p:nvPr/>
        </p:nvSpPr>
        <p:spPr>
          <a:xfrm>
            <a:off x="6079702" y="2064302"/>
            <a:ext cx="61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bg2"/>
                </a:solidFill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زیر عنوان خود را با دقت بالا وارد نماید</a:t>
            </a:r>
            <a:endParaRPr lang="ru-RU" sz="2400" dirty="0">
              <a:solidFill>
                <a:schemeClr val="bg2"/>
              </a:solidFill>
              <a:latin typeface="Roboto Light" panose="02000000000000000000" pitchFamily="2" charset="0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9CB7B1B-8E08-6983-E778-78F4344871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4233B19-02F1-0EF2-E665-82BDA704CD6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809F45F-D260-551E-CC78-977F1A69DA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668F284-23E6-BBF2-4BE2-03306CBA02C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306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6" grpId="0"/>
      <p:bldP spid="47" grpId="0"/>
      <p:bldP spid="54" grpId="0"/>
      <p:bldP spid="55" grpId="0"/>
      <p:bldP spid="59" grpId="0"/>
      <p:bldP spid="60" grpId="0"/>
      <p:bldP spid="26" grpId="0" animBg="1"/>
      <p:bldP spid="25" grpId="0" animBg="1"/>
      <p:bldP spid="24" grpId="0" animBg="1"/>
      <p:bldP spid="23" grpId="0" animBg="1"/>
      <p:bldP spid="35" grpId="0" animBg="1"/>
      <p:bldP spid="36" grpId="0" animBg="1"/>
      <p:bldP spid="38" grpId="0" animBg="1"/>
      <p:bldP spid="39" grpId="0" animBg="1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олилиния: фигура 56">
            <a:extLst>
              <a:ext uri="{FF2B5EF4-FFF2-40B4-BE49-F238E27FC236}">
                <a16:creationId xmlns:a16="http://schemas.microsoft.com/office/drawing/2014/main" id="{4411FF9B-2D1D-4347-8EBD-D503C84DBA2C}"/>
              </a:ext>
            </a:extLst>
          </p:cNvPr>
          <p:cNvSpPr/>
          <p:nvPr/>
        </p:nvSpPr>
        <p:spPr>
          <a:xfrm>
            <a:off x="8345160" y="2"/>
            <a:ext cx="9942841" cy="10288582"/>
          </a:xfrm>
          <a:custGeom>
            <a:avLst/>
            <a:gdLst>
              <a:gd name="connsiteX0" fmla="*/ 1602578 w 9942841"/>
              <a:gd name="connsiteY0" fmla="*/ 0 h 10288582"/>
              <a:gd name="connsiteX1" fmla="*/ 9942841 w 9942841"/>
              <a:gd name="connsiteY1" fmla="*/ 0 h 10288582"/>
              <a:gd name="connsiteX2" fmla="*/ 9942841 w 9942841"/>
              <a:gd name="connsiteY2" fmla="*/ 10288582 h 10288582"/>
              <a:gd name="connsiteX3" fmla="*/ 1602575 w 9942841"/>
              <a:gd name="connsiteY3" fmla="*/ 10288582 h 10288582"/>
              <a:gd name="connsiteX4" fmla="*/ 1407511 w 9942841"/>
              <a:gd name="connsiteY4" fmla="*/ 9999549 h 10288582"/>
              <a:gd name="connsiteX5" fmla="*/ 0 w 9942841"/>
              <a:gd name="connsiteY5" fmla="*/ 5144294 h 10288582"/>
              <a:gd name="connsiteX6" fmla="*/ 1407511 w 9942841"/>
              <a:gd name="connsiteY6" fmla="*/ 289038 h 1028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42841" h="10288582">
                <a:moveTo>
                  <a:pt x="1602578" y="0"/>
                </a:moveTo>
                <a:lnTo>
                  <a:pt x="9942841" y="0"/>
                </a:lnTo>
                <a:lnTo>
                  <a:pt x="9942841" y="10288582"/>
                </a:lnTo>
                <a:lnTo>
                  <a:pt x="1602575" y="10288582"/>
                </a:lnTo>
                <a:lnTo>
                  <a:pt x="1407511" y="9999549"/>
                </a:lnTo>
                <a:cubicBezTo>
                  <a:pt x="518882" y="8613588"/>
                  <a:pt x="0" y="6942790"/>
                  <a:pt x="0" y="5144294"/>
                </a:cubicBezTo>
                <a:cubicBezTo>
                  <a:pt x="0" y="3345798"/>
                  <a:pt x="518882" y="1674999"/>
                  <a:pt x="1407511" y="289038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9" name="Полилиния: фигура 58">
            <a:extLst>
              <a:ext uri="{FF2B5EF4-FFF2-40B4-BE49-F238E27FC236}">
                <a16:creationId xmlns:a16="http://schemas.microsoft.com/office/drawing/2014/main" id="{741CF197-6C3D-49B7-9D57-CD8FCF9F5400}"/>
              </a:ext>
            </a:extLst>
          </p:cNvPr>
          <p:cNvSpPr/>
          <p:nvPr/>
        </p:nvSpPr>
        <p:spPr>
          <a:xfrm>
            <a:off x="12159882" y="2"/>
            <a:ext cx="6128118" cy="10288582"/>
          </a:xfrm>
          <a:custGeom>
            <a:avLst/>
            <a:gdLst>
              <a:gd name="connsiteX0" fmla="*/ 1804905 w 6128118"/>
              <a:gd name="connsiteY0" fmla="*/ 0 h 10288582"/>
              <a:gd name="connsiteX1" fmla="*/ 6128118 w 6128118"/>
              <a:gd name="connsiteY1" fmla="*/ 0 h 10288582"/>
              <a:gd name="connsiteX2" fmla="*/ 6128118 w 6128118"/>
              <a:gd name="connsiteY2" fmla="*/ 10288582 h 10288582"/>
              <a:gd name="connsiteX3" fmla="*/ 1804902 w 6128118"/>
              <a:gd name="connsiteY3" fmla="*/ 10288582 h 10288582"/>
              <a:gd name="connsiteX4" fmla="*/ 1637286 w 6128118"/>
              <a:gd name="connsiteY4" fmla="*/ 10075288 h 10288582"/>
              <a:gd name="connsiteX5" fmla="*/ 0 w 6128118"/>
              <a:gd name="connsiteY5" fmla="*/ 5144294 h 10288582"/>
              <a:gd name="connsiteX6" fmla="*/ 1637286 w 6128118"/>
              <a:gd name="connsiteY6" fmla="*/ 213299 h 1028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8118" h="10288582">
                <a:moveTo>
                  <a:pt x="1804905" y="0"/>
                </a:moveTo>
                <a:lnTo>
                  <a:pt x="6128118" y="0"/>
                </a:lnTo>
                <a:lnTo>
                  <a:pt x="6128118" y="10288582"/>
                </a:lnTo>
                <a:lnTo>
                  <a:pt x="1804902" y="10288582"/>
                </a:lnTo>
                <a:lnTo>
                  <a:pt x="1637286" y="10075288"/>
                </a:lnTo>
                <a:cubicBezTo>
                  <a:pt x="608965" y="8700261"/>
                  <a:pt x="0" y="6993393"/>
                  <a:pt x="0" y="5144294"/>
                </a:cubicBezTo>
                <a:cubicBezTo>
                  <a:pt x="0" y="3295194"/>
                  <a:pt x="608965" y="1588326"/>
                  <a:pt x="1637286" y="2132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1" name="Полилиния: фигура 60">
            <a:extLst>
              <a:ext uri="{FF2B5EF4-FFF2-40B4-BE49-F238E27FC236}">
                <a16:creationId xmlns:a16="http://schemas.microsoft.com/office/drawing/2014/main" id="{2C2A8B7D-1993-4FA9-8C1A-51AA237DC0F9}"/>
              </a:ext>
            </a:extLst>
          </p:cNvPr>
          <p:cNvSpPr/>
          <p:nvPr/>
        </p:nvSpPr>
        <p:spPr>
          <a:xfrm>
            <a:off x="15974606" y="118416"/>
            <a:ext cx="2313394" cy="10051755"/>
          </a:xfrm>
          <a:custGeom>
            <a:avLst/>
            <a:gdLst>
              <a:gd name="connsiteX0" fmla="*/ 2313394 w 2313394"/>
              <a:gd name="connsiteY0" fmla="*/ 0 h 10051755"/>
              <a:gd name="connsiteX1" fmla="*/ 2313394 w 2313394"/>
              <a:gd name="connsiteY1" fmla="*/ 10051755 h 10051755"/>
              <a:gd name="connsiteX2" fmla="*/ 2140982 w 2313394"/>
              <a:gd name="connsiteY2" fmla="*/ 9892923 h 10051755"/>
              <a:gd name="connsiteX3" fmla="*/ 0 w 2313394"/>
              <a:gd name="connsiteY3" fmla="*/ 5025878 h 10051755"/>
              <a:gd name="connsiteX4" fmla="*/ 2140982 w 2313394"/>
              <a:gd name="connsiteY4" fmla="*/ 158831 h 1005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3394" h="10051755">
                <a:moveTo>
                  <a:pt x="2313394" y="0"/>
                </a:moveTo>
                <a:lnTo>
                  <a:pt x="2313394" y="10051755"/>
                </a:lnTo>
                <a:lnTo>
                  <a:pt x="2140982" y="9892923"/>
                </a:lnTo>
                <a:cubicBezTo>
                  <a:pt x="810754" y="8607448"/>
                  <a:pt x="0" y="6899822"/>
                  <a:pt x="0" y="5025878"/>
                </a:cubicBezTo>
                <a:cubicBezTo>
                  <a:pt x="0" y="3151933"/>
                  <a:pt x="810754" y="1444307"/>
                  <a:pt x="2140982" y="158831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C312356-325F-4D0C-91E7-5EE5CCF4C50E}"/>
              </a:ext>
            </a:extLst>
          </p:cNvPr>
          <p:cNvGrpSpPr/>
          <p:nvPr/>
        </p:nvGrpSpPr>
        <p:grpSpPr>
          <a:xfrm>
            <a:off x="830823" y="2802934"/>
            <a:ext cx="5378338" cy="1408044"/>
            <a:chOff x="2260300" y="1094156"/>
            <a:chExt cx="5378338" cy="140804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A78BA9E-8139-45A8-AE49-AA40FEC330C2}"/>
                </a:ext>
              </a:extLst>
            </p:cNvPr>
            <p:cNvSpPr txBox="1"/>
            <p:nvPr/>
          </p:nvSpPr>
          <p:spPr>
            <a:xfrm>
              <a:off x="2260300" y="1525009"/>
              <a:ext cx="5378337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1DC7050-FBF4-4A58-8698-6CEDB94C62FD}"/>
                </a:ext>
              </a:extLst>
            </p:cNvPr>
            <p:cNvSpPr txBox="1"/>
            <p:nvPr/>
          </p:nvSpPr>
          <p:spPr>
            <a:xfrm>
              <a:off x="3557535" y="1094156"/>
              <a:ext cx="4081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0CBE95B0-5170-4446-8473-B835A2C8EE34}"/>
              </a:ext>
            </a:extLst>
          </p:cNvPr>
          <p:cNvGrpSpPr/>
          <p:nvPr/>
        </p:nvGrpSpPr>
        <p:grpSpPr>
          <a:xfrm>
            <a:off x="830823" y="6091333"/>
            <a:ext cx="5378338" cy="1408044"/>
            <a:chOff x="2260300" y="1094156"/>
            <a:chExt cx="5378338" cy="140804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B226D62-E4A2-48ED-9008-110130658948}"/>
                </a:ext>
              </a:extLst>
            </p:cNvPr>
            <p:cNvSpPr txBox="1"/>
            <p:nvPr/>
          </p:nvSpPr>
          <p:spPr>
            <a:xfrm>
              <a:off x="2260300" y="1525009"/>
              <a:ext cx="5378337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2BB578F-6A46-4444-A844-81B5E1163735}"/>
                </a:ext>
              </a:extLst>
            </p:cNvPr>
            <p:cNvSpPr txBox="1"/>
            <p:nvPr/>
          </p:nvSpPr>
          <p:spPr>
            <a:xfrm>
              <a:off x="3840168" y="1094156"/>
              <a:ext cx="3798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B7F343B9-6C26-468E-9632-6C43EC81B825}"/>
              </a:ext>
            </a:extLst>
          </p:cNvPr>
          <p:cNvGrpSpPr/>
          <p:nvPr/>
        </p:nvGrpSpPr>
        <p:grpSpPr>
          <a:xfrm>
            <a:off x="7216728" y="2065765"/>
            <a:ext cx="2868676" cy="2868660"/>
            <a:chOff x="5184582" y="1985357"/>
            <a:chExt cx="1517352" cy="1517346"/>
          </a:xfrm>
        </p:grpSpPr>
        <p:sp>
          <p:nvSpPr>
            <p:cNvPr id="37" name="Freeform: Shape 111">
              <a:extLst>
                <a:ext uri="{FF2B5EF4-FFF2-40B4-BE49-F238E27FC236}">
                  <a16:creationId xmlns:a16="http://schemas.microsoft.com/office/drawing/2014/main" id="{E914A633-B62E-4293-B4E0-0444360CB43C}"/>
                </a:ext>
              </a:extLst>
            </p:cNvPr>
            <p:cNvSpPr/>
            <p:nvPr/>
          </p:nvSpPr>
          <p:spPr>
            <a:xfrm>
              <a:off x="5184582" y="1985357"/>
              <a:ext cx="1517352" cy="1517346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95000"/>
                    <a:lumOff val="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30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Freeform: Shape 61">
              <a:extLst>
                <a:ext uri="{FF2B5EF4-FFF2-40B4-BE49-F238E27FC236}">
                  <a16:creationId xmlns:a16="http://schemas.microsoft.com/office/drawing/2014/main" id="{B768F89C-CDF9-4D51-852C-570D20402C69}"/>
                </a:ext>
              </a:extLst>
            </p:cNvPr>
            <p:cNvSpPr/>
            <p:nvPr/>
          </p:nvSpPr>
          <p:spPr>
            <a:xfrm>
              <a:off x="5607826" y="2399098"/>
              <a:ext cx="670864" cy="689863"/>
            </a:xfrm>
            <a:custGeom>
              <a:avLst/>
              <a:gdLst/>
              <a:ahLst/>
              <a:cxnLst/>
              <a:rect l="l" t="t" r="r" b="b"/>
              <a:pathLst>
                <a:path w="228584" h="228584">
                  <a:moveTo>
                    <a:pt x="29563" y="19139"/>
                  </a:moveTo>
                  <a:cubicBezTo>
                    <a:pt x="28307" y="19138"/>
                    <a:pt x="28396" y="19866"/>
                    <a:pt x="29832" y="21323"/>
                  </a:cubicBezTo>
                  <a:cubicBezTo>
                    <a:pt x="31268" y="22781"/>
                    <a:pt x="32945" y="24258"/>
                    <a:pt x="34861" y="25755"/>
                  </a:cubicBezTo>
                  <a:cubicBezTo>
                    <a:pt x="36777" y="27252"/>
                    <a:pt x="37828" y="28060"/>
                    <a:pt x="38012" y="28178"/>
                  </a:cubicBezTo>
                  <a:cubicBezTo>
                    <a:pt x="45620" y="33516"/>
                    <a:pt x="52103" y="39412"/>
                    <a:pt x="57462" y="45865"/>
                  </a:cubicBezTo>
                  <a:cubicBezTo>
                    <a:pt x="62821" y="52318"/>
                    <a:pt x="67585" y="59196"/>
                    <a:pt x="71753" y="66499"/>
                  </a:cubicBezTo>
                  <a:cubicBezTo>
                    <a:pt x="75922" y="73803"/>
                    <a:pt x="80024" y="81399"/>
                    <a:pt x="84060" y="89289"/>
                  </a:cubicBezTo>
                  <a:cubicBezTo>
                    <a:pt x="88076" y="97069"/>
                    <a:pt x="92609" y="105182"/>
                    <a:pt x="97659" y="113626"/>
                  </a:cubicBezTo>
                  <a:cubicBezTo>
                    <a:pt x="102709" y="122071"/>
                    <a:pt x="108290" y="130283"/>
                    <a:pt x="114403" y="138263"/>
                  </a:cubicBezTo>
                  <a:cubicBezTo>
                    <a:pt x="120515" y="146243"/>
                    <a:pt x="127173" y="153426"/>
                    <a:pt x="134376" y="159814"/>
                  </a:cubicBezTo>
                  <a:cubicBezTo>
                    <a:pt x="141578" y="166201"/>
                    <a:pt x="149340" y="171228"/>
                    <a:pt x="157661" y="174894"/>
                  </a:cubicBezTo>
                  <a:cubicBezTo>
                    <a:pt x="165821" y="178414"/>
                    <a:pt x="171320" y="180698"/>
                    <a:pt x="174157" y="181748"/>
                  </a:cubicBezTo>
                  <a:cubicBezTo>
                    <a:pt x="176995" y="182798"/>
                    <a:pt x="177953" y="182915"/>
                    <a:pt x="177033" y="182099"/>
                  </a:cubicBezTo>
                  <a:cubicBezTo>
                    <a:pt x="176114" y="181284"/>
                    <a:pt x="174099" y="179838"/>
                    <a:pt x="170988" y="177763"/>
                  </a:cubicBezTo>
                  <a:cubicBezTo>
                    <a:pt x="167878" y="175688"/>
                    <a:pt x="164456" y="173286"/>
                    <a:pt x="160722" y="170556"/>
                  </a:cubicBezTo>
                  <a:cubicBezTo>
                    <a:pt x="155826" y="166730"/>
                    <a:pt x="150538" y="161015"/>
                    <a:pt x="144858" y="153409"/>
                  </a:cubicBezTo>
                  <a:cubicBezTo>
                    <a:pt x="139178" y="145803"/>
                    <a:pt x="133653" y="137573"/>
                    <a:pt x="128285" y="128720"/>
                  </a:cubicBezTo>
                  <a:cubicBezTo>
                    <a:pt x="122916" y="119866"/>
                    <a:pt x="118252" y="111656"/>
                    <a:pt x="114291" y="104088"/>
                  </a:cubicBezTo>
                  <a:lnTo>
                    <a:pt x="114293" y="104088"/>
                  </a:lnTo>
                  <a:cubicBezTo>
                    <a:pt x="109070" y="93826"/>
                    <a:pt x="103455" y="83815"/>
                    <a:pt x="97448" y="74055"/>
                  </a:cubicBezTo>
                  <a:cubicBezTo>
                    <a:pt x="91441" y="64294"/>
                    <a:pt x="83975" y="55115"/>
                    <a:pt x="75049" y="46517"/>
                  </a:cubicBezTo>
                  <a:cubicBezTo>
                    <a:pt x="66123" y="37918"/>
                    <a:pt x="54670" y="30232"/>
                    <a:pt x="40691" y="23458"/>
                  </a:cubicBezTo>
                  <a:cubicBezTo>
                    <a:pt x="34529" y="20580"/>
                    <a:pt x="30820" y="19140"/>
                    <a:pt x="29563" y="19139"/>
                  </a:cubicBezTo>
                  <a:close/>
                  <a:moveTo>
                    <a:pt x="0" y="0"/>
                  </a:moveTo>
                  <a:cubicBezTo>
                    <a:pt x="34650" y="145"/>
                    <a:pt x="63690" y="3159"/>
                    <a:pt x="87120" y="9040"/>
                  </a:cubicBezTo>
                  <a:cubicBezTo>
                    <a:pt x="110551" y="14922"/>
                    <a:pt x="129413" y="22800"/>
                    <a:pt x="143707" y="32676"/>
                  </a:cubicBezTo>
                  <a:cubicBezTo>
                    <a:pt x="158001" y="42552"/>
                    <a:pt x="168769" y="53554"/>
                    <a:pt x="176010" y="65682"/>
                  </a:cubicBezTo>
                  <a:cubicBezTo>
                    <a:pt x="183251" y="77810"/>
                    <a:pt x="188008" y="90193"/>
                    <a:pt x="190279" y="102832"/>
                  </a:cubicBezTo>
                  <a:cubicBezTo>
                    <a:pt x="192551" y="115470"/>
                    <a:pt x="193379" y="127492"/>
                    <a:pt x="192764" y="138899"/>
                  </a:cubicBezTo>
                  <a:cubicBezTo>
                    <a:pt x="192149" y="150305"/>
                    <a:pt x="191133" y="160225"/>
                    <a:pt x="189715" y="168657"/>
                  </a:cubicBezTo>
                  <a:cubicBezTo>
                    <a:pt x="188297" y="177090"/>
                    <a:pt x="187519" y="183165"/>
                    <a:pt x="187382" y="186881"/>
                  </a:cubicBezTo>
                  <a:lnTo>
                    <a:pt x="228584" y="228584"/>
                  </a:lnTo>
                  <a:lnTo>
                    <a:pt x="215317" y="228584"/>
                  </a:lnTo>
                  <a:lnTo>
                    <a:pt x="179473" y="192233"/>
                  </a:lnTo>
                  <a:cubicBezTo>
                    <a:pt x="174442" y="192945"/>
                    <a:pt x="168096" y="193976"/>
                    <a:pt x="160435" y="195327"/>
                  </a:cubicBezTo>
                  <a:cubicBezTo>
                    <a:pt x="152774" y="196678"/>
                    <a:pt x="144132" y="197332"/>
                    <a:pt x="134509" y="197286"/>
                  </a:cubicBezTo>
                  <a:cubicBezTo>
                    <a:pt x="124886" y="197241"/>
                    <a:pt x="114618" y="195480"/>
                    <a:pt x="103704" y="192001"/>
                  </a:cubicBezTo>
                  <a:cubicBezTo>
                    <a:pt x="92790" y="188523"/>
                    <a:pt x="81565" y="182310"/>
                    <a:pt x="70029" y="173363"/>
                  </a:cubicBezTo>
                  <a:lnTo>
                    <a:pt x="70023" y="173363"/>
                  </a:lnTo>
                  <a:cubicBezTo>
                    <a:pt x="58712" y="164352"/>
                    <a:pt x="49833" y="154562"/>
                    <a:pt x="43384" y="143994"/>
                  </a:cubicBezTo>
                  <a:cubicBezTo>
                    <a:pt x="36934" y="133426"/>
                    <a:pt x="31702" y="121417"/>
                    <a:pt x="27688" y="107965"/>
                  </a:cubicBezTo>
                  <a:cubicBezTo>
                    <a:pt x="23673" y="94513"/>
                    <a:pt x="19661" y="78956"/>
                    <a:pt x="15653" y="61294"/>
                  </a:cubicBezTo>
                  <a:cubicBezTo>
                    <a:pt x="11646" y="43632"/>
                    <a:pt x="6428" y="2320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alpha val="12000"/>
                  </a:schemeClr>
                </a:gs>
                <a:gs pos="100000">
                  <a:schemeClr val="bg2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2">
                  <a:alpha val="51000"/>
                </a:schemeClr>
              </a:solidFill>
            </a:ln>
            <a:effectLst>
              <a:outerShdw blurRad="927100" dist="279400" dir="13200000" algn="br" rotWithShape="0">
                <a:schemeClr val="bg2">
                  <a:alpha val="5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C51C65D4-7FEF-4EDB-B59D-C3966187301A}"/>
              </a:ext>
            </a:extLst>
          </p:cNvPr>
          <p:cNvGrpSpPr/>
          <p:nvPr/>
        </p:nvGrpSpPr>
        <p:grpSpPr>
          <a:xfrm>
            <a:off x="7216728" y="5354164"/>
            <a:ext cx="2868676" cy="2868660"/>
            <a:chOff x="11995568" y="2275371"/>
            <a:chExt cx="1517352" cy="1517346"/>
          </a:xfrm>
        </p:grpSpPr>
        <p:sp>
          <p:nvSpPr>
            <p:cNvPr id="43" name="Freeform: Shape 111">
              <a:extLst>
                <a:ext uri="{FF2B5EF4-FFF2-40B4-BE49-F238E27FC236}">
                  <a16:creationId xmlns:a16="http://schemas.microsoft.com/office/drawing/2014/main" id="{D595E1CE-43C3-405E-9FC6-C409D4F99B09}"/>
                </a:ext>
              </a:extLst>
            </p:cNvPr>
            <p:cNvSpPr/>
            <p:nvPr/>
          </p:nvSpPr>
          <p:spPr>
            <a:xfrm>
              <a:off x="11995568" y="2275371"/>
              <a:ext cx="1517352" cy="1517346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95000"/>
                    <a:lumOff val="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30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Freeform: Shape 128">
              <a:extLst>
                <a:ext uri="{FF2B5EF4-FFF2-40B4-BE49-F238E27FC236}">
                  <a16:creationId xmlns:a16="http://schemas.microsoft.com/office/drawing/2014/main" id="{0015CA83-6683-4273-B359-6FC518D108EA}"/>
                </a:ext>
              </a:extLst>
            </p:cNvPr>
            <p:cNvSpPr/>
            <p:nvPr/>
          </p:nvSpPr>
          <p:spPr>
            <a:xfrm>
              <a:off x="12439602" y="2719404"/>
              <a:ext cx="629284" cy="629280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89798" y="40806"/>
                  </a:moveTo>
                  <a:cubicBezTo>
                    <a:pt x="87504" y="40867"/>
                    <a:pt x="85585" y="41669"/>
                    <a:pt x="84041" y="43214"/>
                  </a:cubicBezTo>
                  <a:cubicBezTo>
                    <a:pt x="82497" y="44758"/>
                    <a:pt x="81694" y="46677"/>
                    <a:pt x="81633" y="48971"/>
                  </a:cubicBezTo>
                  <a:lnTo>
                    <a:pt x="81633" y="81633"/>
                  </a:lnTo>
                  <a:lnTo>
                    <a:pt x="48971" y="81633"/>
                  </a:lnTo>
                  <a:cubicBezTo>
                    <a:pt x="46677" y="81694"/>
                    <a:pt x="44758" y="82496"/>
                    <a:pt x="43214" y="84041"/>
                  </a:cubicBezTo>
                  <a:cubicBezTo>
                    <a:pt x="41670" y="85585"/>
                    <a:pt x="40867" y="87504"/>
                    <a:pt x="40806" y="89798"/>
                  </a:cubicBezTo>
                  <a:lnTo>
                    <a:pt x="40806" y="106129"/>
                  </a:lnTo>
                  <a:cubicBezTo>
                    <a:pt x="40867" y="108423"/>
                    <a:pt x="41670" y="110342"/>
                    <a:pt x="43214" y="111886"/>
                  </a:cubicBezTo>
                  <a:cubicBezTo>
                    <a:pt x="44758" y="113431"/>
                    <a:pt x="46677" y="114233"/>
                    <a:pt x="48971" y="114294"/>
                  </a:cubicBezTo>
                  <a:lnTo>
                    <a:pt x="81633" y="114294"/>
                  </a:lnTo>
                  <a:lnTo>
                    <a:pt x="81633" y="146956"/>
                  </a:lnTo>
                  <a:cubicBezTo>
                    <a:pt x="81694" y="149250"/>
                    <a:pt x="82497" y="151169"/>
                    <a:pt x="84041" y="152713"/>
                  </a:cubicBezTo>
                  <a:cubicBezTo>
                    <a:pt x="85585" y="154258"/>
                    <a:pt x="87504" y="155060"/>
                    <a:pt x="89798" y="155121"/>
                  </a:cubicBezTo>
                  <a:lnTo>
                    <a:pt x="106129" y="155121"/>
                  </a:lnTo>
                  <a:cubicBezTo>
                    <a:pt x="108423" y="155060"/>
                    <a:pt x="110342" y="154258"/>
                    <a:pt x="111886" y="152713"/>
                  </a:cubicBezTo>
                  <a:cubicBezTo>
                    <a:pt x="113431" y="151169"/>
                    <a:pt x="114233" y="149250"/>
                    <a:pt x="114294" y="146956"/>
                  </a:cubicBezTo>
                  <a:lnTo>
                    <a:pt x="114294" y="114294"/>
                  </a:lnTo>
                  <a:lnTo>
                    <a:pt x="146956" y="114294"/>
                  </a:lnTo>
                  <a:cubicBezTo>
                    <a:pt x="149250" y="114233"/>
                    <a:pt x="151169" y="113431"/>
                    <a:pt x="152713" y="111886"/>
                  </a:cubicBezTo>
                  <a:cubicBezTo>
                    <a:pt x="154258" y="110342"/>
                    <a:pt x="155061" y="108423"/>
                    <a:pt x="155122" y="106129"/>
                  </a:cubicBezTo>
                  <a:lnTo>
                    <a:pt x="155122" y="89798"/>
                  </a:lnTo>
                  <a:cubicBezTo>
                    <a:pt x="155060" y="87504"/>
                    <a:pt x="154258" y="85585"/>
                    <a:pt x="152713" y="84041"/>
                  </a:cubicBezTo>
                  <a:cubicBezTo>
                    <a:pt x="151169" y="82496"/>
                    <a:pt x="149250" y="81694"/>
                    <a:pt x="146956" y="81633"/>
                  </a:cubicBezTo>
                  <a:lnTo>
                    <a:pt x="114294" y="81633"/>
                  </a:lnTo>
                  <a:lnTo>
                    <a:pt x="114294" y="48971"/>
                  </a:lnTo>
                  <a:cubicBezTo>
                    <a:pt x="114233" y="46677"/>
                    <a:pt x="113431" y="44758"/>
                    <a:pt x="111886" y="43214"/>
                  </a:cubicBezTo>
                  <a:cubicBezTo>
                    <a:pt x="110342" y="41669"/>
                    <a:pt x="108423" y="40867"/>
                    <a:pt x="106129" y="40806"/>
                  </a:cubicBezTo>
                  <a:close/>
                  <a:moveTo>
                    <a:pt x="97964" y="0"/>
                  </a:moveTo>
                  <a:cubicBezTo>
                    <a:pt x="116203" y="207"/>
                    <a:pt x="132683" y="4666"/>
                    <a:pt x="147404" y="13377"/>
                  </a:cubicBezTo>
                  <a:cubicBezTo>
                    <a:pt x="162125" y="22087"/>
                    <a:pt x="173840" y="33802"/>
                    <a:pt x="182550" y="48523"/>
                  </a:cubicBezTo>
                  <a:cubicBezTo>
                    <a:pt x="191261" y="63244"/>
                    <a:pt x="195719" y="79724"/>
                    <a:pt x="195927" y="97963"/>
                  </a:cubicBezTo>
                  <a:cubicBezTo>
                    <a:pt x="195719" y="116203"/>
                    <a:pt x="191261" y="132683"/>
                    <a:pt x="182550" y="147404"/>
                  </a:cubicBezTo>
                  <a:cubicBezTo>
                    <a:pt x="173840" y="162125"/>
                    <a:pt x="162125" y="173840"/>
                    <a:pt x="147404" y="182550"/>
                  </a:cubicBezTo>
                  <a:cubicBezTo>
                    <a:pt x="132683" y="191260"/>
                    <a:pt x="116203" y="195719"/>
                    <a:pt x="97964" y="195927"/>
                  </a:cubicBezTo>
                  <a:cubicBezTo>
                    <a:pt x="79724" y="195719"/>
                    <a:pt x="63244" y="191260"/>
                    <a:pt x="48523" y="182550"/>
                  </a:cubicBezTo>
                  <a:cubicBezTo>
                    <a:pt x="33802" y="173840"/>
                    <a:pt x="22087" y="162125"/>
                    <a:pt x="13377" y="147404"/>
                  </a:cubicBezTo>
                  <a:cubicBezTo>
                    <a:pt x="4667" y="132683"/>
                    <a:pt x="208" y="116203"/>
                    <a:pt x="0" y="97963"/>
                  </a:cubicBezTo>
                  <a:cubicBezTo>
                    <a:pt x="208" y="79724"/>
                    <a:pt x="4667" y="63244"/>
                    <a:pt x="13377" y="48523"/>
                  </a:cubicBezTo>
                  <a:cubicBezTo>
                    <a:pt x="22087" y="33802"/>
                    <a:pt x="33802" y="22087"/>
                    <a:pt x="48523" y="13377"/>
                  </a:cubicBezTo>
                  <a:cubicBezTo>
                    <a:pt x="63244" y="4666"/>
                    <a:pt x="79724" y="207"/>
                    <a:pt x="9796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alpha val="12000"/>
                  </a:schemeClr>
                </a:gs>
                <a:gs pos="100000">
                  <a:schemeClr val="bg2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2">
                  <a:alpha val="51000"/>
                </a:schemeClr>
              </a:solidFill>
            </a:ln>
            <a:effectLst>
              <a:outerShdw blurRad="927100" dist="279400" dir="13200000" algn="br" rotWithShape="0">
                <a:schemeClr val="bg2">
                  <a:alpha val="5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97264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9" grpId="0" animBg="1"/>
      <p:bldP spid="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18288000" cy="10288588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1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6097690" y="3173382"/>
            <a:ext cx="4008976" cy="3216206"/>
          </a:xfrm>
          <a:prstGeom prst="triangle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30000"/>
                </a:schemeClr>
              </a:gs>
            </a:gsLst>
            <a:lin ang="11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Равнобедренный треугольник 33"/>
          <p:cNvSpPr/>
          <p:nvPr/>
        </p:nvSpPr>
        <p:spPr>
          <a:xfrm rot="5400000">
            <a:off x="10019109" y="3173382"/>
            <a:ext cx="4008976" cy="3216206"/>
          </a:xfrm>
          <a:prstGeom prst="triangle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30000"/>
                </a:schemeClr>
              </a:gs>
            </a:gsLst>
            <a:lin ang="11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Равнобедренный треугольник 41"/>
          <p:cNvSpPr/>
          <p:nvPr/>
        </p:nvSpPr>
        <p:spPr>
          <a:xfrm rot="5400000">
            <a:off x="13940528" y="3173382"/>
            <a:ext cx="4008976" cy="3216206"/>
          </a:xfrm>
          <a:prstGeom prst="triangle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30000"/>
                </a:schemeClr>
              </a:gs>
            </a:gsLst>
            <a:lin ang="11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Равнобедренный треугольник 50"/>
          <p:cNvSpPr/>
          <p:nvPr/>
        </p:nvSpPr>
        <p:spPr>
          <a:xfrm rot="5400000">
            <a:off x="2176270" y="3173382"/>
            <a:ext cx="4008976" cy="3216206"/>
          </a:xfrm>
          <a:prstGeom prst="triangle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30000"/>
                </a:schemeClr>
              </a:gs>
            </a:gsLst>
            <a:lin ang="11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60203" y="474378"/>
            <a:ext cx="11772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solidFill>
                  <a:schemeClr val="bg2"/>
                </a:solidFill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6600" b="1" dirty="0">
              <a:solidFill>
                <a:schemeClr val="bg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5430" y="7920396"/>
            <a:ext cx="3429545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solidFill>
                <a:schemeClr val="bg2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73586" y="7058622"/>
            <a:ext cx="25381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B Titr" panose="00000700000000000000" pitchFamily="2" charset="-78"/>
              </a:rPr>
              <a:t>1398</a:t>
            </a:r>
            <a:endParaRPr lang="ru-RU" sz="50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61692" y="7855175"/>
            <a:ext cx="308810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solidFill>
                <a:schemeClr val="bg2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5005" y="7058622"/>
            <a:ext cx="25381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B Titr" panose="00000700000000000000" pitchFamily="2" charset="-78"/>
              </a:rPr>
              <a:t>1400</a:t>
            </a:r>
            <a:endParaRPr lang="ru-RU" sz="50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405683" y="7855954"/>
            <a:ext cx="308810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solidFill>
                <a:schemeClr val="bg2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16424" y="7058622"/>
            <a:ext cx="25381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B Titr" panose="00000700000000000000" pitchFamily="2" charset="-78"/>
              </a:rPr>
              <a:t>1402</a:t>
            </a:r>
            <a:endParaRPr lang="ru-RU" sz="50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487914" y="7879761"/>
            <a:ext cx="308810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solidFill>
                <a:schemeClr val="bg2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4037843" y="7058622"/>
            <a:ext cx="25381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0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B Titr" panose="00000700000000000000" pitchFamily="2" charset="-78"/>
              </a:rPr>
              <a:t>1403</a:t>
            </a:r>
            <a:endParaRPr lang="ru-RU" sz="5000" b="1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81FBBE21-F9C8-F6F3-9E19-214FE915071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EE3AAB3-098A-F3FD-D7B6-D48592103C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FEEBEE7-B0DD-F5FB-86E1-799A580D522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18831B3-715D-ACF7-4090-5DFFD901E6A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345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 animBg="1"/>
      <p:bldP spid="42" grpId="0" animBg="1"/>
      <p:bldP spid="51" grpId="0" animBg="1"/>
      <p:bldP spid="21" grpId="0"/>
      <p:bldP spid="22" grpId="0"/>
      <p:bldP spid="25" grpId="0"/>
      <p:bldP spid="29" grpId="0"/>
      <p:bldP spid="36" grpId="0"/>
      <p:bldP spid="37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954492" y="5591683"/>
            <a:ext cx="4353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344831" y="3390854"/>
            <a:ext cx="1573328" cy="1573328"/>
          </a:xfrm>
          <a:prstGeom prst="ellipse">
            <a:avLst/>
          </a:prstGeom>
          <a:solidFill>
            <a:schemeClr val="bg2"/>
          </a:solidFill>
          <a:ln w="889000">
            <a:solidFill>
              <a:schemeClr val="bg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53756" y="3862047"/>
            <a:ext cx="15554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500" b="1" dirty="0">
                <a:latin typeface="Shabnam" panose="020B0603030804020204" pitchFamily="34" charset="-78"/>
                <a:ea typeface="Roboto" panose="02000000000000000000" pitchFamily="2" charset="0"/>
                <a:cs typeface="B Titr" panose="00000700000000000000" pitchFamily="2" charset="-78"/>
              </a:rPr>
              <a:t>1398</a:t>
            </a:r>
            <a:endParaRPr lang="ru-RU" sz="3500" b="1" dirty="0"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853426" y="5591683"/>
            <a:ext cx="4353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12243765" y="3390854"/>
            <a:ext cx="1573328" cy="1573328"/>
          </a:xfrm>
          <a:prstGeom prst="ellipse">
            <a:avLst/>
          </a:prstGeom>
          <a:solidFill>
            <a:schemeClr val="bg2"/>
          </a:solidFill>
          <a:ln w="889000">
            <a:solidFill>
              <a:schemeClr val="bg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12252690" y="3862047"/>
            <a:ext cx="15554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500" b="1" dirty="0">
                <a:latin typeface="Shabnam" panose="020B0603030804020204" pitchFamily="34" charset="-78"/>
                <a:ea typeface="Roboto" panose="02000000000000000000" pitchFamily="2" charset="0"/>
                <a:cs typeface="B Titr" panose="00000700000000000000" pitchFamily="2" charset="-78"/>
              </a:rPr>
              <a:t>1400</a:t>
            </a:r>
            <a:endParaRPr lang="ru-RU" sz="3500" b="1" dirty="0"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F332EA-BF29-4AE6-AF5F-DE8B0044712A}"/>
              </a:ext>
            </a:extLst>
          </p:cNvPr>
          <p:cNvSpPr txBox="1"/>
          <p:nvPr/>
        </p:nvSpPr>
        <p:spPr>
          <a:xfrm>
            <a:off x="1" y="889915"/>
            <a:ext cx="1828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6D9AE589-6A43-AFF2-D6B1-583EBBCE64BC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2088" y="7404100"/>
            <a:ext cx="2246312" cy="2247900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011EACE-A0A9-0FA5-3E26-7A25F8DC011D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1438" y="7404100"/>
            <a:ext cx="2246312" cy="2247900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481F193-7EE8-FA52-B3AB-4D3C4C611047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96563" y="7404100"/>
            <a:ext cx="2247900" cy="2247900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3E23104-62FA-5374-F8ED-EAB0F400BE15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17500" y="7404100"/>
            <a:ext cx="2246313" cy="2247900"/>
          </a:xfrm>
        </p:spPr>
      </p:pic>
      <p:sp>
        <p:nvSpPr>
          <p:cNvPr id="2" name="Прямоугольник 6">
            <a:extLst>
              <a:ext uri="{FF2B5EF4-FFF2-40B4-BE49-F238E27FC236}">
                <a16:creationId xmlns:a16="http://schemas.microsoft.com/office/drawing/2014/main" id="{83B94D5A-C5C8-076C-ED8A-0471391B660B}"/>
              </a:ext>
            </a:extLst>
          </p:cNvPr>
          <p:cNvSpPr/>
          <p:nvPr/>
        </p:nvSpPr>
        <p:spPr>
          <a:xfrm>
            <a:off x="0" y="3390854"/>
            <a:ext cx="5731676" cy="1573328"/>
          </a:xfrm>
          <a:prstGeom prst="rect">
            <a:avLst/>
          </a:prstGeom>
          <a:gradFill flip="none" rotWithShape="1">
            <a:gsLst>
              <a:gs pos="100000">
                <a:srgbClr val="EEF0F6">
                  <a:alpha val="0"/>
                </a:srgbClr>
              </a:gs>
              <a:gs pos="23000">
                <a:srgbClr val="EEF0F6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4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9" grpId="0" animBg="1"/>
      <p:bldP spid="29" grpId="0"/>
      <p:bldP spid="61" grpId="0"/>
      <p:bldP spid="62" grpId="0" animBg="1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983371" y="5591683"/>
            <a:ext cx="4353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373710" y="3390854"/>
            <a:ext cx="1573328" cy="1573328"/>
          </a:xfrm>
          <a:prstGeom prst="ellipse">
            <a:avLst/>
          </a:prstGeom>
          <a:solidFill>
            <a:schemeClr val="bg2"/>
          </a:solidFill>
          <a:ln w="889000">
            <a:solidFill>
              <a:schemeClr val="bg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382635" y="3862047"/>
            <a:ext cx="15554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500" b="1" dirty="0">
                <a:latin typeface="Shabnam" panose="020B0603030804020204" pitchFamily="34" charset="-78"/>
                <a:ea typeface="Roboto" panose="02000000000000000000" pitchFamily="2" charset="0"/>
                <a:cs typeface="B Titr" panose="00000700000000000000" pitchFamily="2" charset="-78"/>
              </a:rPr>
              <a:t>1402</a:t>
            </a:r>
            <a:endParaRPr lang="ru-RU" sz="3500" b="1" dirty="0"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10800000">
            <a:off x="12706350" y="3390854"/>
            <a:ext cx="5581650" cy="1573328"/>
          </a:xfrm>
          <a:prstGeom prst="rect">
            <a:avLst/>
          </a:prstGeom>
          <a:gradFill flip="none" rotWithShape="1">
            <a:gsLst>
              <a:gs pos="100000">
                <a:srgbClr val="EEF0F6">
                  <a:alpha val="0"/>
                </a:srgbClr>
              </a:gs>
              <a:gs pos="23000">
                <a:srgbClr val="EEF0F6"/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00170" y="5591683"/>
            <a:ext cx="43539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>
              <a:lnSpc>
                <a:spcPct val="15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ru-RU" sz="2000" spc="-150" dirty="0"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0790509" y="3390854"/>
            <a:ext cx="1573328" cy="1573328"/>
          </a:xfrm>
          <a:prstGeom prst="ellipse">
            <a:avLst/>
          </a:prstGeom>
          <a:solidFill>
            <a:schemeClr val="bg2"/>
          </a:solidFill>
          <a:ln w="889000">
            <a:solidFill>
              <a:schemeClr val="bg2">
                <a:alpha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0799434" y="3862047"/>
            <a:ext cx="15554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500" b="1" dirty="0">
                <a:latin typeface="Shabnam" panose="020B0603030804020204" pitchFamily="34" charset="-78"/>
                <a:ea typeface="Roboto" panose="02000000000000000000" pitchFamily="2" charset="0"/>
                <a:cs typeface="B Titr" panose="00000700000000000000" pitchFamily="2" charset="-78"/>
              </a:rPr>
              <a:t>1403</a:t>
            </a:r>
            <a:endParaRPr lang="ru-RU" sz="3500" b="1" dirty="0">
              <a:latin typeface="Roboto" panose="02000000000000000000" pitchFamily="2" charset="0"/>
              <a:ea typeface="Roboto" panose="02000000000000000000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4FA6772-5060-480E-1A6C-932D1ED2CE6F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1209F6D-8ADE-0288-3694-69F1782346CE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3785361-F47A-0713-0412-35B02B1D04A5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04CA4AD-6E26-578B-B674-252DDA924E17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9B22C8-1E4C-6838-B0B4-E1B7722FB65A}"/>
              </a:ext>
            </a:extLst>
          </p:cNvPr>
          <p:cNvSpPr txBox="1"/>
          <p:nvPr/>
        </p:nvSpPr>
        <p:spPr>
          <a:xfrm>
            <a:off x="1" y="889915"/>
            <a:ext cx="1828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85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/>
      <p:bldP spid="34" grpId="0"/>
      <p:bldP spid="35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E2495EDC-BA6B-4BE6-9E54-880FE5D45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106055" y="-1747424"/>
            <a:ext cx="24500112" cy="13783434"/>
          </a:xfrm>
          <a:custGeom>
            <a:avLst/>
            <a:gdLst>
              <a:gd name="connsiteX0" fmla="*/ 16245979 w 18287999"/>
              <a:gd name="connsiteY0" fmla="*/ 9453714 h 10288582"/>
              <a:gd name="connsiteX1" fmla="*/ 18287999 w 18287999"/>
              <a:gd name="connsiteY1" fmla="*/ 9453714 h 10288582"/>
              <a:gd name="connsiteX2" fmla="*/ 18287999 w 18287999"/>
              <a:gd name="connsiteY2" fmla="*/ 10288582 h 10288582"/>
              <a:gd name="connsiteX3" fmla="*/ 16245979 w 18287999"/>
              <a:gd name="connsiteY3" fmla="*/ 10288582 h 10288582"/>
              <a:gd name="connsiteX4" fmla="*/ 13450646 w 18287999"/>
              <a:gd name="connsiteY4" fmla="*/ 9453714 h 10288582"/>
              <a:gd name="connsiteX5" fmla="*/ 15935622 w 18287999"/>
              <a:gd name="connsiteY5" fmla="*/ 9453714 h 10288582"/>
              <a:gd name="connsiteX6" fmla="*/ 15935622 w 18287999"/>
              <a:gd name="connsiteY6" fmla="*/ 10288582 h 10288582"/>
              <a:gd name="connsiteX7" fmla="*/ 13450646 w 18287999"/>
              <a:gd name="connsiteY7" fmla="*/ 10288582 h 10288582"/>
              <a:gd name="connsiteX8" fmla="*/ 2352380 w 18287999"/>
              <a:gd name="connsiteY8" fmla="*/ 9453714 h 10288582"/>
              <a:gd name="connsiteX9" fmla="*/ 4837357 w 18287999"/>
              <a:gd name="connsiteY9" fmla="*/ 9453714 h 10288582"/>
              <a:gd name="connsiteX10" fmla="*/ 4837357 w 18287999"/>
              <a:gd name="connsiteY10" fmla="*/ 10288582 h 10288582"/>
              <a:gd name="connsiteX11" fmla="*/ 2352380 w 18287999"/>
              <a:gd name="connsiteY11" fmla="*/ 10288582 h 10288582"/>
              <a:gd name="connsiteX12" fmla="*/ 0 w 18287999"/>
              <a:gd name="connsiteY12" fmla="*/ 9453714 h 10288582"/>
              <a:gd name="connsiteX13" fmla="*/ 2052481 w 18287999"/>
              <a:gd name="connsiteY13" fmla="*/ 9453714 h 10288582"/>
              <a:gd name="connsiteX14" fmla="*/ 2052481 w 18287999"/>
              <a:gd name="connsiteY14" fmla="*/ 10288582 h 10288582"/>
              <a:gd name="connsiteX15" fmla="*/ 0 w 18287999"/>
              <a:gd name="connsiteY15" fmla="*/ 10288582 h 10288582"/>
              <a:gd name="connsiteX16" fmla="*/ 7901833 w 18287999"/>
              <a:gd name="connsiteY16" fmla="*/ 9384957 h 10288582"/>
              <a:gd name="connsiteX17" fmla="*/ 10391717 w 18287999"/>
              <a:gd name="connsiteY17" fmla="*/ 9384957 h 10288582"/>
              <a:gd name="connsiteX18" fmla="*/ 10391717 w 18287999"/>
              <a:gd name="connsiteY18" fmla="*/ 10288582 h 10288582"/>
              <a:gd name="connsiteX19" fmla="*/ 7901833 w 18287999"/>
              <a:gd name="connsiteY19" fmla="*/ 10288582 h 10288582"/>
              <a:gd name="connsiteX20" fmla="*/ 10676552 w 18287999"/>
              <a:gd name="connsiteY20" fmla="*/ 8058981 h 10288582"/>
              <a:gd name="connsiteX21" fmla="*/ 13166441 w 18287999"/>
              <a:gd name="connsiteY21" fmla="*/ 8058981 h 10288582"/>
              <a:gd name="connsiteX22" fmla="*/ 13166441 w 18287999"/>
              <a:gd name="connsiteY22" fmla="*/ 10288582 h 10288582"/>
              <a:gd name="connsiteX23" fmla="*/ 10676552 w 18287999"/>
              <a:gd name="connsiteY23" fmla="*/ 10288582 h 10288582"/>
              <a:gd name="connsiteX24" fmla="*/ 5127109 w 18287999"/>
              <a:gd name="connsiteY24" fmla="*/ 8058981 h 10288582"/>
              <a:gd name="connsiteX25" fmla="*/ 7616999 w 18287999"/>
              <a:gd name="connsiteY25" fmla="*/ 8058981 h 10288582"/>
              <a:gd name="connsiteX26" fmla="*/ 7616999 w 18287999"/>
              <a:gd name="connsiteY26" fmla="*/ 10288582 h 10288582"/>
              <a:gd name="connsiteX27" fmla="*/ 5127109 w 18287999"/>
              <a:gd name="connsiteY27" fmla="*/ 10288582 h 10288582"/>
              <a:gd name="connsiteX28" fmla="*/ 16241066 w 18287999"/>
              <a:gd name="connsiteY28" fmla="*/ 6678987 h 10288582"/>
              <a:gd name="connsiteX29" fmla="*/ 18287999 w 18287999"/>
              <a:gd name="connsiteY29" fmla="*/ 6678987 h 10288582"/>
              <a:gd name="connsiteX30" fmla="*/ 18287999 w 18287999"/>
              <a:gd name="connsiteY30" fmla="*/ 9168876 h 10288582"/>
              <a:gd name="connsiteX31" fmla="*/ 16241066 w 18287999"/>
              <a:gd name="connsiteY31" fmla="*/ 9168876 h 10288582"/>
              <a:gd name="connsiteX32" fmla="*/ 13445733 w 18287999"/>
              <a:gd name="connsiteY32" fmla="*/ 6678987 h 10288582"/>
              <a:gd name="connsiteX33" fmla="*/ 15935622 w 18287999"/>
              <a:gd name="connsiteY33" fmla="*/ 6678987 h 10288582"/>
              <a:gd name="connsiteX34" fmla="*/ 15935622 w 18287999"/>
              <a:gd name="connsiteY34" fmla="*/ 9168876 h 10288582"/>
              <a:gd name="connsiteX35" fmla="*/ 13445733 w 18287999"/>
              <a:gd name="connsiteY35" fmla="*/ 9168876 h 10288582"/>
              <a:gd name="connsiteX36" fmla="*/ 2347468 w 18287999"/>
              <a:gd name="connsiteY36" fmla="*/ 6678987 h 10288582"/>
              <a:gd name="connsiteX37" fmla="*/ 4837357 w 18287999"/>
              <a:gd name="connsiteY37" fmla="*/ 6678987 h 10288582"/>
              <a:gd name="connsiteX38" fmla="*/ 4837357 w 18287999"/>
              <a:gd name="connsiteY38" fmla="*/ 9168876 h 10288582"/>
              <a:gd name="connsiteX39" fmla="*/ 2347468 w 18287999"/>
              <a:gd name="connsiteY39" fmla="*/ 9168876 h 10288582"/>
              <a:gd name="connsiteX40" fmla="*/ 0 w 18287999"/>
              <a:gd name="connsiteY40" fmla="*/ 6678987 h 10288582"/>
              <a:gd name="connsiteX41" fmla="*/ 2052481 w 18287999"/>
              <a:gd name="connsiteY41" fmla="*/ 6678987 h 10288582"/>
              <a:gd name="connsiteX42" fmla="*/ 2052481 w 18287999"/>
              <a:gd name="connsiteY42" fmla="*/ 9168876 h 10288582"/>
              <a:gd name="connsiteX43" fmla="*/ 0 w 18287999"/>
              <a:gd name="connsiteY43" fmla="*/ 9168876 h 10288582"/>
              <a:gd name="connsiteX44" fmla="*/ 0 w 18287999"/>
              <a:gd name="connsiteY44" fmla="*/ 3899350 h 10288582"/>
              <a:gd name="connsiteX45" fmla="*/ 2052482 w 18287999"/>
              <a:gd name="connsiteY45" fmla="*/ 3899350 h 10288582"/>
              <a:gd name="connsiteX46" fmla="*/ 2052482 w 18287999"/>
              <a:gd name="connsiteY46" fmla="*/ 6384323 h 10288582"/>
              <a:gd name="connsiteX47" fmla="*/ 0 w 18287999"/>
              <a:gd name="connsiteY47" fmla="*/ 6384323 h 10288582"/>
              <a:gd name="connsiteX48" fmla="*/ 16245979 w 18287999"/>
              <a:gd name="connsiteY48" fmla="*/ 3899348 h 10288582"/>
              <a:gd name="connsiteX49" fmla="*/ 18287999 w 18287999"/>
              <a:gd name="connsiteY49" fmla="*/ 3899348 h 10288582"/>
              <a:gd name="connsiteX50" fmla="*/ 18287999 w 18287999"/>
              <a:gd name="connsiteY50" fmla="*/ 6384323 h 10288582"/>
              <a:gd name="connsiteX51" fmla="*/ 16245979 w 18287999"/>
              <a:gd name="connsiteY51" fmla="*/ 6384323 h 10288582"/>
              <a:gd name="connsiteX52" fmla="*/ 2347468 w 18287999"/>
              <a:gd name="connsiteY52" fmla="*/ 1124625 h 10288582"/>
              <a:gd name="connsiteX53" fmla="*/ 4837357 w 18287999"/>
              <a:gd name="connsiteY53" fmla="*/ 1124625 h 10288582"/>
              <a:gd name="connsiteX54" fmla="*/ 4837357 w 18287999"/>
              <a:gd name="connsiteY54" fmla="*/ 3614514 h 10288582"/>
              <a:gd name="connsiteX55" fmla="*/ 2347468 w 18287999"/>
              <a:gd name="connsiteY55" fmla="*/ 3614514 h 10288582"/>
              <a:gd name="connsiteX56" fmla="*/ 13445733 w 18287999"/>
              <a:gd name="connsiteY56" fmla="*/ 1124624 h 10288582"/>
              <a:gd name="connsiteX57" fmla="*/ 15935622 w 18287999"/>
              <a:gd name="connsiteY57" fmla="*/ 1124624 h 10288582"/>
              <a:gd name="connsiteX58" fmla="*/ 15935622 w 18287999"/>
              <a:gd name="connsiteY58" fmla="*/ 3614513 h 10288582"/>
              <a:gd name="connsiteX59" fmla="*/ 13445733 w 18287999"/>
              <a:gd name="connsiteY59" fmla="*/ 3614513 h 10288582"/>
              <a:gd name="connsiteX60" fmla="*/ 0 w 18287999"/>
              <a:gd name="connsiteY60" fmla="*/ 1124622 h 10288582"/>
              <a:gd name="connsiteX61" fmla="*/ 2052482 w 18287999"/>
              <a:gd name="connsiteY61" fmla="*/ 1124622 h 10288582"/>
              <a:gd name="connsiteX62" fmla="*/ 2052482 w 18287999"/>
              <a:gd name="connsiteY62" fmla="*/ 3614512 h 10288582"/>
              <a:gd name="connsiteX63" fmla="*/ 0 w 18287999"/>
              <a:gd name="connsiteY63" fmla="*/ 3614512 h 10288582"/>
              <a:gd name="connsiteX64" fmla="*/ 16241066 w 18287999"/>
              <a:gd name="connsiteY64" fmla="*/ 1124621 h 10288582"/>
              <a:gd name="connsiteX65" fmla="*/ 18287999 w 18287999"/>
              <a:gd name="connsiteY65" fmla="*/ 1124621 h 10288582"/>
              <a:gd name="connsiteX66" fmla="*/ 18287999 w 18287999"/>
              <a:gd name="connsiteY66" fmla="*/ 3614511 h 10288582"/>
              <a:gd name="connsiteX67" fmla="*/ 16241066 w 18287999"/>
              <a:gd name="connsiteY67" fmla="*/ 3614511 h 10288582"/>
              <a:gd name="connsiteX68" fmla="*/ 16241066 w 18287999"/>
              <a:gd name="connsiteY68" fmla="*/ 0 h 10288582"/>
              <a:gd name="connsiteX69" fmla="*/ 18287999 w 18287999"/>
              <a:gd name="connsiteY69" fmla="*/ 0 h 10288582"/>
              <a:gd name="connsiteX70" fmla="*/ 18287999 w 18287999"/>
              <a:gd name="connsiteY70" fmla="*/ 834869 h 10288582"/>
              <a:gd name="connsiteX71" fmla="*/ 16241066 w 18287999"/>
              <a:gd name="connsiteY71" fmla="*/ 834869 h 10288582"/>
              <a:gd name="connsiteX72" fmla="*/ 13445733 w 18287999"/>
              <a:gd name="connsiteY72" fmla="*/ 0 h 10288582"/>
              <a:gd name="connsiteX73" fmla="*/ 15935622 w 18287999"/>
              <a:gd name="connsiteY73" fmla="*/ 0 h 10288582"/>
              <a:gd name="connsiteX74" fmla="*/ 15935622 w 18287999"/>
              <a:gd name="connsiteY74" fmla="*/ 834872 h 10288582"/>
              <a:gd name="connsiteX75" fmla="*/ 13445733 w 18287999"/>
              <a:gd name="connsiteY75" fmla="*/ 834872 h 10288582"/>
              <a:gd name="connsiteX76" fmla="*/ 10676552 w 18287999"/>
              <a:gd name="connsiteY76" fmla="*/ 0 h 10288582"/>
              <a:gd name="connsiteX77" fmla="*/ 13166441 w 18287999"/>
              <a:gd name="connsiteY77" fmla="*/ 0 h 10288582"/>
              <a:gd name="connsiteX78" fmla="*/ 13166441 w 18287999"/>
              <a:gd name="connsiteY78" fmla="*/ 2224694 h 10288582"/>
              <a:gd name="connsiteX79" fmla="*/ 10676552 w 18287999"/>
              <a:gd name="connsiteY79" fmla="*/ 2224694 h 10288582"/>
              <a:gd name="connsiteX80" fmla="*/ 7901833 w 18287999"/>
              <a:gd name="connsiteY80" fmla="*/ 0 h 10288582"/>
              <a:gd name="connsiteX81" fmla="*/ 10391717 w 18287999"/>
              <a:gd name="connsiteY81" fmla="*/ 0 h 10288582"/>
              <a:gd name="connsiteX82" fmla="*/ 10391717 w 18287999"/>
              <a:gd name="connsiteY82" fmla="*/ 869253 h 10288582"/>
              <a:gd name="connsiteX83" fmla="*/ 7901833 w 18287999"/>
              <a:gd name="connsiteY83" fmla="*/ 869253 h 10288582"/>
              <a:gd name="connsiteX84" fmla="*/ 5127109 w 18287999"/>
              <a:gd name="connsiteY84" fmla="*/ 0 h 10288582"/>
              <a:gd name="connsiteX85" fmla="*/ 7616999 w 18287999"/>
              <a:gd name="connsiteY85" fmla="*/ 0 h 10288582"/>
              <a:gd name="connsiteX86" fmla="*/ 7616999 w 18287999"/>
              <a:gd name="connsiteY86" fmla="*/ 2224695 h 10288582"/>
              <a:gd name="connsiteX87" fmla="*/ 5127109 w 18287999"/>
              <a:gd name="connsiteY87" fmla="*/ 2224695 h 10288582"/>
              <a:gd name="connsiteX88" fmla="*/ 2347468 w 18287999"/>
              <a:gd name="connsiteY88" fmla="*/ 0 h 10288582"/>
              <a:gd name="connsiteX89" fmla="*/ 4837357 w 18287999"/>
              <a:gd name="connsiteY89" fmla="*/ 0 h 10288582"/>
              <a:gd name="connsiteX90" fmla="*/ 4837357 w 18287999"/>
              <a:gd name="connsiteY90" fmla="*/ 834872 h 10288582"/>
              <a:gd name="connsiteX91" fmla="*/ 2347468 w 18287999"/>
              <a:gd name="connsiteY91" fmla="*/ 834872 h 10288582"/>
              <a:gd name="connsiteX92" fmla="*/ 0 w 18287999"/>
              <a:gd name="connsiteY92" fmla="*/ 0 h 10288582"/>
              <a:gd name="connsiteX93" fmla="*/ 2052482 w 18287999"/>
              <a:gd name="connsiteY93" fmla="*/ 0 h 10288582"/>
              <a:gd name="connsiteX94" fmla="*/ 2052482 w 18287999"/>
              <a:gd name="connsiteY94" fmla="*/ 834871 h 10288582"/>
              <a:gd name="connsiteX95" fmla="*/ 0 w 18287999"/>
              <a:gd name="connsiteY95" fmla="*/ 834871 h 1028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8287999" h="10288582">
                <a:moveTo>
                  <a:pt x="16245979" y="9453714"/>
                </a:moveTo>
                <a:lnTo>
                  <a:pt x="18287999" y="9453714"/>
                </a:lnTo>
                <a:lnTo>
                  <a:pt x="18287999" y="10288582"/>
                </a:lnTo>
                <a:lnTo>
                  <a:pt x="16245979" y="10288582"/>
                </a:lnTo>
                <a:close/>
                <a:moveTo>
                  <a:pt x="13450646" y="9453714"/>
                </a:moveTo>
                <a:lnTo>
                  <a:pt x="15935622" y="9453714"/>
                </a:lnTo>
                <a:lnTo>
                  <a:pt x="15935622" y="10288582"/>
                </a:lnTo>
                <a:lnTo>
                  <a:pt x="13450646" y="10288582"/>
                </a:lnTo>
                <a:close/>
                <a:moveTo>
                  <a:pt x="2352380" y="9453714"/>
                </a:moveTo>
                <a:lnTo>
                  <a:pt x="4837357" y="9453714"/>
                </a:lnTo>
                <a:lnTo>
                  <a:pt x="4837357" y="10288582"/>
                </a:lnTo>
                <a:lnTo>
                  <a:pt x="2352380" y="10288582"/>
                </a:lnTo>
                <a:close/>
                <a:moveTo>
                  <a:pt x="0" y="9453714"/>
                </a:moveTo>
                <a:lnTo>
                  <a:pt x="2052481" y="9453714"/>
                </a:lnTo>
                <a:lnTo>
                  <a:pt x="2052481" y="10288582"/>
                </a:lnTo>
                <a:lnTo>
                  <a:pt x="0" y="10288582"/>
                </a:lnTo>
                <a:close/>
                <a:moveTo>
                  <a:pt x="7901833" y="9384957"/>
                </a:moveTo>
                <a:lnTo>
                  <a:pt x="10391717" y="9384957"/>
                </a:lnTo>
                <a:lnTo>
                  <a:pt x="10391717" y="10288582"/>
                </a:lnTo>
                <a:lnTo>
                  <a:pt x="7901833" y="10288582"/>
                </a:lnTo>
                <a:close/>
                <a:moveTo>
                  <a:pt x="10676552" y="8058981"/>
                </a:moveTo>
                <a:lnTo>
                  <a:pt x="13166441" y="8058981"/>
                </a:lnTo>
                <a:lnTo>
                  <a:pt x="13166441" y="10288582"/>
                </a:lnTo>
                <a:lnTo>
                  <a:pt x="10676552" y="10288582"/>
                </a:lnTo>
                <a:close/>
                <a:moveTo>
                  <a:pt x="5127109" y="8058981"/>
                </a:moveTo>
                <a:lnTo>
                  <a:pt x="7616999" y="8058981"/>
                </a:lnTo>
                <a:lnTo>
                  <a:pt x="7616999" y="10288582"/>
                </a:lnTo>
                <a:lnTo>
                  <a:pt x="5127109" y="10288582"/>
                </a:lnTo>
                <a:close/>
                <a:moveTo>
                  <a:pt x="16241066" y="6678987"/>
                </a:moveTo>
                <a:lnTo>
                  <a:pt x="18287999" y="6678987"/>
                </a:lnTo>
                <a:lnTo>
                  <a:pt x="18287999" y="9168876"/>
                </a:lnTo>
                <a:lnTo>
                  <a:pt x="16241066" y="9168876"/>
                </a:lnTo>
                <a:close/>
                <a:moveTo>
                  <a:pt x="13445733" y="6678987"/>
                </a:moveTo>
                <a:lnTo>
                  <a:pt x="15935622" y="6678987"/>
                </a:lnTo>
                <a:lnTo>
                  <a:pt x="15935622" y="9168876"/>
                </a:lnTo>
                <a:lnTo>
                  <a:pt x="13445733" y="9168876"/>
                </a:lnTo>
                <a:close/>
                <a:moveTo>
                  <a:pt x="2347468" y="6678987"/>
                </a:moveTo>
                <a:lnTo>
                  <a:pt x="4837357" y="6678987"/>
                </a:lnTo>
                <a:lnTo>
                  <a:pt x="4837357" y="9168876"/>
                </a:lnTo>
                <a:lnTo>
                  <a:pt x="2347468" y="9168876"/>
                </a:lnTo>
                <a:close/>
                <a:moveTo>
                  <a:pt x="0" y="6678987"/>
                </a:moveTo>
                <a:lnTo>
                  <a:pt x="2052481" y="6678987"/>
                </a:lnTo>
                <a:lnTo>
                  <a:pt x="2052481" y="9168876"/>
                </a:lnTo>
                <a:lnTo>
                  <a:pt x="0" y="9168876"/>
                </a:lnTo>
                <a:close/>
                <a:moveTo>
                  <a:pt x="0" y="3899350"/>
                </a:moveTo>
                <a:lnTo>
                  <a:pt x="2052482" y="3899350"/>
                </a:lnTo>
                <a:lnTo>
                  <a:pt x="2052482" y="6384323"/>
                </a:lnTo>
                <a:lnTo>
                  <a:pt x="0" y="6384323"/>
                </a:lnTo>
                <a:close/>
                <a:moveTo>
                  <a:pt x="16245979" y="3899348"/>
                </a:moveTo>
                <a:lnTo>
                  <a:pt x="18287999" y="3899348"/>
                </a:lnTo>
                <a:lnTo>
                  <a:pt x="18287999" y="6384323"/>
                </a:lnTo>
                <a:lnTo>
                  <a:pt x="16245979" y="6384323"/>
                </a:lnTo>
                <a:close/>
                <a:moveTo>
                  <a:pt x="2347468" y="1124625"/>
                </a:moveTo>
                <a:lnTo>
                  <a:pt x="4837357" y="1124625"/>
                </a:lnTo>
                <a:lnTo>
                  <a:pt x="4837357" y="3614514"/>
                </a:lnTo>
                <a:lnTo>
                  <a:pt x="2347468" y="3614514"/>
                </a:lnTo>
                <a:close/>
                <a:moveTo>
                  <a:pt x="13445733" y="1124624"/>
                </a:moveTo>
                <a:lnTo>
                  <a:pt x="15935622" y="1124624"/>
                </a:lnTo>
                <a:lnTo>
                  <a:pt x="15935622" y="3614513"/>
                </a:lnTo>
                <a:lnTo>
                  <a:pt x="13445733" y="3614513"/>
                </a:lnTo>
                <a:close/>
                <a:moveTo>
                  <a:pt x="0" y="1124622"/>
                </a:moveTo>
                <a:lnTo>
                  <a:pt x="2052482" y="1124622"/>
                </a:lnTo>
                <a:lnTo>
                  <a:pt x="2052482" y="3614512"/>
                </a:lnTo>
                <a:lnTo>
                  <a:pt x="0" y="3614512"/>
                </a:lnTo>
                <a:close/>
                <a:moveTo>
                  <a:pt x="16241066" y="1124621"/>
                </a:moveTo>
                <a:lnTo>
                  <a:pt x="18287999" y="1124621"/>
                </a:lnTo>
                <a:lnTo>
                  <a:pt x="18287999" y="3614511"/>
                </a:lnTo>
                <a:lnTo>
                  <a:pt x="16241066" y="3614511"/>
                </a:lnTo>
                <a:close/>
                <a:moveTo>
                  <a:pt x="16241066" y="0"/>
                </a:moveTo>
                <a:lnTo>
                  <a:pt x="18287999" y="0"/>
                </a:lnTo>
                <a:lnTo>
                  <a:pt x="18287999" y="834869"/>
                </a:lnTo>
                <a:lnTo>
                  <a:pt x="16241066" y="834869"/>
                </a:lnTo>
                <a:close/>
                <a:moveTo>
                  <a:pt x="13445733" y="0"/>
                </a:moveTo>
                <a:lnTo>
                  <a:pt x="15935622" y="0"/>
                </a:lnTo>
                <a:lnTo>
                  <a:pt x="15935622" y="834872"/>
                </a:lnTo>
                <a:lnTo>
                  <a:pt x="13445733" y="834872"/>
                </a:lnTo>
                <a:close/>
                <a:moveTo>
                  <a:pt x="10676552" y="0"/>
                </a:moveTo>
                <a:lnTo>
                  <a:pt x="13166441" y="0"/>
                </a:lnTo>
                <a:lnTo>
                  <a:pt x="13166441" y="2224694"/>
                </a:lnTo>
                <a:lnTo>
                  <a:pt x="10676552" y="2224694"/>
                </a:lnTo>
                <a:close/>
                <a:moveTo>
                  <a:pt x="7901833" y="0"/>
                </a:moveTo>
                <a:lnTo>
                  <a:pt x="10391717" y="0"/>
                </a:lnTo>
                <a:lnTo>
                  <a:pt x="10391717" y="869253"/>
                </a:lnTo>
                <a:lnTo>
                  <a:pt x="7901833" y="869253"/>
                </a:lnTo>
                <a:close/>
                <a:moveTo>
                  <a:pt x="5127109" y="0"/>
                </a:moveTo>
                <a:lnTo>
                  <a:pt x="7616999" y="0"/>
                </a:lnTo>
                <a:lnTo>
                  <a:pt x="7616999" y="2224695"/>
                </a:lnTo>
                <a:lnTo>
                  <a:pt x="5127109" y="2224695"/>
                </a:lnTo>
                <a:close/>
                <a:moveTo>
                  <a:pt x="2347468" y="0"/>
                </a:moveTo>
                <a:lnTo>
                  <a:pt x="4837357" y="0"/>
                </a:lnTo>
                <a:lnTo>
                  <a:pt x="4837357" y="834872"/>
                </a:lnTo>
                <a:lnTo>
                  <a:pt x="2347468" y="834872"/>
                </a:lnTo>
                <a:close/>
                <a:moveTo>
                  <a:pt x="0" y="0"/>
                </a:moveTo>
                <a:lnTo>
                  <a:pt x="2052482" y="0"/>
                </a:lnTo>
                <a:lnTo>
                  <a:pt x="2052482" y="834871"/>
                </a:lnTo>
                <a:lnTo>
                  <a:pt x="0" y="834871"/>
                </a:lnTo>
                <a:close/>
              </a:path>
            </a:pathLst>
          </a:custGeom>
          <a:gradFill>
            <a:gsLst>
              <a:gs pos="10000">
                <a:srgbClr val="EEF0F6"/>
              </a:gs>
              <a:gs pos="90000">
                <a:schemeClr val="bg2"/>
              </a:gs>
            </a:gsLst>
            <a:lin ang="14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39D61F58-C10B-5CB8-2879-855138CDE8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5770783-8D58-DA7A-CA4A-371067F07FF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2AA38C3-3920-C2EB-7E69-8B04FB5CC6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735813D-1F1A-1ACA-F0F6-A6E3F7F4475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C30741A-F333-70D1-BECB-DDD3D180A4A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F59C2E7-49C1-6356-581C-8CB453ECC6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1D5084A2-4C0E-EE83-6E72-75F39CD170D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32BAF7D-11F2-5436-FBEA-E5C7FBA2773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E3C995C-5BB0-2FCB-19AD-A03D575382F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143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750" fill="hold"/>
                                        <p:tgtEl>
                                          <p:spTgt spid="1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520D382-4887-EBF6-D3E9-486DF39FAF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6078200" y="0"/>
            <a:ext cx="16078200" cy="10325100"/>
          </a:xfrm>
        </p:spPr>
      </p:pic>
      <p:sp>
        <p:nvSpPr>
          <p:cNvPr id="33" name="Полилиния 32"/>
          <p:cNvSpPr/>
          <p:nvPr/>
        </p:nvSpPr>
        <p:spPr>
          <a:xfrm>
            <a:off x="13655499" y="-251110"/>
            <a:ext cx="10707204" cy="10790809"/>
          </a:xfrm>
          <a:custGeom>
            <a:avLst/>
            <a:gdLst>
              <a:gd name="connsiteX0" fmla="*/ 211327 w 10707204"/>
              <a:gd name="connsiteY0" fmla="*/ 0 h 10790809"/>
              <a:gd name="connsiteX1" fmla="*/ 3396052 w 10707204"/>
              <a:gd name="connsiteY1" fmla="*/ 0 h 10790809"/>
              <a:gd name="connsiteX2" fmla="*/ 5320236 w 10707204"/>
              <a:gd name="connsiteY2" fmla="*/ 3338572 h 10790809"/>
              <a:gd name="connsiteX3" fmla="*/ 7166560 w 10707204"/>
              <a:gd name="connsiteY3" fmla="*/ 0 h 10790809"/>
              <a:gd name="connsiteX4" fmla="*/ 10451388 w 10707204"/>
              <a:gd name="connsiteY4" fmla="*/ 0 h 10790809"/>
              <a:gd name="connsiteX5" fmla="*/ 7081288 w 10707204"/>
              <a:gd name="connsiteY5" fmla="*/ 5497490 h 10790809"/>
              <a:gd name="connsiteX6" fmla="*/ 10707204 w 10707204"/>
              <a:gd name="connsiteY6" fmla="*/ 10790809 h 10790809"/>
              <a:gd name="connsiteX7" fmla="*/ 7377886 w 10707204"/>
              <a:gd name="connsiteY7" fmla="*/ 10790809 h 10790809"/>
              <a:gd name="connsiteX8" fmla="*/ 5305404 w 10707204"/>
              <a:gd name="connsiteY8" fmla="*/ 7414428 h 10790809"/>
              <a:gd name="connsiteX9" fmla="*/ 3255168 w 10707204"/>
              <a:gd name="connsiteY9" fmla="*/ 10790809 h 10790809"/>
              <a:gd name="connsiteX10" fmla="*/ 0 w 10707204"/>
              <a:gd name="connsiteY10" fmla="*/ 10790809 h 10790809"/>
              <a:gd name="connsiteX11" fmla="*/ 3529524 w 10707204"/>
              <a:gd name="connsiteY11" fmla="*/ 5270633 h 10790809"/>
              <a:gd name="connsiteX12" fmla="*/ 2100330 w 10707204"/>
              <a:gd name="connsiteY12" fmla="*/ 3000497 h 10790809"/>
              <a:gd name="connsiteX13" fmla="*/ 2750895 w 10707204"/>
              <a:gd name="connsiteY13" fmla="*/ 1939260 h 10790809"/>
              <a:gd name="connsiteX14" fmla="*/ 1432214 w 10707204"/>
              <a:gd name="connsiteY14" fmla="*/ 1939260 h 10790809"/>
              <a:gd name="connsiteX15" fmla="*/ 211327 w 10707204"/>
              <a:gd name="connsiteY15" fmla="*/ 0 h 1079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707204" h="10790809">
                <a:moveTo>
                  <a:pt x="211327" y="0"/>
                </a:moveTo>
                <a:lnTo>
                  <a:pt x="3396052" y="0"/>
                </a:lnTo>
                <a:lnTo>
                  <a:pt x="5320236" y="3338572"/>
                </a:lnTo>
                <a:lnTo>
                  <a:pt x="7166560" y="0"/>
                </a:lnTo>
                <a:lnTo>
                  <a:pt x="10451388" y="0"/>
                </a:lnTo>
                <a:lnTo>
                  <a:pt x="7081288" y="5497490"/>
                </a:lnTo>
                <a:lnTo>
                  <a:pt x="10707204" y="10790809"/>
                </a:lnTo>
                <a:lnTo>
                  <a:pt x="7377886" y="10790809"/>
                </a:lnTo>
                <a:lnTo>
                  <a:pt x="5305404" y="7414428"/>
                </a:lnTo>
                <a:lnTo>
                  <a:pt x="3255168" y="10790809"/>
                </a:lnTo>
                <a:lnTo>
                  <a:pt x="0" y="10790809"/>
                </a:lnTo>
                <a:lnTo>
                  <a:pt x="3529524" y="5270633"/>
                </a:lnTo>
                <a:lnTo>
                  <a:pt x="2100330" y="3000497"/>
                </a:lnTo>
                <a:lnTo>
                  <a:pt x="2750895" y="1939260"/>
                </a:lnTo>
                <a:lnTo>
                  <a:pt x="1432214" y="1939260"/>
                </a:lnTo>
                <a:lnTo>
                  <a:pt x="211327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Полилиния 33"/>
          <p:cNvSpPr/>
          <p:nvPr/>
        </p:nvSpPr>
        <p:spPr>
          <a:xfrm>
            <a:off x="14339455" y="-251110"/>
            <a:ext cx="11543561" cy="10790809"/>
          </a:xfrm>
          <a:custGeom>
            <a:avLst/>
            <a:gdLst>
              <a:gd name="connsiteX0" fmla="*/ 211327 w 11543561"/>
              <a:gd name="connsiteY0" fmla="*/ 0 h 10790809"/>
              <a:gd name="connsiteX1" fmla="*/ 1047683 w 11543561"/>
              <a:gd name="connsiteY1" fmla="*/ 0 h 10790809"/>
              <a:gd name="connsiteX2" fmla="*/ 3396053 w 11543561"/>
              <a:gd name="connsiteY2" fmla="*/ 0 h 10790809"/>
              <a:gd name="connsiteX3" fmla="*/ 4232409 w 11543561"/>
              <a:gd name="connsiteY3" fmla="*/ 0 h 10790809"/>
              <a:gd name="connsiteX4" fmla="*/ 5729777 w 11543561"/>
              <a:gd name="connsiteY4" fmla="*/ 2598026 h 10790809"/>
              <a:gd name="connsiteX5" fmla="*/ 7166561 w 11543561"/>
              <a:gd name="connsiteY5" fmla="*/ 0 h 10790809"/>
              <a:gd name="connsiteX6" fmla="*/ 8002917 w 11543561"/>
              <a:gd name="connsiteY6" fmla="*/ 0 h 10790809"/>
              <a:gd name="connsiteX7" fmla="*/ 10451389 w 11543561"/>
              <a:gd name="connsiteY7" fmla="*/ 0 h 10790809"/>
              <a:gd name="connsiteX8" fmla="*/ 11287745 w 11543561"/>
              <a:gd name="connsiteY8" fmla="*/ 0 h 10790809"/>
              <a:gd name="connsiteX9" fmla="*/ 7917645 w 11543561"/>
              <a:gd name="connsiteY9" fmla="*/ 5497490 h 10790809"/>
              <a:gd name="connsiteX10" fmla="*/ 11543561 w 11543561"/>
              <a:gd name="connsiteY10" fmla="*/ 10790809 h 10790809"/>
              <a:gd name="connsiteX11" fmla="*/ 10707205 w 11543561"/>
              <a:gd name="connsiteY11" fmla="*/ 10790809 h 10790809"/>
              <a:gd name="connsiteX12" fmla="*/ 8214241 w 11543561"/>
              <a:gd name="connsiteY12" fmla="*/ 10790809 h 10790809"/>
              <a:gd name="connsiteX13" fmla="*/ 7377885 w 11543561"/>
              <a:gd name="connsiteY13" fmla="*/ 10790809 h 10790809"/>
              <a:gd name="connsiteX14" fmla="*/ 5725837 w 11543561"/>
              <a:gd name="connsiteY14" fmla="*/ 8099378 h 10790809"/>
              <a:gd name="connsiteX15" fmla="*/ 4091525 w 11543561"/>
              <a:gd name="connsiteY15" fmla="*/ 10790809 h 10790809"/>
              <a:gd name="connsiteX16" fmla="*/ 3255169 w 11543561"/>
              <a:gd name="connsiteY16" fmla="*/ 10790809 h 10790809"/>
              <a:gd name="connsiteX17" fmla="*/ 836356 w 11543561"/>
              <a:gd name="connsiteY17" fmla="*/ 10790809 h 10790809"/>
              <a:gd name="connsiteX18" fmla="*/ 0 w 11543561"/>
              <a:gd name="connsiteY18" fmla="*/ 10790809 h 10790809"/>
              <a:gd name="connsiteX19" fmla="*/ 3529525 w 11543561"/>
              <a:gd name="connsiteY19" fmla="*/ 5270633 h 10790809"/>
              <a:gd name="connsiteX20" fmla="*/ 1753801 w 11543561"/>
              <a:gd name="connsiteY20" fmla="*/ 2450069 h 10790809"/>
              <a:gd name="connsiteX21" fmla="*/ 2066940 w 11543561"/>
              <a:gd name="connsiteY21" fmla="*/ 1939260 h 10790809"/>
              <a:gd name="connsiteX22" fmla="*/ 1432214 w 11543561"/>
              <a:gd name="connsiteY22" fmla="*/ 1939260 h 10790809"/>
              <a:gd name="connsiteX23" fmla="*/ 211327 w 11543561"/>
              <a:gd name="connsiteY23" fmla="*/ 0 h 1079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43561" h="10790809">
                <a:moveTo>
                  <a:pt x="211327" y="0"/>
                </a:moveTo>
                <a:lnTo>
                  <a:pt x="1047683" y="0"/>
                </a:lnTo>
                <a:lnTo>
                  <a:pt x="3396053" y="0"/>
                </a:lnTo>
                <a:lnTo>
                  <a:pt x="4232409" y="0"/>
                </a:lnTo>
                <a:lnTo>
                  <a:pt x="5729777" y="2598026"/>
                </a:lnTo>
                <a:lnTo>
                  <a:pt x="7166561" y="0"/>
                </a:lnTo>
                <a:lnTo>
                  <a:pt x="8002917" y="0"/>
                </a:lnTo>
                <a:lnTo>
                  <a:pt x="10451389" y="0"/>
                </a:lnTo>
                <a:lnTo>
                  <a:pt x="11287745" y="0"/>
                </a:lnTo>
                <a:lnTo>
                  <a:pt x="7917645" y="5497490"/>
                </a:lnTo>
                <a:lnTo>
                  <a:pt x="11543561" y="10790809"/>
                </a:lnTo>
                <a:lnTo>
                  <a:pt x="10707205" y="10790809"/>
                </a:lnTo>
                <a:lnTo>
                  <a:pt x="8214241" y="10790809"/>
                </a:lnTo>
                <a:lnTo>
                  <a:pt x="7377885" y="10790809"/>
                </a:lnTo>
                <a:lnTo>
                  <a:pt x="5725837" y="8099378"/>
                </a:lnTo>
                <a:lnTo>
                  <a:pt x="4091525" y="10790809"/>
                </a:lnTo>
                <a:lnTo>
                  <a:pt x="3255169" y="10790809"/>
                </a:lnTo>
                <a:lnTo>
                  <a:pt x="836356" y="10790809"/>
                </a:lnTo>
                <a:lnTo>
                  <a:pt x="0" y="10790809"/>
                </a:lnTo>
                <a:lnTo>
                  <a:pt x="3529525" y="5270633"/>
                </a:lnTo>
                <a:lnTo>
                  <a:pt x="1753801" y="2450069"/>
                </a:lnTo>
                <a:lnTo>
                  <a:pt x="2066940" y="1939260"/>
                </a:lnTo>
                <a:lnTo>
                  <a:pt x="1432214" y="1939260"/>
                </a:lnTo>
                <a:lnTo>
                  <a:pt x="21132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61261" y="198886"/>
            <a:ext cx="133329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7000" b="1" dirty="0">
                <a:latin typeface="Shabnam" panose="020B0603030804020204" pitchFamily="34" charset="-78"/>
                <a:ea typeface="Roboto Black" panose="02000000000000000000" pitchFamily="2" charset="0"/>
                <a:cs typeface="Shabnam" panose="020B0603030804020204" pitchFamily="34" charset="-78"/>
              </a:rPr>
              <a:t>تیتر عنوان خود ار وارد نمایید</a:t>
            </a:r>
            <a:endParaRPr lang="ru-RU" sz="7000" b="1" dirty="0">
              <a:latin typeface="Roboto Black" panose="02000000000000000000" pitchFamily="2" charset="0"/>
              <a:ea typeface="Roboto Black" panose="02000000000000000000" pitchFamily="2" charset="0"/>
              <a:cs typeface="Shabnam" panose="020B0603030804020204" pitchFamily="34" charset="-78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554125" y="9160625"/>
            <a:ext cx="7601728" cy="224137"/>
            <a:chOff x="938880" y="9388955"/>
            <a:chExt cx="5142105" cy="151615"/>
          </a:xfrm>
          <a:solidFill>
            <a:schemeClr val="bg1"/>
          </a:solidFill>
        </p:grpSpPr>
        <p:sp>
          <p:nvSpPr>
            <p:cNvPr id="40" name="Shape 2819"/>
            <p:cNvSpPr/>
            <p:nvPr/>
          </p:nvSpPr>
          <p:spPr>
            <a:xfrm>
              <a:off x="3744092" y="9411434"/>
              <a:ext cx="131113" cy="106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5" extrusionOk="0">
                  <a:moveTo>
                    <a:pt x="14735" y="0"/>
                  </a:moveTo>
                  <a:cubicBezTo>
                    <a:pt x="16497" y="0"/>
                    <a:pt x="17287" y="960"/>
                    <a:pt x="18293" y="1876"/>
                  </a:cubicBezTo>
                  <a:cubicBezTo>
                    <a:pt x="19048" y="1876"/>
                    <a:pt x="20055" y="1265"/>
                    <a:pt x="20558" y="960"/>
                  </a:cubicBezTo>
                  <a:cubicBezTo>
                    <a:pt x="20845" y="655"/>
                    <a:pt x="20845" y="655"/>
                    <a:pt x="21097" y="655"/>
                  </a:cubicBezTo>
                  <a:cubicBezTo>
                    <a:pt x="20845" y="1571"/>
                    <a:pt x="20306" y="2487"/>
                    <a:pt x="19551" y="3098"/>
                  </a:cubicBezTo>
                  <a:cubicBezTo>
                    <a:pt x="19551" y="3098"/>
                    <a:pt x="19300" y="3403"/>
                    <a:pt x="19048" y="3403"/>
                  </a:cubicBezTo>
                  <a:cubicBezTo>
                    <a:pt x="20055" y="3403"/>
                    <a:pt x="20845" y="2793"/>
                    <a:pt x="21600" y="2793"/>
                  </a:cubicBezTo>
                  <a:cubicBezTo>
                    <a:pt x="21348" y="3403"/>
                    <a:pt x="20845" y="4320"/>
                    <a:pt x="20055" y="4625"/>
                  </a:cubicBezTo>
                  <a:cubicBezTo>
                    <a:pt x="19803" y="4931"/>
                    <a:pt x="19803" y="5280"/>
                    <a:pt x="19551" y="5585"/>
                  </a:cubicBezTo>
                  <a:cubicBezTo>
                    <a:pt x="19551" y="6807"/>
                    <a:pt x="19551" y="7724"/>
                    <a:pt x="19300" y="8945"/>
                  </a:cubicBezTo>
                  <a:cubicBezTo>
                    <a:pt x="18042" y="14836"/>
                    <a:pt x="15239" y="19156"/>
                    <a:pt x="10674" y="20989"/>
                  </a:cubicBezTo>
                  <a:cubicBezTo>
                    <a:pt x="8877" y="21600"/>
                    <a:pt x="6110" y="21600"/>
                    <a:pt x="4313" y="21294"/>
                  </a:cubicBezTo>
                  <a:cubicBezTo>
                    <a:pt x="3306" y="20989"/>
                    <a:pt x="2552" y="20684"/>
                    <a:pt x="1509" y="20073"/>
                  </a:cubicBezTo>
                  <a:cubicBezTo>
                    <a:pt x="1258" y="19767"/>
                    <a:pt x="755" y="19767"/>
                    <a:pt x="503" y="19462"/>
                  </a:cubicBezTo>
                  <a:cubicBezTo>
                    <a:pt x="252" y="19156"/>
                    <a:pt x="252" y="19156"/>
                    <a:pt x="0" y="19156"/>
                  </a:cubicBezTo>
                  <a:cubicBezTo>
                    <a:pt x="503" y="19156"/>
                    <a:pt x="1006" y="19156"/>
                    <a:pt x="1509" y="19156"/>
                  </a:cubicBezTo>
                  <a:cubicBezTo>
                    <a:pt x="1797" y="19156"/>
                    <a:pt x="2300" y="19156"/>
                    <a:pt x="2803" y="18851"/>
                  </a:cubicBezTo>
                  <a:cubicBezTo>
                    <a:pt x="3810" y="18502"/>
                    <a:pt x="4564" y="18196"/>
                    <a:pt x="5319" y="17891"/>
                  </a:cubicBezTo>
                  <a:cubicBezTo>
                    <a:pt x="5858" y="17585"/>
                    <a:pt x="6361" y="17280"/>
                    <a:pt x="6613" y="16669"/>
                  </a:cubicBezTo>
                  <a:cubicBezTo>
                    <a:pt x="6110" y="16669"/>
                    <a:pt x="5607" y="16669"/>
                    <a:pt x="5319" y="16669"/>
                  </a:cubicBezTo>
                  <a:cubicBezTo>
                    <a:pt x="3810" y="16058"/>
                    <a:pt x="3055" y="14836"/>
                    <a:pt x="2552" y="12960"/>
                  </a:cubicBezTo>
                  <a:cubicBezTo>
                    <a:pt x="2803" y="13265"/>
                    <a:pt x="4061" y="13265"/>
                    <a:pt x="4313" y="12960"/>
                  </a:cubicBezTo>
                  <a:cubicBezTo>
                    <a:pt x="3810" y="12960"/>
                    <a:pt x="3306" y="12655"/>
                    <a:pt x="3055" y="12349"/>
                  </a:cubicBezTo>
                  <a:cubicBezTo>
                    <a:pt x="1797" y="11433"/>
                    <a:pt x="755" y="9905"/>
                    <a:pt x="755" y="7724"/>
                  </a:cubicBezTo>
                  <a:cubicBezTo>
                    <a:pt x="1006" y="7724"/>
                    <a:pt x="1258" y="7724"/>
                    <a:pt x="1258" y="8029"/>
                  </a:cubicBezTo>
                  <a:cubicBezTo>
                    <a:pt x="1509" y="8029"/>
                    <a:pt x="1797" y="8029"/>
                    <a:pt x="2300" y="8334"/>
                  </a:cubicBezTo>
                  <a:lnTo>
                    <a:pt x="2803" y="8334"/>
                  </a:lnTo>
                  <a:cubicBezTo>
                    <a:pt x="2552" y="8029"/>
                    <a:pt x="2300" y="7724"/>
                    <a:pt x="2049" y="7418"/>
                  </a:cubicBezTo>
                  <a:cubicBezTo>
                    <a:pt x="1258" y="6196"/>
                    <a:pt x="503" y="4625"/>
                    <a:pt x="1006" y="2487"/>
                  </a:cubicBezTo>
                  <a:cubicBezTo>
                    <a:pt x="1006" y="1876"/>
                    <a:pt x="1258" y="1571"/>
                    <a:pt x="1509" y="1265"/>
                  </a:cubicBezTo>
                  <a:cubicBezTo>
                    <a:pt x="1509" y="1265"/>
                    <a:pt x="1797" y="1571"/>
                    <a:pt x="2049" y="1571"/>
                  </a:cubicBezTo>
                  <a:cubicBezTo>
                    <a:pt x="2300" y="2182"/>
                    <a:pt x="2803" y="2793"/>
                    <a:pt x="3306" y="3098"/>
                  </a:cubicBezTo>
                  <a:cubicBezTo>
                    <a:pt x="4816" y="4625"/>
                    <a:pt x="6361" y="5585"/>
                    <a:pt x="8626" y="6502"/>
                  </a:cubicBezTo>
                  <a:cubicBezTo>
                    <a:pt x="9380" y="6502"/>
                    <a:pt x="9919" y="6807"/>
                    <a:pt x="10674" y="6807"/>
                  </a:cubicBezTo>
                  <a:cubicBezTo>
                    <a:pt x="10423" y="5891"/>
                    <a:pt x="10423" y="4931"/>
                    <a:pt x="10674" y="4320"/>
                  </a:cubicBezTo>
                  <a:cubicBezTo>
                    <a:pt x="11177" y="2487"/>
                    <a:pt x="11932" y="1265"/>
                    <a:pt x="13226" y="655"/>
                  </a:cubicBezTo>
                  <a:cubicBezTo>
                    <a:pt x="13477" y="349"/>
                    <a:pt x="13981" y="349"/>
                    <a:pt x="14232" y="349"/>
                  </a:cubicBezTo>
                  <a:cubicBezTo>
                    <a:pt x="14484" y="349"/>
                    <a:pt x="14484" y="0"/>
                    <a:pt x="14735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1" name="Shape 2827"/>
            <p:cNvSpPr/>
            <p:nvPr/>
          </p:nvSpPr>
          <p:spPr>
            <a:xfrm>
              <a:off x="3178994" y="9402545"/>
              <a:ext cx="132072" cy="124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4" y="21600"/>
                  </a:moveTo>
                  <a:cubicBezTo>
                    <a:pt x="16804" y="13872"/>
                    <a:pt x="16804" y="13872"/>
                    <a:pt x="16804" y="13872"/>
                  </a:cubicBezTo>
                  <a:cubicBezTo>
                    <a:pt x="16804" y="12251"/>
                    <a:pt x="16307" y="10668"/>
                    <a:pt x="14566" y="10668"/>
                  </a:cubicBezTo>
                  <a:cubicBezTo>
                    <a:pt x="12789" y="10668"/>
                    <a:pt x="12044" y="12251"/>
                    <a:pt x="12044" y="13872"/>
                  </a:cubicBezTo>
                  <a:cubicBezTo>
                    <a:pt x="12044" y="21600"/>
                    <a:pt x="12044" y="21600"/>
                    <a:pt x="12044" y="21600"/>
                  </a:cubicBezTo>
                  <a:cubicBezTo>
                    <a:pt x="7283" y="21600"/>
                    <a:pt x="7283" y="21600"/>
                    <a:pt x="7283" y="21600"/>
                  </a:cubicBezTo>
                  <a:cubicBezTo>
                    <a:pt x="7283" y="7200"/>
                    <a:pt x="7283" y="7200"/>
                    <a:pt x="7283" y="7200"/>
                  </a:cubicBezTo>
                  <a:cubicBezTo>
                    <a:pt x="12044" y="7200"/>
                    <a:pt x="12044" y="7200"/>
                    <a:pt x="12044" y="7200"/>
                  </a:cubicBezTo>
                  <a:cubicBezTo>
                    <a:pt x="12044" y="9047"/>
                    <a:pt x="12044" y="9047"/>
                    <a:pt x="12044" y="9047"/>
                  </a:cubicBezTo>
                  <a:cubicBezTo>
                    <a:pt x="13322" y="7464"/>
                    <a:pt x="14317" y="6672"/>
                    <a:pt x="16307" y="6672"/>
                  </a:cubicBezTo>
                  <a:cubicBezTo>
                    <a:pt x="18332" y="6672"/>
                    <a:pt x="21600" y="7728"/>
                    <a:pt x="21600" y="13608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16804" y="21600"/>
                  </a:lnTo>
                  <a:close/>
                  <a:moveTo>
                    <a:pt x="2771" y="5051"/>
                  </a:moveTo>
                  <a:cubicBezTo>
                    <a:pt x="1243" y="5051"/>
                    <a:pt x="0" y="3996"/>
                    <a:pt x="0" y="2676"/>
                  </a:cubicBezTo>
                  <a:cubicBezTo>
                    <a:pt x="0" y="1055"/>
                    <a:pt x="1243" y="0"/>
                    <a:pt x="2771" y="0"/>
                  </a:cubicBezTo>
                  <a:cubicBezTo>
                    <a:pt x="4263" y="0"/>
                    <a:pt x="5506" y="1055"/>
                    <a:pt x="5506" y="2676"/>
                  </a:cubicBezTo>
                  <a:cubicBezTo>
                    <a:pt x="5506" y="3996"/>
                    <a:pt x="4263" y="5051"/>
                    <a:pt x="2771" y="5051"/>
                  </a:cubicBezTo>
                  <a:close/>
                  <a:moveTo>
                    <a:pt x="5009" y="21600"/>
                  </a:moveTo>
                  <a:cubicBezTo>
                    <a:pt x="249" y="21600"/>
                    <a:pt x="249" y="21600"/>
                    <a:pt x="249" y="21600"/>
                  </a:cubicBezTo>
                  <a:cubicBezTo>
                    <a:pt x="249" y="7200"/>
                    <a:pt x="249" y="7200"/>
                    <a:pt x="249" y="7200"/>
                  </a:cubicBezTo>
                  <a:cubicBezTo>
                    <a:pt x="5009" y="7200"/>
                    <a:pt x="5009" y="7200"/>
                    <a:pt x="5009" y="7200"/>
                  </a:cubicBezTo>
                  <a:lnTo>
                    <a:pt x="5009" y="21600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2" name="Shape 2829"/>
            <p:cNvSpPr/>
            <p:nvPr/>
          </p:nvSpPr>
          <p:spPr>
            <a:xfrm>
              <a:off x="1459707" y="9411044"/>
              <a:ext cx="157190" cy="107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24" y="0"/>
                  </a:moveTo>
                  <a:cubicBezTo>
                    <a:pt x="11196" y="0"/>
                    <a:pt x="11196" y="0"/>
                    <a:pt x="11196" y="0"/>
                  </a:cubicBezTo>
                  <a:cubicBezTo>
                    <a:pt x="3816" y="0"/>
                    <a:pt x="3816" y="0"/>
                    <a:pt x="3816" y="0"/>
                  </a:cubicBezTo>
                  <a:cubicBezTo>
                    <a:pt x="2016" y="0"/>
                    <a:pt x="0" y="1844"/>
                    <a:pt x="0" y="4478"/>
                  </a:cubicBezTo>
                  <a:cubicBezTo>
                    <a:pt x="0" y="17491"/>
                    <a:pt x="0" y="17491"/>
                    <a:pt x="0" y="17491"/>
                  </a:cubicBezTo>
                  <a:cubicBezTo>
                    <a:pt x="0" y="20072"/>
                    <a:pt x="2016" y="21600"/>
                    <a:pt x="3816" y="21600"/>
                  </a:cubicBezTo>
                  <a:cubicBezTo>
                    <a:pt x="11448" y="21600"/>
                    <a:pt x="11448" y="21600"/>
                    <a:pt x="11448" y="21600"/>
                  </a:cubicBezTo>
                  <a:cubicBezTo>
                    <a:pt x="18324" y="21600"/>
                    <a:pt x="18324" y="21600"/>
                    <a:pt x="18324" y="21600"/>
                  </a:cubicBezTo>
                  <a:cubicBezTo>
                    <a:pt x="20088" y="21600"/>
                    <a:pt x="21600" y="20072"/>
                    <a:pt x="21600" y="17491"/>
                  </a:cubicBezTo>
                  <a:cubicBezTo>
                    <a:pt x="21600" y="4478"/>
                    <a:pt x="21600" y="4478"/>
                    <a:pt x="21600" y="4478"/>
                  </a:cubicBezTo>
                  <a:cubicBezTo>
                    <a:pt x="21600" y="1844"/>
                    <a:pt x="20088" y="0"/>
                    <a:pt x="18324" y="0"/>
                  </a:cubicBezTo>
                  <a:close/>
                  <a:moveTo>
                    <a:pt x="9396" y="16016"/>
                  </a:moveTo>
                  <a:cubicBezTo>
                    <a:pt x="9396" y="5953"/>
                    <a:pt x="9396" y="5953"/>
                    <a:pt x="9396" y="5953"/>
                  </a:cubicBezTo>
                  <a:cubicBezTo>
                    <a:pt x="14004" y="10800"/>
                    <a:pt x="14004" y="10800"/>
                    <a:pt x="14004" y="108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3" name="Shape 2830"/>
            <p:cNvSpPr/>
            <p:nvPr/>
          </p:nvSpPr>
          <p:spPr>
            <a:xfrm>
              <a:off x="5949954" y="9407511"/>
              <a:ext cx="131031" cy="11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5" h="18722" extrusionOk="0">
                  <a:moveTo>
                    <a:pt x="17665" y="11150"/>
                  </a:moveTo>
                  <a:cubicBezTo>
                    <a:pt x="16440" y="12929"/>
                    <a:pt x="14773" y="15171"/>
                    <a:pt x="13310" y="16452"/>
                  </a:cubicBezTo>
                  <a:cubicBezTo>
                    <a:pt x="12120" y="17449"/>
                    <a:pt x="10215" y="18943"/>
                    <a:pt x="8752" y="18694"/>
                  </a:cubicBezTo>
                  <a:cubicBezTo>
                    <a:pt x="4671" y="17947"/>
                    <a:pt x="5385" y="7627"/>
                    <a:pt x="2732" y="5385"/>
                  </a:cubicBezTo>
                  <a:cubicBezTo>
                    <a:pt x="1541" y="5136"/>
                    <a:pt x="827" y="6880"/>
                    <a:pt x="350" y="5883"/>
                  </a:cubicBezTo>
                  <a:cubicBezTo>
                    <a:pt x="-840" y="4887"/>
                    <a:pt x="1303" y="3357"/>
                    <a:pt x="2255" y="2360"/>
                  </a:cubicBezTo>
                  <a:cubicBezTo>
                    <a:pt x="3718" y="1115"/>
                    <a:pt x="5147" y="-415"/>
                    <a:pt x="7086" y="332"/>
                  </a:cubicBezTo>
                  <a:cubicBezTo>
                    <a:pt x="10453" y="1613"/>
                    <a:pt x="8038" y="10153"/>
                    <a:pt x="11167" y="11933"/>
                  </a:cubicBezTo>
                  <a:cubicBezTo>
                    <a:pt x="12834" y="10652"/>
                    <a:pt x="14773" y="8161"/>
                    <a:pt x="14297" y="5385"/>
                  </a:cubicBezTo>
                  <a:cubicBezTo>
                    <a:pt x="14059" y="4353"/>
                    <a:pt x="12358" y="4602"/>
                    <a:pt x="11644" y="4887"/>
                  </a:cubicBezTo>
                  <a:cubicBezTo>
                    <a:pt x="11644" y="581"/>
                    <a:pt x="19808" y="-2657"/>
                    <a:pt x="20522" y="3108"/>
                  </a:cubicBezTo>
                  <a:cubicBezTo>
                    <a:pt x="20760" y="6880"/>
                    <a:pt x="17665" y="11150"/>
                    <a:pt x="17665" y="1115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4" name="Shape 2831"/>
            <p:cNvSpPr/>
            <p:nvPr/>
          </p:nvSpPr>
          <p:spPr>
            <a:xfrm>
              <a:off x="5414176" y="9396747"/>
              <a:ext cx="158124" cy="136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88" y="5358"/>
                  </a:moveTo>
                  <a:cubicBezTo>
                    <a:pt x="18288" y="9209"/>
                    <a:pt x="18288" y="9209"/>
                    <a:pt x="18288" y="9209"/>
                  </a:cubicBezTo>
                  <a:cubicBezTo>
                    <a:pt x="17028" y="9209"/>
                    <a:pt x="17028" y="9209"/>
                    <a:pt x="17028" y="9209"/>
                  </a:cubicBezTo>
                  <a:cubicBezTo>
                    <a:pt x="17028" y="5358"/>
                    <a:pt x="17028" y="5358"/>
                    <a:pt x="17028" y="5358"/>
                  </a:cubicBezTo>
                  <a:cubicBezTo>
                    <a:pt x="13464" y="5358"/>
                    <a:pt x="13464" y="5358"/>
                    <a:pt x="13464" y="5358"/>
                  </a:cubicBezTo>
                  <a:cubicBezTo>
                    <a:pt x="13464" y="3851"/>
                    <a:pt x="13464" y="3851"/>
                    <a:pt x="13464" y="3851"/>
                  </a:cubicBezTo>
                  <a:cubicBezTo>
                    <a:pt x="17028" y="3851"/>
                    <a:pt x="17028" y="3851"/>
                    <a:pt x="17028" y="3851"/>
                  </a:cubicBezTo>
                  <a:cubicBezTo>
                    <a:pt x="17028" y="0"/>
                    <a:pt x="17028" y="0"/>
                    <a:pt x="17028" y="0"/>
                  </a:cubicBezTo>
                  <a:cubicBezTo>
                    <a:pt x="18288" y="0"/>
                    <a:pt x="18288" y="0"/>
                    <a:pt x="18288" y="0"/>
                  </a:cubicBezTo>
                  <a:cubicBezTo>
                    <a:pt x="18288" y="3851"/>
                    <a:pt x="18288" y="3851"/>
                    <a:pt x="18288" y="3851"/>
                  </a:cubicBezTo>
                  <a:cubicBezTo>
                    <a:pt x="21600" y="3851"/>
                    <a:pt x="21600" y="3851"/>
                    <a:pt x="21600" y="3851"/>
                  </a:cubicBezTo>
                  <a:cubicBezTo>
                    <a:pt x="21600" y="5358"/>
                    <a:pt x="21600" y="5358"/>
                    <a:pt x="21600" y="5358"/>
                  </a:cubicBezTo>
                  <a:lnTo>
                    <a:pt x="18288" y="5358"/>
                  </a:lnTo>
                  <a:close/>
                  <a:moveTo>
                    <a:pt x="8892" y="1507"/>
                  </a:moveTo>
                  <a:cubicBezTo>
                    <a:pt x="10152" y="2386"/>
                    <a:pt x="10944" y="3558"/>
                    <a:pt x="10944" y="5358"/>
                  </a:cubicBezTo>
                  <a:cubicBezTo>
                    <a:pt x="10944" y="6530"/>
                    <a:pt x="10152" y="7702"/>
                    <a:pt x="9144" y="8581"/>
                  </a:cubicBezTo>
                  <a:cubicBezTo>
                    <a:pt x="8136" y="9502"/>
                    <a:pt x="8136" y="9795"/>
                    <a:pt x="8136" y="10381"/>
                  </a:cubicBezTo>
                  <a:cubicBezTo>
                    <a:pt x="8136" y="10967"/>
                    <a:pt x="9144" y="12140"/>
                    <a:pt x="9648" y="12433"/>
                  </a:cubicBezTo>
                  <a:cubicBezTo>
                    <a:pt x="11196" y="13647"/>
                    <a:pt x="11448" y="14819"/>
                    <a:pt x="11448" y="16577"/>
                  </a:cubicBezTo>
                  <a:cubicBezTo>
                    <a:pt x="11448" y="18963"/>
                    <a:pt x="9648" y="21600"/>
                    <a:pt x="5832" y="21600"/>
                  </a:cubicBezTo>
                  <a:cubicBezTo>
                    <a:pt x="2772" y="21600"/>
                    <a:pt x="0" y="19842"/>
                    <a:pt x="0" y="17456"/>
                  </a:cubicBezTo>
                  <a:cubicBezTo>
                    <a:pt x="0" y="15112"/>
                    <a:pt x="2520" y="12726"/>
                    <a:pt x="5580" y="12726"/>
                  </a:cubicBezTo>
                  <a:cubicBezTo>
                    <a:pt x="6084" y="12726"/>
                    <a:pt x="6336" y="12726"/>
                    <a:pt x="6588" y="12726"/>
                  </a:cubicBezTo>
                  <a:cubicBezTo>
                    <a:pt x="6336" y="12433"/>
                    <a:pt x="5832" y="11846"/>
                    <a:pt x="5832" y="10967"/>
                  </a:cubicBezTo>
                  <a:cubicBezTo>
                    <a:pt x="5832" y="10674"/>
                    <a:pt x="6084" y="10088"/>
                    <a:pt x="6084" y="9795"/>
                  </a:cubicBezTo>
                  <a:cubicBezTo>
                    <a:pt x="6084" y="9795"/>
                    <a:pt x="5832" y="9795"/>
                    <a:pt x="5580" y="9795"/>
                  </a:cubicBezTo>
                  <a:cubicBezTo>
                    <a:pt x="3024" y="9795"/>
                    <a:pt x="1260" y="7702"/>
                    <a:pt x="1260" y="5023"/>
                  </a:cubicBezTo>
                  <a:cubicBezTo>
                    <a:pt x="1260" y="2386"/>
                    <a:pt x="3816" y="0"/>
                    <a:pt x="6336" y="0"/>
                  </a:cubicBezTo>
                  <a:cubicBezTo>
                    <a:pt x="7632" y="0"/>
                    <a:pt x="11952" y="0"/>
                    <a:pt x="11952" y="0"/>
                  </a:cubicBezTo>
                  <a:cubicBezTo>
                    <a:pt x="10692" y="1507"/>
                    <a:pt x="10692" y="1507"/>
                    <a:pt x="10692" y="1507"/>
                  </a:cubicBezTo>
                  <a:lnTo>
                    <a:pt x="8892" y="1507"/>
                  </a:lnTo>
                  <a:close/>
                  <a:moveTo>
                    <a:pt x="6336" y="13647"/>
                  </a:moveTo>
                  <a:cubicBezTo>
                    <a:pt x="4068" y="13312"/>
                    <a:pt x="2016" y="15112"/>
                    <a:pt x="2016" y="16870"/>
                  </a:cubicBezTo>
                  <a:cubicBezTo>
                    <a:pt x="2016" y="18670"/>
                    <a:pt x="3816" y="20135"/>
                    <a:pt x="5832" y="20135"/>
                  </a:cubicBezTo>
                  <a:cubicBezTo>
                    <a:pt x="8892" y="20135"/>
                    <a:pt x="10152" y="18963"/>
                    <a:pt x="10152" y="16870"/>
                  </a:cubicBezTo>
                  <a:cubicBezTo>
                    <a:pt x="10152" y="16870"/>
                    <a:pt x="10152" y="16577"/>
                    <a:pt x="9900" y="16284"/>
                  </a:cubicBezTo>
                  <a:cubicBezTo>
                    <a:pt x="9648" y="15112"/>
                    <a:pt x="8892" y="14819"/>
                    <a:pt x="7632" y="13647"/>
                  </a:cubicBezTo>
                  <a:cubicBezTo>
                    <a:pt x="7344" y="13647"/>
                    <a:pt x="6840" y="13647"/>
                    <a:pt x="6336" y="13647"/>
                  </a:cubicBezTo>
                  <a:close/>
                  <a:moveTo>
                    <a:pt x="8892" y="5358"/>
                  </a:moveTo>
                  <a:cubicBezTo>
                    <a:pt x="8640" y="2972"/>
                    <a:pt x="7092" y="1214"/>
                    <a:pt x="5580" y="1214"/>
                  </a:cubicBezTo>
                  <a:cubicBezTo>
                    <a:pt x="4068" y="1214"/>
                    <a:pt x="3024" y="2972"/>
                    <a:pt x="3276" y="5023"/>
                  </a:cubicBezTo>
                  <a:cubicBezTo>
                    <a:pt x="3564" y="7409"/>
                    <a:pt x="5076" y="9209"/>
                    <a:pt x="6588" y="9209"/>
                  </a:cubicBezTo>
                  <a:cubicBezTo>
                    <a:pt x="7884" y="9209"/>
                    <a:pt x="9144" y="7409"/>
                    <a:pt x="8892" y="535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5" name="Shape 2833"/>
            <p:cNvSpPr/>
            <p:nvPr/>
          </p:nvSpPr>
          <p:spPr>
            <a:xfrm>
              <a:off x="938880" y="9399423"/>
              <a:ext cx="61136" cy="130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7" extrusionOk="0">
                  <a:moveTo>
                    <a:pt x="21600" y="16"/>
                  </a:moveTo>
                  <a:cubicBezTo>
                    <a:pt x="21600" y="1261"/>
                    <a:pt x="21600" y="3539"/>
                    <a:pt x="21600" y="3539"/>
                  </a:cubicBezTo>
                  <a:cubicBezTo>
                    <a:pt x="21600" y="3539"/>
                    <a:pt x="16257" y="3290"/>
                    <a:pt x="15112" y="4286"/>
                  </a:cubicBezTo>
                  <a:cubicBezTo>
                    <a:pt x="14044" y="4784"/>
                    <a:pt x="14578" y="6279"/>
                    <a:pt x="14578" y="7311"/>
                  </a:cubicBezTo>
                  <a:cubicBezTo>
                    <a:pt x="16791" y="7311"/>
                    <a:pt x="19463" y="7311"/>
                    <a:pt x="21600" y="7311"/>
                  </a:cubicBezTo>
                  <a:cubicBezTo>
                    <a:pt x="21066" y="8805"/>
                    <a:pt x="20531" y="9553"/>
                    <a:pt x="20531" y="10834"/>
                  </a:cubicBezTo>
                  <a:cubicBezTo>
                    <a:pt x="18394" y="10834"/>
                    <a:pt x="14578" y="10834"/>
                    <a:pt x="14578" y="10834"/>
                  </a:cubicBezTo>
                  <a:cubicBezTo>
                    <a:pt x="14578" y="21367"/>
                    <a:pt x="14578" y="21367"/>
                    <a:pt x="14578" y="21367"/>
                  </a:cubicBezTo>
                  <a:cubicBezTo>
                    <a:pt x="14578" y="21367"/>
                    <a:pt x="7632" y="21367"/>
                    <a:pt x="4350" y="21367"/>
                  </a:cubicBezTo>
                  <a:cubicBezTo>
                    <a:pt x="4350" y="18129"/>
                    <a:pt x="4350" y="14357"/>
                    <a:pt x="4350" y="10834"/>
                  </a:cubicBezTo>
                  <a:cubicBezTo>
                    <a:pt x="2748" y="10834"/>
                    <a:pt x="1679" y="10834"/>
                    <a:pt x="0" y="10834"/>
                  </a:cubicBezTo>
                  <a:cubicBezTo>
                    <a:pt x="0" y="9553"/>
                    <a:pt x="0" y="8557"/>
                    <a:pt x="0" y="7311"/>
                  </a:cubicBezTo>
                  <a:cubicBezTo>
                    <a:pt x="1679" y="7311"/>
                    <a:pt x="2748" y="7311"/>
                    <a:pt x="4350" y="7311"/>
                  </a:cubicBezTo>
                  <a:cubicBezTo>
                    <a:pt x="4885" y="5033"/>
                    <a:pt x="4885" y="2542"/>
                    <a:pt x="7632" y="1261"/>
                  </a:cubicBezTo>
                  <a:cubicBezTo>
                    <a:pt x="10304" y="-233"/>
                    <a:pt x="12975" y="16"/>
                    <a:pt x="21600" y="16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6" name="Shape 2834"/>
            <p:cNvSpPr/>
            <p:nvPr/>
          </p:nvSpPr>
          <p:spPr>
            <a:xfrm>
              <a:off x="4315173" y="9388955"/>
              <a:ext cx="152691" cy="1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6" y="0"/>
                  </a:moveTo>
                  <a:cubicBezTo>
                    <a:pt x="4816" y="0"/>
                    <a:pt x="0" y="4824"/>
                    <a:pt x="0" y="10944"/>
                  </a:cubicBezTo>
                  <a:cubicBezTo>
                    <a:pt x="0" y="15264"/>
                    <a:pt x="2803" y="19080"/>
                    <a:pt x="6613" y="20844"/>
                  </a:cubicBezTo>
                  <a:cubicBezTo>
                    <a:pt x="6613" y="20088"/>
                    <a:pt x="6613" y="19080"/>
                    <a:pt x="6865" y="18324"/>
                  </a:cubicBezTo>
                  <a:cubicBezTo>
                    <a:pt x="6865" y="17532"/>
                    <a:pt x="8122" y="12456"/>
                    <a:pt x="8122" y="12456"/>
                  </a:cubicBezTo>
                  <a:cubicBezTo>
                    <a:pt x="8122" y="12456"/>
                    <a:pt x="7871" y="11700"/>
                    <a:pt x="7871" y="10692"/>
                  </a:cubicBezTo>
                  <a:cubicBezTo>
                    <a:pt x="7871" y="9144"/>
                    <a:pt x="8626" y="7884"/>
                    <a:pt x="9919" y="7884"/>
                  </a:cubicBezTo>
                  <a:cubicBezTo>
                    <a:pt x="10926" y="7884"/>
                    <a:pt x="11429" y="8640"/>
                    <a:pt x="11429" y="9396"/>
                  </a:cubicBezTo>
                  <a:cubicBezTo>
                    <a:pt x="11429" y="10404"/>
                    <a:pt x="10674" y="11952"/>
                    <a:pt x="10423" y="13464"/>
                  </a:cubicBezTo>
                  <a:cubicBezTo>
                    <a:pt x="10171" y="14508"/>
                    <a:pt x="10926" y="15516"/>
                    <a:pt x="12184" y="15516"/>
                  </a:cubicBezTo>
                  <a:cubicBezTo>
                    <a:pt x="14232" y="15516"/>
                    <a:pt x="15490" y="12708"/>
                    <a:pt x="15490" y="9648"/>
                  </a:cubicBezTo>
                  <a:cubicBezTo>
                    <a:pt x="15490" y="7380"/>
                    <a:pt x="13981" y="5580"/>
                    <a:pt x="10926" y="5580"/>
                  </a:cubicBezTo>
                  <a:cubicBezTo>
                    <a:pt x="7619" y="5580"/>
                    <a:pt x="5571" y="7884"/>
                    <a:pt x="5571" y="10692"/>
                  </a:cubicBezTo>
                  <a:cubicBezTo>
                    <a:pt x="5571" y="11700"/>
                    <a:pt x="5822" y="12456"/>
                    <a:pt x="6325" y="12960"/>
                  </a:cubicBezTo>
                  <a:cubicBezTo>
                    <a:pt x="6613" y="12960"/>
                    <a:pt x="6613" y="13212"/>
                    <a:pt x="6613" y="13464"/>
                  </a:cubicBezTo>
                  <a:cubicBezTo>
                    <a:pt x="6613" y="13752"/>
                    <a:pt x="6325" y="14256"/>
                    <a:pt x="6325" y="14256"/>
                  </a:cubicBezTo>
                  <a:cubicBezTo>
                    <a:pt x="6325" y="14508"/>
                    <a:pt x="6074" y="14760"/>
                    <a:pt x="5822" y="14508"/>
                  </a:cubicBezTo>
                  <a:cubicBezTo>
                    <a:pt x="4313" y="14004"/>
                    <a:pt x="3558" y="12204"/>
                    <a:pt x="3558" y="10404"/>
                  </a:cubicBezTo>
                  <a:cubicBezTo>
                    <a:pt x="3558" y="7380"/>
                    <a:pt x="6074" y="3564"/>
                    <a:pt x="11429" y="3564"/>
                  </a:cubicBezTo>
                  <a:cubicBezTo>
                    <a:pt x="15490" y="3564"/>
                    <a:pt x="18293" y="6624"/>
                    <a:pt x="18293" y="9900"/>
                  </a:cubicBezTo>
                  <a:cubicBezTo>
                    <a:pt x="18293" y="14256"/>
                    <a:pt x="15742" y="17280"/>
                    <a:pt x="12435" y="17280"/>
                  </a:cubicBezTo>
                  <a:cubicBezTo>
                    <a:pt x="11177" y="17280"/>
                    <a:pt x="10171" y="16776"/>
                    <a:pt x="9668" y="16020"/>
                  </a:cubicBezTo>
                  <a:cubicBezTo>
                    <a:pt x="9668" y="16020"/>
                    <a:pt x="9129" y="18576"/>
                    <a:pt x="8877" y="19080"/>
                  </a:cubicBezTo>
                  <a:cubicBezTo>
                    <a:pt x="8626" y="19836"/>
                    <a:pt x="8374" y="20592"/>
                    <a:pt x="7871" y="21348"/>
                  </a:cubicBezTo>
                  <a:cubicBezTo>
                    <a:pt x="8877" y="21600"/>
                    <a:pt x="9919" y="21600"/>
                    <a:pt x="10926" y="21600"/>
                  </a:cubicBezTo>
                  <a:cubicBezTo>
                    <a:pt x="16748" y="21600"/>
                    <a:pt x="21600" y="16776"/>
                    <a:pt x="21600" y="10944"/>
                  </a:cubicBezTo>
                  <a:cubicBezTo>
                    <a:pt x="21600" y="4824"/>
                    <a:pt x="16748" y="0"/>
                    <a:pt x="10926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45719" rIns="45719" anchor="ctr"/>
            <a:lstStyle/>
            <a:p>
              <a:pPr>
                <a:defRPr>
                  <a:latin typeface="Roboto"/>
                  <a:ea typeface="Roboto"/>
                  <a:cs typeface="Roboto"/>
                  <a:sym typeface="Roboto"/>
                </a:defRPr>
              </a:pPr>
              <a:endParaRPr dirty="0">
                <a:solidFill>
                  <a:schemeClr val="bg2"/>
                </a:solidFill>
              </a:endParaRPr>
            </a:p>
          </p:txBody>
        </p:sp>
        <p:sp>
          <p:nvSpPr>
            <p:cNvPr id="47" name="Freeform: Shape 129"/>
            <p:cNvSpPr/>
            <p:nvPr/>
          </p:nvSpPr>
          <p:spPr>
            <a:xfrm>
              <a:off x="2620365" y="9401126"/>
              <a:ext cx="127265" cy="127273"/>
            </a:xfrm>
            <a:custGeom>
              <a:avLst/>
              <a:gdLst/>
              <a:ahLst/>
              <a:cxnLst/>
              <a:rect l="l" t="t" r="r" b="b"/>
              <a:pathLst>
                <a:path w="195962" h="195976">
                  <a:moveTo>
                    <a:pt x="97989" y="65323"/>
                  </a:moveTo>
                  <a:cubicBezTo>
                    <a:pt x="91921" y="65393"/>
                    <a:pt x="86433" y="66884"/>
                    <a:pt x="81524" y="69794"/>
                  </a:cubicBezTo>
                  <a:cubicBezTo>
                    <a:pt x="76615" y="72704"/>
                    <a:pt x="72705" y="76614"/>
                    <a:pt x="69794" y="81524"/>
                  </a:cubicBezTo>
                  <a:cubicBezTo>
                    <a:pt x="66884" y="86433"/>
                    <a:pt x="65394" y="91921"/>
                    <a:pt x="65324" y="97988"/>
                  </a:cubicBezTo>
                  <a:cubicBezTo>
                    <a:pt x="65394" y="104056"/>
                    <a:pt x="66884" y="109544"/>
                    <a:pt x="69794" y="114453"/>
                  </a:cubicBezTo>
                  <a:cubicBezTo>
                    <a:pt x="72705" y="119363"/>
                    <a:pt x="76615" y="123273"/>
                    <a:pt x="81524" y="126183"/>
                  </a:cubicBezTo>
                  <a:cubicBezTo>
                    <a:pt x="86433" y="129093"/>
                    <a:pt x="91921" y="130583"/>
                    <a:pt x="97989" y="130654"/>
                  </a:cubicBezTo>
                  <a:cubicBezTo>
                    <a:pt x="104056" y="130583"/>
                    <a:pt x="109544" y="129093"/>
                    <a:pt x="114454" y="126183"/>
                  </a:cubicBezTo>
                  <a:cubicBezTo>
                    <a:pt x="119363" y="123273"/>
                    <a:pt x="123273" y="119363"/>
                    <a:pt x="126183" y="114453"/>
                  </a:cubicBezTo>
                  <a:cubicBezTo>
                    <a:pt x="129094" y="109544"/>
                    <a:pt x="130584" y="104056"/>
                    <a:pt x="130654" y="97988"/>
                  </a:cubicBezTo>
                  <a:lnTo>
                    <a:pt x="130652" y="97989"/>
                  </a:lnTo>
                  <a:cubicBezTo>
                    <a:pt x="130582" y="91922"/>
                    <a:pt x="129092" y="86434"/>
                    <a:pt x="126181" y="81525"/>
                  </a:cubicBezTo>
                  <a:cubicBezTo>
                    <a:pt x="123271" y="76616"/>
                    <a:pt x="119361" y="72706"/>
                    <a:pt x="114452" y="69795"/>
                  </a:cubicBezTo>
                  <a:cubicBezTo>
                    <a:pt x="109543" y="66885"/>
                    <a:pt x="104055" y="65394"/>
                    <a:pt x="97989" y="65323"/>
                  </a:cubicBezTo>
                  <a:close/>
                  <a:moveTo>
                    <a:pt x="97988" y="47726"/>
                  </a:moveTo>
                  <a:cubicBezTo>
                    <a:pt x="107365" y="47831"/>
                    <a:pt x="115830" y="50114"/>
                    <a:pt x="123382" y="54576"/>
                  </a:cubicBezTo>
                  <a:cubicBezTo>
                    <a:pt x="130933" y="59037"/>
                    <a:pt x="136940" y="65044"/>
                    <a:pt x="141401" y="72596"/>
                  </a:cubicBezTo>
                  <a:cubicBezTo>
                    <a:pt x="145863" y="80147"/>
                    <a:pt x="148146" y="88612"/>
                    <a:pt x="148251" y="97989"/>
                  </a:cubicBezTo>
                  <a:cubicBezTo>
                    <a:pt x="148146" y="107367"/>
                    <a:pt x="145863" y="115830"/>
                    <a:pt x="141401" y="123380"/>
                  </a:cubicBezTo>
                  <a:cubicBezTo>
                    <a:pt x="136940" y="130930"/>
                    <a:pt x="130933" y="136935"/>
                    <a:pt x="123382" y="141395"/>
                  </a:cubicBezTo>
                  <a:cubicBezTo>
                    <a:pt x="115830" y="145854"/>
                    <a:pt x="107365" y="148137"/>
                    <a:pt x="97988" y="148242"/>
                  </a:cubicBezTo>
                  <a:cubicBezTo>
                    <a:pt x="88611" y="148137"/>
                    <a:pt x="80147" y="145854"/>
                    <a:pt x="72597" y="141395"/>
                  </a:cubicBezTo>
                  <a:cubicBezTo>
                    <a:pt x="65047" y="136935"/>
                    <a:pt x="59042" y="130930"/>
                    <a:pt x="54583" y="123380"/>
                  </a:cubicBezTo>
                  <a:cubicBezTo>
                    <a:pt x="50123" y="115830"/>
                    <a:pt x="47841" y="107367"/>
                    <a:pt x="47735" y="97989"/>
                  </a:cubicBezTo>
                  <a:cubicBezTo>
                    <a:pt x="47841" y="88612"/>
                    <a:pt x="50123" y="80147"/>
                    <a:pt x="54583" y="72596"/>
                  </a:cubicBezTo>
                  <a:cubicBezTo>
                    <a:pt x="59042" y="65044"/>
                    <a:pt x="65047" y="59037"/>
                    <a:pt x="72597" y="54576"/>
                  </a:cubicBezTo>
                  <a:cubicBezTo>
                    <a:pt x="80147" y="50114"/>
                    <a:pt x="88611" y="47831"/>
                    <a:pt x="97988" y="47726"/>
                  </a:cubicBezTo>
                  <a:close/>
                  <a:moveTo>
                    <a:pt x="150291" y="33958"/>
                  </a:moveTo>
                  <a:cubicBezTo>
                    <a:pt x="153624" y="34040"/>
                    <a:pt x="156392" y="35182"/>
                    <a:pt x="158593" y="37384"/>
                  </a:cubicBezTo>
                  <a:cubicBezTo>
                    <a:pt x="160795" y="39586"/>
                    <a:pt x="161937" y="42353"/>
                    <a:pt x="162019" y="45686"/>
                  </a:cubicBezTo>
                  <a:cubicBezTo>
                    <a:pt x="161937" y="49019"/>
                    <a:pt x="160795" y="51786"/>
                    <a:pt x="158593" y="53988"/>
                  </a:cubicBezTo>
                  <a:cubicBezTo>
                    <a:pt x="156392" y="56190"/>
                    <a:pt x="153624" y="57332"/>
                    <a:pt x="150291" y="57414"/>
                  </a:cubicBezTo>
                  <a:cubicBezTo>
                    <a:pt x="146958" y="57332"/>
                    <a:pt x="144191" y="56190"/>
                    <a:pt x="141989" y="53988"/>
                  </a:cubicBezTo>
                  <a:cubicBezTo>
                    <a:pt x="139787" y="51786"/>
                    <a:pt x="138645" y="49019"/>
                    <a:pt x="138563" y="45686"/>
                  </a:cubicBezTo>
                  <a:cubicBezTo>
                    <a:pt x="138645" y="42353"/>
                    <a:pt x="139787" y="39586"/>
                    <a:pt x="141989" y="37384"/>
                  </a:cubicBezTo>
                  <a:cubicBezTo>
                    <a:pt x="144191" y="35182"/>
                    <a:pt x="146958" y="34040"/>
                    <a:pt x="150291" y="33958"/>
                  </a:cubicBezTo>
                  <a:close/>
                  <a:moveTo>
                    <a:pt x="79519" y="17505"/>
                  </a:moveTo>
                  <a:cubicBezTo>
                    <a:pt x="72180" y="17478"/>
                    <a:pt x="64919" y="17736"/>
                    <a:pt x="57736" y="18276"/>
                  </a:cubicBezTo>
                  <a:cubicBezTo>
                    <a:pt x="50553" y="18817"/>
                    <a:pt x="44710" y="19916"/>
                    <a:pt x="40205" y="21572"/>
                  </a:cubicBezTo>
                  <a:cubicBezTo>
                    <a:pt x="37998" y="22447"/>
                    <a:pt x="35998" y="23474"/>
                    <a:pt x="34206" y="24652"/>
                  </a:cubicBezTo>
                  <a:cubicBezTo>
                    <a:pt x="32414" y="25831"/>
                    <a:pt x="30670" y="27273"/>
                    <a:pt x="28973" y="28978"/>
                  </a:cubicBezTo>
                  <a:cubicBezTo>
                    <a:pt x="27269" y="30675"/>
                    <a:pt x="25827" y="32419"/>
                    <a:pt x="24650" y="34211"/>
                  </a:cubicBezTo>
                  <a:cubicBezTo>
                    <a:pt x="23472" y="36002"/>
                    <a:pt x="22445" y="38000"/>
                    <a:pt x="21570" y="40204"/>
                  </a:cubicBezTo>
                  <a:cubicBezTo>
                    <a:pt x="19915" y="44707"/>
                    <a:pt x="18817" y="50549"/>
                    <a:pt x="18276" y="57732"/>
                  </a:cubicBezTo>
                  <a:cubicBezTo>
                    <a:pt x="17736" y="64916"/>
                    <a:pt x="17479" y="72177"/>
                    <a:pt x="17505" y="79518"/>
                  </a:cubicBezTo>
                  <a:cubicBezTo>
                    <a:pt x="17532" y="86858"/>
                    <a:pt x="17568" y="93016"/>
                    <a:pt x="17614" y="97989"/>
                  </a:cubicBezTo>
                  <a:cubicBezTo>
                    <a:pt x="17568" y="102963"/>
                    <a:pt x="17532" y="109119"/>
                    <a:pt x="17505" y="116458"/>
                  </a:cubicBezTo>
                  <a:cubicBezTo>
                    <a:pt x="17479" y="123798"/>
                    <a:pt x="17736" y="131058"/>
                    <a:pt x="18276" y="138241"/>
                  </a:cubicBezTo>
                  <a:cubicBezTo>
                    <a:pt x="18817" y="145424"/>
                    <a:pt x="19915" y="151268"/>
                    <a:pt x="21570" y="155772"/>
                  </a:cubicBezTo>
                  <a:cubicBezTo>
                    <a:pt x="22445" y="157979"/>
                    <a:pt x="23472" y="159979"/>
                    <a:pt x="24650" y="161771"/>
                  </a:cubicBezTo>
                  <a:cubicBezTo>
                    <a:pt x="25827" y="163563"/>
                    <a:pt x="27269" y="165308"/>
                    <a:pt x="28973" y="167004"/>
                  </a:cubicBezTo>
                  <a:cubicBezTo>
                    <a:pt x="30670" y="168708"/>
                    <a:pt x="32414" y="170150"/>
                    <a:pt x="34206" y="171328"/>
                  </a:cubicBezTo>
                  <a:cubicBezTo>
                    <a:pt x="35998" y="172506"/>
                    <a:pt x="37998" y="173532"/>
                    <a:pt x="40205" y="174407"/>
                  </a:cubicBezTo>
                  <a:cubicBezTo>
                    <a:pt x="44710" y="176062"/>
                    <a:pt x="50553" y="177160"/>
                    <a:pt x="57736" y="177701"/>
                  </a:cubicBezTo>
                  <a:cubicBezTo>
                    <a:pt x="64919" y="178241"/>
                    <a:pt x="72180" y="178498"/>
                    <a:pt x="79519" y="178472"/>
                  </a:cubicBezTo>
                  <a:cubicBezTo>
                    <a:pt x="86858" y="178445"/>
                    <a:pt x="93014" y="178409"/>
                    <a:pt x="97988" y="178364"/>
                  </a:cubicBezTo>
                  <a:cubicBezTo>
                    <a:pt x="102962" y="178409"/>
                    <a:pt x="109119" y="178445"/>
                    <a:pt x="116459" y="178472"/>
                  </a:cubicBezTo>
                  <a:cubicBezTo>
                    <a:pt x="123800" y="178498"/>
                    <a:pt x="131062" y="178241"/>
                    <a:pt x="138245" y="177701"/>
                  </a:cubicBezTo>
                  <a:cubicBezTo>
                    <a:pt x="145428" y="177160"/>
                    <a:pt x="151271" y="176062"/>
                    <a:pt x="155773" y="174407"/>
                  </a:cubicBezTo>
                  <a:cubicBezTo>
                    <a:pt x="157977" y="173532"/>
                    <a:pt x="159975" y="172506"/>
                    <a:pt x="161766" y="171328"/>
                  </a:cubicBezTo>
                  <a:cubicBezTo>
                    <a:pt x="163558" y="170150"/>
                    <a:pt x="165302" y="168708"/>
                    <a:pt x="166999" y="167004"/>
                  </a:cubicBezTo>
                  <a:cubicBezTo>
                    <a:pt x="168705" y="165308"/>
                    <a:pt x="170146" y="163563"/>
                    <a:pt x="171325" y="161771"/>
                  </a:cubicBezTo>
                  <a:cubicBezTo>
                    <a:pt x="172503" y="159979"/>
                    <a:pt x="173530" y="157979"/>
                    <a:pt x="174406" y="155772"/>
                  </a:cubicBezTo>
                  <a:cubicBezTo>
                    <a:pt x="176062" y="151268"/>
                    <a:pt x="177160" y="145424"/>
                    <a:pt x="177701" y="138241"/>
                  </a:cubicBezTo>
                  <a:cubicBezTo>
                    <a:pt x="178242" y="131058"/>
                    <a:pt x="178499" y="123798"/>
                    <a:pt x="178472" y="116458"/>
                  </a:cubicBezTo>
                  <a:cubicBezTo>
                    <a:pt x="178446" y="109119"/>
                    <a:pt x="178409" y="102963"/>
                    <a:pt x="178364" y="97989"/>
                  </a:cubicBezTo>
                  <a:cubicBezTo>
                    <a:pt x="178409" y="93016"/>
                    <a:pt x="178446" y="86858"/>
                    <a:pt x="178472" y="79518"/>
                  </a:cubicBezTo>
                  <a:cubicBezTo>
                    <a:pt x="178499" y="72177"/>
                    <a:pt x="178242" y="64916"/>
                    <a:pt x="177701" y="57732"/>
                  </a:cubicBezTo>
                  <a:cubicBezTo>
                    <a:pt x="177160" y="50549"/>
                    <a:pt x="176062" y="44707"/>
                    <a:pt x="174406" y="40204"/>
                  </a:cubicBezTo>
                  <a:cubicBezTo>
                    <a:pt x="173530" y="38000"/>
                    <a:pt x="172503" y="36002"/>
                    <a:pt x="171325" y="34211"/>
                  </a:cubicBezTo>
                  <a:cubicBezTo>
                    <a:pt x="170146" y="32419"/>
                    <a:pt x="168705" y="30675"/>
                    <a:pt x="166999" y="28978"/>
                  </a:cubicBezTo>
                  <a:cubicBezTo>
                    <a:pt x="165302" y="27273"/>
                    <a:pt x="163558" y="25831"/>
                    <a:pt x="161766" y="24652"/>
                  </a:cubicBezTo>
                  <a:cubicBezTo>
                    <a:pt x="159975" y="23474"/>
                    <a:pt x="157977" y="22447"/>
                    <a:pt x="155773" y="21572"/>
                  </a:cubicBezTo>
                  <a:cubicBezTo>
                    <a:pt x="151271" y="19916"/>
                    <a:pt x="145428" y="18817"/>
                    <a:pt x="138245" y="18276"/>
                  </a:cubicBezTo>
                  <a:cubicBezTo>
                    <a:pt x="131062" y="17736"/>
                    <a:pt x="123800" y="17478"/>
                    <a:pt x="116459" y="17505"/>
                  </a:cubicBezTo>
                  <a:cubicBezTo>
                    <a:pt x="109119" y="17531"/>
                    <a:pt x="102962" y="17568"/>
                    <a:pt x="97988" y="17613"/>
                  </a:cubicBezTo>
                  <a:cubicBezTo>
                    <a:pt x="93014" y="17568"/>
                    <a:pt x="86858" y="17531"/>
                    <a:pt x="79519" y="17505"/>
                  </a:cubicBezTo>
                  <a:close/>
                  <a:moveTo>
                    <a:pt x="97988" y="10"/>
                  </a:moveTo>
                  <a:cubicBezTo>
                    <a:pt x="104745" y="-11"/>
                    <a:pt x="111486" y="2"/>
                    <a:pt x="118211" y="49"/>
                  </a:cubicBezTo>
                  <a:cubicBezTo>
                    <a:pt x="124937" y="96"/>
                    <a:pt x="131678" y="300"/>
                    <a:pt x="138435" y="662"/>
                  </a:cubicBezTo>
                  <a:cubicBezTo>
                    <a:pt x="146289" y="938"/>
                    <a:pt x="153658" y="2234"/>
                    <a:pt x="160544" y="4549"/>
                  </a:cubicBezTo>
                  <a:cubicBezTo>
                    <a:pt x="167430" y="6865"/>
                    <a:pt x="173753" y="10837"/>
                    <a:pt x="179511" y="16466"/>
                  </a:cubicBezTo>
                  <a:cubicBezTo>
                    <a:pt x="185140" y="22225"/>
                    <a:pt x="189112" y="28547"/>
                    <a:pt x="191428" y="35433"/>
                  </a:cubicBezTo>
                  <a:cubicBezTo>
                    <a:pt x="193743" y="42319"/>
                    <a:pt x="195039" y="49688"/>
                    <a:pt x="195315" y="57542"/>
                  </a:cubicBezTo>
                  <a:cubicBezTo>
                    <a:pt x="195676" y="64299"/>
                    <a:pt x="195878" y="71040"/>
                    <a:pt x="195920" y="77766"/>
                  </a:cubicBezTo>
                  <a:cubicBezTo>
                    <a:pt x="195963" y="84491"/>
                    <a:pt x="195973" y="91232"/>
                    <a:pt x="195952" y="97989"/>
                  </a:cubicBezTo>
                  <a:cubicBezTo>
                    <a:pt x="195973" y="104747"/>
                    <a:pt x="195963" y="111488"/>
                    <a:pt x="195920" y="118212"/>
                  </a:cubicBezTo>
                  <a:cubicBezTo>
                    <a:pt x="195878" y="124936"/>
                    <a:pt x="195676" y="131675"/>
                    <a:pt x="195315" y="138428"/>
                  </a:cubicBezTo>
                  <a:cubicBezTo>
                    <a:pt x="195039" y="146284"/>
                    <a:pt x="193743" y="153656"/>
                    <a:pt x="191428" y="160544"/>
                  </a:cubicBezTo>
                  <a:cubicBezTo>
                    <a:pt x="189112" y="167432"/>
                    <a:pt x="185140" y="173754"/>
                    <a:pt x="179511" y="179511"/>
                  </a:cubicBezTo>
                  <a:cubicBezTo>
                    <a:pt x="173753" y="185140"/>
                    <a:pt x="167430" y="189112"/>
                    <a:pt x="160544" y="191427"/>
                  </a:cubicBezTo>
                  <a:cubicBezTo>
                    <a:pt x="153658" y="193743"/>
                    <a:pt x="146289" y="195038"/>
                    <a:pt x="138435" y="195315"/>
                  </a:cubicBezTo>
                  <a:cubicBezTo>
                    <a:pt x="131678" y="195676"/>
                    <a:pt x="124937" y="195881"/>
                    <a:pt x="118211" y="195928"/>
                  </a:cubicBezTo>
                  <a:cubicBezTo>
                    <a:pt x="111486" y="195975"/>
                    <a:pt x="104745" y="195988"/>
                    <a:pt x="97988" y="195967"/>
                  </a:cubicBezTo>
                  <a:cubicBezTo>
                    <a:pt x="91230" y="195988"/>
                    <a:pt x="84490" y="195975"/>
                    <a:pt x="77765" y="195928"/>
                  </a:cubicBezTo>
                  <a:cubicBezTo>
                    <a:pt x="71041" y="195881"/>
                    <a:pt x="64302" y="195676"/>
                    <a:pt x="57549" y="195315"/>
                  </a:cubicBezTo>
                  <a:cubicBezTo>
                    <a:pt x="49693" y="195038"/>
                    <a:pt x="42321" y="193743"/>
                    <a:pt x="35433" y="191427"/>
                  </a:cubicBezTo>
                  <a:cubicBezTo>
                    <a:pt x="28545" y="189112"/>
                    <a:pt x="22223" y="185140"/>
                    <a:pt x="16467" y="179511"/>
                  </a:cubicBezTo>
                  <a:cubicBezTo>
                    <a:pt x="10838" y="173754"/>
                    <a:pt x="6865" y="167432"/>
                    <a:pt x="4550" y="160544"/>
                  </a:cubicBezTo>
                  <a:cubicBezTo>
                    <a:pt x="2235" y="153656"/>
                    <a:pt x="939" y="146284"/>
                    <a:pt x="663" y="138428"/>
                  </a:cubicBezTo>
                  <a:cubicBezTo>
                    <a:pt x="301" y="131675"/>
                    <a:pt x="96" y="124936"/>
                    <a:pt x="49" y="118212"/>
                  </a:cubicBezTo>
                  <a:cubicBezTo>
                    <a:pt x="2" y="111488"/>
                    <a:pt x="-11" y="104747"/>
                    <a:pt x="10" y="97989"/>
                  </a:cubicBezTo>
                  <a:cubicBezTo>
                    <a:pt x="-11" y="91232"/>
                    <a:pt x="2" y="84491"/>
                    <a:pt x="49" y="77766"/>
                  </a:cubicBezTo>
                  <a:cubicBezTo>
                    <a:pt x="96" y="71040"/>
                    <a:pt x="301" y="64299"/>
                    <a:pt x="663" y="57542"/>
                  </a:cubicBezTo>
                  <a:cubicBezTo>
                    <a:pt x="939" y="49688"/>
                    <a:pt x="2235" y="42319"/>
                    <a:pt x="4550" y="35433"/>
                  </a:cubicBezTo>
                  <a:cubicBezTo>
                    <a:pt x="6865" y="28547"/>
                    <a:pt x="10838" y="22225"/>
                    <a:pt x="16467" y="16466"/>
                  </a:cubicBezTo>
                  <a:cubicBezTo>
                    <a:pt x="22223" y="10837"/>
                    <a:pt x="28545" y="6865"/>
                    <a:pt x="35433" y="4549"/>
                  </a:cubicBezTo>
                  <a:cubicBezTo>
                    <a:pt x="42321" y="2234"/>
                    <a:pt x="49693" y="938"/>
                    <a:pt x="57549" y="662"/>
                  </a:cubicBezTo>
                  <a:cubicBezTo>
                    <a:pt x="64302" y="300"/>
                    <a:pt x="71041" y="96"/>
                    <a:pt x="77765" y="49"/>
                  </a:cubicBezTo>
                  <a:cubicBezTo>
                    <a:pt x="84490" y="2"/>
                    <a:pt x="91230" y="-11"/>
                    <a:pt x="97988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2"/>
                </a:solidFill>
              </a:endParaRPr>
            </a:p>
          </p:txBody>
        </p:sp>
        <p:sp>
          <p:nvSpPr>
            <p:cNvPr id="48" name="Freeform: Shape 96"/>
            <p:cNvSpPr/>
            <p:nvPr/>
          </p:nvSpPr>
          <p:spPr>
            <a:xfrm>
              <a:off x="2042330" y="9398474"/>
              <a:ext cx="132578" cy="132577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5668" y="37616"/>
                  </a:moveTo>
                  <a:cubicBezTo>
                    <a:pt x="88132" y="37574"/>
                    <a:pt x="80740" y="38721"/>
                    <a:pt x="73492" y="41056"/>
                  </a:cubicBezTo>
                  <a:cubicBezTo>
                    <a:pt x="66244" y="43391"/>
                    <a:pt x="60222" y="47165"/>
                    <a:pt x="55426" y="52378"/>
                  </a:cubicBezTo>
                  <a:cubicBezTo>
                    <a:pt x="50630" y="57591"/>
                    <a:pt x="48142" y="64493"/>
                    <a:pt x="47962" y="73084"/>
                  </a:cubicBezTo>
                  <a:cubicBezTo>
                    <a:pt x="48023" y="80164"/>
                    <a:pt x="49487" y="85908"/>
                    <a:pt x="52355" y="90318"/>
                  </a:cubicBezTo>
                  <a:cubicBezTo>
                    <a:pt x="55223" y="94727"/>
                    <a:pt x="59125" y="98194"/>
                    <a:pt x="64062" y="100718"/>
                  </a:cubicBezTo>
                  <a:cubicBezTo>
                    <a:pt x="68999" y="103242"/>
                    <a:pt x="74602" y="105216"/>
                    <a:pt x="80871" y="106639"/>
                  </a:cubicBezTo>
                  <a:lnTo>
                    <a:pt x="99495" y="111232"/>
                  </a:lnTo>
                  <a:cubicBezTo>
                    <a:pt x="105227" y="112460"/>
                    <a:pt x="109707" y="113831"/>
                    <a:pt x="112936" y="115347"/>
                  </a:cubicBezTo>
                  <a:cubicBezTo>
                    <a:pt x="116165" y="116862"/>
                    <a:pt x="117807" y="119573"/>
                    <a:pt x="117863" y="123480"/>
                  </a:cubicBezTo>
                  <a:cubicBezTo>
                    <a:pt x="117794" y="126805"/>
                    <a:pt x="116114" y="129532"/>
                    <a:pt x="112824" y="131661"/>
                  </a:cubicBezTo>
                  <a:cubicBezTo>
                    <a:pt x="109534" y="133790"/>
                    <a:pt x="105049" y="134891"/>
                    <a:pt x="99367" y="134963"/>
                  </a:cubicBezTo>
                  <a:cubicBezTo>
                    <a:pt x="93558" y="134860"/>
                    <a:pt x="88873" y="133837"/>
                    <a:pt x="85312" y="131893"/>
                  </a:cubicBezTo>
                  <a:cubicBezTo>
                    <a:pt x="81751" y="129948"/>
                    <a:pt x="78772" y="127697"/>
                    <a:pt x="76375" y="125139"/>
                  </a:cubicBezTo>
                  <a:cubicBezTo>
                    <a:pt x="73978" y="122580"/>
                    <a:pt x="71621" y="120329"/>
                    <a:pt x="69303" y="118385"/>
                  </a:cubicBezTo>
                  <a:cubicBezTo>
                    <a:pt x="66986" y="116440"/>
                    <a:pt x="64167" y="115417"/>
                    <a:pt x="60845" y="115315"/>
                  </a:cubicBezTo>
                  <a:cubicBezTo>
                    <a:pt x="56402" y="115434"/>
                    <a:pt x="53138" y="116790"/>
                    <a:pt x="51055" y="119381"/>
                  </a:cubicBezTo>
                  <a:cubicBezTo>
                    <a:pt x="48971" y="121973"/>
                    <a:pt x="47940" y="125083"/>
                    <a:pt x="47962" y="128711"/>
                  </a:cubicBezTo>
                  <a:cubicBezTo>
                    <a:pt x="48080" y="134003"/>
                    <a:pt x="50507" y="138786"/>
                    <a:pt x="55242" y="143062"/>
                  </a:cubicBezTo>
                  <a:cubicBezTo>
                    <a:pt x="59976" y="147338"/>
                    <a:pt x="66305" y="150741"/>
                    <a:pt x="74229" y="153273"/>
                  </a:cubicBezTo>
                  <a:cubicBezTo>
                    <a:pt x="82152" y="155805"/>
                    <a:pt x="90957" y="157102"/>
                    <a:pt x="100643" y="157162"/>
                  </a:cubicBezTo>
                  <a:cubicBezTo>
                    <a:pt x="108797" y="157174"/>
                    <a:pt x="116583" y="155818"/>
                    <a:pt x="124000" y="153094"/>
                  </a:cubicBezTo>
                  <a:cubicBezTo>
                    <a:pt x="131417" y="150370"/>
                    <a:pt x="137502" y="146207"/>
                    <a:pt x="142255" y="140605"/>
                  </a:cubicBezTo>
                  <a:cubicBezTo>
                    <a:pt x="147007" y="135003"/>
                    <a:pt x="149464" y="127891"/>
                    <a:pt x="149625" y="119270"/>
                  </a:cubicBezTo>
                  <a:cubicBezTo>
                    <a:pt x="149470" y="111938"/>
                    <a:pt x="147384" y="106018"/>
                    <a:pt x="143365" y="101512"/>
                  </a:cubicBezTo>
                  <a:cubicBezTo>
                    <a:pt x="139346" y="97005"/>
                    <a:pt x="134321" y="93506"/>
                    <a:pt x="128289" y="91012"/>
                  </a:cubicBezTo>
                  <a:cubicBezTo>
                    <a:pt x="122258" y="88519"/>
                    <a:pt x="116146" y="86625"/>
                    <a:pt x="109954" y="85332"/>
                  </a:cubicBezTo>
                  <a:lnTo>
                    <a:pt x="96688" y="82270"/>
                  </a:lnTo>
                  <a:cubicBezTo>
                    <a:pt x="91740" y="81255"/>
                    <a:pt x="87701" y="80000"/>
                    <a:pt x="84570" y="78506"/>
                  </a:cubicBezTo>
                  <a:cubicBezTo>
                    <a:pt x="81440" y="77013"/>
                    <a:pt x="79824" y="74482"/>
                    <a:pt x="79723" y="70915"/>
                  </a:cubicBezTo>
                  <a:cubicBezTo>
                    <a:pt x="79787" y="67548"/>
                    <a:pt x="81445" y="65065"/>
                    <a:pt x="84698" y="63468"/>
                  </a:cubicBezTo>
                  <a:cubicBezTo>
                    <a:pt x="87951" y="61870"/>
                    <a:pt x="92415" y="61078"/>
                    <a:pt x="98091" y="61091"/>
                  </a:cubicBezTo>
                  <a:cubicBezTo>
                    <a:pt x="104572" y="61272"/>
                    <a:pt x="109455" y="62540"/>
                    <a:pt x="112742" y="64895"/>
                  </a:cubicBezTo>
                  <a:cubicBezTo>
                    <a:pt x="116028" y="67250"/>
                    <a:pt x="118890" y="69605"/>
                    <a:pt x="121326" y="71960"/>
                  </a:cubicBezTo>
                  <a:cubicBezTo>
                    <a:pt x="123762" y="74314"/>
                    <a:pt x="126945" y="75582"/>
                    <a:pt x="130874" y="75763"/>
                  </a:cubicBezTo>
                  <a:cubicBezTo>
                    <a:pt x="135054" y="75647"/>
                    <a:pt x="138301" y="74254"/>
                    <a:pt x="140616" y="71585"/>
                  </a:cubicBezTo>
                  <a:cubicBezTo>
                    <a:pt x="142930" y="68916"/>
                    <a:pt x="144105" y="65674"/>
                    <a:pt x="144140" y="61857"/>
                  </a:cubicBezTo>
                  <a:cubicBezTo>
                    <a:pt x="143988" y="56938"/>
                    <a:pt x="141585" y="52670"/>
                    <a:pt x="136930" y="49051"/>
                  </a:cubicBezTo>
                  <a:cubicBezTo>
                    <a:pt x="132276" y="45432"/>
                    <a:pt x="126282" y="42629"/>
                    <a:pt x="118949" y="40640"/>
                  </a:cubicBezTo>
                  <a:cubicBezTo>
                    <a:pt x="111616" y="38652"/>
                    <a:pt x="103856" y="37644"/>
                    <a:pt x="95668" y="37616"/>
                  </a:cubicBezTo>
                  <a:close/>
                  <a:moveTo>
                    <a:pt x="48982" y="0"/>
                  </a:moveTo>
                  <a:cubicBezTo>
                    <a:pt x="54618" y="26"/>
                    <a:pt x="59960" y="930"/>
                    <a:pt x="65006" y="2711"/>
                  </a:cubicBezTo>
                  <a:cubicBezTo>
                    <a:pt x="70053" y="4491"/>
                    <a:pt x="74661" y="6989"/>
                    <a:pt x="78830" y="10204"/>
                  </a:cubicBezTo>
                  <a:cubicBezTo>
                    <a:pt x="81900" y="9561"/>
                    <a:pt x="85041" y="9062"/>
                    <a:pt x="88254" y="8706"/>
                  </a:cubicBezTo>
                  <a:cubicBezTo>
                    <a:pt x="91466" y="8350"/>
                    <a:pt x="94703" y="8169"/>
                    <a:pt x="97964" y="8164"/>
                  </a:cubicBezTo>
                  <a:cubicBezTo>
                    <a:pt x="114694" y="8354"/>
                    <a:pt x="129805" y="12438"/>
                    <a:pt x="143299" y="20416"/>
                  </a:cubicBezTo>
                  <a:cubicBezTo>
                    <a:pt x="156792" y="28395"/>
                    <a:pt x="167529" y="39131"/>
                    <a:pt x="175509" y="52624"/>
                  </a:cubicBezTo>
                  <a:cubicBezTo>
                    <a:pt x="183490" y="66117"/>
                    <a:pt x="187574" y="81230"/>
                    <a:pt x="187764" y="97963"/>
                  </a:cubicBezTo>
                  <a:cubicBezTo>
                    <a:pt x="187759" y="101225"/>
                    <a:pt x="187578" y="104462"/>
                    <a:pt x="187222" y="107676"/>
                  </a:cubicBezTo>
                  <a:cubicBezTo>
                    <a:pt x="186866" y="110889"/>
                    <a:pt x="186366" y="114031"/>
                    <a:pt x="185723" y="117101"/>
                  </a:cubicBezTo>
                  <a:cubicBezTo>
                    <a:pt x="188939" y="121271"/>
                    <a:pt x="191437" y="125880"/>
                    <a:pt x="193217" y="130928"/>
                  </a:cubicBezTo>
                  <a:cubicBezTo>
                    <a:pt x="194997" y="135975"/>
                    <a:pt x="195900" y="141318"/>
                    <a:pt x="195927" y="146956"/>
                  </a:cubicBezTo>
                  <a:cubicBezTo>
                    <a:pt x="195823" y="156072"/>
                    <a:pt x="193593" y="164309"/>
                    <a:pt x="189238" y="171668"/>
                  </a:cubicBezTo>
                  <a:cubicBezTo>
                    <a:pt x="184883" y="179027"/>
                    <a:pt x="179025" y="184884"/>
                    <a:pt x="171665" y="189239"/>
                  </a:cubicBezTo>
                  <a:cubicBezTo>
                    <a:pt x="164305" y="193594"/>
                    <a:pt x="156065" y="195823"/>
                    <a:pt x="146946" y="195927"/>
                  </a:cubicBezTo>
                  <a:cubicBezTo>
                    <a:pt x="141309" y="195900"/>
                    <a:pt x="135968" y="194997"/>
                    <a:pt x="130922" y="193216"/>
                  </a:cubicBezTo>
                  <a:cubicBezTo>
                    <a:pt x="125875" y="191436"/>
                    <a:pt x="121267" y="188938"/>
                    <a:pt x="117098" y="185722"/>
                  </a:cubicBezTo>
                  <a:cubicBezTo>
                    <a:pt x="114028" y="186365"/>
                    <a:pt x="110887" y="186865"/>
                    <a:pt x="107674" y="187221"/>
                  </a:cubicBezTo>
                  <a:cubicBezTo>
                    <a:pt x="104461" y="187576"/>
                    <a:pt x="101225" y="187757"/>
                    <a:pt x="97964" y="187762"/>
                  </a:cubicBezTo>
                  <a:cubicBezTo>
                    <a:pt x="81234" y="187573"/>
                    <a:pt x="66123" y="183489"/>
                    <a:pt x="52629" y="175510"/>
                  </a:cubicBezTo>
                  <a:cubicBezTo>
                    <a:pt x="39136" y="167531"/>
                    <a:pt x="28399" y="156795"/>
                    <a:pt x="20419" y="143302"/>
                  </a:cubicBezTo>
                  <a:cubicBezTo>
                    <a:pt x="12438" y="129809"/>
                    <a:pt x="8353" y="114696"/>
                    <a:pt x="8164" y="97963"/>
                  </a:cubicBezTo>
                  <a:cubicBezTo>
                    <a:pt x="8169" y="94702"/>
                    <a:pt x="8350" y="91464"/>
                    <a:pt x="8706" y="88251"/>
                  </a:cubicBezTo>
                  <a:cubicBezTo>
                    <a:pt x="9062" y="85037"/>
                    <a:pt x="9561" y="81895"/>
                    <a:pt x="10205" y="78825"/>
                  </a:cubicBezTo>
                  <a:cubicBezTo>
                    <a:pt x="6989" y="74655"/>
                    <a:pt x="4491" y="70046"/>
                    <a:pt x="2711" y="64999"/>
                  </a:cubicBezTo>
                  <a:cubicBezTo>
                    <a:pt x="930" y="59951"/>
                    <a:pt x="27" y="54608"/>
                    <a:pt x="0" y="48971"/>
                  </a:cubicBezTo>
                  <a:cubicBezTo>
                    <a:pt x="104" y="39855"/>
                    <a:pt x="2334" y="31617"/>
                    <a:pt x="6690" y="24258"/>
                  </a:cubicBezTo>
                  <a:cubicBezTo>
                    <a:pt x="11045" y="16899"/>
                    <a:pt x="16904" y="11042"/>
                    <a:pt x="24264" y="6688"/>
                  </a:cubicBezTo>
                  <a:cubicBezTo>
                    <a:pt x="31625" y="2333"/>
                    <a:pt x="39864" y="104"/>
                    <a:pt x="489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2"/>
                </a:solidFill>
              </a:endParaRPr>
            </a:p>
          </p:txBody>
        </p:sp>
        <p:sp>
          <p:nvSpPr>
            <p:cNvPr id="49" name="Freeform: Shape 171"/>
            <p:cNvSpPr/>
            <p:nvPr/>
          </p:nvSpPr>
          <p:spPr>
            <a:xfrm>
              <a:off x="4867404" y="9407995"/>
              <a:ext cx="176100" cy="113534"/>
            </a:xfrm>
            <a:custGeom>
              <a:avLst/>
              <a:gdLst/>
              <a:ahLst/>
              <a:cxnLst/>
              <a:rect l="l" t="t" r="r" b="b"/>
              <a:pathLst>
                <a:path w="261241" h="163787">
                  <a:moveTo>
                    <a:pt x="35320" y="89161"/>
                  </a:moveTo>
                  <a:lnTo>
                    <a:pt x="35320" y="133439"/>
                  </a:lnTo>
                  <a:lnTo>
                    <a:pt x="73090" y="133442"/>
                  </a:lnTo>
                  <a:cubicBezTo>
                    <a:pt x="80488" y="133567"/>
                    <a:pt x="86650" y="132041"/>
                    <a:pt x="91574" y="128864"/>
                  </a:cubicBezTo>
                  <a:cubicBezTo>
                    <a:pt x="96499" y="125687"/>
                    <a:pt x="99056" y="120109"/>
                    <a:pt x="99244" y="112131"/>
                  </a:cubicBezTo>
                  <a:cubicBezTo>
                    <a:pt x="99159" y="103971"/>
                    <a:pt x="96874" y="98085"/>
                    <a:pt x="92388" y="94472"/>
                  </a:cubicBezTo>
                  <a:cubicBezTo>
                    <a:pt x="87902" y="90859"/>
                    <a:pt x="81724" y="89089"/>
                    <a:pt x="73855" y="89161"/>
                  </a:cubicBezTo>
                  <a:close/>
                  <a:moveTo>
                    <a:pt x="203581" y="65178"/>
                  </a:moveTo>
                  <a:cubicBezTo>
                    <a:pt x="195842" y="65258"/>
                    <a:pt x="189634" y="67492"/>
                    <a:pt x="184956" y="71880"/>
                  </a:cubicBezTo>
                  <a:cubicBezTo>
                    <a:pt x="180279" y="76267"/>
                    <a:pt x="177642" y="82331"/>
                    <a:pt x="177047" y="90070"/>
                  </a:cubicBezTo>
                  <a:lnTo>
                    <a:pt x="229094" y="90070"/>
                  </a:lnTo>
                  <a:cubicBezTo>
                    <a:pt x="228422" y="82275"/>
                    <a:pt x="226004" y="76196"/>
                    <a:pt x="221839" y="71832"/>
                  </a:cubicBezTo>
                  <a:cubicBezTo>
                    <a:pt x="217675" y="67468"/>
                    <a:pt x="211589" y="65250"/>
                    <a:pt x="203581" y="65178"/>
                  </a:cubicBezTo>
                  <a:close/>
                  <a:moveTo>
                    <a:pt x="204602" y="41084"/>
                  </a:moveTo>
                  <a:cubicBezTo>
                    <a:pt x="216787" y="41225"/>
                    <a:pt x="227086" y="44130"/>
                    <a:pt x="235501" y="49798"/>
                  </a:cubicBezTo>
                  <a:cubicBezTo>
                    <a:pt x="243916" y="55465"/>
                    <a:pt x="250304" y="63046"/>
                    <a:pt x="254665" y="72541"/>
                  </a:cubicBezTo>
                  <a:cubicBezTo>
                    <a:pt x="259025" y="82036"/>
                    <a:pt x="261218" y="92595"/>
                    <a:pt x="261241" y="104218"/>
                  </a:cubicBezTo>
                  <a:cubicBezTo>
                    <a:pt x="261220" y="106279"/>
                    <a:pt x="261135" y="108276"/>
                    <a:pt x="260986" y="110209"/>
                  </a:cubicBezTo>
                  <a:lnTo>
                    <a:pt x="177047" y="110209"/>
                  </a:lnTo>
                  <a:cubicBezTo>
                    <a:pt x="177066" y="119596"/>
                    <a:pt x="179484" y="126860"/>
                    <a:pt x="184302" y="132003"/>
                  </a:cubicBezTo>
                  <a:cubicBezTo>
                    <a:pt x="189121" y="137146"/>
                    <a:pt x="196227" y="139752"/>
                    <a:pt x="205622" y="139821"/>
                  </a:cubicBezTo>
                  <a:cubicBezTo>
                    <a:pt x="208929" y="139817"/>
                    <a:pt x="212322" y="139242"/>
                    <a:pt x="215799" y="138095"/>
                  </a:cubicBezTo>
                  <a:cubicBezTo>
                    <a:pt x="219276" y="136948"/>
                    <a:pt x="222385" y="135248"/>
                    <a:pt x="225126" y="132995"/>
                  </a:cubicBezTo>
                  <a:cubicBezTo>
                    <a:pt x="227866" y="130741"/>
                    <a:pt x="229784" y="127954"/>
                    <a:pt x="230880" y="124632"/>
                  </a:cubicBezTo>
                  <a:lnTo>
                    <a:pt x="259073" y="124632"/>
                  </a:lnTo>
                  <a:cubicBezTo>
                    <a:pt x="254746" y="137928"/>
                    <a:pt x="248059" y="147787"/>
                    <a:pt x="239013" y="154208"/>
                  </a:cubicBezTo>
                  <a:cubicBezTo>
                    <a:pt x="229966" y="160629"/>
                    <a:pt x="218496" y="163822"/>
                    <a:pt x="204602" y="163787"/>
                  </a:cubicBezTo>
                  <a:cubicBezTo>
                    <a:pt x="192300" y="163704"/>
                    <a:pt x="181709" y="161108"/>
                    <a:pt x="172828" y="156000"/>
                  </a:cubicBezTo>
                  <a:cubicBezTo>
                    <a:pt x="163947" y="150892"/>
                    <a:pt x="157107" y="143770"/>
                    <a:pt x="152309" y="134635"/>
                  </a:cubicBezTo>
                  <a:cubicBezTo>
                    <a:pt x="147510" y="125500"/>
                    <a:pt x="145083" y="114851"/>
                    <a:pt x="145028" y="102689"/>
                  </a:cubicBezTo>
                  <a:cubicBezTo>
                    <a:pt x="145107" y="90923"/>
                    <a:pt x="147628" y="80420"/>
                    <a:pt x="152592" y="71180"/>
                  </a:cubicBezTo>
                  <a:cubicBezTo>
                    <a:pt x="157556" y="61940"/>
                    <a:pt x="164490" y="54643"/>
                    <a:pt x="173395" y="49287"/>
                  </a:cubicBezTo>
                  <a:cubicBezTo>
                    <a:pt x="182299" y="43931"/>
                    <a:pt x="192702" y="41197"/>
                    <a:pt x="204602" y="41084"/>
                  </a:cubicBezTo>
                  <a:close/>
                  <a:moveTo>
                    <a:pt x="35320" y="27418"/>
                  </a:moveTo>
                  <a:lnTo>
                    <a:pt x="35320" y="64939"/>
                  </a:lnTo>
                  <a:lnTo>
                    <a:pt x="71182" y="64939"/>
                  </a:lnTo>
                  <a:cubicBezTo>
                    <a:pt x="77606" y="64995"/>
                    <a:pt x="82778" y="63512"/>
                    <a:pt x="86698" y="60490"/>
                  </a:cubicBezTo>
                  <a:cubicBezTo>
                    <a:pt x="90618" y="57468"/>
                    <a:pt x="92632" y="52573"/>
                    <a:pt x="92741" y="45804"/>
                  </a:cubicBezTo>
                  <a:cubicBezTo>
                    <a:pt x="92529" y="38565"/>
                    <a:pt x="90083" y="33653"/>
                    <a:pt x="85405" y="31068"/>
                  </a:cubicBezTo>
                  <a:cubicBezTo>
                    <a:pt x="80727" y="28483"/>
                    <a:pt x="75091" y="27266"/>
                    <a:pt x="68497" y="27418"/>
                  </a:cubicBezTo>
                  <a:close/>
                  <a:moveTo>
                    <a:pt x="170541" y="10844"/>
                  </a:moveTo>
                  <a:lnTo>
                    <a:pt x="235728" y="10844"/>
                  </a:lnTo>
                  <a:lnTo>
                    <a:pt x="235728" y="26653"/>
                  </a:lnTo>
                  <a:lnTo>
                    <a:pt x="170541" y="26653"/>
                  </a:lnTo>
                  <a:close/>
                  <a:moveTo>
                    <a:pt x="0" y="7"/>
                  </a:moveTo>
                  <a:lnTo>
                    <a:pt x="75775" y="7"/>
                  </a:lnTo>
                  <a:cubicBezTo>
                    <a:pt x="85082" y="-94"/>
                    <a:pt x="93605" y="973"/>
                    <a:pt x="101344" y="3210"/>
                  </a:cubicBezTo>
                  <a:cubicBezTo>
                    <a:pt x="109082" y="5446"/>
                    <a:pt x="115290" y="9462"/>
                    <a:pt x="119967" y="15257"/>
                  </a:cubicBezTo>
                  <a:cubicBezTo>
                    <a:pt x="124645" y="21051"/>
                    <a:pt x="127046" y="29235"/>
                    <a:pt x="127172" y="39808"/>
                  </a:cubicBezTo>
                  <a:cubicBezTo>
                    <a:pt x="127158" y="47863"/>
                    <a:pt x="125304" y="54619"/>
                    <a:pt x="121609" y="60075"/>
                  </a:cubicBezTo>
                  <a:cubicBezTo>
                    <a:pt x="117914" y="65531"/>
                    <a:pt x="112458" y="69959"/>
                    <a:pt x="105240" y="73358"/>
                  </a:cubicBezTo>
                  <a:cubicBezTo>
                    <a:pt x="115109" y="76250"/>
                    <a:pt x="122467" y="81214"/>
                    <a:pt x="127315" y="88252"/>
                  </a:cubicBezTo>
                  <a:cubicBezTo>
                    <a:pt x="132163" y="95289"/>
                    <a:pt x="134581" y="103889"/>
                    <a:pt x="134567" y="114052"/>
                  </a:cubicBezTo>
                  <a:cubicBezTo>
                    <a:pt x="134409" y="124907"/>
                    <a:pt x="131679" y="133777"/>
                    <a:pt x="126378" y="140663"/>
                  </a:cubicBezTo>
                  <a:cubicBezTo>
                    <a:pt x="121077" y="147550"/>
                    <a:pt x="114153" y="152622"/>
                    <a:pt x="105606" y="155881"/>
                  </a:cubicBezTo>
                  <a:cubicBezTo>
                    <a:pt x="97059" y="159139"/>
                    <a:pt x="87838" y="160754"/>
                    <a:pt x="77944" y="160726"/>
                  </a:cubicBezTo>
                  <a:lnTo>
                    <a:pt x="0" y="1607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r-TR">
                <a:solidFill>
                  <a:schemeClr val="bg2"/>
                </a:solidFill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539415" y="2161102"/>
            <a:ext cx="892265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2400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0" y="7206206"/>
            <a:ext cx="3035298" cy="840052"/>
            <a:chOff x="0" y="7206206"/>
            <a:chExt cx="3035298" cy="840052"/>
          </a:xfrm>
        </p:grpSpPr>
        <p:sp>
          <p:nvSpPr>
            <p:cNvPr id="52" name="Полилиния 51"/>
            <p:cNvSpPr/>
            <p:nvPr/>
          </p:nvSpPr>
          <p:spPr>
            <a:xfrm flipH="1">
              <a:off x="0" y="7206206"/>
              <a:ext cx="3028950" cy="840052"/>
            </a:xfrm>
            <a:custGeom>
              <a:avLst/>
              <a:gdLst>
                <a:gd name="connsiteX0" fmla="*/ 420026 w 3028950"/>
                <a:gd name="connsiteY0" fmla="*/ 0 h 840052"/>
                <a:gd name="connsiteX1" fmla="*/ 3028950 w 3028950"/>
                <a:gd name="connsiteY1" fmla="*/ 0 h 840052"/>
                <a:gd name="connsiteX2" fmla="*/ 3028950 w 3028950"/>
                <a:gd name="connsiteY2" fmla="*/ 840052 h 840052"/>
                <a:gd name="connsiteX3" fmla="*/ 420026 w 3028950"/>
                <a:gd name="connsiteY3" fmla="*/ 840052 h 840052"/>
                <a:gd name="connsiteX4" fmla="*/ 0 w 3028950"/>
                <a:gd name="connsiteY4" fmla="*/ 420026 h 840052"/>
                <a:gd name="connsiteX5" fmla="*/ 420026 w 3028950"/>
                <a:gd name="connsiteY5" fmla="*/ 0 h 84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50" h="840052">
                  <a:moveTo>
                    <a:pt x="420026" y="0"/>
                  </a:moveTo>
                  <a:lnTo>
                    <a:pt x="3028950" y="0"/>
                  </a:lnTo>
                  <a:lnTo>
                    <a:pt x="3028950" y="840052"/>
                  </a:lnTo>
                  <a:lnTo>
                    <a:pt x="420026" y="840052"/>
                  </a:lnTo>
                  <a:cubicBezTo>
                    <a:pt x="188052" y="840052"/>
                    <a:pt x="0" y="652000"/>
                    <a:pt x="0" y="420026"/>
                  </a:cubicBezTo>
                  <a:cubicBezTo>
                    <a:pt x="0" y="188052"/>
                    <a:pt x="188052" y="0"/>
                    <a:pt x="4200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1270000" sx="98000" sy="98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6349" y="7349977"/>
              <a:ext cx="30289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2800" b="1" spc="300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اطلاعات بیشتر </a:t>
              </a:r>
              <a:endParaRPr lang="ru-RU" sz="2800" b="1" spc="3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81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Полилиния 104"/>
          <p:cNvSpPr>
            <a:spLocks/>
          </p:cNvSpPr>
          <p:nvPr/>
        </p:nvSpPr>
        <p:spPr bwMode="auto">
          <a:xfrm>
            <a:off x="8094034" y="2286000"/>
            <a:ext cx="10193968" cy="5716590"/>
          </a:xfrm>
          <a:custGeom>
            <a:avLst/>
            <a:gdLst>
              <a:gd name="connsiteX0" fmla="*/ 2848831 w 10193968"/>
              <a:gd name="connsiteY0" fmla="*/ 0 h 5716590"/>
              <a:gd name="connsiteX1" fmla="*/ 10193968 w 10193968"/>
              <a:gd name="connsiteY1" fmla="*/ 0 h 5716590"/>
              <a:gd name="connsiteX2" fmla="*/ 10193968 w 10193968"/>
              <a:gd name="connsiteY2" fmla="*/ 5716590 h 5716590"/>
              <a:gd name="connsiteX3" fmla="*/ 2848831 w 10193968"/>
              <a:gd name="connsiteY3" fmla="*/ 5716590 h 5716590"/>
              <a:gd name="connsiteX4" fmla="*/ 2703077 w 10193968"/>
              <a:gd name="connsiteY4" fmla="*/ 5713751 h 5716590"/>
              <a:gd name="connsiteX5" fmla="*/ 2559216 w 10193968"/>
              <a:gd name="connsiteY5" fmla="*/ 5702393 h 5716590"/>
              <a:gd name="connsiteX6" fmla="*/ 2416301 w 10193968"/>
              <a:gd name="connsiteY6" fmla="*/ 5683464 h 5716590"/>
              <a:gd name="connsiteX7" fmla="*/ 2276226 w 10193968"/>
              <a:gd name="connsiteY7" fmla="*/ 5657910 h 5716590"/>
              <a:gd name="connsiteX8" fmla="*/ 2138990 w 10193968"/>
              <a:gd name="connsiteY8" fmla="*/ 5625731 h 5716590"/>
              <a:gd name="connsiteX9" fmla="*/ 2003646 w 10193968"/>
              <a:gd name="connsiteY9" fmla="*/ 5587872 h 5716590"/>
              <a:gd name="connsiteX10" fmla="*/ 1872089 w 10193968"/>
              <a:gd name="connsiteY10" fmla="*/ 5542442 h 5716590"/>
              <a:gd name="connsiteX11" fmla="*/ 1743371 w 10193968"/>
              <a:gd name="connsiteY11" fmla="*/ 5491334 h 5716590"/>
              <a:gd name="connsiteX12" fmla="*/ 1616546 w 10193968"/>
              <a:gd name="connsiteY12" fmla="*/ 5434547 h 5716590"/>
              <a:gd name="connsiteX13" fmla="*/ 1493507 w 10193968"/>
              <a:gd name="connsiteY13" fmla="*/ 5370188 h 5716590"/>
              <a:gd name="connsiteX14" fmla="*/ 1374253 w 10193968"/>
              <a:gd name="connsiteY14" fmla="*/ 5302043 h 5716590"/>
              <a:gd name="connsiteX15" fmla="*/ 1258786 w 10193968"/>
              <a:gd name="connsiteY15" fmla="*/ 5226326 h 5716590"/>
              <a:gd name="connsiteX16" fmla="*/ 1147104 w 10193968"/>
              <a:gd name="connsiteY16" fmla="*/ 5146824 h 5716590"/>
              <a:gd name="connsiteX17" fmla="*/ 1039208 w 10193968"/>
              <a:gd name="connsiteY17" fmla="*/ 5062590 h 5716590"/>
              <a:gd name="connsiteX18" fmla="*/ 936044 w 10193968"/>
              <a:gd name="connsiteY18" fmla="*/ 4971730 h 5716590"/>
              <a:gd name="connsiteX19" fmla="*/ 836667 w 10193968"/>
              <a:gd name="connsiteY19" fmla="*/ 4877084 h 5716590"/>
              <a:gd name="connsiteX20" fmla="*/ 742021 w 10193968"/>
              <a:gd name="connsiteY20" fmla="*/ 4777707 h 5716590"/>
              <a:gd name="connsiteX21" fmla="*/ 652108 w 10193968"/>
              <a:gd name="connsiteY21" fmla="*/ 4673597 h 5716590"/>
              <a:gd name="connsiteX22" fmla="*/ 567873 w 10193968"/>
              <a:gd name="connsiteY22" fmla="*/ 4565701 h 5716590"/>
              <a:gd name="connsiteX23" fmla="*/ 488371 w 10193968"/>
              <a:gd name="connsiteY23" fmla="*/ 4453072 h 5716590"/>
              <a:gd name="connsiteX24" fmla="*/ 413601 w 10193968"/>
              <a:gd name="connsiteY24" fmla="*/ 4337605 h 5716590"/>
              <a:gd name="connsiteX25" fmla="*/ 345456 w 10193968"/>
              <a:gd name="connsiteY25" fmla="*/ 4218352 h 5716590"/>
              <a:gd name="connsiteX26" fmla="*/ 281098 w 10193968"/>
              <a:gd name="connsiteY26" fmla="*/ 4094366 h 5716590"/>
              <a:gd name="connsiteX27" fmla="*/ 224310 w 10193968"/>
              <a:gd name="connsiteY27" fmla="*/ 3967541 h 5716590"/>
              <a:gd name="connsiteX28" fmla="*/ 174149 w 10193968"/>
              <a:gd name="connsiteY28" fmla="*/ 3838823 h 5716590"/>
              <a:gd name="connsiteX29" fmla="*/ 128719 w 10193968"/>
              <a:gd name="connsiteY29" fmla="*/ 3706319 h 5716590"/>
              <a:gd name="connsiteX30" fmla="*/ 89914 w 10193968"/>
              <a:gd name="connsiteY30" fmla="*/ 3570976 h 5716590"/>
              <a:gd name="connsiteX31" fmla="*/ 58681 w 10193968"/>
              <a:gd name="connsiteY31" fmla="*/ 3432793 h 5716590"/>
              <a:gd name="connsiteX32" fmla="*/ 33126 w 10193968"/>
              <a:gd name="connsiteY32" fmla="*/ 3292718 h 5716590"/>
              <a:gd name="connsiteX33" fmla="*/ 14198 w 10193968"/>
              <a:gd name="connsiteY33" fmla="*/ 3148857 h 5716590"/>
              <a:gd name="connsiteX34" fmla="*/ 2840 w 10193968"/>
              <a:gd name="connsiteY34" fmla="*/ 3004049 h 5716590"/>
              <a:gd name="connsiteX35" fmla="*/ 0 w 10193968"/>
              <a:gd name="connsiteY35" fmla="*/ 2857349 h 5716590"/>
              <a:gd name="connsiteX36" fmla="*/ 2840 w 10193968"/>
              <a:gd name="connsiteY36" fmla="*/ 2712541 h 5716590"/>
              <a:gd name="connsiteX37" fmla="*/ 14198 w 10193968"/>
              <a:gd name="connsiteY37" fmla="*/ 2567733 h 5716590"/>
              <a:gd name="connsiteX38" fmla="*/ 33126 w 10193968"/>
              <a:gd name="connsiteY38" fmla="*/ 2423872 h 5716590"/>
              <a:gd name="connsiteX39" fmla="*/ 58681 w 10193968"/>
              <a:gd name="connsiteY39" fmla="*/ 2283797 h 5716590"/>
              <a:gd name="connsiteX40" fmla="*/ 89914 w 10193968"/>
              <a:gd name="connsiteY40" fmla="*/ 2145614 h 5716590"/>
              <a:gd name="connsiteX41" fmla="*/ 128719 w 10193968"/>
              <a:gd name="connsiteY41" fmla="*/ 2010271 h 5716590"/>
              <a:gd name="connsiteX42" fmla="*/ 174149 w 10193968"/>
              <a:gd name="connsiteY42" fmla="*/ 1877768 h 5716590"/>
              <a:gd name="connsiteX43" fmla="*/ 224310 w 10193968"/>
              <a:gd name="connsiteY43" fmla="*/ 1749050 h 5716590"/>
              <a:gd name="connsiteX44" fmla="*/ 281098 w 10193968"/>
              <a:gd name="connsiteY44" fmla="*/ 1622225 h 5716590"/>
              <a:gd name="connsiteX45" fmla="*/ 345456 w 10193968"/>
              <a:gd name="connsiteY45" fmla="*/ 1498239 h 5716590"/>
              <a:gd name="connsiteX46" fmla="*/ 413601 w 10193968"/>
              <a:gd name="connsiteY46" fmla="*/ 1378986 h 5716590"/>
              <a:gd name="connsiteX47" fmla="*/ 488371 w 10193968"/>
              <a:gd name="connsiteY47" fmla="*/ 1263518 h 5716590"/>
              <a:gd name="connsiteX48" fmla="*/ 567873 w 10193968"/>
              <a:gd name="connsiteY48" fmla="*/ 1150890 h 5716590"/>
              <a:gd name="connsiteX49" fmla="*/ 652108 w 10193968"/>
              <a:gd name="connsiteY49" fmla="*/ 1042994 h 5716590"/>
              <a:gd name="connsiteX50" fmla="*/ 742021 w 10193968"/>
              <a:gd name="connsiteY50" fmla="*/ 938884 h 5716590"/>
              <a:gd name="connsiteX51" fmla="*/ 836667 w 10193968"/>
              <a:gd name="connsiteY51" fmla="*/ 839506 h 5716590"/>
              <a:gd name="connsiteX52" fmla="*/ 936044 w 10193968"/>
              <a:gd name="connsiteY52" fmla="*/ 744860 h 5716590"/>
              <a:gd name="connsiteX53" fmla="*/ 1039208 w 10193968"/>
              <a:gd name="connsiteY53" fmla="*/ 654001 h 5716590"/>
              <a:gd name="connsiteX54" fmla="*/ 1147104 w 10193968"/>
              <a:gd name="connsiteY54" fmla="*/ 569766 h 5716590"/>
              <a:gd name="connsiteX55" fmla="*/ 1258786 w 10193968"/>
              <a:gd name="connsiteY55" fmla="*/ 490264 h 5716590"/>
              <a:gd name="connsiteX56" fmla="*/ 1374253 w 10193968"/>
              <a:gd name="connsiteY56" fmla="*/ 414548 h 5716590"/>
              <a:gd name="connsiteX57" fmla="*/ 1493507 w 10193968"/>
              <a:gd name="connsiteY57" fmla="*/ 346403 h 5716590"/>
              <a:gd name="connsiteX58" fmla="*/ 1616546 w 10193968"/>
              <a:gd name="connsiteY58" fmla="*/ 282044 h 5716590"/>
              <a:gd name="connsiteX59" fmla="*/ 1743371 w 10193968"/>
              <a:gd name="connsiteY59" fmla="*/ 225257 h 5716590"/>
              <a:gd name="connsiteX60" fmla="*/ 1872089 w 10193968"/>
              <a:gd name="connsiteY60" fmla="*/ 174148 h 5716590"/>
              <a:gd name="connsiteX61" fmla="*/ 2003646 w 10193968"/>
              <a:gd name="connsiteY61" fmla="*/ 128718 h 5716590"/>
              <a:gd name="connsiteX62" fmla="*/ 2138990 w 10193968"/>
              <a:gd name="connsiteY62" fmla="*/ 90860 h 5716590"/>
              <a:gd name="connsiteX63" fmla="*/ 2276226 w 10193968"/>
              <a:gd name="connsiteY63" fmla="*/ 58681 h 5716590"/>
              <a:gd name="connsiteX64" fmla="*/ 2416301 w 10193968"/>
              <a:gd name="connsiteY64" fmla="*/ 33126 h 5716590"/>
              <a:gd name="connsiteX65" fmla="*/ 2559216 w 10193968"/>
              <a:gd name="connsiteY65" fmla="*/ 14197 h 5716590"/>
              <a:gd name="connsiteX66" fmla="*/ 2703077 w 10193968"/>
              <a:gd name="connsiteY66" fmla="*/ 2840 h 5716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0193968" h="5716590">
                <a:moveTo>
                  <a:pt x="2848831" y="0"/>
                </a:moveTo>
                <a:lnTo>
                  <a:pt x="10193968" y="0"/>
                </a:lnTo>
                <a:lnTo>
                  <a:pt x="10193968" y="5716590"/>
                </a:lnTo>
                <a:lnTo>
                  <a:pt x="2848831" y="5716590"/>
                </a:lnTo>
                <a:lnTo>
                  <a:pt x="2703077" y="5713751"/>
                </a:lnTo>
                <a:lnTo>
                  <a:pt x="2559216" y="5702393"/>
                </a:lnTo>
                <a:lnTo>
                  <a:pt x="2416301" y="5683464"/>
                </a:lnTo>
                <a:lnTo>
                  <a:pt x="2276226" y="5657910"/>
                </a:lnTo>
                <a:lnTo>
                  <a:pt x="2138990" y="5625731"/>
                </a:lnTo>
                <a:lnTo>
                  <a:pt x="2003646" y="5587872"/>
                </a:lnTo>
                <a:lnTo>
                  <a:pt x="1872089" y="5542442"/>
                </a:lnTo>
                <a:lnTo>
                  <a:pt x="1743371" y="5491334"/>
                </a:lnTo>
                <a:lnTo>
                  <a:pt x="1616546" y="5434547"/>
                </a:lnTo>
                <a:lnTo>
                  <a:pt x="1493507" y="5370188"/>
                </a:lnTo>
                <a:lnTo>
                  <a:pt x="1374253" y="5302043"/>
                </a:lnTo>
                <a:lnTo>
                  <a:pt x="1258786" y="5226326"/>
                </a:lnTo>
                <a:lnTo>
                  <a:pt x="1147104" y="5146824"/>
                </a:lnTo>
                <a:lnTo>
                  <a:pt x="1039208" y="5062590"/>
                </a:lnTo>
                <a:lnTo>
                  <a:pt x="936044" y="4971730"/>
                </a:lnTo>
                <a:lnTo>
                  <a:pt x="836667" y="4877084"/>
                </a:lnTo>
                <a:lnTo>
                  <a:pt x="742021" y="4777707"/>
                </a:lnTo>
                <a:lnTo>
                  <a:pt x="652108" y="4673597"/>
                </a:lnTo>
                <a:lnTo>
                  <a:pt x="567873" y="4565701"/>
                </a:lnTo>
                <a:lnTo>
                  <a:pt x="488371" y="4453072"/>
                </a:lnTo>
                <a:lnTo>
                  <a:pt x="413601" y="4337605"/>
                </a:lnTo>
                <a:lnTo>
                  <a:pt x="345456" y="4218352"/>
                </a:lnTo>
                <a:lnTo>
                  <a:pt x="281098" y="4094366"/>
                </a:lnTo>
                <a:lnTo>
                  <a:pt x="224310" y="3967541"/>
                </a:lnTo>
                <a:lnTo>
                  <a:pt x="174149" y="3838823"/>
                </a:lnTo>
                <a:lnTo>
                  <a:pt x="128719" y="3706319"/>
                </a:lnTo>
                <a:lnTo>
                  <a:pt x="89914" y="3570976"/>
                </a:lnTo>
                <a:lnTo>
                  <a:pt x="58681" y="3432793"/>
                </a:lnTo>
                <a:lnTo>
                  <a:pt x="33126" y="3292718"/>
                </a:lnTo>
                <a:lnTo>
                  <a:pt x="14198" y="3148857"/>
                </a:lnTo>
                <a:lnTo>
                  <a:pt x="2840" y="3004049"/>
                </a:lnTo>
                <a:lnTo>
                  <a:pt x="0" y="2857349"/>
                </a:lnTo>
                <a:lnTo>
                  <a:pt x="2840" y="2712541"/>
                </a:lnTo>
                <a:lnTo>
                  <a:pt x="14198" y="2567733"/>
                </a:lnTo>
                <a:lnTo>
                  <a:pt x="33126" y="2423872"/>
                </a:lnTo>
                <a:lnTo>
                  <a:pt x="58681" y="2283797"/>
                </a:lnTo>
                <a:lnTo>
                  <a:pt x="89914" y="2145614"/>
                </a:lnTo>
                <a:lnTo>
                  <a:pt x="128719" y="2010271"/>
                </a:lnTo>
                <a:lnTo>
                  <a:pt x="174149" y="1877768"/>
                </a:lnTo>
                <a:lnTo>
                  <a:pt x="224310" y="1749050"/>
                </a:lnTo>
                <a:lnTo>
                  <a:pt x="281098" y="1622225"/>
                </a:lnTo>
                <a:lnTo>
                  <a:pt x="345456" y="1498239"/>
                </a:lnTo>
                <a:lnTo>
                  <a:pt x="413601" y="1378986"/>
                </a:lnTo>
                <a:lnTo>
                  <a:pt x="488371" y="1263518"/>
                </a:lnTo>
                <a:lnTo>
                  <a:pt x="567873" y="1150890"/>
                </a:lnTo>
                <a:lnTo>
                  <a:pt x="652108" y="1042994"/>
                </a:lnTo>
                <a:lnTo>
                  <a:pt x="742021" y="938884"/>
                </a:lnTo>
                <a:lnTo>
                  <a:pt x="836667" y="839506"/>
                </a:lnTo>
                <a:lnTo>
                  <a:pt x="936044" y="744860"/>
                </a:lnTo>
                <a:lnTo>
                  <a:pt x="1039208" y="654001"/>
                </a:lnTo>
                <a:lnTo>
                  <a:pt x="1147104" y="569766"/>
                </a:lnTo>
                <a:lnTo>
                  <a:pt x="1258786" y="490264"/>
                </a:lnTo>
                <a:lnTo>
                  <a:pt x="1374253" y="414548"/>
                </a:lnTo>
                <a:lnTo>
                  <a:pt x="1493507" y="346403"/>
                </a:lnTo>
                <a:lnTo>
                  <a:pt x="1616546" y="282044"/>
                </a:lnTo>
                <a:lnTo>
                  <a:pt x="1743371" y="225257"/>
                </a:lnTo>
                <a:lnTo>
                  <a:pt x="1872089" y="174148"/>
                </a:lnTo>
                <a:lnTo>
                  <a:pt x="2003646" y="128718"/>
                </a:lnTo>
                <a:lnTo>
                  <a:pt x="2138990" y="90860"/>
                </a:lnTo>
                <a:lnTo>
                  <a:pt x="2276226" y="58681"/>
                </a:lnTo>
                <a:lnTo>
                  <a:pt x="2416301" y="33126"/>
                </a:lnTo>
                <a:lnTo>
                  <a:pt x="2559216" y="14197"/>
                </a:lnTo>
                <a:lnTo>
                  <a:pt x="2703077" y="2840"/>
                </a:lnTo>
                <a:close/>
              </a:path>
            </a:pathLst>
          </a:custGeom>
          <a:solidFill>
            <a:schemeClr val="accent4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6" name="Полилиния 105"/>
          <p:cNvSpPr>
            <a:spLocks/>
          </p:cNvSpPr>
          <p:nvPr/>
        </p:nvSpPr>
        <p:spPr bwMode="auto">
          <a:xfrm>
            <a:off x="8458421" y="2650387"/>
            <a:ext cx="9829581" cy="4987819"/>
          </a:xfrm>
          <a:custGeom>
            <a:avLst/>
            <a:gdLst>
              <a:gd name="connsiteX0" fmla="*/ 2485781 w 9829581"/>
              <a:gd name="connsiteY0" fmla="*/ 0 h 4987819"/>
              <a:gd name="connsiteX1" fmla="*/ 9829581 w 9829581"/>
              <a:gd name="connsiteY1" fmla="*/ 0 h 4987819"/>
              <a:gd name="connsiteX2" fmla="*/ 9829581 w 9829581"/>
              <a:gd name="connsiteY2" fmla="*/ 4987819 h 4987819"/>
              <a:gd name="connsiteX3" fmla="*/ 2485781 w 9829581"/>
              <a:gd name="connsiteY3" fmla="*/ 4987819 h 4987819"/>
              <a:gd name="connsiteX4" fmla="*/ 2358984 w 9829581"/>
              <a:gd name="connsiteY4" fmla="*/ 4984980 h 4987819"/>
              <a:gd name="connsiteX5" fmla="*/ 2232187 w 9829581"/>
              <a:gd name="connsiteY5" fmla="*/ 4975515 h 4987819"/>
              <a:gd name="connsiteX6" fmla="*/ 2109176 w 9829581"/>
              <a:gd name="connsiteY6" fmla="*/ 4959426 h 4987819"/>
              <a:gd name="connsiteX7" fmla="*/ 1986164 w 9829581"/>
              <a:gd name="connsiteY7" fmla="*/ 4937657 h 4987819"/>
              <a:gd name="connsiteX8" fmla="*/ 1865991 w 9829581"/>
              <a:gd name="connsiteY8" fmla="*/ 4910210 h 4987819"/>
              <a:gd name="connsiteX9" fmla="*/ 1748657 w 9829581"/>
              <a:gd name="connsiteY9" fmla="*/ 4875191 h 4987819"/>
              <a:gd name="connsiteX10" fmla="*/ 1633216 w 9829581"/>
              <a:gd name="connsiteY10" fmla="*/ 4837333 h 4987819"/>
              <a:gd name="connsiteX11" fmla="*/ 1520613 w 9829581"/>
              <a:gd name="connsiteY11" fmla="*/ 4791903 h 4987819"/>
              <a:gd name="connsiteX12" fmla="*/ 1410849 w 9829581"/>
              <a:gd name="connsiteY12" fmla="*/ 4741741 h 4987819"/>
              <a:gd name="connsiteX13" fmla="*/ 1302977 w 9829581"/>
              <a:gd name="connsiteY13" fmla="*/ 4685900 h 4987819"/>
              <a:gd name="connsiteX14" fmla="*/ 1199836 w 9829581"/>
              <a:gd name="connsiteY14" fmla="*/ 4626273 h 4987819"/>
              <a:gd name="connsiteX15" fmla="*/ 1098588 w 9829581"/>
              <a:gd name="connsiteY15" fmla="*/ 4560968 h 4987819"/>
              <a:gd name="connsiteX16" fmla="*/ 1001125 w 9829581"/>
              <a:gd name="connsiteY16" fmla="*/ 4491877 h 4987819"/>
              <a:gd name="connsiteX17" fmla="*/ 907447 w 9829581"/>
              <a:gd name="connsiteY17" fmla="*/ 4416160 h 4987819"/>
              <a:gd name="connsiteX18" fmla="*/ 816608 w 9829581"/>
              <a:gd name="connsiteY18" fmla="*/ 4338551 h 4987819"/>
              <a:gd name="connsiteX19" fmla="*/ 730500 w 9829581"/>
              <a:gd name="connsiteY19" fmla="*/ 4255263 h 4987819"/>
              <a:gd name="connsiteX20" fmla="*/ 648177 w 9829581"/>
              <a:gd name="connsiteY20" fmla="*/ 4169135 h 4987819"/>
              <a:gd name="connsiteX21" fmla="*/ 569638 w 9829581"/>
              <a:gd name="connsiteY21" fmla="*/ 4078276 h 4987819"/>
              <a:gd name="connsiteX22" fmla="*/ 494885 w 9829581"/>
              <a:gd name="connsiteY22" fmla="*/ 3983630 h 4987819"/>
              <a:gd name="connsiteX23" fmla="*/ 425809 w 9829581"/>
              <a:gd name="connsiteY23" fmla="*/ 3886145 h 4987819"/>
              <a:gd name="connsiteX24" fmla="*/ 361465 w 9829581"/>
              <a:gd name="connsiteY24" fmla="*/ 3785821 h 4987819"/>
              <a:gd name="connsiteX25" fmla="*/ 301852 w 9829581"/>
              <a:gd name="connsiteY25" fmla="*/ 3680764 h 4987819"/>
              <a:gd name="connsiteX26" fmla="*/ 246023 w 9829581"/>
              <a:gd name="connsiteY26" fmla="*/ 3572869 h 4987819"/>
              <a:gd name="connsiteX27" fmla="*/ 195872 w 9829581"/>
              <a:gd name="connsiteY27" fmla="*/ 3462133 h 4987819"/>
              <a:gd name="connsiteX28" fmla="*/ 151399 w 9829581"/>
              <a:gd name="connsiteY28" fmla="*/ 3349505 h 4987819"/>
              <a:gd name="connsiteX29" fmla="*/ 112603 w 9829581"/>
              <a:gd name="connsiteY29" fmla="*/ 3234038 h 4987819"/>
              <a:gd name="connsiteX30" fmla="*/ 78538 w 9829581"/>
              <a:gd name="connsiteY30" fmla="*/ 3115731 h 4987819"/>
              <a:gd name="connsiteX31" fmla="*/ 51097 w 9829581"/>
              <a:gd name="connsiteY31" fmla="*/ 2995531 h 4987819"/>
              <a:gd name="connsiteX32" fmla="*/ 29334 w 9829581"/>
              <a:gd name="connsiteY32" fmla="*/ 2872492 h 4987819"/>
              <a:gd name="connsiteX33" fmla="*/ 12301 w 9829581"/>
              <a:gd name="connsiteY33" fmla="*/ 2748506 h 4987819"/>
              <a:gd name="connsiteX34" fmla="*/ 3785 w 9829581"/>
              <a:gd name="connsiteY34" fmla="*/ 2621681 h 4987819"/>
              <a:gd name="connsiteX35" fmla="*/ 0 w 9829581"/>
              <a:gd name="connsiteY35" fmla="*/ 2492963 h 4987819"/>
              <a:gd name="connsiteX36" fmla="*/ 3785 w 9829581"/>
              <a:gd name="connsiteY36" fmla="*/ 2366138 h 4987819"/>
              <a:gd name="connsiteX37" fmla="*/ 12301 w 9829581"/>
              <a:gd name="connsiteY37" fmla="*/ 2239313 h 4987819"/>
              <a:gd name="connsiteX38" fmla="*/ 29334 w 9829581"/>
              <a:gd name="connsiteY38" fmla="*/ 2115328 h 4987819"/>
              <a:gd name="connsiteX39" fmla="*/ 51097 w 9829581"/>
              <a:gd name="connsiteY39" fmla="*/ 1992288 h 4987819"/>
              <a:gd name="connsiteX40" fmla="*/ 78538 w 9829581"/>
              <a:gd name="connsiteY40" fmla="*/ 1872089 h 4987819"/>
              <a:gd name="connsiteX41" fmla="*/ 112603 w 9829581"/>
              <a:gd name="connsiteY41" fmla="*/ 1753782 h 4987819"/>
              <a:gd name="connsiteX42" fmla="*/ 151399 w 9829581"/>
              <a:gd name="connsiteY42" fmla="*/ 1638314 h 4987819"/>
              <a:gd name="connsiteX43" fmla="*/ 195872 w 9829581"/>
              <a:gd name="connsiteY43" fmla="*/ 1525686 h 4987819"/>
              <a:gd name="connsiteX44" fmla="*/ 246023 w 9829581"/>
              <a:gd name="connsiteY44" fmla="*/ 1414951 h 4987819"/>
              <a:gd name="connsiteX45" fmla="*/ 301852 w 9829581"/>
              <a:gd name="connsiteY45" fmla="*/ 1307055 h 4987819"/>
              <a:gd name="connsiteX46" fmla="*/ 361465 w 9829581"/>
              <a:gd name="connsiteY46" fmla="*/ 1201998 h 4987819"/>
              <a:gd name="connsiteX47" fmla="*/ 425809 w 9829581"/>
              <a:gd name="connsiteY47" fmla="*/ 1101674 h 4987819"/>
              <a:gd name="connsiteX48" fmla="*/ 494885 w 9829581"/>
              <a:gd name="connsiteY48" fmla="*/ 1004189 h 4987819"/>
              <a:gd name="connsiteX49" fmla="*/ 569638 w 9829581"/>
              <a:gd name="connsiteY49" fmla="*/ 909544 h 4987819"/>
              <a:gd name="connsiteX50" fmla="*/ 648177 w 9829581"/>
              <a:gd name="connsiteY50" fmla="*/ 818684 h 4987819"/>
              <a:gd name="connsiteX51" fmla="*/ 730500 w 9829581"/>
              <a:gd name="connsiteY51" fmla="*/ 732557 h 4987819"/>
              <a:gd name="connsiteX52" fmla="*/ 816608 w 9829581"/>
              <a:gd name="connsiteY52" fmla="*/ 649269 h 4987819"/>
              <a:gd name="connsiteX53" fmla="*/ 907447 w 9829581"/>
              <a:gd name="connsiteY53" fmla="*/ 571659 h 4987819"/>
              <a:gd name="connsiteX54" fmla="*/ 1001125 w 9829581"/>
              <a:gd name="connsiteY54" fmla="*/ 495943 h 4987819"/>
              <a:gd name="connsiteX55" fmla="*/ 1098588 w 9829581"/>
              <a:gd name="connsiteY55" fmla="*/ 426852 h 4987819"/>
              <a:gd name="connsiteX56" fmla="*/ 1199836 w 9829581"/>
              <a:gd name="connsiteY56" fmla="*/ 361546 h 4987819"/>
              <a:gd name="connsiteX57" fmla="*/ 1302977 w 9829581"/>
              <a:gd name="connsiteY57" fmla="*/ 301920 h 4987819"/>
              <a:gd name="connsiteX58" fmla="*/ 1410849 w 9829581"/>
              <a:gd name="connsiteY58" fmla="*/ 246079 h 4987819"/>
              <a:gd name="connsiteX59" fmla="*/ 1520613 w 9829581"/>
              <a:gd name="connsiteY59" fmla="*/ 195916 h 4987819"/>
              <a:gd name="connsiteX60" fmla="*/ 1633216 w 9829581"/>
              <a:gd name="connsiteY60" fmla="*/ 150487 h 4987819"/>
              <a:gd name="connsiteX61" fmla="*/ 1748657 w 9829581"/>
              <a:gd name="connsiteY61" fmla="*/ 112629 h 4987819"/>
              <a:gd name="connsiteX62" fmla="*/ 1865991 w 9829581"/>
              <a:gd name="connsiteY62" fmla="*/ 77609 h 4987819"/>
              <a:gd name="connsiteX63" fmla="*/ 1986164 w 9829581"/>
              <a:gd name="connsiteY63" fmla="*/ 50162 h 4987819"/>
              <a:gd name="connsiteX64" fmla="*/ 2109176 w 9829581"/>
              <a:gd name="connsiteY64" fmla="*/ 28394 h 4987819"/>
              <a:gd name="connsiteX65" fmla="*/ 2232187 w 9829581"/>
              <a:gd name="connsiteY65" fmla="*/ 12304 h 4987819"/>
              <a:gd name="connsiteX66" fmla="*/ 2358984 w 9829581"/>
              <a:gd name="connsiteY66" fmla="*/ 2840 h 498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829581" h="4987819">
                <a:moveTo>
                  <a:pt x="2485781" y="0"/>
                </a:moveTo>
                <a:lnTo>
                  <a:pt x="9829581" y="0"/>
                </a:lnTo>
                <a:lnTo>
                  <a:pt x="9829581" y="4987819"/>
                </a:lnTo>
                <a:lnTo>
                  <a:pt x="2485781" y="4987819"/>
                </a:lnTo>
                <a:lnTo>
                  <a:pt x="2358984" y="4984980"/>
                </a:lnTo>
                <a:lnTo>
                  <a:pt x="2232187" y="4975515"/>
                </a:lnTo>
                <a:lnTo>
                  <a:pt x="2109176" y="4959426"/>
                </a:lnTo>
                <a:lnTo>
                  <a:pt x="1986164" y="4937657"/>
                </a:lnTo>
                <a:lnTo>
                  <a:pt x="1865991" y="4910210"/>
                </a:lnTo>
                <a:lnTo>
                  <a:pt x="1748657" y="4875191"/>
                </a:lnTo>
                <a:lnTo>
                  <a:pt x="1633216" y="4837333"/>
                </a:lnTo>
                <a:lnTo>
                  <a:pt x="1520613" y="4791903"/>
                </a:lnTo>
                <a:lnTo>
                  <a:pt x="1410849" y="4741741"/>
                </a:lnTo>
                <a:lnTo>
                  <a:pt x="1302977" y="4685900"/>
                </a:lnTo>
                <a:lnTo>
                  <a:pt x="1199836" y="4626273"/>
                </a:lnTo>
                <a:lnTo>
                  <a:pt x="1098588" y="4560968"/>
                </a:lnTo>
                <a:lnTo>
                  <a:pt x="1001125" y="4491877"/>
                </a:lnTo>
                <a:lnTo>
                  <a:pt x="907447" y="4416160"/>
                </a:lnTo>
                <a:lnTo>
                  <a:pt x="816608" y="4338551"/>
                </a:lnTo>
                <a:lnTo>
                  <a:pt x="730500" y="4255263"/>
                </a:lnTo>
                <a:lnTo>
                  <a:pt x="648177" y="4169135"/>
                </a:lnTo>
                <a:lnTo>
                  <a:pt x="569638" y="4078276"/>
                </a:lnTo>
                <a:lnTo>
                  <a:pt x="494885" y="3983630"/>
                </a:lnTo>
                <a:lnTo>
                  <a:pt x="425809" y="3886145"/>
                </a:lnTo>
                <a:lnTo>
                  <a:pt x="361465" y="3785821"/>
                </a:lnTo>
                <a:lnTo>
                  <a:pt x="301852" y="3680764"/>
                </a:lnTo>
                <a:lnTo>
                  <a:pt x="246023" y="3572869"/>
                </a:lnTo>
                <a:lnTo>
                  <a:pt x="195872" y="3462133"/>
                </a:lnTo>
                <a:lnTo>
                  <a:pt x="151399" y="3349505"/>
                </a:lnTo>
                <a:lnTo>
                  <a:pt x="112603" y="3234038"/>
                </a:lnTo>
                <a:lnTo>
                  <a:pt x="78538" y="3115731"/>
                </a:lnTo>
                <a:lnTo>
                  <a:pt x="51097" y="2995531"/>
                </a:lnTo>
                <a:lnTo>
                  <a:pt x="29334" y="2872492"/>
                </a:lnTo>
                <a:lnTo>
                  <a:pt x="12301" y="2748506"/>
                </a:lnTo>
                <a:lnTo>
                  <a:pt x="3785" y="2621681"/>
                </a:lnTo>
                <a:lnTo>
                  <a:pt x="0" y="2492963"/>
                </a:lnTo>
                <a:lnTo>
                  <a:pt x="3785" y="2366138"/>
                </a:lnTo>
                <a:lnTo>
                  <a:pt x="12301" y="2239313"/>
                </a:lnTo>
                <a:lnTo>
                  <a:pt x="29334" y="2115328"/>
                </a:lnTo>
                <a:lnTo>
                  <a:pt x="51097" y="1992288"/>
                </a:lnTo>
                <a:lnTo>
                  <a:pt x="78538" y="1872089"/>
                </a:lnTo>
                <a:lnTo>
                  <a:pt x="112603" y="1753782"/>
                </a:lnTo>
                <a:lnTo>
                  <a:pt x="151399" y="1638314"/>
                </a:lnTo>
                <a:lnTo>
                  <a:pt x="195872" y="1525686"/>
                </a:lnTo>
                <a:lnTo>
                  <a:pt x="246023" y="1414951"/>
                </a:lnTo>
                <a:lnTo>
                  <a:pt x="301852" y="1307055"/>
                </a:lnTo>
                <a:lnTo>
                  <a:pt x="361465" y="1201998"/>
                </a:lnTo>
                <a:lnTo>
                  <a:pt x="425809" y="1101674"/>
                </a:lnTo>
                <a:lnTo>
                  <a:pt x="494885" y="1004189"/>
                </a:lnTo>
                <a:lnTo>
                  <a:pt x="569638" y="909544"/>
                </a:lnTo>
                <a:lnTo>
                  <a:pt x="648177" y="818684"/>
                </a:lnTo>
                <a:lnTo>
                  <a:pt x="730500" y="732557"/>
                </a:lnTo>
                <a:lnTo>
                  <a:pt x="816608" y="649269"/>
                </a:lnTo>
                <a:lnTo>
                  <a:pt x="907447" y="571659"/>
                </a:lnTo>
                <a:lnTo>
                  <a:pt x="1001125" y="495943"/>
                </a:lnTo>
                <a:lnTo>
                  <a:pt x="1098588" y="426852"/>
                </a:lnTo>
                <a:lnTo>
                  <a:pt x="1199836" y="361546"/>
                </a:lnTo>
                <a:lnTo>
                  <a:pt x="1302977" y="301920"/>
                </a:lnTo>
                <a:lnTo>
                  <a:pt x="1410849" y="246079"/>
                </a:lnTo>
                <a:lnTo>
                  <a:pt x="1520613" y="195916"/>
                </a:lnTo>
                <a:lnTo>
                  <a:pt x="1633216" y="150487"/>
                </a:lnTo>
                <a:lnTo>
                  <a:pt x="1748657" y="112629"/>
                </a:lnTo>
                <a:lnTo>
                  <a:pt x="1865991" y="77609"/>
                </a:lnTo>
                <a:lnTo>
                  <a:pt x="1986164" y="50162"/>
                </a:lnTo>
                <a:lnTo>
                  <a:pt x="2109176" y="28394"/>
                </a:lnTo>
                <a:lnTo>
                  <a:pt x="2232187" y="12304"/>
                </a:lnTo>
                <a:lnTo>
                  <a:pt x="2358984" y="284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7" name="Полилиния 106"/>
          <p:cNvSpPr>
            <a:spLocks/>
          </p:cNvSpPr>
          <p:nvPr/>
        </p:nvSpPr>
        <p:spPr bwMode="auto">
          <a:xfrm>
            <a:off x="8818074" y="3014771"/>
            <a:ext cx="9469928" cy="4259049"/>
          </a:xfrm>
          <a:custGeom>
            <a:avLst/>
            <a:gdLst>
              <a:gd name="connsiteX0" fmla="*/ 2124095 w 9469928"/>
              <a:gd name="connsiteY0" fmla="*/ 0 h 4259049"/>
              <a:gd name="connsiteX1" fmla="*/ 9469928 w 9469928"/>
              <a:gd name="connsiteY1" fmla="*/ 0 h 4259049"/>
              <a:gd name="connsiteX2" fmla="*/ 9469928 w 9469928"/>
              <a:gd name="connsiteY2" fmla="*/ 4259049 h 4259049"/>
              <a:gd name="connsiteX3" fmla="*/ 2124095 w 9469928"/>
              <a:gd name="connsiteY3" fmla="*/ 4259049 h 4259049"/>
              <a:gd name="connsiteX4" fmla="*/ 2015240 w 9469928"/>
              <a:gd name="connsiteY4" fmla="*/ 4255267 h 4259049"/>
              <a:gd name="connsiteX5" fmla="*/ 1908278 w 9469928"/>
              <a:gd name="connsiteY5" fmla="*/ 4247702 h 4259049"/>
              <a:gd name="connsiteX6" fmla="*/ 1802263 w 9469928"/>
              <a:gd name="connsiteY6" fmla="*/ 4233518 h 4259049"/>
              <a:gd name="connsiteX7" fmla="*/ 1698140 w 9469928"/>
              <a:gd name="connsiteY7" fmla="*/ 4214605 h 4259049"/>
              <a:gd name="connsiteX8" fmla="*/ 1594018 w 9469928"/>
              <a:gd name="connsiteY8" fmla="*/ 4191910 h 4259049"/>
              <a:gd name="connsiteX9" fmla="*/ 1494628 w 9469928"/>
              <a:gd name="connsiteY9" fmla="*/ 4162596 h 4259049"/>
              <a:gd name="connsiteX10" fmla="*/ 1395239 w 9469928"/>
              <a:gd name="connsiteY10" fmla="*/ 4128554 h 4259049"/>
              <a:gd name="connsiteX11" fmla="*/ 1299636 w 9469928"/>
              <a:gd name="connsiteY11" fmla="*/ 4089784 h 4259049"/>
              <a:gd name="connsiteX12" fmla="*/ 1204979 w 9469928"/>
              <a:gd name="connsiteY12" fmla="*/ 4048177 h 4259049"/>
              <a:gd name="connsiteX13" fmla="*/ 1114109 w 9469928"/>
              <a:gd name="connsiteY13" fmla="*/ 4000896 h 4259049"/>
              <a:gd name="connsiteX14" fmla="*/ 1025132 w 9469928"/>
              <a:gd name="connsiteY14" fmla="*/ 3948887 h 4259049"/>
              <a:gd name="connsiteX15" fmla="*/ 938994 w 9469928"/>
              <a:gd name="connsiteY15" fmla="*/ 3894042 h 4259049"/>
              <a:gd name="connsiteX16" fmla="*/ 855696 w 9469928"/>
              <a:gd name="connsiteY16" fmla="*/ 3834468 h 4259049"/>
              <a:gd name="connsiteX17" fmla="*/ 775238 w 9469928"/>
              <a:gd name="connsiteY17" fmla="*/ 3770166 h 4259049"/>
              <a:gd name="connsiteX18" fmla="*/ 697620 w 9469928"/>
              <a:gd name="connsiteY18" fmla="*/ 3703973 h 4259049"/>
              <a:gd name="connsiteX19" fmla="*/ 624734 w 9469928"/>
              <a:gd name="connsiteY19" fmla="*/ 3633052 h 4259049"/>
              <a:gd name="connsiteX20" fmla="*/ 553741 w 9469928"/>
              <a:gd name="connsiteY20" fmla="*/ 3558349 h 4259049"/>
              <a:gd name="connsiteX21" fmla="*/ 486535 w 9469928"/>
              <a:gd name="connsiteY21" fmla="*/ 3481754 h 4259049"/>
              <a:gd name="connsiteX22" fmla="*/ 423115 w 9469928"/>
              <a:gd name="connsiteY22" fmla="*/ 3401377 h 4259049"/>
              <a:gd name="connsiteX23" fmla="*/ 363482 w 9469928"/>
              <a:gd name="connsiteY23" fmla="*/ 3317217 h 4259049"/>
              <a:gd name="connsiteX24" fmla="*/ 308581 w 9469928"/>
              <a:gd name="connsiteY24" fmla="*/ 3231166 h 4259049"/>
              <a:gd name="connsiteX25" fmla="*/ 257466 w 9469928"/>
              <a:gd name="connsiteY25" fmla="*/ 3142278 h 4259049"/>
              <a:gd name="connsiteX26" fmla="*/ 210138 w 9469928"/>
              <a:gd name="connsiteY26" fmla="*/ 3050553 h 4259049"/>
              <a:gd name="connsiteX27" fmla="*/ 167542 w 9469928"/>
              <a:gd name="connsiteY27" fmla="*/ 2955992 h 4259049"/>
              <a:gd name="connsiteX28" fmla="*/ 129680 w 9469928"/>
              <a:gd name="connsiteY28" fmla="*/ 2859539 h 4259049"/>
              <a:gd name="connsiteX29" fmla="*/ 95603 w 9469928"/>
              <a:gd name="connsiteY29" fmla="*/ 2760250 h 4259049"/>
              <a:gd name="connsiteX30" fmla="*/ 67206 w 9469928"/>
              <a:gd name="connsiteY30" fmla="*/ 2660015 h 4259049"/>
              <a:gd name="connsiteX31" fmla="*/ 43542 w 9469928"/>
              <a:gd name="connsiteY31" fmla="*/ 2556943 h 4259049"/>
              <a:gd name="connsiteX32" fmla="*/ 24611 w 9469928"/>
              <a:gd name="connsiteY32" fmla="*/ 2452925 h 4259049"/>
              <a:gd name="connsiteX33" fmla="*/ 10412 w 9469928"/>
              <a:gd name="connsiteY33" fmla="*/ 2346070 h 4259049"/>
              <a:gd name="connsiteX34" fmla="*/ 2840 w 9469928"/>
              <a:gd name="connsiteY34" fmla="*/ 2238270 h 4259049"/>
              <a:gd name="connsiteX35" fmla="*/ 0 w 9469928"/>
              <a:gd name="connsiteY35" fmla="*/ 2128579 h 4259049"/>
              <a:gd name="connsiteX36" fmla="*/ 2840 w 9469928"/>
              <a:gd name="connsiteY36" fmla="*/ 2020779 h 4259049"/>
              <a:gd name="connsiteX37" fmla="*/ 10412 w 9469928"/>
              <a:gd name="connsiteY37" fmla="*/ 1912979 h 4259049"/>
              <a:gd name="connsiteX38" fmla="*/ 24611 w 9469928"/>
              <a:gd name="connsiteY38" fmla="*/ 1806124 h 4259049"/>
              <a:gd name="connsiteX39" fmla="*/ 43542 w 9469928"/>
              <a:gd name="connsiteY39" fmla="*/ 1702107 h 4259049"/>
              <a:gd name="connsiteX40" fmla="*/ 67206 w 9469928"/>
              <a:gd name="connsiteY40" fmla="*/ 1599035 h 4259049"/>
              <a:gd name="connsiteX41" fmla="*/ 95603 w 9469928"/>
              <a:gd name="connsiteY41" fmla="*/ 1498800 h 4259049"/>
              <a:gd name="connsiteX42" fmla="*/ 129680 w 9469928"/>
              <a:gd name="connsiteY42" fmla="*/ 1399510 h 4259049"/>
              <a:gd name="connsiteX43" fmla="*/ 167542 w 9469928"/>
              <a:gd name="connsiteY43" fmla="*/ 1303057 h 4259049"/>
              <a:gd name="connsiteX44" fmla="*/ 210138 w 9469928"/>
              <a:gd name="connsiteY44" fmla="*/ 1208496 h 4259049"/>
              <a:gd name="connsiteX45" fmla="*/ 257466 w 9469928"/>
              <a:gd name="connsiteY45" fmla="*/ 1116771 h 4259049"/>
              <a:gd name="connsiteX46" fmla="*/ 308581 w 9469928"/>
              <a:gd name="connsiteY46" fmla="*/ 1027884 h 4259049"/>
              <a:gd name="connsiteX47" fmla="*/ 363482 w 9469928"/>
              <a:gd name="connsiteY47" fmla="*/ 941832 h 4259049"/>
              <a:gd name="connsiteX48" fmla="*/ 423115 w 9469928"/>
              <a:gd name="connsiteY48" fmla="*/ 857673 h 4259049"/>
              <a:gd name="connsiteX49" fmla="*/ 486535 w 9469928"/>
              <a:gd name="connsiteY49" fmla="*/ 777296 h 4259049"/>
              <a:gd name="connsiteX50" fmla="*/ 553741 w 9469928"/>
              <a:gd name="connsiteY50" fmla="*/ 700701 h 4259049"/>
              <a:gd name="connsiteX51" fmla="*/ 624734 w 9469928"/>
              <a:gd name="connsiteY51" fmla="*/ 625997 h 4259049"/>
              <a:gd name="connsiteX52" fmla="*/ 697620 w 9469928"/>
              <a:gd name="connsiteY52" fmla="*/ 555076 h 4259049"/>
              <a:gd name="connsiteX53" fmla="*/ 775238 w 9469928"/>
              <a:gd name="connsiteY53" fmla="*/ 488883 h 4259049"/>
              <a:gd name="connsiteX54" fmla="*/ 855696 w 9469928"/>
              <a:gd name="connsiteY54" fmla="*/ 424581 h 4259049"/>
              <a:gd name="connsiteX55" fmla="*/ 938994 w 9469928"/>
              <a:gd name="connsiteY55" fmla="*/ 365007 h 4259049"/>
              <a:gd name="connsiteX56" fmla="*/ 1025132 w 9469928"/>
              <a:gd name="connsiteY56" fmla="*/ 310162 h 4259049"/>
              <a:gd name="connsiteX57" fmla="*/ 1114109 w 9469928"/>
              <a:gd name="connsiteY57" fmla="*/ 258153 h 4259049"/>
              <a:gd name="connsiteX58" fmla="*/ 1204979 w 9469928"/>
              <a:gd name="connsiteY58" fmla="*/ 210872 h 4259049"/>
              <a:gd name="connsiteX59" fmla="*/ 1299636 w 9469928"/>
              <a:gd name="connsiteY59" fmla="*/ 169265 h 4259049"/>
              <a:gd name="connsiteX60" fmla="*/ 1395239 w 9469928"/>
              <a:gd name="connsiteY60" fmla="*/ 130495 h 4259049"/>
              <a:gd name="connsiteX61" fmla="*/ 1494628 w 9469928"/>
              <a:gd name="connsiteY61" fmla="*/ 96453 h 4259049"/>
              <a:gd name="connsiteX62" fmla="*/ 1594018 w 9469928"/>
              <a:gd name="connsiteY62" fmla="*/ 67139 h 4259049"/>
              <a:gd name="connsiteX63" fmla="*/ 1698140 w 9469928"/>
              <a:gd name="connsiteY63" fmla="*/ 44444 h 4259049"/>
              <a:gd name="connsiteX64" fmla="*/ 1802263 w 9469928"/>
              <a:gd name="connsiteY64" fmla="*/ 25532 h 4259049"/>
              <a:gd name="connsiteX65" fmla="*/ 1908278 w 9469928"/>
              <a:gd name="connsiteY65" fmla="*/ 11348 h 4259049"/>
              <a:gd name="connsiteX66" fmla="*/ 2015240 w 9469928"/>
              <a:gd name="connsiteY66" fmla="*/ 3783 h 425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469928" h="4259049">
                <a:moveTo>
                  <a:pt x="2124095" y="0"/>
                </a:moveTo>
                <a:lnTo>
                  <a:pt x="9469928" y="0"/>
                </a:lnTo>
                <a:lnTo>
                  <a:pt x="9469928" y="4259049"/>
                </a:lnTo>
                <a:lnTo>
                  <a:pt x="2124095" y="4259049"/>
                </a:lnTo>
                <a:lnTo>
                  <a:pt x="2015240" y="4255267"/>
                </a:lnTo>
                <a:lnTo>
                  <a:pt x="1908278" y="4247702"/>
                </a:lnTo>
                <a:lnTo>
                  <a:pt x="1802263" y="4233518"/>
                </a:lnTo>
                <a:lnTo>
                  <a:pt x="1698140" y="4214605"/>
                </a:lnTo>
                <a:lnTo>
                  <a:pt x="1594018" y="4191910"/>
                </a:lnTo>
                <a:lnTo>
                  <a:pt x="1494628" y="4162596"/>
                </a:lnTo>
                <a:lnTo>
                  <a:pt x="1395239" y="4128554"/>
                </a:lnTo>
                <a:lnTo>
                  <a:pt x="1299636" y="4089784"/>
                </a:lnTo>
                <a:lnTo>
                  <a:pt x="1204979" y="4048177"/>
                </a:lnTo>
                <a:lnTo>
                  <a:pt x="1114109" y="4000896"/>
                </a:lnTo>
                <a:lnTo>
                  <a:pt x="1025132" y="3948887"/>
                </a:lnTo>
                <a:lnTo>
                  <a:pt x="938994" y="3894042"/>
                </a:lnTo>
                <a:lnTo>
                  <a:pt x="855696" y="3834468"/>
                </a:lnTo>
                <a:lnTo>
                  <a:pt x="775238" y="3770166"/>
                </a:lnTo>
                <a:lnTo>
                  <a:pt x="697620" y="3703973"/>
                </a:lnTo>
                <a:lnTo>
                  <a:pt x="624734" y="3633052"/>
                </a:lnTo>
                <a:lnTo>
                  <a:pt x="553741" y="3558349"/>
                </a:lnTo>
                <a:lnTo>
                  <a:pt x="486535" y="3481754"/>
                </a:lnTo>
                <a:lnTo>
                  <a:pt x="423115" y="3401377"/>
                </a:lnTo>
                <a:lnTo>
                  <a:pt x="363482" y="3317217"/>
                </a:lnTo>
                <a:lnTo>
                  <a:pt x="308581" y="3231166"/>
                </a:lnTo>
                <a:lnTo>
                  <a:pt x="257466" y="3142278"/>
                </a:lnTo>
                <a:lnTo>
                  <a:pt x="210138" y="3050553"/>
                </a:lnTo>
                <a:lnTo>
                  <a:pt x="167542" y="2955992"/>
                </a:lnTo>
                <a:lnTo>
                  <a:pt x="129680" y="2859539"/>
                </a:lnTo>
                <a:lnTo>
                  <a:pt x="95603" y="2760250"/>
                </a:lnTo>
                <a:lnTo>
                  <a:pt x="67206" y="2660015"/>
                </a:lnTo>
                <a:lnTo>
                  <a:pt x="43542" y="2556943"/>
                </a:lnTo>
                <a:lnTo>
                  <a:pt x="24611" y="2452925"/>
                </a:lnTo>
                <a:lnTo>
                  <a:pt x="10412" y="2346070"/>
                </a:lnTo>
                <a:lnTo>
                  <a:pt x="2840" y="2238270"/>
                </a:lnTo>
                <a:lnTo>
                  <a:pt x="0" y="2128579"/>
                </a:lnTo>
                <a:lnTo>
                  <a:pt x="2840" y="2020779"/>
                </a:lnTo>
                <a:lnTo>
                  <a:pt x="10412" y="1912979"/>
                </a:lnTo>
                <a:lnTo>
                  <a:pt x="24611" y="1806124"/>
                </a:lnTo>
                <a:lnTo>
                  <a:pt x="43542" y="1702107"/>
                </a:lnTo>
                <a:lnTo>
                  <a:pt x="67206" y="1599035"/>
                </a:lnTo>
                <a:lnTo>
                  <a:pt x="95603" y="1498800"/>
                </a:lnTo>
                <a:lnTo>
                  <a:pt x="129680" y="1399510"/>
                </a:lnTo>
                <a:lnTo>
                  <a:pt x="167542" y="1303057"/>
                </a:lnTo>
                <a:lnTo>
                  <a:pt x="210138" y="1208496"/>
                </a:lnTo>
                <a:lnTo>
                  <a:pt x="257466" y="1116771"/>
                </a:lnTo>
                <a:lnTo>
                  <a:pt x="308581" y="1027884"/>
                </a:lnTo>
                <a:lnTo>
                  <a:pt x="363482" y="941832"/>
                </a:lnTo>
                <a:lnTo>
                  <a:pt x="423115" y="857673"/>
                </a:lnTo>
                <a:lnTo>
                  <a:pt x="486535" y="777296"/>
                </a:lnTo>
                <a:lnTo>
                  <a:pt x="553741" y="700701"/>
                </a:lnTo>
                <a:lnTo>
                  <a:pt x="624734" y="625997"/>
                </a:lnTo>
                <a:lnTo>
                  <a:pt x="697620" y="555076"/>
                </a:lnTo>
                <a:lnTo>
                  <a:pt x="775238" y="488883"/>
                </a:lnTo>
                <a:lnTo>
                  <a:pt x="855696" y="424581"/>
                </a:lnTo>
                <a:lnTo>
                  <a:pt x="938994" y="365007"/>
                </a:lnTo>
                <a:lnTo>
                  <a:pt x="1025132" y="310162"/>
                </a:lnTo>
                <a:lnTo>
                  <a:pt x="1114109" y="258153"/>
                </a:lnTo>
                <a:lnTo>
                  <a:pt x="1204979" y="210872"/>
                </a:lnTo>
                <a:lnTo>
                  <a:pt x="1299636" y="169265"/>
                </a:lnTo>
                <a:lnTo>
                  <a:pt x="1395239" y="130495"/>
                </a:lnTo>
                <a:lnTo>
                  <a:pt x="1494628" y="96453"/>
                </a:lnTo>
                <a:lnTo>
                  <a:pt x="1594018" y="67139"/>
                </a:lnTo>
                <a:lnTo>
                  <a:pt x="1698140" y="44444"/>
                </a:lnTo>
                <a:lnTo>
                  <a:pt x="1802263" y="25532"/>
                </a:lnTo>
                <a:lnTo>
                  <a:pt x="1908278" y="11348"/>
                </a:lnTo>
                <a:lnTo>
                  <a:pt x="2015240" y="3783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8" name="Полилиния 107"/>
          <p:cNvSpPr>
            <a:spLocks/>
          </p:cNvSpPr>
          <p:nvPr/>
        </p:nvSpPr>
        <p:spPr bwMode="auto">
          <a:xfrm>
            <a:off x="9182458" y="3379157"/>
            <a:ext cx="9105544" cy="3530278"/>
          </a:xfrm>
          <a:custGeom>
            <a:avLst/>
            <a:gdLst>
              <a:gd name="connsiteX0" fmla="*/ 1761138 w 9105544"/>
              <a:gd name="connsiteY0" fmla="*/ 0 h 3530278"/>
              <a:gd name="connsiteX1" fmla="*/ 9105544 w 9105544"/>
              <a:gd name="connsiteY1" fmla="*/ 0 h 3530278"/>
              <a:gd name="connsiteX2" fmla="*/ 9105544 w 9105544"/>
              <a:gd name="connsiteY2" fmla="*/ 3530278 h 3530278"/>
              <a:gd name="connsiteX3" fmla="*/ 1761138 w 9105544"/>
              <a:gd name="connsiteY3" fmla="*/ 3530278 h 3530278"/>
              <a:gd name="connsiteX4" fmla="*/ 1671235 w 9105544"/>
              <a:gd name="connsiteY4" fmla="*/ 3528387 h 3530278"/>
              <a:gd name="connsiteX5" fmla="*/ 1581333 w 9105544"/>
              <a:gd name="connsiteY5" fmla="*/ 3521769 h 3530278"/>
              <a:gd name="connsiteX6" fmla="*/ 1494270 w 9105544"/>
              <a:gd name="connsiteY6" fmla="*/ 3510424 h 3530278"/>
              <a:gd name="connsiteX7" fmla="*/ 1407206 w 9105544"/>
              <a:gd name="connsiteY7" fmla="*/ 3494351 h 3530278"/>
              <a:gd name="connsiteX8" fmla="*/ 1322982 w 9105544"/>
              <a:gd name="connsiteY8" fmla="*/ 3475443 h 3530278"/>
              <a:gd name="connsiteX9" fmla="*/ 1239704 w 9105544"/>
              <a:gd name="connsiteY9" fmla="*/ 3450861 h 3530278"/>
              <a:gd name="connsiteX10" fmla="*/ 1156427 w 9105544"/>
              <a:gd name="connsiteY10" fmla="*/ 3423443 h 3530278"/>
              <a:gd name="connsiteX11" fmla="*/ 1077880 w 9105544"/>
              <a:gd name="connsiteY11" fmla="*/ 3391298 h 3530278"/>
              <a:gd name="connsiteX12" fmla="*/ 999334 w 9105544"/>
              <a:gd name="connsiteY12" fmla="*/ 3356317 h 3530278"/>
              <a:gd name="connsiteX13" fmla="*/ 923627 w 9105544"/>
              <a:gd name="connsiteY13" fmla="*/ 3316608 h 3530278"/>
              <a:gd name="connsiteX14" fmla="*/ 849813 w 9105544"/>
              <a:gd name="connsiteY14" fmla="*/ 3273118 h 3530278"/>
              <a:gd name="connsiteX15" fmla="*/ 778837 w 9105544"/>
              <a:gd name="connsiteY15" fmla="*/ 3228682 h 3530278"/>
              <a:gd name="connsiteX16" fmla="*/ 709754 w 9105544"/>
              <a:gd name="connsiteY16" fmla="*/ 3178574 h 3530278"/>
              <a:gd name="connsiteX17" fmla="*/ 642564 w 9105544"/>
              <a:gd name="connsiteY17" fmla="*/ 3125629 h 3530278"/>
              <a:gd name="connsiteX18" fmla="*/ 578213 w 9105544"/>
              <a:gd name="connsiteY18" fmla="*/ 3070794 h 3530278"/>
              <a:gd name="connsiteX19" fmla="*/ 516701 w 9105544"/>
              <a:gd name="connsiteY19" fmla="*/ 3012176 h 3530278"/>
              <a:gd name="connsiteX20" fmla="*/ 458975 w 9105544"/>
              <a:gd name="connsiteY20" fmla="*/ 2950723 h 3530278"/>
              <a:gd name="connsiteX21" fmla="*/ 404087 w 9105544"/>
              <a:gd name="connsiteY21" fmla="*/ 2886433 h 3530278"/>
              <a:gd name="connsiteX22" fmla="*/ 351092 w 9105544"/>
              <a:gd name="connsiteY22" fmla="*/ 2819306 h 3530278"/>
              <a:gd name="connsiteX23" fmla="*/ 300936 w 9105544"/>
              <a:gd name="connsiteY23" fmla="*/ 2750289 h 3530278"/>
              <a:gd name="connsiteX24" fmla="*/ 256458 w 9105544"/>
              <a:gd name="connsiteY24" fmla="*/ 2678435 h 3530278"/>
              <a:gd name="connsiteX25" fmla="*/ 212926 w 9105544"/>
              <a:gd name="connsiteY25" fmla="*/ 2604691 h 3530278"/>
              <a:gd name="connsiteX26" fmla="*/ 174126 w 9105544"/>
              <a:gd name="connsiteY26" fmla="*/ 2528110 h 3530278"/>
              <a:gd name="connsiteX27" fmla="*/ 138166 w 9105544"/>
              <a:gd name="connsiteY27" fmla="*/ 2450584 h 3530278"/>
              <a:gd name="connsiteX28" fmla="*/ 106936 w 9105544"/>
              <a:gd name="connsiteY28" fmla="*/ 2371167 h 3530278"/>
              <a:gd name="connsiteX29" fmla="*/ 79492 w 9105544"/>
              <a:gd name="connsiteY29" fmla="*/ 2287968 h 3530278"/>
              <a:gd name="connsiteX30" fmla="*/ 55834 w 9105544"/>
              <a:gd name="connsiteY30" fmla="*/ 2205715 h 3530278"/>
              <a:gd name="connsiteX31" fmla="*/ 35961 w 9105544"/>
              <a:gd name="connsiteY31" fmla="*/ 2119680 h 3530278"/>
              <a:gd name="connsiteX32" fmla="*/ 19873 w 9105544"/>
              <a:gd name="connsiteY32" fmla="*/ 2033645 h 3530278"/>
              <a:gd name="connsiteX33" fmla="*/ 8517 w 9105544"/>
              <a:gd name="connsiteY33" fmla="*/ 1945718 h 3530278"/>
              <a:gd name="connsiteX34" fmla="*/ 1893 w 9105544"/>
              <a:gd name="connsiteY34" fmla="*/ 1855902 h 3530278"/>
              <a:gd name="connsiteX35" fmla="*/ 0 w 9105544"/>
              <a:gd name="connsiteY35" fmla="*/ 1764194 h 3530278"/>
              <a:gd name="connsiteX36" fmla="*/ 1893 w 9105544"/>
              <a:gd name="connsiteY36" fmla="*/ 1674377 h 3530278"/>
              <a:gd name="connsiteX37" fmla="*/ 8517 w 9105544"/>
              <a:gd name="connsiteY37" fmla="*/ 1584560 h 3530278"/>
              <a:gd name="connsiteX38" fmla="*/ 19873 w 9105544"/>
              <a:gd name="connsiteY38" fmla="*/ 1496634 h 3530278"/>
              <a:gd name="connsiteX39" fmla="*/ 35961 w 9105544"/>
              <a:gd name="connsiteY39" fmla="*/ 1410599 h 3530278"/>
              <a:gd name="connsiteX40" fmla="*/ 55834 w 9105544"/>
              <a:gd name="connsiteY40" fmla="*/ 1324564 h 3530278"/>
              <a:gd name="connsiteX41" fmla="*/ 79492 w 9105544"/>
              <a:gd name="connsiteY41" fmla="*/ 1242310 h 3530278"/>
              <a:gd name="connsiteX42" fmla="*/ 106936 w 9105544"/>
              <a:gd name="connsiteY42" fmla="*/ 1159111 h 3530278"/>
              <a:gd name="connsiteX43" fmla="*/ 138166 w 9105544"/>
              <a:gd name="connsiteY43" fmla="*/ 1079694 h 3530278"/>
              <a:gd name="connsiteX44" fmla="*/ 174126 w 9105544"/>
              <a:gd name="connsiteY44" fmla="*/ 1002168 h 3530278"/>
              <a:gd name="connsiteX45" fmla="*/ 212926 w 9105544"/>
              <a:gd name="connsiteY45" fmla="*/ 925587 h 3530278"/>
              <a:gd name="connsiteX46" fmla="*/ 256458 w 9105544"/>
              <a:gd name="connsiteY46" fmla="*/ 851843 h 3530278"/>
              <a:gd name="connsiteX47" fmla="*/ 300936 w 9105544"/>
              <a:gd name="connsiteY47" fmla="*/ 779989 h 3530278"/>
              <a:gd name="connsiteX48" fmla="*/ 351092 w 9105544"/>
              <a:gd name="connsiteY48" fmla="*/ 710972 h 3530278"/>
              <a:gd name="connsiteX49" fmla="*/ 404087 w 9105544"/>
              <a:gd name="connsiteY49" fmla="*/ 643846 h 3530278"/>
              <a:gd name="connsiteX50" fmla="*/ 458975 w 9105544"/>
              <a:gd name="connsiteY50" fmla="*/ 579556 h 3530278"/>
              <a:gd name="connsiteX51" fmla="*/ 516701 w 9105544"/>
              <a:gd name="connsiteY51" fmla="*/ 518102 h 3530278"/>
              <a:gd name="connsiteX52" fmla="*/ 578213 w 9105544"/>
              <a:gd name="connsiteY52" fmla="*/ 459485 h 3530278"/>
              <a:gd name="connsiteX53" fmla="*/ 642564 w 9105544"/>
              <a:gd name="connsiteY53" fmla="*/ 404649 h 3530278"/>
              <a:gd name="connsiteX54" fmla="*/ 709754 w 9105544"/>
              <a:gd name="connsiteY54" fmla="*/ 351705 h 3530278"/>
              <a:gd name="connsiteX55" fmla="*/ 778837 w 9105544"/>
              <a:gd name="connsiteY55" fmla="*/ 301596 h 3530278"/>
              <a:gd name="connsiteX56" fmla="*/ 849813 w 9105544"/>
              <a:gd name="connsiteY56" fmla="*/ 257160 h 3530278"/>
              <a:gd name="connsiteX57" fmla="*/ 923627 w 9105544"/>
              <a:gd name="connsiteY57" fmla="*/ 213670 h 3530278"/>
              <a:gd name="connsiteX58" fmla="*/ 999334 w 9105544"/>
              <a:gd name="connsiteY58" fmla="*/ 173962 h 3530278"/>
              <a:gd name="connsiteX59" fmla="*/ 1077880 w 9105544"/>
              <a:gd name="connsiteY59" fmla="*/ 138980 h 3530278"/>
              <a:gd name="connsiteX60" fmla="*/ 1156427 w 9105544"/>
              <a:gd name="connsiteY60" fmla="*/ 106835 h 3530278"/>
              <a:gd name="connsiteX61" fmla="*/ 1239704 w 9105544"/>
              <a:gd name="connsiteY61" fmla="*/ 79417 h 3530278"/>
              <a:gd name="connsiteX62" fmla="*/ 1322982 w 9105544"/>
              <a:gd name="connsiteY62" fmla="*/ 55781 h 3530278"/>
              <a:gd name="connsiteX63" fmla="*/ 1407206 w 9105544"/>
              <a:gd name="connsiteY63" fmla="*/ 35927 h 3530278"/>
              <a:gd name="connsiteX64" fmla="*/ 1494270 w 9105544"/>
              <a:gd name="connsiteY64" fmla="*/ 19855 h 3530278"/>
              <a:gd name="connsiteX65" fmla="*/ 1581333 w 9105544"/>
              <a:gd name="connsiteY65" fmla="*/ 8509 h 3530278"/>
              <a:gd name="connsiteX66" fmla="*/ 1671235 w 9105544"/>
              <a:gd name="connsiteY66" fmla="*/ 1891 h 353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105544" h="3530278">
                <a:moveTo>
                  <a:pt x="1761138" y="0"/>
                </a:moveTo>
                <a:lnTo>
                  <a:pt x="9105544" y="0"/>
                </a:lnTo>
                <a:lnTo>
                  <a:pt x="9105544" y="3530278"/>
                </a:lnTo>
                <a:lnTo>
                  <a:pt x="1761138" y="3530278"/>
                </a:lnTo>
                <a:lnTo>
                  <a:pt x="1671235" y="3528387"/>
                </a:lnTo>
                <a:lnTo>
                  <a:pt x="1581333" y="3521769"/>
                </a:lnTo>
                <a:lnTo>
                  <a:pt x="1494270" y="3510424"/>
                </a:lnTo>
                <a:lnTo>
                  <a:pt x="1407206" y="3494351"/>
                </a:lnTo>
                <a:lnTo>
                  <a:pt x="1322982" y="3475443"/>
                </a:lnTo>
                <a:lnTo>
                  <a:pt x="1239704" y="3450861"/>
                </a:lnTo>
                <a:lnTo>
                  <a:pt x="1156427" y="3423443"/>
                </a:lnTo>
                <a:lnTo>
                  <a:pt x="1077880" y="3391298"/>
                </a:lnTo>
                <a:lnTo>
                  <a:pt x="999334" y="3356317"/>
                </a:lnTo>
                <a:lnTo>
                  <a:pt x="923627" y="3316608"/>
                </a:lnTo>
                <a:lnTo>
                  <a:pt x="849813" y="3273118"/>
                </a:lnTo>
                <a:lnTo>
                  <a:pt x="778837" y="3228682"/>
                </a:lnTo>
                <a:lnTo>
                  <a:pt x="709754" y="3178574"/>
                </a:lnTo>
                <a:lnTo>
                  <a:pt x="642564" y="3125629"/>
                </a:lnTo>
                <a:lnTo>
                  <a:pt x="578213" y="3070794"/>
                </a:lnTo>
                <a:lnTo>
                  <a:pt x="516701" y="3012176"/>
                </a:lnTo>
                <a:lnTo>
                  <a:pt x="458975" y="2950723"/>
                </a:lnTo>
                <a:lnTo>
                  <a:pt x="404087" y="2886433"/>
                </a:lnTo>
                <a:lnTo>
                  <a:pt x="351092" y="2819306"/>
                </a:lnTo>
                <a:lnTo>
                  <a:pt x="300936" y="2750289"/>
                </a:lnTo>
                <a:lnTo>
                  <a:pt x="256458" y="2678435"/>
                </a:lnTo>
                <a:lnTo>
                  <a:pt x="212926" y="2604691"/>
                </a:lnTo>
                <a:lnTo>
                  <a:pt x="174126" y="2528110"/>
                </a:lnTo>
                <a:lnTo>
                  <a:pt x="138166" y="2450584"/>
                </a:lnTo>
                <a:lnTo>
                  <a:pt x="106936" y="2371167"/>
                </a:lnTo>
                <a:lnTo>
                  <a:pt x="79492" y="2287968"/>
                </a:lnTo>
                <a:lnTo>
                  <a:pt x="55834" y="2205715"/>
                </a:lnTo>
                <a:lnTo>
                  <a:pt x="35961" y="2119680"/>
                </a:lnTo>
                <a:lnTo>
                  <a:pt x="19873" y="2033645"/>
                </a:lnTo>
                <a:lnTo>
                  <a:pt x="8517" y="1945718"/>
                </a:lnTo>
                <a:lnTo>
                  <a:pt x="1893" y="1855902"/>
                </a:lnTo>
                <a:lnTo>
                  <a:pt x="0" y="1764194"/>
                </a:lnTo>
                <a:lnTo>
                  <a:pt x="1893" y="1674377"/>
                </a:lnTo>
                <a:lnTo>
                  <a:pt x="8517" y="1584560"/>
                </a:lnTo>
                <a:lnTo>
                  <a:pt x="19873" y="1496634"/>
                </a:lnTo>
                <a:lnTo>
                  <a:pt x="35961" y="1410599"/>
                </a:lnTo>
                <a:lnTo>
                  <a:pt x="55834" y="1324564"/>
                </a:lnTo>
                <a:lnTo>
                  <a:pt x="79492" y="1242310"/>
                </a:lnTo>
                <a:lnTo>
                  <a:pt x="106936" y="1159111"/>
                </a:lnTo>
                <a:lnTo>
                  <a:pt x="138166" y="1079694"/>
                </a:lnTo>
                <a:lnTo>
                  <a:pt x="174126" y="1002168"/>
                </a:lnTo>
                <a:lnTo>
                  <a:pt x="212926" y="925587"/>
                </a:lnTo>
                <a:lnTo>
                  <a:pt x="256458" y="851843"/>
                </a:lnTo>
                <a:lnTo>
                  <a:pt x="300936" y="779989"/>
                </a:lnTo>
                <a:lnTo>
                  <a:pt x="351092" y="710972"/>
                </a:lnTo>
                <a:lnTo>
                  <a:pt x="404087" y="643846"/>
                </a:lnTo>
                <a:lnTo>
                  <a:pt x="458975" y="579556"/>
                </a:lnTo>
                <a:lnTo>
                  <a:pt x="516701" y="518102"/>
                </a:lnTo>
                <a:lnTo>
                  <a:pt x="578213" y="459485"/>
                </a:lnTo>
                <a:lnTo>
                  <a:pt x="642564" y="404649"/>
                </a:lnTo>
                <a:lnTo>
                  <a:pt x="709754" y="351705"/>
                </a:lnTo>
                <a:lnTo>
                  <a:pt x="778837" y="301596"/>
                </a:lnTo>
                <a:lnTo>
                  <a:pt x="849813" y="257160"/>
                </a:lnTo>
                <a:lnTo>
                  <a:pt x="923627" y="213670"/>
                </a:lnTo>
                <a:lnTo>
                  <a:pt x="999334" y="173962"/>
                </a:lnTo>
                <a:lnTo>
                  <a:pt x="1077880" y="138980"/>
                </a:lnTo>
                <a:lnTo>
                  <a:pt x="1156427" y="106835"/>
                </a:lnTo>
                <a:lnTo>
                  <a:pt x="1239704" y="79417"/>
                </a:lnTo>
                <a:lnTo>
                  <a:pt x="1322982" y="55781"/>
                </a:lnTo>
                <a:lnTo>
                  <a:pt x="1407206" y="35927"/>
                </a:lnTo>
                <a:lnTo>
                  <a:pt x="1494270" y="19855"/>
                </a:lnTo>
                <a:lnTo>
                  <a:pt x="1581333" y="8509"/>
                </a:lnTo>
                <a:lnTo>
                  <a:pt x="1671235" y="1891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9" name="Полилиния 108"/>
          <p:cNvSpPr>
            <a:spLocks/>
          </p:cNvSpPr>
          <p:nvPr/>
        </p:nvSpPr>
        <p:spPr bwMode="auto">
          <a:xfrm>
            <a:off x="9546846" y="3738810"/>
            <a:ext cx="8741157" cy="2810972"/>
          </a:xfrm>
          <a:custGeom>
            <a:avLst/>
            <a:gdLst>
              <a:gd name="connsiteX0" fmla="*/ 1397555 w 8741157"/>
              <a:gd name="connsiteY0" fmla="*/ 0 h 2810972"/>
              <a:gd name="connsiteX1" fmla="*/ 8741157 w 8741157"/>
              <a:gd name="connsiteY1" fmla="*/ 0 h 2810972"/>
              <a:gd name="connsiteX2" fmla="*/ 8741157 w 8741157"/>
              <a:gd name="connsiteY2" fmla="*/ 2810972 h 2810972"/>
              <a:gd name="connsiteX3" fmla="*/ 1397555 w 8741157"/>
              <a:gd name="connsiteY3" fmla="*/ 2810972 h 2810972"/>
              <a:gd name="connsiteX4" fmla="*/ 1325643 w 8741157"/>
              <a:gd name="connsiteY4" fmla="*/ 2809077 h 2810972"/>
              <a:gd name="connsiteX5" fmla="*/ 1254677 w 8741157"/>
              <a:gd name="connsiteY5" fmla="*/ 2803390 h 2810972"/>
              <a:gd name="connsiteX6" fmla="*/ 1185603 w 8741157"/>
              <a:gd name="connsiteY6" fmla="*/ 2794861 h 2810972"/>
              <a:gd name="connsiteX7" fmla="*/ 1116530 w 8741157"/>
              <a:gd name="connsiteY7" fmla="*/ 2782540 h 2810972"/>
              <a:gd name="connsiteX8" fmla="*/ 1049349 w 8741157"/>
              <a:gd name="connsiteY8" fmla="*/ 2766429 h 2810972"/>
              <a:gd name="connsiteX9" fmla="*/ 982168 w 8741157"/>
              <a:gd name="connsiteY9" fmla="*/ 2747474 h 2810972"/>
              <a:gd name="connsiteX10" fmla="*/ 917825 w 8741157"/>
              <a:gd name="connsiteY10" fmla="*/ 2725676 h 2810972"/>
              <a:gd name="connsiteX11" fmla="*/ 854429 w 8741157"/>
              <a:gd name="connsiteY11" fmla="*/ 2700088 h 2810972"/>
              <a:gd name="connsiteX12" fmla="*/ 791979 w 8741157"/>
              <a:gd name="connsiteY12" fmla="*/ 2672603 h 2810972"/>
              <a:gd name="connsiteX13" fmla="*/ 732368 w 8741157"/>
              <a:gd name="connsiteY13" fmla="*/ 2640380 h 2810972"/>
              <a:gd name="connsiteX14" fmla="*/ 673703 w 8741157"/>
              <a:gd name="connsiteY14" fmla="*/ 2607210 h 2810972"/>
              <a:gd name="connsiteX15" fmla="*/ 616930 w 8741157"/>
              <a:gd name="connsiteY15" fmla="*/ 2570248 h 2810972"/>
              <a:gd name="connsiteX16" fmla="*/ 562050 w 8741157"/>
              <a:gd name="connsiteY16" fmla="*/ 2530444 h 2810972"/>
              <a:gd name="connsiteX17" fmla="*/ 510008 w 8741157"/>
              <a:gd name="connsiteY17" fmla="*/ 2488743 h 2810972"/>
              <a:gd name="connsiteX18" fmla="*/ 457966 w 8741157"/>
              <a:gd name="connsiteY18" fmla="*/ 2444200 h 2810972"/>
              <a:gd name="connsiteX19" fmla="*/ 409710 w 8741157"/>
              <a:gd name="connsiteY19" fmla="*/ 2397761 h 2810972"/>
              <a:gd name="connsiteX20" fmla="*/ 363345 w 8741157"/>
              <a:gd name="connsiteY20" fmla="*/ 2349427 h 2810972"/>
              <a:gd name="connsiteX21" fmla="*/ 319820 w 8741157"/>
              <a:gd name="connsiteY21" fmla="*/ 2297302 h 2810972"/>
              <a:gd name="connsiteX22" fmla="*/ 277240 w 8741157"/>
              <a:gd name="connsiteY22" fmla="*/ 2244229 h 2810972"/>
              <a:gd name="connsiteX23" fmla="*/ 239392 w 8741157"/>
              <a:gd name="connsiteY23" fmla="*/ 2189260 h 2810972"/>
              <a:gd name="connsiteX24" fmla="*/ 201543 w 8741157"/>
              <a:gd name="connsiteY24" fmla="*/ 2133344 h 2810972"/>
              <a:gd name="connsiteX25" fmla="*/ 168426 w 8741157"/>
              <a:gd name="connsiteY25" fmla="*/ 2074585 h 2810972"/>
              <a:gd name="connsiteX26" fmla="*/ 137201 w 8741157"/>
              <a:gd name="connsiteY26" fmla="*/ 2013930 h 2810972"/>
              <a:gd name="connsiteX27" fmla="*/ 109761 w 8741157"/>
              <a:gd name="connsiteY27" fmla="*/ 1950432 h 2810972"/>
              <a:gd name="connsiteX28" fmla="*/ 84213 w 8741157"/>
              <a:gd name="connsiteY28" fmla="*/ 1887882 h 2810972"/>
              <a:gd name="connsiteX29" fmla="*/ 62450 w 8741157"/>
              <a:gd name="connsiteY29" fmla="*/ 1822488 h 2810972"/>
              <a:gd name="connsiteX30" fmla="*/ 43526 w 8741157"/>
              <a:gd name="connsiteY30" fmla="*/ 1755199 h 2810972"/>
              <a:gd name="connsiteX31" fmla="*/ 27440 w 8741157"/>
              <a:gd name="connsiteY31" fmla="*/ 1687910 h 2810972"/>
              <a:gd name="connsiteX32" fmla="*/ 15139 w 8741157"/>
              <a:gd name="connsiteY32" fmla="*/ 1619674 h 2810972"/>
              <a:gd name="connsiteX33" fmla="*/ 5677 w 8741157"/>
              <a:gd name="connsiteY33" fmla="*/ 1548594 h 2810972"/>
              <a:gd name="connsiteX34" fmla="*/ 946 w 8741157"/>
              <a:gd name="connsiteY34" fmla="*/ 1477514 h 2810972"/>
              <a:gd name="connsiteX35" fmla="*/ 0 w 8741157"/>
              <a:gd name="connsiteY35" fmla="*/ 1404538 h 2810972"/>
              <a:gd name="connsiteX36" fmla="*/ 946 w 8741157"/>
              <a:gd name="connsiteY36" fmla="*/ 1333459 h 2810972"/>
              <a:gd name="connsiteX37" fmla="*/ 5677 w 8741157"/>
              <a:gd name="connsiteY37" fmla="*/ 1262379 h 2810972"/>
              <a:gd name="connsiteX38" fmla="*/ 15139 w 8741157"/>
              <a:gd name="connsiteY38" fmla="*/ 1191299 h 2810972"/>
              <a:gd name="connsiteX39" fmla="*/ 27440 w 8741157"/>
              <a:gd name="connsiteY39" fmla="*/ 1123062 h 2810972"/>
              <a:gd name="connsiteX40" fmla="*/ 43526 w 8741157"/>
              <a:gd name="connsiteY40" fmla="*/ 1055773 h 2810972"/>
              <a:gd name="connsiteX41" fmla="*/ 62450 w 8741157"/>
              <a:gd name="connsiteY41" fmla="*/ 988484 h 2810972"/>
              <a:gd name="connsiteX42" fmla="*/ 84213 w 8741157"/>
              <a:gd name="connsiteY42" fmla="*/ 923091 h 2810972"/>
              <a:gd name="connsiteX43" fmla="*/ 109761 w 8741157"/>
              <a:gd name="connsiteY43" fmla="*/ 860541 h 2810972"/>
              <a:gd name="connsiteX44" fmla="*/ 137201 w 8741157"/>
              <a:gd name="connsiteY44" fmla="*/ 797043 h 2810972"/>
              <a:gd name="connsiteX45" fmla="*/ 168426 w 8741157"/>
              <a:gd name="connsiteY45" fmla="*/ 736388 h 2810972"/>
              <a:gd name="connsiteX46" fmla="*/ 201543 w 8741157"/>
              <a:gd name="connsiteY46" fmla="*/ 677628 h 2810972"/>
              <a:gd name="connsiteX47" fmla="*/ 239392 w 8741157"/>
              <a:gd name="connsiteY47" fmla="*/ 621712 h 2810972"/>
              <a:gd name="connsiteX48" fmla="*/ 277240 w 8741157"/>
              <a:gd name="connsiteY48" fmla="*/ 566744 h 2810972"/>
              <a:gd name="connsiteX49" fmla="*/ 319820 w 8741157"/>
              <a:gd name="connsiteY49" fmla="*/ 513671 h 2810972"/>
              <a:gd name="connsiteX50" fmla="*/ 363345 w 8741157"/>
              <a:gd name="connsiteY50" fmla="*/ 461546 h 2810972"/>
              <a:gd name="connsiteX51" fmla="*/ 409710 w 8741157"/>
              <a:gd name="connsiteY51" fmla="*/ 413211 h 2810972"/>
              <a:gd name="connsiteX52" fmla="*/ 457966 w 8741157"/>
              <a:gd name="connsiteY52" fmla="*/ 366772 h 2810972"/>
              <a:gd name="connsiteX53" fmla="*/ 510008 w 8741157"/>
              <a:gd name="connsiteY53" fmla="*/ 322229 h 2810972"/>
              <a:gd name="connsiteX54" fmla="*/ 562050 w 8741157"/>
              <a:gd name="connsiteY54" fmla="*/ 280529 h 2810972"/>
              <a:gd name="connsiteX55" fmla="*/ 616930 w 8741157"/>
              <a:gd name="connsiteY55" fmla="*/ 240724 h 2810972"/>
              <a:gd name="connsiteX56" fmla="*/ 673703 w 8741157"/>
              <a:gd name="connsiteY56" fmla="*/ 203763 h 2810972"/>
              <a:gd name="connsiteX57" fmla="*/ 732368 w 8741157"/>
              <a:gd name="connsiteY57" fmla="*/ 170592 h 2810972"/>
              <a:gd name="connsiteX58" fmla="*/ 791979 w 8741157"/>
              <a:gd name="connsiteY58" fmla="*/ 138369 h 2810972"/>
              <a:gd name="connsiteX59" fmla="*/ 854429 w 8741157"/>
              <a:gd name="connsiteY59" fmla="*/ 110885 h 2810972"/>
              <a:gd name="connsiteX60" fmla="*/ 917825 w 8741157"/>
              <a:gd name="connsiteY60" fmla="*/ 85296 h 2810972"/>
              <a:gd name="connsiteX61" fmla="*/ 982168 w 8741157"/>
              <a:gd name="connsiteY61" fmla="*/ 63498 h 2810972"/>
              <a:gd name="connsiteX62" fmla="*/ 1049349 w 8741157"/>
              <a:gd name="connsiteY62" fmla="*/ 44544 h 2810972"/>
              <a:gd name="connsiteX63" fmla="*/ 1116530 w 8741157"/>
              <a:gd name="connsiteY63" fmla="*/ 28432 h 2810972"/>
              <a:gd name="connsiteX64" fmla="*/ 1185603 w 8741157"/>
              <a:gd name="connsiteY64" fmla="*/ 16112 h 2810972"/>
              <a:gd name="connsiteX65" fmla="*/ 1254677 w 8741157"/>
              <a:gd name="connsiteY65" fmla="*/ 7582 h 2810972"/>
              <a:gd name="connsiteX66" fmla="*/ 1325643 w 8741157"/>
              <a:gd name="connsiteY66" fmla="*/ 1896 h 281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8741157" h="2810972">
                <a:moveTo>
                  <a:pt x="1397555" y="0"/>
                </a:moveTo>
                <a:lnTo>
                  <a:pt x="8741157" y="0"/>
                </a:lnTo>
                <a:lnTo>
                  <a:pt x="8741157" y="2810972"/>
                </a:lnTo>
                <a:lnTo>
                  <a:pt x="1397555" y="2810972"/>
                </a:lnTo>
                <a:lnTo>
                  <a:pt x="1325643" y="2809077"/>
                </a:lnTo>
                <a:lnTo>
                  <a:pt x="1254677" y="2803390"/>
                </a:lnTo>
                <a:lnTo>
                  <a:pt x="1185603" y="2794861"/>
                </a:lnTo>
                <a:lnTo>
                  <a:pt x="1116530" y="2782540"/>
                </a:lnTo>
                <a:lnTo>
                  <a:pt x="1049349" y="2766429"/>
                </a:lnTo>
                <a:lnTo>
                  <a:pt x="982168" y="2747474"/>
                </a:lnTo>
                <a:lnTo>
                  <a:pt x="917825" y="2725676"/>
                </a:lnTo>
                <a:lnTo>
                  <a:pt x="854429" y="2700088"/>
                </a:lnTo>
                <a:lnTo>
                  <a:pt x="791979" y="2672603"/>
                </a:lnTo>
                <a:lnTo>
                  <a:pt x="732368" y="2640380"/>
                </a:lnTo>
                <a:lnTo>
                  <a:pt x="673703" y="2607210"/>
                </a:lnTo>
                <a:lnTo>
                  <a:pt x="616930" y="2570248"/>
                </a:lnTo>
                <a:lnTo>
                  <a:pt x="562050" y="2530444"/>
                </a:lnTo>
                <a:lnTo>
                  <a:pt x="510008" y="2488743"/>
                </a:lnTo>
                <a:lnTo>
                  <a:pt x="457966" y="2444200"/>
                </a:lnTo>
                <a:lnTo>
                  <a:pt x="409710" y="2397761"/>
                </a:lnTo>
                <a:lnTo>
                  <a:pt x="363345" y="2349427"/>
                </a:lnTo>
                <a:lnTo>
                  <a:pt x="319820" y="2297302"/>
                </a:lnTo>
                <a:lnTo>
                  <a:pt x="277240" y="2244229"/>
                </a:lnTo>
                <a:lnTo>
                  <a:pt x="239392" y="2189260"/>
                </a:lnTo>
                <a:lnTo>
                  <a:pt x="201543" y="2133344"/>
                </a:lnTo>
                <a:lnTo>
                  <a:pt x="168426" y="2074585"/>
                </a:lnTo>
                <a:lnTo>
                  <a:pt x="137201" y="2013930"/>
                </a:lnTo>
                <a:lnTo>
                  <a:pt x="109761" y="1950432"/>
                </a:lnTo>
                <a:lnTo>
                  <a:pt x="84213" y="1887882"/>
                </a:lnTo>
                <a:lnTo>
                  <a:pt x="62450" y="1822488"/>
                </a:lnTo>
                <a:lnTo>
                  <a:pt x="43526" y="1755199"/>
                </a:lnTo>
                <a:lnTo>
                  <a:pt x="27440" y="1687910"/>
                </a:lnTo>
                <a:lnTo>
                  <a:pt x="15139" y="1619674"/>
                </a:lnTo>
                <a:lnTo>
                  <a:pt x="5677" y="1548594"/>
                </a:lnTo>
                <a:lnTo>
                  <a:pt x="946" y="1477514"/>
                </a:lnTo>
                <a:lnTo>
                  <a:pt x="0" y="1404538"/>
                </a:lnTo>
                <a:lnTo>
                  <a:pt x="946" y="1333459"/>
                </a:lnTo>
                <a:lnTo>
                  <a:pt x="5677" y="1262379"/>
                </a:lnTo>
                <a:lnTo>
                  <a:pt x="15139" y="1191299"/>
                </a:lnTo>
                <a:lnTo>
                  <a:pt x="27440" y="1123062"/>
                </a:lnTo>
                <a:lnTo>
                  <a:pt x="43526" y="1055773"/>
                </a:lnTo>
                <a:lnTo>
                  <a:pt x="62450" y="988484"/>
                </a:lnTo>
                <a:lnTo>
                  <a:pt x="84213" y="923091"/>
                </a:lnTo>
                <a:lnTo>
                  <a:pt x="109761" y="860541"/>
                </a:lnTo>
                <a:lnTo>
                  <a:pt x="137201" y="797043"/>
                </a:lnTo>
                <a:lnTo>
                  <a:pt x="168426" y="736388"/>
                </a:lnTo>
                <a:lnTo>
                  <a:pt x="201543" y="677628"/>
                </a:lnTo>
                <a:lnTo>
                  <a:pt x="239392" y="621712"/>
                </a:lnTo>
                <a:lnTo>
                  <a:pt x="277240" y="566744"/>
                </a:lnTo>
                <a:lnTo>
                  <a:pt x="319820" y="513671"/>
                </a:lnTo>
                <a:lnTo>
                  <a:pt x="363345" y="461546"/>
                </a:lnTo>
                <a:lnTo>
                  <a:pt x="409710" y="413211"/>
                </a:lnTo>
                <a:lnTo>
                  <a:pt x="457966" y="366772"/>
                </a:lnTo>
                <a:lnTo>
                  <a:pt x="510008" y="322229"/>
                </a:lnTo>
                <a:lnTo>
                  <a:pt x="562050" y="280529"/>
                </a:lnTo>
                <a:lnTo>
                  <a:pt x="616930" y="240724"/>
                </a:lnTo>
                <a:lnTo>
                  <a:pt x="673703" y="203763"/>
                </a:lnTo>
                <a:lnTo>
                  <a:pt x="732368" y="170592"/>
                </a:lnTo>
                <a:lnTo>
                  <a:pt x="791979" y="138369"/>
                </a:lnTo>
                <a:lnTo>
                  <a:pt x="854429" y="110885"/>
                </a:lnTo>
                <a:lnTo>
                  <a:pt x="917825" y="85296"/>
                </a:lnTo>
                <a:lnTo>
                  <a:pt x="982168" y="63498"/>
                </a:lnTo>
                <a:lnTo>
                  <a:pt x="1049349" y="44544"/>
                </a:lnTo>
                <a:lnTo>
                  <a:pt x="1116530" y="28432"/>
                </a:lnTo>
                <a:lnTo>
                  <a:pt x="1185603" y="16112"/>
                </a:lnTo>
                <a:lnTo>
                  <a:pt x="1254677" y="7582"/>
                </a:lnTo>
                <a:lnTo>
                  <a:pt x="1325643" y="18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13" name="Группа 112"/>
          <p:cNvGrpSpPr/>
          <p:nvPr/>
        </p:nvGrpSpPr>
        <p:grpSpPr>
          <a:xfrm>
            <a:off x="10334805" y="4168407"/>
            <a:ext cx="6800850" cy="2554545"/>
            <a:chOff x="10334805" y="4168407"/>
            <a:chExt cx="6800850" cy="2554545"/>
          </a:xfrm>
        </p:grpSpPr>
        <p:sp>
          <p:nvSpPr>
            <p:cNvPr id="110" name="TextBox 109"/>
            <p:cNvSpPr txBox="1"/>
            <p:nvPr/>
          </p:nvSpPr>
          <p:spPr>
            <a:xfrm>
              <a:off x="10334805" y="4168407"/>
              <a:ext cx="680085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8000" dirty="0">
                  <a:solidFill>
                    <a:schemeClr val="bg2"/>
                  </a:solidFill>
                  <a:latin typeface="Montserrat ExtraBold" panose="00000900000000000000" pitchFamily="50" charset="0"/>
                  <a:ea typeface="Roboto Black" panose="02000000000000000000" pitchFamily="2" charset="0"/>
                  <a:cs typeface="B Titr" panose="00000700000000000000" pitchFamily="2" charset="-78"/>
                </a:rPr>
                <a:t>با تشکر از توجه شما</a:t>
              </a:r>
              <a:endParaRPr lang="ru-RU" sz="8000" dirty="0">
                <a:solidFill>
                  <a:schemeClr val="bg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B Titr" panose="00000700000000000000" pitchFamily="2" charset="-78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11315700" y="5569905"/>
              <a:ext cx="434980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50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-2319337" y="-171450"/>
            <a:ext cx="2319337" cy="10696268"/>
          </a:xfrm>
          <a:prstGeom prst="rect">
            <a:avLst/>
          </a:prstGeom>
          <a:solidFill>
            <a:srgbClr val="E6E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6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9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9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9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  <p:bldP spid="107" grpId="0" animBg="1"/>
      <p:bldP spid="108" grpId="0" animBg="1"/>
      <p:bldP spid="10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37AE402-2189-C948-E0BA-B5CCFE6203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Полилиния 9"/>
          <p:cNvSpPr/>
          <p:nvPr/>
        </p:nvSpPr>
        <p:spPr>
          <a:xfrm>
            <a:off x="0" y="0"/>
            <a:ext cx="18288000" cy="10288588"/>
          </a:xfrm>
          <a:custGeom>
            <a:avLst/>
            <a:gdLst>
              <a:gd name="connsiteX0" fmla="*/ 15095552 w 18288000"/>
              <a:gd name="connsiteY0" fmla="*/ 7529790 h 10288588"/>
              <a:gd name="connsiteX1" fmla="*/ 13954569 w 18288000"/>
              <a:gd name="connsiteY1" fmla="*/ 8651974 h 10288588"/>
              <a:gd name="connsiteX2" fmla="*/ 15095552 w 18288000"/>
              <a:gd name="connsiteY2" fmla="*/ 9774159 h 10288588"/>
              <a:gd name="connsiteX3" fmla="*/ 16236535 w 18288000"/>
              <a:gd name="connsiteY3" fmla="*/ 8651974 h 10288588"/>
              <a:gd name="connsiteX4" fmla="*/ 12707555 w 18288000"/>
              <a:gd name="connsiteY4" fmla="*/ 7529790 h 10288588"/>
              <a:gd name="connsiteX5" fmla="*/ 11566572 w 18288000"/>
              <a:gd name="connsiteY5" fmla="*/ 8651974 h 10288588"/>
              <a:gd name="connsiteX6" fmla="*/ 12707555 w 18288000"/>
              <a:gd name="connsiteY6" fmla="*/ 9774159 h 10288588"/>
              <a:gd name="connsiteX7" fmla="*/ 13848538 w 18288000"/>
              <a:gd name="connsiteY7" fmla="*/ 8651974 h 10288588"/>
              <a:gd name="connsiteX8" fmla="*/ 10319558 w 18288000"/>
              <a:gd name="connsiteY8" fmla="*/ 7529790 h 10288588"/>
              <a:gd name="connsiteX9" fmla="*/ 9178575 w 18288000"/>
              <a:gd name="connsiteY9" fmla="*/ 8651974 h 10288588"/>
              <a:gd name="connsiteX10" fmla="*/ 10319558 w 18288000"/>
              <a:gd name="connsiteY10" fmla="*/ 9774159 h 10288588"/>
              <a:gd name="connsiteX11" fmla="*/ 11455931 w 18288000"/>
              <a:gd name="connsiteY11" fmla="*/ 8651974 h 10288588"/>
              <a:gd name="connsiteX12" fmla="*/ 7929257 w 18288000"/>
              <a:gd name="connsiteY12" fmla="*/ 7529790 h 10288588"/>
              <a:gd name="connsiteX13" fmla="*/ 6790579 w 18288000"/>
              <a:gd name="connsiteY13" fmla="*/ 8651974 h 10288588"/>
              <a:gd name="connsiteX14" fmla="*/ 7929257 w 18288000"/>
              <a:gd name="connsiteY14" fmla="*/ 9774159 h 10288588"/>
              <a:gd name="connsiteX15" fmla="*/ 9067934 w 18288000"/>
              <a:gd name="connsiteY15" fmla="*/ 8651974 h 10288588"/>
              <a:gd name="connsiteX16" fmla="*/ 5538955 w 18288000"/>
              <a:gd name="connsiteY16" fmla="*/ 7529790 h 10288588"/>
              <a:gd name="connsiteX17" fmla="*/ 4400277 w 18288000"/>
              <a:gd name="connsiteY17" fmla="*/ 8651974 h 10288588"/>
              <a:gd name="connsiteX18" fmla="*/ 5538955 w 18288000"/>
              <a:gd name="connsiteY18" fmla="*/ 9774159 h 10288588"/>
              <a:gd name="connsiteX19" fmla="*/ 6679938 w 18288000"/>
              <a:gd name="connsiteY19" fmla="*/ 8651974 h 10288588"/>
              <a:gd name="connsiteX20" fmla="*/ 3150958 w 18288000"/>
              <a:gd name="connsiteY20" fmla="*/ 7529790 h 10288588"/>
              <a:gd name="connsiteX21" fmla="*/ 2012280 w 18288000"/>
              <a:gd name="connsiteY21" fmla="*/ 8651974 h 10288588"/>
              <a:gd name="connsiteX22" fmla="*/ 3150958 w 18288000"/>
              <a:gd name="connsiteY22" fmla="*/ 9774159 h 10288588"/>
              <a:gd name="connsiteX23" fmla="*/ 4291941 w 18288000"/>
              <a:gd name="connsiteY23" fmla="*/ 8651974 h 10288588"/>
              <a:gd name="connsiteX24" fmla="*/ 16289551 w 18288000"/>
              <a:gd name="connsiteY24" fmla="*/ 6355252 h 10288588"/>
              <a:gd name="connsiteX25" fmla="*/ 15150873 w 18288000"/>
              <a:gd name="connsiteY25" fmla="*/ 7475160 h 10288588"/>
              <a:gd name="connsiteX26" fmla="*/ 16289551 w 18288000"/>
              <a:gd name="connsiteY26" fmla="*/ 8597344 h 10288588"/>
              <a:gd name="connsiteX27" fmla="*/ 17430534 w 18288000"/>
              <a:gd name="connsiteY27" fmla="*/ 7475160 h 10288588"/>
              <a:gd name="connsiteX28" fmla="*/ 13901554 w 18288000"/>
              <a:gd name="connsiteY28" fmla="*/ 6355252 h 10288588"/>
              <a:gd name="connsiteX29" fmla="*/ 12760571 w 18288000"/>
              <a:gd name="connsiteY29" fmla="*/ 7475160 h 10288588"/>
              <a:gd name="connsiteX30" fmla="*/ 13901554 w 18288000"/>
              <a:gd name="connsiteY30" fmla="*/ 8597344 h 10288588"/>
              <a:gd name="connsiteX31" fmla="*/ 15042537 w 18288000"/>
              <a:gd name="connsiteY31" fmla="*/ 7475160 h 10288588"/>
              <a:gd name="connsiteX32" fmla="*/ 11513557 w 18288000"/>
              <a:gd name="connsiteY32" fmla="*/ 6355252 h 10288588"/>
              <a:gd name="connsiteX33" fmla="*/ 10372574 w 18288000"/>
              <a:gd name="connsiteY33" fmla="*/ 7475160 h 10288588"/>
              <a:gd name="connsiteX34" fmla="*/ 11513557 w 18288000"/>
              <a:gd name="connsiteY34" fmla="*/ 8597344 h 10288588"/>
              <a:gd name="connsiteX35" fmla="*/ 12652235 w 18288000"/>
              <a:gd name="connsiteY35" fmla="*/ 7475160 h 10288588"/>
              <a:gd name="connsiteX36" fmla="*/ 9123255 w 18288000"/>
              <a:gd name="connsiteY36" fmla="*/ 6355252 h 10288588"/>
              <a:gd name="connsiteX37" fmla="*/ 7984578 w 18288000"/>
              <a:gd name="connsiteY37" fmla="*/ 7475160 h 10288588"/>
              <a:gd name="connsiteX38" fmla="*/ 9123255 w 18288000"/>
              <a:gd name="connsiteY38" fmla="*/ 8597344 h 10288588"/>
              <a:gd name="connsiteX39" fmla="*/ 10261933 w 18288000"/>
              <a:gd name="connsiteY39" fmla="*/ 7475160 h 10288588"/>
              <a:gd name="connsiteX40" fmla="*/ 6735258 w 18288000"/>
              <a:gd name="connsiteY40" fmla="*/ 6355252 h 10288588"/>
              <a:gd name="connsiteX41" fmla="*/ 5594276 w 18288000"/>
              <a:gd name="connsiteY41" fmla="*/ 7475160 h 10288588"/>
              <a:gd name="connsiteX42" fmla="*/ 6735258 w 18288000"/>
              <a:gd name="connsiteY42" fmla="*/ 8597344 h 10288588"/>
              <a:gd name="connsiteX43" fmla="*/ 7873936 w 18288000"/>
              <a:gd name="connsiteY43" fmla="*/ 7475160 h 10288588"/>
              <a:gd name="connsiteX44" fmla="*/ 4344957 w 18288000"/>
              <a:gd name="connsiteY44" fmla="*/ 6355252 h 10288588"/>
              <a:gd name="connsiteX45" fmla="*/ 3206278 w 18288000"/>
              <a:gd name="connsiteY45" fmla="*/ 7475160 h 10288588"/>
              <a:gd name="connsiteX46" fmla="*/ 4344957 w 18288000"/>
              <a:gd name="connsiteY46" fmla="*/ 8597344 h 10288588"/>
              <a:gd name="connsiteX47" fmla="*/ 5485940 w 18288000"/>
              <a:gd name="connsiteY47" fmla="*/ 7475160 h 10288588"/>
              <a:gd name="connsiteX48" fmla="*/ 1956959 w 18288000"/>
              <a:gd name="connsiteY48" fmla="*/ 6355252 h 10288588"/>
              <a:gd name="connsiteX49" fmla="*/ 818281 w 18288000"/>
              <a:gd name="connsiteY49" fmla="*/ 7475160 h 10288588"/>
              <a:gd name="connsiteX50" fmla="*/ 1956959 w 18288000"/>
              <a:gd name="connsiteY50" fmla="*/ 8597344 h 10288588"/>
              <a:gd name="connsiteX51" fmla="*/ 3097942 w 18288000"/>
              <a:gd name="connsiteY51" fmla="*/ 7475160 h 10288588"/>
              <a:gd name="connsiteX52" fmla="*/ 15095552 w 18288000"/>
              <a:gd name="connsiteY52" fmla="*/ 5178438 h 10288588"/>
              <a:gd name="connsiteX53" fmla="*/ 13954569 w 18288000"/>
              <a:gd name="connsiteY53" fmla="*/ 6298346 h 10288588"/>
              <a:gd name="connsiteX54" fmla="*/ 15095552 w 18288000"/>
              <a:gd name="connsiteY54" fmla="*/ 7422807 h 10288588"/>
              <a:gd name="connsiteX55" fmla="*/ 16236535 w 18288000"/>
              <a:gd name="connsiteY55" fmla="*/ 6298346 h 10288588"/>
              <a:gd name="connsiteX56" fmla="*/ 12707555 w 18288000"/>
              <a:gd name="connsiteY56" fmla="*/ 5178438 h 10288588"/>
              <a:gd name="connsiteX57" fmla="*/ 11566572 w 18288000"/>
              <a:gd name="connsiteY57" fmla="*/ 6298346 h 10288588"/>
              <a:gd name="connsiteX58" fmla="*/ 12707555 w 18288000"/>
              <a:gd name="connsiteY58" fmla="*/ 7422807 h 10288588"/>
              <a:gd name="connsiteX59" fmla="*/ 13848538 w 18288000"/>
              <a:gd name="connsiteY59" fmla="*/ 6298346 h 10288588"/>
              <a:gd name="connsiteX60" fmla="*/ 10319558 w 18288000"/>
              <a:gd name="connsiteY60" fmla="*/ 5178438 h 10288588"/>
              <a:gd name="connsiteX61" fmla="*/ 9178575 w 18288000"/>
              <a:gd name="connsiteY61" fmla="*/ 6298346 h 10288588"/>
              <a:gd name="connsiteX62" fmla="*/ 10319558 w 18288000"/>
              <a:gd name="connsiteY62" fmla="*/ 7422807 h 10288588"/>
              <a:gd name="connsiteX63" fmla="*/ 11455931 w 18288000"/>
              <a:gd name="connsiteY63" fmla="*/ 6298346 h 10288588"/>
              <a:gd name="connsiteX64" fmla="*/ 7929257 w 18288000"/>
              <a:gd name="connsiteY64" fmla="*/ 5178438 h 10288588"/>
              <a:gd name="connsiteX65" fmla="*/ 6790579 w 18288000"/>
              <a:gd name="connsiteY65" fmla="*/ 6298346 h 10288588"/>
              <a:gd name="connsiteX66" fmla="*/ 7929257 w 18288000"/>
              <a:gd name="connsiteY66" fmla="*/ 7422807 h 10288588"/>
              <a:gd name="connsiteX67" fmla="*/ 9067934 w 18288000"/>
              <a:gd name="connsiteY67" fmla="*/ 6298346 h 10288588"/>
              <a:gd name="connsiteX68" fmla="*/ 5538955 w 18288000"/>
              <a:gd name="connsiteY68" fmla="*/ 5178438 h 10288588"/>
              <a:gd name="connsiteX69" fmla="*/ 4400277 w 18288000"/>
              <a:gd name="connsiteY69" fmla="*/ 6298346 h 10288588"/>
              <a:gd name="connsiteX70" fmla="*/ 5538955 w 18288000"/>
              <a:gd name="connsiteY70" fmla="*/ 7422807 h 10288588"/>
              <a:gd name="connsiteX71" fmla="*/ 6679938 w 18288000"/>
              <a:gd name="connsiteY71" fmla="*/ 6298346 h 10288588"/>
              <a:gd name="connsiteX72" fmla="*/ 3150958 w 18288000"/>
              <a:gd name="connsiteY72" fmla="*/ 5178438 h 10288588"/>
              <a:gd name="connsiteX73" fmla="*/ 2012280 w 18288000"/>
              <a:gd name="connsiteY73" fmla="*/ 6298346 h 10288588"/>
              <a:gd name="connsiteX74" fmla="*/ 3150958 w 18288000"/>
              <a:gd name="connsiteY74" fmla="*/ 7422807 h 10288588"/>
              <a:gd name="connsiteX75" fmla="*/ 4291941 w 18288000"/>
              <a:gd name="connsiteY75" fmla="*/ 6298346 h 10288588"/>
              <a:gd name="connsiteX76" fmla="*/ 16289551 w 18288000"/>
              <a:gd name="connsiteY76" fmla="*/ 4003900 h 10288588"/>
              <a:gd name="connsiteX77" fmla="*/ 15150873 w 18288000"/>
              <a:gd name="connsiteY77" fmla="*/ 5123808 h 10288588"/>
              <a:gd name="connsiteX78" fmla="*/ 16289551 w 18288000"/>
              <a:gd name="connsiteY78" fmla="*/ 6245993 h 10288588"/>
              <a:gd name="connsiteX79" fmla="*/ 17430534 w 18288000"/>
              <a:gd name="connsiteY79" fmla="*/ 5123808 h 10288588"/>
              <a:gd name="connsiteX80" fmla="*/ 13901554 w 18288000"/>
              <a:gd name="connsiteY80" fmla="*/ 4003900 h 10288588"/>
              <a:gd name="connsiteX81" fmla="*/ 12760571 w 18288000"/>
              <a:gd name="connsiteY81" fmla="*/ 5123808 h 10288588"/>
              <a:gd name="connsiteX82" fmla="*/ 13901554 w 18288000"/>
              <a:gd name="connsiteY82" fmla="*/ 6245993 h 10288588"/>
              <a:gd name="connsiteX83" fmla="*/ 15042537 w 18288000"/>
              <a:gd name="connsiteY83" fmla="*/ 5123808 h 10288588"/>
              <a:gd name="connsiteX84" fmla="*/ 11513557 w 18288000"/>
              <a:gd name="connsiteY84" fmla="*/ 4003900 h 10288588"/>
              <a:gd name="connsiteX85" fmla="*/ 10372574 w 18288000"/>
              <a:gd name="connsiteY85" fmla="*/ 5123808 h 10288588"/>
              <a:gd name="connsiteX86" fmla="*/ 11513557 w 18288000"/>
              <a:gd name="connsiteY86" fmla="*/ 6245993 h 10288588"/>
              <a:gd name="connsiteX87" fmla="*/ 12652235 w 18288000"/>
              <a:gd name="connsiteY87" fmla="*/ 5123808 h 10288588"/>
              <a:gd name="connsiteX88" fmla="*/ 9123255 w 18288000"/>
              <a:gd name="connsiteY88" fmla="*/ 4003900 h 10288588"/>
              <a:gd name="connsiteX89" fmla="*/ 7984578 w 18288000"/>
              <a:gd name="connsiteY89" fmla="*/ 5123808 h 10288588"/>
              <a:gd name="connsiteX90" fmla="*/ 9123255 w 18288000"/>
              <a:gd name="connsiteY90" fmla="*/ 6245993 h 10288588"/>
              <a:gd name="connsiteX91" fmla="*/ 10261933 w 18288000"/>
              <a:gd name="connsiteY91" fmla="*/ 5123808 h 10288588"/>
              <a:gd name="connsiteX92" fmla="*/ 6735258 w 18288000"/>
              <a:gd name="connsiteY92" fmla="*/ 4003900 h 10288588"/>
              <a:gd name="connsiteX93" fmla="*/ 5594276 w 18288000"/>
              <a:gd name="connsiteY93" fmla="*/ 5123808 h 10288588"/>
              <a:gd name="connsiteX94" fmla="*/ 6735258 w 18288000"/>
              <a:gd name="connsiteY94" fmla="*/ 6245993 h 10288588"/>
              <a:gd name="connsiteX95" fmla="*/ 7873936 w 18288000"/>
              <a:gd name="connsiteY95" fmla="*/ 5123808 h 10288588"/>
              <a:gd name="connsiteX96" fmla="*/ 4344957 w 18288000"/>
              <a:gd name="connsiteY96" fmla="*/ 4003900 h 10288588"/>
              <a:gd name="connsiteX97" fmla="*/ 3206278 w 18288000"/>
              <a:gd name="connsiteY97" fmla="*/ 5123808 h 10288588"/>
              <a:gd name="connsiteX98" fmla="*/ 4344957 w 18288000"/>
              <a:gd name="connsiteY98" fmla="*/ 6245993 h 10288588"/>
              <a:gd name="connsiteX99" fmla="*/ 5485940 w 18288000"/>
              <a:gd name="connsiteY99" fmla="*/ 5123808 h 10288588"/>
              <a:gd name="connsiteX100" fmla="*/ 1956959 w 18288000"/>
              <a:gd name="connsiteY100" fmla="*/ 4003900 h 10288588"/>
              <a:gd name="connsiteX101" fmla="*/ 818281 w 18288000"/>
              <a:gd name="connsiteY101" fmla="*/ 5123808 h 10288588"/>
              <a:gd name="connsiteX102" fmla="*/ 1956959 w 18288000"/>
              <a:gd name="connsiteY102" fmla="*/ 6245993 h 10288588"/>
              <a:gd name="connsiteX103" fmla="*/ 3097942 w 18288000"/>
              <a:gd name="connsiteY103" fmla="*/ 5123808 h 10288588"/>
              <a:gd name="connsiteX104" fmla="*/ 15095552 w 18288000"/>
              <a:gd name="connsiteY104" fmla="*/ 2827086 h 10288588"/>
              <a:gd name="connsiteX105" fmla="*/ 13954569 w 18288000"/>
              <a:gd name="connsiteY105" fmla="*/ 3946994 h 10288588"/>
              <a:gd name="connsiteX106" fmla="*/ 15095552 w 18288000"/>
              <a:gd name="connsiteY106" fmla="*/ 5071455 h 10288588"/>
              <a:gd name="connsiteX107" fmla="*/ 16236535 w 18288000"/>
              <a:gd name="connsiteY107" fmla="*/ 3946994 h 10288588"/>
              <a:gd name="connsiteX108" fmla="*/ 12707555 w 18288000"/>
              <a:gd name="connsiteY108" fmla="*/ 2827086 h 10288588"/>
              <a:gd name="connsiteX109" fmla="*/ 11566572 w 18288000"/>
              <a:gd name="connsiteY109" fmla="*/ 3946994 h 10288588"/>
              <a:gd name="connsiteX110" fmla="*/ 12707555 w 18288000"/>
              <a:gd name="connsiteY110" fmla="*/ 5071455 h 10288588"/>
              <a:gd name="connsiteX111" fmla="*/ 13848538 w 18288000"/>
              <a:gd name="connsiteY111" fmla="*/ 3946994 h 10288588"/>
              <a:gd name="connsiteX112" fmla="*/ 10319558 w 18288000"/>
              <a:gd name="connsiteY112" fmla="*/ 2827086 h 10288588"/>
              <a:gd name="connsiteX113" fmla="*/ 9178575 w 18288000"/>
              <a:gd name="connsiteY113" fmla="*/ 3946994 h 10288588"/>
              <a:gd name="connsiteX114" fmla="*/ 10319558 w 18288000"/>
              <a:gd name="connsiteY114" fmla="*/ 5071455 h 10288588"/>
              <a:gd name="connsiteX115" fmla="*/ 11455931 w 18288000"/>
              <a:gd name="connsiteY115" fmla="*/ 3946994 h 10288588"/>
              <a:gd name="connsiteX116" fmla="*/ 7929257 w 18288000"/>
              <a:gd name="connsiteY116" fmla="*/ 2827086 h 10288588"/>
              <a:gd name="connsiteX117" fmla="*/ 6790579 w 18288000"/>
              <a:gd name="connsiteY117" fmla="*/ 3946994 h 10288588"/>
              <a:gd name="connsiteX118" fmla="*/ 7929257 w 18288000"/>
              <a:gd name="connsiteY118" fmla="*/ 5071455 h 10288588"/>
              <a:gd name="connsiteX119" fmla="*/ 9067934 w 18288000"/>
              <a:gd name="connsiteY119" fmla="*/ 3946994 h 10288588"/>
              <a:gd name="connsiteX120" fmla="*/ 5538955 w 18288000"/>
              <a:gd name="connsiteY120" fmla="*/ 2827086 h 10288588"/>
              <a:gd name="connsiteX121" fmla="*/ 4400277 w 18288000"/>
              <a:gd name="connsiteY121" fmla="*/ 3946994 h 10288588"/>
              <a:gd name="connsiteX122" fmla="*/ 5538955 w 18288000"/>
              <a:gd name="connsiteY122" fmla="*/ 5071455 h 10288588"/>
              <a:gd name="connsiteX123" fmla="*/ 6679938 w 18288000"/>
              <a:gd name="connsiteY123" fmla="*/ 3946994 h 10288588"/>
              <a:gd name="connsiteX124" fmla="*/ 3150958 w 18288000"/>
              <a:gd name="connsiteY124" fmla="*/ 2827086 h 10288588"/>
              <a:gd name="connsiteX125" fmla="*/ 2012280 w 18288000"/>
              <a:gd name="connsiteY125" fmla="*/ 3946994 h 10288588"/>
              <a:gd name="connsiteX126" fmla="*/ 3150958 w 18288000"/>
              <a:gd name="connsiteY126" fmla="*/ 5071455 h 10288588"/>
              <a:gd name="connsiteX127" fmla="*/ 4291941 w 18288000"/>
              <a:gd name="connsiteY127" fmla="*/ 3946994 h 10288588"/>
              <a:gd name="connsiteX128" fmla="*/ 16289551 w 18288000"/>
              <a:gd name="connsiteY128" fmla="*/ 1650272 h 10288588"/>
              <a:gd name="connsiteX129" fmla="*/ 15150873 w 18288000"/>
              <a:gd name="connsiteY129" fmla="*/ 2772456 h 10288588"/>
              <a:gd name="connsiteX130" fmla="*/ 16289551 w 18288000"/>
              <a:gd name="connsiteY130" fmla="*/ 3894640 h 10288588"/>
              <a:gd name="connsiteX131" fmla="*/ 17430534 w 18288000"/>
              <a:gd name="connsiteY131" fmla="*/ 2772456 h 10288588"/>
              <a:gd name="connsiteX132" fmla="*/ 13901554 w 18288000"/>
              <a:gd name="connsiteY132" fmla="*/ 1650272 h 10288588"/>
              <a:gd name="connsiteX133" fmla="*/ 12760571 w 18288000"/>
              <a:gd name="connsiteY133" fmla="*/ 2772456 h 10288588"/>
              <a:gd name="connsiteX134" fmla="*/ 13901554 w 18288000"/>
              <a:gd name="connsiteY134" fmla="*/ 3894640 h 10288588"/>
              <a:gd name="connsiteX135" fmla="*/ 15042537 w 18288000"/>
              <a:gd name="connsiteY135" fmla="*/ 2772456 h 10288588"/>
              <a:gd name="connsiteX136" fmla="*/ 11513557 w 18288000"/>
              <a:gd name="connsiteY136" fmla="*/ 1650272 h 10288588"/>
              <a:gd name="connsiteX137" fmla="*/ 10372574 w 18288000"/>
              <a:gd name="connsiteY137" fmla="*/ 2772456 h 10288588"/>
              <a:gd name="connsiteX138" fmla="*/ 11513557 w 18288000"/>
              <a:gd name="connsiteY138" fmla="*/ 3894640 h 10288588"/>
              <a:gd name="connsiteX139" fmla="*/ 12652235 w 18288000"/>
              <a:gd name="connsiteY139" fmla="*/ 2772456 h 10288588"/>
              <a:gd name="connsiteX140" fmla="*/ 9123255 w 18288000"/>
              <a:gd name="connsiteY140" fmla="*/ 1650272 h 10288588"/>
              <a:gd name="connsiteX141" fmla="*/ 7984578 w 18288000"/>
              <a:gd name="connsiteY141" fmla="*/ 2772456 h 10288588"/>
              <a:gd name="connsiteX142" fmla="*/ 9123255 w 18288000"/>
              <a:gd name="connsiteY142" fmla="*/ 3894640 h 10288588"/>
              <a:gd name="connsiteX143" fmla="*/ 10261933 w 18288000"/>
              <a:gd name="connsiteY143" fmla="*/ 2772456 h 10288588"/>
              <a:gd name="connsiteX144" fmla="*/ 6735258 w 18288000"/>
              <a:gd name="connsiteY144" fmla="*/ 1650272 h 10288588"/>
              <a:gd name="connsiteX145" fmla="*/ 5594276 w 18288000"/>
              <a:gd name="connsiteY145" fmla="*/ 2772456 h 10288588"/>
              <a:gd name="connsiteX146" fmla="*/ 6735258 w 18288000"/>
              <a:gd name="connsiteY146" fmla="*/ 3894640 h 10288588"/>
              <a:gd name="connsiteX147" fmla="*/ 7873936 w 18288000"/>
              <a:gd name="connsiteY147" fmla="*/ 2772456 h 10288588"/>
              <a:gd name="connsiteX148" fmla="*/ 4344957 w 18288000"/>
              <a:gd name="connsiteY148" fmla="*/ 1650272 h 10288588"/>
              <a:gd name="connsiteX149" fmla="*/ 3206278 w 18288000"/>
              <a:gd name="connsiteY149" fmla="*/ 2772456 h 10288588"/>
              <a:gd name="connsiteX150" fmla="*/ 4344957 w 18288000"/>
              <a:gd name="connsiteY150" fmla="*/ 3894640 h 10288588"/>
              <a:gd name="connsiteX151" fmla="*/ 5485940 w 18288000"/>
              <a:gd name="connsiteY151" fmla="*/ 2772456 h 10288588"/>
              <a:gd name="connsiteX152" fmla="*/ 1956959 w 18288000"/>
              <a:gd name="connsiteY152" fmla="*/ 1650272 h 10288588"/>
              <a:gd name="connsiteX153" fmla="*/ 818281 w 18288000"/>
              <a:gd name="connsiteY153" fmla="*/ 2772456 h 10288588"/>
              <a:gd name="connsiteX154" fmla="*/ 1956959 w 18288000"/>
              <a:gd name="connsiteY154" fmla="*/ 3894640 h 10288588"/>
              <a:gd name="connsiteX155" fmla="*/ 3097942 w 18288000"/>
              <a:gd name="connsiteY155" fmla="*/ 2772456 h 10288588"/>
              <a:gd name="connsiteX156" fmla="*/ 15095552 w 18288000"/>
              <a:gd name="connsiteY156" fmla="*/ 475734 h 10288588"/>
              <a:gd name="connsiteX157" fmla="*/ 13954569 w 18288000"/>
              <a:gd name="connsiteY157" fmla="*/ 1595642 h 10288588"/>
              <a:gd name="connsiteX158" fmla="*/ 15095552 w 18288000"/>
              <a:gd name="connsiteY158" fmla="*/ 2720102 h 10288588"/>
              <a:gd name="connsiteX159" fmla="*/ 16236535 w 18288000"/>
              <a:gd name="connsiteY159" fmla="*/ 1595642 h 10288588"/>
              <a:gd name="connsiteX160" fmla="*/ 12707555 w 18288000"/>
              <a:gd name="connsiteY160" fmla="*/ 475734 h 10288588"/>
              <a:gd name="connsiteX161" fmla="*/ 11566572 w 18288000"/>
              <a:gd name="connsiteY161" fmla="*/ 1595642 h 10288588"/>
              <a:gd name="connsiteX162" fmla="*/ 12707555 w 18288000"/>
              <a:gd name="connsiteY162" fmla="*/ 2720102 h 10288588"/>
              <a:gd name="connsiteX163" fmla="*/ 13848538 w 18288000"/>
              <a:gd name="connsiteY163" fmla="*/ 1595642 h 10288588"/>
              <a:gd name="connsiteX164" fmla="*/ 10319558 w 18288000"/>
              <a:gd name="connsiteY164" fmla="*/ 475734 h 10288588"/>
              <a:gd name="connsiteX165" fmla="*/ 9178575 w 18288000"/>
              <a:gd name="connsiteY165" fmla="*/ 1595642 h 10288588"/>
              <a:gd name="connsiteX166" fmla="*/ 10319558 w 18288000"/>
              <a:gd name="connsiteY166" fmla="*/ 2720102 h 10288588"/>
              <a:gd name="connsiteX167" fmla="*/ 11455931 w 18288000"/>
              <a:gd name="connsiteY167" fmla="*/ 1595642 h 10288588"/>
              <a:gd name="connsiteX168" fmla="*/ 7929257 w 18288000"/>
              <a:gd name="connsiteY168" fmla="*/ 475734 h 10288588"/>
              <a:gd name="connsiteX169" fmla="*/ 6790579 w 18288000"/>
              <a:gd name="connsiteY169" fmla="*/ 1595642 h 10288588"/>
              <a:gd name="connsiteX170" fmla="*/ 7929257 w 18288000"/>
              <a:gd name="connsiteY170" fmla="*/ 2720102 h 10288588"/>
              <a:gd name="connsiteX171" fmla="*/ 9067934 w 18288000"/>
              <a:gd name="connsiteY171" fmla="*/ 1595642 h 10288588"/>
              <a:gd name="connsiteX172" fmla="*/ 5538955 w 18288000"/>
              <a:gd name="connsiteY172" fmla="*/ 475734 h 10288588"/>
              <a:gd name="connsiteX173" fmla="*/ 4400277 w 18288000"/>
              <a:gd name="connsiteY173" fmla="*/ 1595642 h 10288588"/>
              <a:gd name="connsiteX174" fmla="*/ 5538955 w 18288000"/>
              <a:gd name="connsiteY174" fmla="*/ 2720102 h 10288588"/>
              <a:gd name="connsiteX175" fmla="*/ 6679938 w 18288000"/>
              <a:gd name="connsiteY175" fmla="*/ 1595642 h 10288588"/>
              <a:gd name="connsiteX176" fmla="*/ 3150958 w 18288000"/>
              <a:gd name="connsiteY176" fmla="*/ 475734 h 10288588"/>
              <a:gd name="connsiteX177" fmla="*/ 2012280 w 18288000"/>
              <a:gd name="connsiteY177" fmla="*/ 1595642 h 10288588"/>
              <a:gd name="connsiteX178" fmla="*/ 3150958 w 18288000"/>
              <a:gd name="connsiteY178" fmla="*/ 2720102 h 10288588"/>
              <a:gd name="connsiteX179" fmla="*/ 4291941 w 18288000"/>
              <a:gd name="connsiteY179" fmla="*/ 1595642 h 10288588"/>
              <a:gd name="connsiteX180" fmla="*/ 281212 w 18288000"/>
              <a:gd name="connsiteY180" fmla="*/ 0 h 10288588"/>
              <a:gd name="connsiteX181" fmla="*/ 389548 w 18288000"/>
              <a:gd name="connsiteY181" fmla="*/ 0 h 10288588"/>
              <a:gd name="connsiteX182" fmla="*/ 762961 w 18288000"/>
              <a:gd name="connsiteY182" fmla="*/ 366474 h 10288588"/>
              <a:gd name="connsiteX183" fmla="*/ 1136373 w 18288000"/>
              <a:gd name="connsiteY183" fmla="*/ 0 h 10288588"/>
              <a:gd name="connsiteX184" fmla="*/ 1244709 w 18288000"/>
              <a:gd name="connsiteY184" fmla="*/ 0 h 10288588"/>
              <a:gd name="connsiteX185" fmla="*/ 818281 w 18288000"/>
              <a:gd name="connsiteY185" fmla="*/ 421104 h 10288588"/>
              <a:gd name="connsiteX186" fmla="*/ 1956959 w 18288000"/>
              <a:gd name="connsiteY186" fmla="*/ 1543288 h 10288588"/>
              <a:gd name="connsiteX187" fmla="*/ 3097942 w 18288000"/>
              <a:gd name="connsiteY187" fmla="*/ 421104 h 10288588"/>
              <a:gd name="connsiteX188" fmla="*/ 2671514 w 18288000"/>
              <a:gd name="connsiteY188" fmla="*/ 0 h 10288588"/>
              <a:gd name="connsiteX189" fmla="*/ 2779850 w 18288000"/>
              <a:gd name="connsiteY189" fmla="*/ 0 h 10288588"/>
              <a:gd name="connsiteX190" fmla="*/ 3150958 w 18288000"/>
              <a:gd name="connsiteY190" fmla="*/ 366474 h 10288588"/>
              <a:gd name="connsiteX191" fmla="*/ 3524370 w 18288000"/>
              <a:gd name="connsiteY191" fmla="*/ 0 h 10288588"/>
              <a:gd name="connsiteX192" fmla="*/ 3635011 w 18288000"/>
              <a:gd name="connsiteY192" fmla="*/ 0 h 10288588"/>
              <a:gd name="connsiteX193" fmla="*/ 3206278 w 18288000"/>
              <a:gd name="connsiteY193" fmla="*/ 421104 h 10288588"/>
              <a:gd name="connsiteX194" fmla="*/ 4344957 w 18288000"/>
              <a:gd name="connsiteY194" fmla="*/ 1543288 h 10288588"/>
              <a:gd name="connsiteX195" fmla="*/ 5485940 w 18288000"/>
              <a:gd name="connsiteY195" fmla="*/ 421104 h 10288588"/>
              <a:gd name="connsiteX196" fmla="*/ 5059512 w 18288000"/>
              <a:gd name="connsiteY196" fmla="*/ 0 h 10288588"/>
              <a:gd name="connsiteX197" fmla="*/ 5167847 w 18288000"/>
              <a:gd name="connsiteY197" fmla="*/ 0 h 10288588"/>
              <a:gd name="connsiteX198" fmla="*/ 5538955 w 18288000"/>
              <a:gd name="connsiteY198" fmla="*/ 366474 h 10288588"/>
              <a:gd name="connsiteX199" fmla="*/ 5912368 w 18288000"/>
              <a:gd name="connsiteY199" fmla="*/ 0 h 10288588"/>
              <a:gd name="connsiteX200" fmla="*/ 6023009 w 18288000"/>
              <a:gd name="connsiteY200" fmla="*/ 0 h 10288588"/>
              <a:gd name="connsiteX201" fmla="*/ 5594276 w 18288000"/>
              <a:gd name="connsiteY201" fmla="*/ 421104 h 10288588"/>
              <a:gd name="connsiteX202" fmla="*/ 6735258 w 18288000"/>
              <a:gd name="connsiteY202" fmla="*/ 1543288 h 10288588"/>
              <a:gd name="connsiteX203" fmla="*/ 7873936 w 18288000"/>
              <a:gd name="connsiteY203" fmla="*/ 421104 h 10288588"/>
              <a:gd name="connsiteX204" fmla="*/ 7447508 w 18288000"/>
              <a:gd name="connsiteY204" fmla="*/ 0 h 10288588"/>
              <a:gd name="connsiteX205" fmla="*/ 7555844 w 18288000"/>
              <a:gd name="connsiteY205" fmla="*/ 0 h 10288588"/>
              <a:gd name="connsiteX206" fmla="*/ 7929257 w 18288000"/>
              <a:gd name="connsiteY206" fmla="*/ 366474 h 10288588"/>
              <a:gd name="connsiteX207" fmla="*/ 8300364 w 18288000"/>
              <a:gd name="connsiteY207" fmla="*/ 0 h 10288588"/>
              <a:gd name="connsiteX208" fmla="*/ 8411005 w 18288000"/>
              <a:gd name="connsiteY208" fmla="*/ 0 h 10288588"/>
              <a:gd name="connsiteX209" fmla="*/ 7984578 w 18288000"/>
              <a:gd name="connsiteY209" fmla="*/ 421104 h 10288588"/>
              <a:gd name="connsiteX210" fmla="*/ 9123255 w 18288000"/>
              <a:gd name="connsiteY210" fmla="*/ 1543288 h 10288588"/>
              <a:gd name="connsiteX211" fmla="*/ 10261933 w 18288000"/>
              <a:gd name="connsiteY211" fmla="*/ 421104 h 10288588"/>
              <a:gd name="connsiteX212" fmla="*/ 9835505 w 18288000"/>
              <a:gd name="connsiteY212" fmla="*/ 0 h 10288588"/>
              <a:gd name="connsiteX213" fmla="*/ 9946146 w 18288000"/>
              <a:gd name="connsiteY213" fmla="*/ 0 h 10288588"/>
              <a:gd name="connsiteX214" fmla="*/ 10319558 w 18288000"/>
              <a:gd name="connsiteY214" fmla="*/ 366474 h 10288588"/>
              <a:gd name="connsiteX215" fmla="*/ 10690666 w 18288000"/>
              <a:gd name="connsiteY215" fmla="*/ 0 h 10288588"/>
              <a:gd name="connsiteX216" fmla="*/ 10799002 w 18288000"/>
              <a:gd name="connsiteY216" fmla="*/ 0 h 10288588"/>
              <a:gd name="connsiteX217" fmla="*/ 10372574 w 18288000"/>
              <a:gd name="connsiteY217" fmla="*/ 421104 h 10288588"/>
              <a:gd name="connsiteX218" fmla="*/ 11513557 w 18288000"/>
              <a:gd name="connsiteY218" fmla="*/ 1543288 h 10288588"/>
              <a:gd name="connsiteX219" fmla="*/ 12652235 w 18288000"/>
              <a:gd name="connsiteY219" fmla="*/ 421104 h 10288588"/>
              <a:gd name="connsiteX220" fmla="*/ 12223502 w 18288000"/>
              <a:gd name="connsiteY220" fmla="*/ 0 h 10288588"/>
              <a:gd name="connsiteX221" fmla="*/ 12334143 w 18288000"/>
              <a:gd name="connsiteY221" fmla="*/ 0 h 10288588"/>
              <a:gd name="connsiteX222" fmla="*/ 12707555 w 18288000"/>
              <a:gd name="connsiteY222" fmla="*/ 366474 h 10288588"/>
              <a:gd name="connsiteX223" fmla="*/ 13080968 w 18288000"/>
              <a:gd name="connsiteY223" fmla="*/ 0 h 10288588"/>
              <a:gd name="connsiteX224" fmla="*/ 13189304 w 18288000"/>
              <a:gd name="connsiteY224" fmla="*/ 0 h 10288588"/>
              <a:gd name="connsiteX225" fmla="*/ 12760571 w 18288000"/>
              <a:gd name="connsiteY225" fmla="*/ 421104 h 10288588"/>
              <a:gd name="connsiteX226" fmla="*/ 13901554 w 18288000"/>
              <a:gd name="connsiteY226" fmla="*/ 1543288 h 10288588"/>
              <a:gd name="connsiteX227" fmla="*/ 15042537 w 18288000"/>
              <a:gd name="connsiteY227" fmla="*/ 421104 h 10288588"/>
              <a:gd name="connsiteX228" fmla="*/ 14613804 w 18288000"/>
              <a:gd name="connsiteY228" fmla="*/ 0 h 10288588"/>
              <a:gd name="connsiteX229" fmla="*/ 14722140 w 18288000"/>
              <a:gd name="connsiteY229" fmla="*/ 0 h 10288588"/>
              <a:gd name="connsiteX230" fmla="*/ 15095552 w 18288000"/>
              <a:gd name="connsiteY230" fmla="*/ 366474 h 10288588"/>
              <a:gd name="connsiteX231" fmla="*/ 15468965 w 18288000"/>
              <a:gd name="connsiteY231" fmla="*/ 0 h 10288588"/>
              <a:gd name="connsiteX232" fmla="*/ 15577301 w 18288000"/>
              <a:gd name="connsiteY232" fmla="*/ 0 h 10288588"/>
              <a:gd name="connsiteX233" fmla="*/ 15150873 w 18288000"/>
              <a:gd name="connsiteY233" fmla="*/ 421104 h 10288588"/>
              <a:gd name="connsiteX234" fmla="*/ 16289551 w 18288000"/>
              <a:gd name="connsiteY234" fmla="*/ 1543288 h 10288588"/>
              <a:gd name="connsiteX235" fmla="*/ 17430534 w 18288000"/>
              <a:gd name="connsiteY235" fmla="*/ 421104 h 10288588"/>
              <a:gd name="connsiteX236" fmla="*/ 17004106 w 18288000"/>
              <a:gd name="connsiteY236" fmla="*/ 0 h 10288588"/>
              <a:gd name="connsiteX237" fmla="*/ 17112442 w 18288000"/>
              <a:gd name="connsiteY237" fmla="*/ 0 h 10288588"/>
              <a:gd name="connsiteX238" fmla="*/ 17483550 w 18288000"/>
              <a:gd name="connsiteY238" fmla="*/ 366474 h 10288588"/>
              <a:gd name="connsiteX239" fmla="*/ 17856962 w 18288000"/>
              <a:gd name="connsiteY239" fmla="*/ 0 h 10288588"/>
              <a:gd name="connsiteX240" fmla="*/ 17965298 w 18288000"/>
              <a:gd name="connsiteY240" fmla="*/ 0 h 10288588"/>
              <a:gd name="connsiteX241" fmla="*/ 17538870 w 18288000"/>
              <a:gd name="connsiteY241" fmla="*/ 421104 h 10288588"/>
              <a:gd name="connsiteX242" fmla="*/ 18288000 w 18288000"/>
              <a:gd name="connsiteY242" fmla="*/ 1158605 h 10288588"/>
              <a:gd name="connsiteX243" fmla="*/ 18288000 w 18288000"/>
              <a:gd name="connsiteY243" fmla="*/ 1265588 h 10288588"/>
              <a:gd name="connsiteX244" fmla="*/ 17483550 w 18288000"/>
              <a:gd name="connsiteY244" fmla="*/ 475734 h 10288588"/>
              <a:gd name="connsiteX245" fmla="*/ 16344871 w 18288000"/>
              <a:gd name="connsiteY245" fmla="*/ 1595642 h 10288588"/>
              <a:gd name="connsiteX246" fmla="*/ 17483550 w 18288000"/>
              <a:gd name="connsiteY246" fmla="*/ 2720102 h 10288588"/>
              <a:gd name="connsiteX247" fmla="*/ 18288000 w 18288000"/>
              <a:gd name="connsiteY247" fmla="*/ 1925696 h 10288588"/>
              <a:gd name="connsiteX248" fmla="*/ 18288000 w 18288000"/>
              <a:gd name="connsiteY248" fmla="*/ 2034955 h 10288588"/>
              <a:gd name="connsiteX249" fmla="*/ 17538870 w 18288000"/>
              <a:gd name="connsiteY249" fmla="*/ 2772456 h 10288588"/>
              <a:gd name="connsiteX250" fmla="*/ 18288000 w 18288000"/>
              <a:gd name="connsiteY250" fmla="*/ 3509957 h 10288588"/>
              <a:gd name="connsiteX251" fmla="*/ 18288000 w 18288000"/>
              <a:gd name="connsiteY251" fmla="*/ 3616940 h 10288588"/>
              <a:gd name="connsiteX252" fmla="*/ 17483550 w 18288000"/>
              <a:gd name="connsiteY252" fmla="*/ 2827086 h 10288588"/>
              <a:gd name="connsiteX253" fmla="*/ 16344871 w 18288000"/>
              <a:gd name="connsiteY253" fmla="*/ 3946994 h 10288588"/>
              <a:gd name="connsiteX254" fmla="*/ 17483550 w 18288000"/>
              <a:gd name="connsiteY254" fmla="*/ 5071455 h 10288588"/>
              <a:gd name="connsiteX255" fmla="*/ 18288000 w 18288000"/>
              <a:gd name="connsiteY255" fmla="*/ 4279324 h 10288588"/>
              <a:gd name="connsiteX256" fmla="*/ 18288000 w 18288000"/>
              <a:gd name="connsiteY256" fmla="*/ 4386308 h 10288588"/>
              <a:gd name="connsiteX257" fmla="*/ 17538870 w 18288000"/>
              <a:gd name="connsiteY257" fmla="*/ 5123808 h 10288588"/>
              <a:gd name="connsiteX258" fmla="*/ 18288000 w 18288000"/>
              <a:gd name="connsiteY258" fmla="*/ 5861309 h 10288588"/>
              <a:gd name="connsiteX259" fmla="*/ 18288000 w 18288000"/>
              <a:gd name="connsiteY259" fmla="*/ 5968292 h 10288588"/>
              <a:gd name="connsiteX260" fmla="*/ 17483550 w 18288000"/>
              <a:gd name="connsiteY260" fmla="*/ 5178438 h 10288588"/>
              <a:gd name="connsiteX261" fmla="*/ 16344871 w 18288000"/>
              <a:gd name="connsiteY261" fmla="*/ 6298346 h 10288588"/>
              <a:gd name="connsiteX262" fmla="*/ 17483550 w 18288000"/>
              <a:gd name="connsiteY262" fmla="*/ 7422807 h 10288588"/>
              <a:gd name="connsiteX263" fmla="*/ 18288000 w 18288000"/>
              <a:gd name="connsiteY263" fmla="*/ 6630677 h 10288588"/>
              <a:gd name="connsiteX264" fmla="*/ 18288000 w 18288000"/>
              <a:gd name="connsiteY264" fmla="*/ 6737660 h 10288588"/>
              <a:gd name="connsiteX265" fmla="*/ 17538870 w 18288000"/>
              <a:gd name="connsiteY265" fmla="*/ 7475160 h 10288588"/>
              <a:gd name="connsiteX266" fmla="*/ 18288000 w 18288000"/>
              <a:gd name="connsiteY266" fmla="*/ 8212661 h 10288588"/>
              <a:gd name="connsiteX267" fmla="*/ 18288000 w 18288000"/>
              <a:gd name="connsiteY267" fmla="*/ 8319644 h 10288588"/>
              <a:gd name="connsiteX268" fmla="*/ 17483550 w 18288000"/>
              <a:gd name="connsiteY268" fmla="*/ 7529790 h 10288588"/>
              <a:gd name="connsiteX269" fmla="*/ 16344871 w 18288000"/>
              <a:gd name="connsiteY269" fmla="*/ 8651974 h 10288588"/>
              <a:gd name="connsiteX270" fmla="*/ 17483550 w 18288000"/>
              <a:gd name="connsiteY270" fmla="*/ 9774159 h 10288588"/>
              <a:gd name="connsiteX271" fmla="*/ 18288000 w 18288000"/>
              <a:gd name="connsiteY271" fmla="*/ 8984305 h 10288588"/>
              <a:gd name="connsiteX272" fmla="*/ 18288000 w 18288000"/>
              <a:gd name="connsiteY272" fmla="*/ 9089011 h 10288588"/>
              <a:gd name="connsiteX273" fmla="*/ 17538870 w 18288000"/>
              <a:gd name="connsiteY273" fmla="*/ 9826512 h 10288588"/>
              <a:gd name="connsiteX274" fmla="*/ 18006788 w 18288000"/>
              <a:gd name="connsiteY274" fmla="*/ 10288588 h 10288588"/>
              <a:gd name="connsiteX275" fmla="*/ 17896148 w 18288000"/>
              <a:gd name="connsiteY275" fmla="*/ 10288588 h 10288588"/>
              <a:gd name="connsiteX276" fmla="*/ 17483550 w 18288000"/>
              <a:gd name="connsiteY276" fmla="*/ 9881142 h 10288588"/>
              <a:gd name="connsiteX277" fmla="*/ 17070952 w 18288000"/>
              <a:gd name="connsiteY277" fmla="*/ 10288588 h 10288588"/>
              <a:gd name="connsiteX278" fmla="*/ 16960310 w 18288000"/>
              <a:gd name="connsiteY278" fmla="*/ 10288588 h 10288588"/>
              <a:gd name="connsiteX279" fmla="*/ 17430534 w 18288000"/>
              <a:gd name="connsiteY279" fmla="*/ 9826512 h 10288588"/>
              <a:gd name="connsiteX280" fmla="*/ 16289551 w 18288000"/>
              <a:gd name="connsiteY280" fmla="*/ 8706604 h 10288588"/>
              <a:gd name="connsiteX281" fmla="*/ 15150873 w 18288000"/>
              <a:gd name="connsiteY281" fmla="*/ 9826512 h 10288588"/>
              <a:gd name="connsiteX282" fmla="*/ 15618791 w 18288000"/>
              <a:gd name="connsiteY282" fmla="*/ 10288588 h 10288588"/>
              <a:gd name="connsiteX283" fmla="*/ 15508150 w 18288000"/>
              <a:gd name="connsiteY283" fmla="*/ 10288588 h 10288588"/>
              <a:gd name="connsiteX284" fmla="*/ 15095552 w 18288000"/>
              <a:gd name="connsiteY284" fmla="*/ 9881142 h 10288588"/>
              <a:gd name="connsiteX285" fmla="*/ 14682954 w 18288000"/>
              <a:gd name="connsiteY285" fmla="*/ 10288588 h 10288588"/>
              <a:gd name="connsiteX286" fmla="*/ 14572314 w 18288000"/>
              <a:gd name="connsiteY286" fmla="*/ 10288588 h 10288588"/>
              <a:gd name="connsiteX287" fmla="*/ 15042537 w 18288000"/>
              <a:gd name="connsiteY287" fmla="*/ 9826512 h 10288588"/>
              <a:gd name="connsiteX288" fmla="*/ 13901554 w 18288000"/>
              <a:gd name="connsiteY288" fmla="*/ 8706604 h 10288588"/>
              <a:gd name="connsiteX289" fmla="*/ 12760571 w 18288000"/>
              <a:gd name="connsiteY289" fmla="*/ 9826512 h 10288588"/>
              <a:gd name="connsiteX290" fmla="*/ 13228489 w 18288000"/>
              <a:gd name="connsiteY290" fmla="*/ 10288588 h 10288588"/>
              <a:gd name="connsiteX291" fmla="*/ 13120153 w 18288000"/>
              <a:gd name="connsiteY291" fmla="*/ 10288588 h 10288588"/>
              <a:gd name="connsiteX292" fmla="*/ 12707555 w 18288000"/>
              <a:gd name="connsiteY292" fmla="*/ 9881142 h 10288588"/>
              <a:gd name="connsiteX293" fmla="*/ 12294957 w 18288000"/>
              <a:gd name="connsiteY293" fmla="*/ 10288588 h 10288588"/>
              <a:gd name="connsiteX294" fmla="*/ 12184317 w 18288000"/>
              <a:gd name="connsiteY294" fmla="*/ 10288588 h 10288588"/>
              <a:gd name="connsiteX295" fmla="*/ 12652235 w 18288000"/>
              <a:gd name="connsiteY295" fmla="*/ 9826512 h 10288588"/>
              <a:gd name="connsiteX296" fmla="*/ 11513557 w 18288000"/>
              <a:gd name="connsiteY296" fmla="*/ 8706604 h 10288588"/>
              <a:gd name="connsiteX297" fmla="*/ 10372574 w 18288000"/>
              <a:gd name="connsiteY297" fmla="*/ 9826512 h 10288588"/>
              <a:gd name="connsiteX298" fmla="*/ 10840492 w 18288000"/>
              <a:gd name="connsiteY298" fmla="*/ 10288588 h 10288588"/>
              <a:gd name="connsiteX299" fmla="*/ 10732156 w 18288000"/>
              <a:gd name="connsiteY299" fmla="*/ 10288588 h 10288588"/>
              <a:gd name="connsiteX300" fmla="*/ 10319558 w 18288000"/>
              <a:gd name="connsiteY300" fmla="*/ 9881142 h 10288588"/>
              <a:gd name="connsiteX301" fmla="*/ 9904655 w 18288000"/>
              <a:gd name="connsiteY301" fmla="*/ 10288588 h 10288588"/>
              <a:gd name="connsiteX302" fmla="*/ 9796320 w 18288000"/>
              <a:gd name="connsiteY302" fmla="*/ 10288588 h 10288588"/>
              <a:gd name="connsiteX303" fmla="*/ 10261933 w 18288000"/>
              <a:gd name="connsiteY303" fmla="*/ 9826512 h 10288588"/>
              <a:gd name="connsiteX304" fmla="*/ 9123255 w 18288000"/>
              <a:gd name="connsiteY304" fmla="*/ 8706604 h 10288588"/>
              <a:gd name="connsiteX305" fmla="*/ 7984578 w 18288000"/>
              <a:gd name="connsiteY305" fmla="*/ 9826512 h 10288588"/>
              <a:gd name="connsiteX306" fmla="*/ 8452495 w 18288000"/>
              <a:gd name="connsiteY306" fmla="*/ 10288588 h 10288588"/>
              <a:gd name="connsiteX307" fmla="*/ 8341855 w 18288000"/>
              <a:gd name="connsiteY307" fmla="*/ 10288588 h 10288588"/>
              <a:gd name="connsiteX308" fmla="*/ 7929257 w 18288000"/>
              <a:gd name="connsiteY308" fmla="*/ 9881142 h 10288588"/>
              <a:gd name="connsiteX309" fmla="*/ 7514354 w 18288000"/>
              <a:gd name="connsiteY309" fmla="*/ 10288588 h 10288588"/>
              <a:gd name="connsiteX310" fmla="*/ 7408323 w 18288000"/>
              <a:gd name="connsiteY310" fmla="*/ 10288588 h 10288588"/>
              <a:gd name="connsiteX311" fmla="*/ 7873936 w 18288000"/>
              <a:gd name="connsiteY311" fmla="*/ 9826512 h 10288588"/>
              <a:gd name="connsiteX312" fmla="*/ 6735258 w 18288000"/>
              <a:gd name="connsiteY312" fmla="*/ 8706604 h 10288588"/>
              <a:gd name="connsiteX313" fmla="*/ 5594276 w 18288000"/>
              <a:gd name="connsiteY313" fmla="*/ 9826512 h 10288588"/>
              <a:gd name="connsiteX314" fmla="*/ 6062194 w 18288000"/>
              <a:gd name="connsiteY314" fmla="*/ 10288588 h 10288588"/>
              <a:gd name="connsiteX315" fmla="*/ 5953858 w 18288000"/>
              <a:gd name="connsiteY315" fmla="*/ 10288588 h 10288588"/>
              <a:gd name="connsiteX316" fmla="*/ 5538955 w 18288000"/>
              <a:gd name="connsiteY316" fmla="*/ 9881142 h 10288588"/>
              <a:gd name="connsiteX317" fmla="*/ 5126357 w 18288000"/>
              <a:gd name="connsiteY317" fmla="*/ 10288588 h 10288588"/>
              <a:gd name="connsiteX318" fmla="*/ 5018021 w 18288000"/>
              <a:gd name="connsiteY318" fmla="*/ 10288588 h 10288588"/>
              <a:gd name="connsiteX319" fmla="*/ 5485940 w 18288000"/>
              <a:gd name="connsiteY319" fmla="*/ 9826512 h 10288588"/>
              <a:gd name="connsiteX320" fmla="*/ 4344957 w 18288000"/>
              <a:gd name="connsiteY320" fmla="*/ 8706604 h 10288588"/>
              <a:gd name="connsiteX321" fmla="*/ 3206278 w 18288000"/>
              <a:gd name="connsiteY321" fmla="*/ 9826512 h 10288588"/>
              <a:gd name="connsiteX322" fmla="*/ 3674196 w 18288000"/>
              <a:gd name="connsiteY322" fmla="*/ 10288588 h 10288588"/>
              <a:gd name="connsiteX323" fmla="*/ 3563556 w 18288000"/>
              <a:gd name="connsiteY323" fmla="*/ 10288588 h 10288588"/>
              <a:gd name="connsiteX324" fmla="*/ 3150958 w 18288000"/>
              <a:gd name="connsiteY324" fmla="*/ 9881142 h 10288588"/>
              <a:gd name="connsiteX325" fmla="*/ 2738360 w 18288000"/>
              <a:gd name="connsiteY325" fmla="*/ 10288588 h 10288588"/>
              <a:gd name="connsiteX326" fmla="*/ 2627719 w 18288000"/>
              <a:gd name="connsiteY326" fmla="*/ 10288588 h 10288588"/>
              <a:gd name="connsiteX327" fmla="*/ 3097942 w 18288000"/>
              <a:gd name="connsiteY327" fmla="*/ 9826512 h 10288588"/>
              <a:gd name="connsiteX328" fmla="*/ 1956959 w 18288000"/>
              <a:gd name="connsiteY328" fmla="*/ 8706604 h 10288588"/>
              <a:gd name="connsiteX329" fmla="*/ 818281 w 18288000"/>
              <a:gd name="connsiteY329" fmla="*/ 9826512 h 10288588"/>
              <a:gd name="connsiteX330" fmla="*/ 1286199 w 18288000"/>
              <a:gd name="connsiteY330" fmla="*/ 10288588 h 10288588"/>
              <a:gd name="connsiteX331" fmla="*/ 1175559 w 18288000"/>
              <a:gd name="connsiteY331" fmla="*/ 10288588 h 10288588"/>
              <a:gd name="connsiteX332" fmla="*/ 762961 w 18288000"/>
              <a:gd name="connsiteY332" fmla="*/ 9881142 h 10288588"/>
              <a:gd name="connsiteX333" fmla="*/ 350363 w 18288000"/>
              <a:gd name="connsiteY333" fmla="*/ 10288588 h 10288588"/>
              <a:gd name="connsiteX334" fmla="*/ 239722 w 18288000"/>
              <a:gd name="connsiteY334" fmla="*/ 10288588 h 10288588"/>
              <a:gd name="connsiteX335" fmla="*/ 709945 w 18288000"/>
              <a:gd name="connsiteY335" fmla="*/ 9826512 h 10288588"/>
              <a:gd name="connsiteX336" fmla="*/ 0 w 18288000"/>
              <a:gd name="connsiteY336" fmla="*/ 9132260 h 10288588"/>
              <a:gd name="connsiteX337" fmla="*/ 0 w 18288000"/>
              <a:gd name="connsiteY337" fmla="*/ 9023001 h 10288588"/>
              <a:gd name="connsiteX338" fmla="*/ 762961 w 18288000"/>
              <a:gd name="connsiteY338" fmla="*/ 9774159 h 10288588"/>
              <a:gd name="connsiteX339" fmla="*/ 1903944 w 18288000"/>
              <a:gd name="connsiteY339" fmla="*/ 8651974 h 10288588"/>
              <a:gd name="connsiteX340" fmla="*/ 762961 w 18288000"/>
              <a:gd name="connsiteY340" fmla="*/ 7529790 h 10288588"/>
              <a:gd name="connsiteX341" fmla="*/ 0 w 18288000"/>
              <a:gd name="connsiteY341" fmla="*/ 8280948 h 10288588"/>
              <a:gd name="connsiteX342" fmla="*/ 0 w 18288000"/>
              <a:gd name="connsiteY342" fmla="*/ 8173965 h 10288588"/>
              <a:gd name="connsiteX343" fmla="*/ 709945 w 18288000"/>
              <a:gd name="connsiteY343" fmla="*/ 7475160 h 10288588"/>
              <a:gd name="connsiteX344" fmla="*/ 0 w 18288000"/>
              <a:gd name="connsiteY344" fmla="*/ 6778632 h 10288588"/>
              <a:gd name="connsiteX345" fmla="*/ 0 w 18288000"/>
              <a:gd name="connsiteY345" fmla="*/ 6671649 h 10288588"/>
              <a:gd name="connsiteX346" fmla="*/ 762961 w 18288000"/>
              <a:gd name="connsiteY346" fmla="*/ 7422807 h 10288588"/>
              <a:gd name="connsiteX347" fmla="*/ 1903944 w 18288000"/>
              <a:gd name="connsiteY347" fmla="*/ 6298346 h 10288588"/>
              <a:gd name="connsiteX348" fmla="*/ 762961 w 18288000"/>
              <a:gd name="connsiteY348" fmla="*/ 5178438 h 10288588"/>
              <a:gd name="connsiteX349" fmla="*/ 0 w 18288000"/>
              <a:gd name="connsiteY349" fmla="*/ 5929596 h 10288588"/>
              <a:gd name="connsiteX350" fmla="*/ 0 w 18288000"/>
              <a:gd name="connsiteY350" fmla="*/ 5822613 h 10288588"/>
              <a:gd name="connsiteX351" fmla="*/ 709945 w 18288000"/>
              <a:gd name="connsiteY351" fmla="*/ 5123808 h 10288588"/>
              <a:gd name="connsiteX352" fmla="*/ 0 w 18288000"/>
              <a:gd name="connsiteY352" fmla="*/ 4427280 h 10288588"/>
              <a:gd name="connsiteX353" fmla="*/ 0 w 18288000"/>
              <a:gd name="connsiteY353" fmla="*/ 4320297 h 10288588"/>
              <a:gd name="connsiteX354" fmla="*/ 762961 w 18288000"/>
              <a:gd name="connsiteY354" fmla="*/ 5071455 h 10288588"/>
              <a:gd name="connsiteX355" fmla="*/ 1903944 w 18288000"/>
              <a:gd name="connsiteY355" fmla="*/ 3946994 h 10288588"/>
              <a:gd name="connsiteX356" fmla="*/ 762961 w 18288000"/>
              <a:gd name="connsiteY356" fmla="*/ 2827086 h 10288588"/>
              <a:gd name="connsiteX357" fmla="*/ 0 w 18288000"/>
              <a:gd name="connsiteY357" fmla="*/ 3578244 h 10288588"/>
              <a:gd name="connsiteX358" fmla="*/ 0 w 18288000"/>
              <a:gd name="connsiteY358" fmla="*/ 3468984 h 10288588"/>
              <a:gd name="connsiteX359" fmla="*/ 709945 w 18288000"/>
              <a:gd name="connsiteY359" fmla="*/ 2772456 h 10288588"/>
              <a:gd name="connsiteX360" fmla="*/ 0 w 18288000"/>
              <a:gd name="connsiteY360" fmla="*/ 2075928 h 10288588"/>
              <a:gd name="connsiteX361" fmla="*/ 0 w 18288000"/>
              <a:gd name="connsiteY361" fmla="*/ 1968945 h 10288588"/>
              <a:gd name="connsiteX362" fmla="*/ 762961 w 18288000"/>
              <a:gd name="connsiteY362" fmla="*/ 2720102 h 10288588"/>
              <a:gd name="connsiteX363" fmla="*/ 1903944 w 18288000"/>
              <a:gd name="connsiteY363" fmla="*/ 1595642 h 10288588"/>
              <a:gd name="connsiteX364" fmla="*/ 762961 w 18288000"/>
              <a:gd name="connsiteY364" fmla="*/ 475734 h 10288588"/>
              <a:gd name="connsiteX365" fmla="*/ 0 w 18288000"/>
              <a:gd name="connsiteY365" fmla="*/ 1226892 h 10288588"/>
              <a:gd name="connsiteX366" fmla="*/ 0 w 18288000"/>
              <a:gd name="connsiteY366" fmla="*/ 1117632 h 10288588"/>
              <a:gd name="connsiteX367" fmla="*/ 709945 w 18288000"/>
              <a:gd name="connsiteY367" fmla="*/ 421104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</a:cxnLst>
            <a:rect l="l" t="t" r="r" b="b"/>
            <a:pathLst>
              <a:path w="18288000" h="10288588">
                <a:moveTo>
                  <a:pt x="15095552" y="7529790"/>
                </a:moveTo>
                <a:lnTo>
                  <a:pt x="13954569" y="8651974"/>
                </a:lnTo>
                <a:lnTo>
                  <a:pt x="15095552" y="9774159"/>
                </a:lnTo>
                <a:lnTo>
                  <a:pt x="16236535" y="8651974"/>
                </a:lnTo>
                <a:close/>
                <a:moveTo>
                  <a:pt x="12707555" y="7529790"/>
                </a:moveTo>
                <a:lnTo>
                  <a:pt x="11566572" y="8651974"/>
                </a:lnTo>
                <a:lnTo>
                  <a:pt x="12707555" y="9774159"/>
                </a:lnTo>
                <a:lnTo>
                  <a:pt x="13848538" y="8651974"/>
                </a:lnTo>
                <a:close/>
                <a:moveTo>
                  <a:pt x="10319558" y="7529790"/>
                </a:moveTo>
                <a:lnTo>
                  <a:pt x="9178575" y="8651974"/>
                </a:lnTo>
                <a:lnTo>
                  <a:pt x="10319558" y="9774159"/>
                </a:lnTo>
                <a:lnTo>
                  <a:pt x="11455931" y="8651974"/>
                </a:lnTo>
                <a:close/>
                <a:moveTo>
                  <a:pt x="7929257" y="7529790"/>
                </a:moveTo>
                <a:lnTo>
                  <a:pt x="6790579" y="8651974"/>
                </a:lnTo>
                <a:lnTo>
                  <a:pt x="7929257" y="9774159"/>
                </a:lnTo>
                <a:lnTo>
                  <a:pt x="9067934" y="8651974"/>
                </a:lnTo>
                <a:close/>
                <a:moveTo>
                  <a:pt x="5538955" y="7529790"/>
                </a:moveTo>
                <a:lnTo>
                  <a:pt x="4400277" y="8651974"/>
                </a:lnTo>
                <a:lnTo>
                  <a:pt x="5538955" y="9774159"/>
                </a:lnTo>
                <a:lnTo>
                  <a:pt x="6679938" y="8651974"/>
                </a:lnTo>
                <a:close/>
                <a:moveTo>
                  <a:pt x="3150958" y="7529790"/>
                </a:moveTo>
                <a:lnTo>
                  <a:pt x="2012280" y="8651974"/>
                </a:lnTo>
                <a:lnTo>
                  <a:pt x="3150958" y="9774159"/>
                </a:lnTo>
                <a:lnTo>
                  <a:pt x="4291941" y="8651974"/>
                </a:lnTo>
                <a:close/>
                <a:moveTo>
                  <a:pt x="16289551" y="6355252"/>
                </a:moveTo>
                <a:lnTo>
                  <a:pt x="15150873" y="7475160"/>
                </a:lnTo>
                <a:lnTo>
                  <a:pt x="16289551" y="8597344"/>
                </a:lnTo>
                <a:lnTo>
                  <a:pt x="17430534" y="7475160"/>
                </a:lnTo>
                <a:close/>
                <a:moveTo>
                  <a:pt x="13901554" y="6355252"/>
                </a:moveTo>
                <a:lnTo>
                  <a:pt x="12760571" y="7475160"/>
                </a:lnTo>
                <a:lnTo>
                  <a:pt x="13901554" y="8597344"/>
                </a:lnTo>
                <a:lnTo>
                  <a:pt x="15042537" y="7475160"/>
                </a:lnTo>
                <a:close/>
                <a:moveTo>
                  <a:pt x="11513557" y="6355252"/>
                </a:moveTo>
                <a:lnTo>
                  <a:pt x="10372574" y="7475160"/>
                </a:lnTo>
                <a:lnTo>
                  <a:pt x="11513557" y="8597344"/>
                </a:lnTo>
                <a:lnTo>
                  <a:pt x="12652235" y="7475160"/>
                </a:lnTo>
                <a:close/>
                <a:moveTo>
                  <a:pt x="9123255" y="6355252"/>
                </a:moveTo>
                <a:lnTo>
                  <a:pt x="7984578" y="7475160"/>
                </a:lnTo>
                <a:lnTo>
                  <a:pt x="9123255" y="8597344"/>
                </a:lnTo>
                <a:lnTo>
                  <a:pt x="10261933" y="7475160"/>
                </a:lnTo>
                <a:close/>
                <a:moveTo>
                  <a:pt x="6735258" y="6355252"/>
                </a:moveTo>
                <a:lnTo>
                  <a:pt x="5594276" y="7475160"/>
                </a:lnTo>
                <a:lnTo>
                  <a:pt x="6735258" y="8597344"/>
                </a:lnTo>
                <a:lnTo>
                  <a:pt x="7873936" y="7475160"/>
                </a:lnTo>
                <a:close/>
                <a:moveTo>
                  <a:pt x="4344957" y="6355252"/>
                </a:moveTo>
                <a:lnTo>
                  <a:pt x="3206278" y="7475160"/>
                </a:lnTo>
                <a:lnTo>
                  <a:pt x="4344957" y="8597344"/>
                </a:lnTo>
                <a:lnTo>
                  <a:pt x="5485940" y="7475160"/>
                </a:lnTo>
                <a:close/>
                <a:moveTo>
                  <a:pt x="1956959" y="6355252"/>
                </a:moveTo>
                <a:lnTo>
                  <a:pt x="818281" y="7475160"/>
                </a:lnTo>
                <a:lnTo>
                  <a:pt x="1956959" y="8597344"/>
                </a:lnTo>
                <a:lnTo>
                  <a:pt x="3097942" y="7475160"/>
                </a:lnTo>
                <a:close/>
                <a:moveTo>
                  <a:pt x="15095552" y="5178438"/>
                </a:moveTo>
                <a:lnTo>
                  <a:pt x="13954569" y="6298346"/>
                </a:lnTo>
                <a:lnTo>
                  <a:pt x="15095552" y="7422807"/>
                </a:lnTo>
                <a:lnTo>
                  <a:pt x="16236535" y="6298346"/>
                </a:lnTo>
                <a:close/>
                <a:moveTo>
                  <a:pt x="12707555" y="5178438"/>
                </a:moveTo>
                <a:lnTo>
                  <a:pt x="11566572" y="6298346"/>
                </a:lnTo>
                <a:lnTo>
                  <a:pt x="12707555" y="7422807"/>
                </a:lnTo>
                <a:lnTo>
                  <a:pt x="13848538" y="6298346"/>
                </a:lnTo>
                <a:close/>
                <a:moveTo>
                  <a:pt x="10319558" y="5178438"/>
                </a:moveTo>
                <a:lnTo>
                  <a:pt x="9178575" y="6298346"/>
                </a:lnTo>
                <a:lnTo>
                  <a:pt x="10319558" y="7422807"/>
                </a:lnTo>
                <a:lnTo>
                  <a:pt x="11455931" y="6298346"/>
                </a:lnTo>
                <a:close/>
                <a:moveTo>
                  <a:pt x="7929257" y="5178438"/>
                </a:moveTo>
                <a:lnTo>
                  <a:pt x="6790579" y="6298346"/>
                </a:lnTo>
                <a:lnTo>
                  <a:pt x="7929257" y="7422807"/>
                </a:lnTo>
                <a:lnTo>
                  <a:pt x="9067934" y="6298346"/>
                </a:lnTo>
                <a:close/>
                <a:moveTo>
                  <a:pt x="5538955" y="5178438"/>
                </a:moveTo>
                <a:lnTo>
                  <a:pt x="4400277" y="6298346"/>
                </a:lnTo>
                <a:lnTo>
                  <a:pt x="5538955" y="7422807"/>
                </a:lnTo>
                <a:lnTo>
                  <a:pt x="6679938" y="6298346"/>
                </a:lnTo>
                <a:close/>
                <a:moveTo>
                  <a:pt x="3150958" y="5178438"/>
                </a:moveTo>
                <a:lnTo>
                  <a:pt x="2012280" y="6298346"/>
                </a:lnTo>
                <a:lnTo>
                  <a:pt x="3150958" y="7422807"/>
                </a:lnTo>
                <a:lnTo>
                  <a:pt x="4291941" y="6298346"/>
                </a:lnTo>
                <a:close/>
                <a:moveTo>
                  <a:pt x="16289551" y="4003900"/>
                </a:moveTo>
                <a:lnTo>
                  <a:pt x="15150873" y="5123808"/>
                </a:lnTo>
                <a:lnTo>
                  <a:pt x="16289551" y="6245993"/>
                </a:lnTo>
                <a:lnTo>
                  <a:pt x="17430534" y="5123808"/>
                </a:lnTo>
                <a:close/>
                <a:moveTo>
                  <a:pt x="13901554" y="4003900"/>
                </a:moveTo>
                <a:lnTo>
                  <a:pt x="12760571" y="5123808"/>
                </a:lnTo>
                <a:lnTo>
                  <a:pt x="13901554" y="6245993"/>
                </a:lnTo>
                <a:lnTo>
                  <a:pt x="15042537" y="5123808"/>
                </a:lnTo>
                <a:close/>
                <a:moveTo>
                  <a:pt x="11513557" y="4003900"/>
                </a:moveTo>
                <a:lnTo>
                  <a:pt x="10372574" y="5123808"/>
                </a:lnTo>
                <a:lnTo>
                  <a:pt x="11513557" y="6245993"/>
                </a:lnTo>
                <a:lnTo>
                  <a:pt x="12652235" y="5123808"/>
                </a:lnTo>
                <a:close/>
                <a:moveTo>
                  <a:pt x="9123255" y="4003900"/>
                </a:moveTo>
                <a:lnTo>
                  <a:pt x="7984578" y="5123808"/>
                </a:lnTo>
                <a:lnTo>
                  <a:pt x="9123255" y="6245993"/>
                </a:lnTo>
                <a:lnTo>
                  <a:pt x="10261933" y="5123808"/>
                </a:lnTo>
                <a:close/>
                <a:moveTo>
                  <a:pt x="6735258" y="4003900"/>
                </a:moveTo>
                <a:lnTo>
                  <a:pt x="5594276" y="5123808"/>
                </a:lnTo>
                <a:lnTo>
                  <a:pt x="6735258" y="6245993"/>
                </a:lnTo>
                <a:lnTo>
                  <a:pt x="7873936" y="5123808"/>
                </a:lnTo>
                <a:close/>
                <a:moveTo>
                  <a:pt x="4344957" y="4003900"/>
                </a:moveTo>
                <a:lnTo>
                  <a:pt x="3206278" y="5123808"/>
                </a:lnTo>
                <a:lnTo>
                  <a:pt x="4344957" y="6245993"/>
                </a:lnTo>
                <a:lnTo>
                  <a:pt x="5485940" y="5123808"/>
                </a:lnTo>
                <a:close/>
                <a:moveTo>
                  <a:pt x="1956959" y="4003900"/>
                </a:moveTo>
                <a:lnTo>
                  <a:pt x="818281" y="5123808"/>
                </a:lnTo>
                <a:lnTo>
                  <a:pt x="1956959" y="6245993"/>
                </a:lnTo>
                <a:lnTo>
                  <a:pt x="3097942" y="5123808"/>
                </a:lnTo>
                <a:close/>
                <a:moveTo>
                  <a:pt x="15095552" y="2827086"/>
                </a:moveTo>
                <a:lnTo>
                  <a:pt x="13954569" y="3946994"/>
                </a:lnTo>
                <a:lnTo>
                  <a:pt x="15095552" y="5071455"/>
                </a:lnTo>
                <a:lnTo>
                  <a:pt x="16236535" y="3946994"/>
                </a:lnTo>
                <a:close/>
                <a:moveTo>
                  <a:pt x="12707555" y="2827086"/>
                </a:moveTo>
                <a:lnTo>
                  <a:pt x="11566572" y="3946994"/>
                </a:lnTo>
                <a:lnTo>
                  <a:pt x="12707555" y="5071455"/>
                </a:lnTo>
                <a:lnTo>
                  <a:pt x="13848538" y="3946994"/>
                </a:lnTo>
                <a:close/>
                <a:moveTo>
                  <a:pt x="10319558" y="2827086"/>
                </a:moveTo>
                <a:lnTo>
                  <a:pt x="9178575" y="3946994"/>
                </a:lnTo>
                <a:lnTo>
                  <a:pt x="10319558" y="5071455"/>
                </a:lnTo>
                <a:lnTo>
                  <a:pt x="11455931" y="3946994"/>
                </a:lnTo>
                <a:close/>
                <a:moveTo>
                  <a:pt x="7929257" y="2827086"/>
                </a:moveTo>
                <a:lnTo>
                  <a:pt x="6790579" y="3946994"/>
                </a:lnTo>
                <a:lnTo>
                  <a:pt x="7929257" y="5071455"/>
                </a:lnTo>
                <a:lnTo>
                  <a:pt x="9067934" y="3946994"/>
                </a:lnTo>
                <a:close/>
                <a:moveTo>
                  <a:pt x="5538955" y="2827086"/>
                </a:moveTo>
                <a:lnTo>
                  <a:pt x="4400277" y="3946994"/>
                </a:lnTo>
                <a:lnTo>
                  <a:pt x="5538955" y="5071455"/>
                </a:lnTo>
                <a:lnTo>
                  <a:pt x="6679938" y="3946994"/>
                </a:lnTo>
                <a:close/>
                <a:moveTo>
                  <a:pt x="3150958" y="2827086"/>
                </a:moveTo>
                <a:lnTo>
                  <a:pt x="2012280" y="3946994"/>
                </a:lnTo>
                <a:lnTo>
                  <a:pt x="3150958" y="5071455"/>
                </a:lnTo>
                <a:lnTo>
                  <a:pt x="4291941" y="3946994"/>
                </a:lnTo>
                <a:close/>
                <a:moveTo>
                  <a:pt x="16289551" y="1650272"/>
                </a:moveTo>
                <a:lnTo>
                  <a:pt x="15150873" y="2772456"/>
                </a:lnTo>
                <a:lnTo>
                  <a:pt x="16289551" y="3894640"/>
                </a:lnTo>
                <a:lnTo>
                  <a:pt x="17430534" y="2772456"/>
                </a:lnTo>
                <a:close/>
                <a:moveTo>
                  <a:pt x="13901554" y="1650272"/>
                </a:moveTo>
                <a:lnTo>
                  <a:pt x="12760571" y="2772456"/>
                </a:lnTo>
                <a:lnTo>
                  <a:pt x="13901554" y="3894640"/>
                </a:lnTo>
                <a:lnTo>
                  <a:pt x="15042537" y="2772456"/>
                </a:lnTo>
                <a:close/>
                <a:moveTo>
                  <a:pt x="11513557" y="1650272"/>
                </a:moveTo>
                <a:lnTo>
                  <a:pt x="10372574" y="2772456"/>
                </a:lnTo>
                <a:lnTo>
                  <a:pt x="11513557" y="3894640"/>
                </a:lnTo>
                <a:lnTo>
                  <a:pt x="12652235" y="2772456"/>
                </a:lnTo>
                <a:close/>
                <a:moveTo>
                  <a:pt x="9123255" y="1650272"/>
                </a:moveTo>
                <a:lnTo>
                  <a:pt x="7984578" y="2772456"/>
                </a:lnTo>
                <a:lnTo>
                  <a:pt x="9123255" y="3894640"/>
                </a:lnTo>
                <a:lnTo>
                  <a:pt x="10261933" y="2772456"/>
                </a:lnTo>
                <a:close/>
                <a:moveTo>
                  <a:pt x="6735258" y="1650272"/>
                </a:moveTo>
                <a:lnTo>
                  <a:pt x="5594276" y="2772456"/>
                </a:lnTo>
                <a:lnTo>
                  <a:pt x="6735258" y="3894640"/>
                </a:lnTo>
                <a:lnTo>
                  <a:pt x="7873936" y="2772456"/>
                </a:lnTo>
                <a:close/>
                <a:moveTo>
                  <a:pt x="4344957" y="1650272"/>
                </a:moveTo>
                <a:lnTo>
                  <a:pt x="3206278" y="2772456"/>
                </a:lnTo>
                <a:lnTo>
                  <a:pt x="4344957" y="3894640"/>
                </a:lnTo>
                <a:lnTo>
                  <a:pt x="5485940" y="2772456"/>
                </a:lnTo>
                <a:close/>
                <a:moveTo>
                  <a:pt x="1956959" y="1650272"/>
                </a:moveTo>
                <a:lnTo>
                  <a:pt x="818281" y="2772456"/>
                </a:lnTo>
                <a:lnTo>
                  <a:pt x="1956959" y="3894640"/>
                </a:lnTo>
                <a:lnTo>
                  <a:pt x="3097942" y="2772456"/>
                </a:lnTo>
                <a:close/>
                <a:moveTo>
                  <a:pt x="15095552" y="475734"/>
                </a:moveTo>
                <a:lnTo>
                  <a:pt x="13954569" y="1595642"/>
                </a:lnTo>
                <a:lnTo>
                  <a:pt x="15095552" y="2720102"/>
                </a:lnTo>
                <a:lnTo>
                  <a:pt x="16236535" y="1595642"/>
                </a:lnTo>
                <a:close/>
                <a:moveTo>
                  <a:pt x="12707555" y="475734"/>
                </a:moveTo>
                <a:lnTo>
                  <a:pt x="11566572" y="1595642"/>
                </a:lnTo>
                <a:lnTo>
                  <a:pt x="12707555" y="2720102"/>
                </a:lnTo>
                <a:lnTo>
                  <a:pt x="13848538" y="1595642"/>
                </a:lnTo>
                <a:close/>
                <a:moveTo>
                  <a:pt x="10319558" y="475734"/>
                </a:moveTo>
                <a:lnTo>
                  <a:pt x="9178575" y="1595642"/>
                </a:lnTo>
                <a:lnTo>
                  <a:pt x="10319558" y="2720102"/>
                </a:lnTo>
                <a:lnTo>
                  <a:pt x="11455931" y="1595642"/>
                </a:lnTo>
                <a:close/>
                <a:moveTo>
                  <a:pt x="7929257" y="475734"/>
                </a:moveTo>
                <a:lnTo>
                  <a:pt x="6790579" y="1595642"/>
                </a:lnTo>
                <a:lnTo>
                  <a:pt x="7929257" y="2720102"/>
                </a:lnTo>
                <a:lnTo>
                  <a:pt x="9067934" y="1595642"/>
                </a:lnTo>
                <a:close/>
                <a:moveTo>
                  <a:pt x="5538955" y="475734"/>
                </a:moveTo>
                <a:lnTo>
                  <a:pt x="4400277" y="1595642"/>
                </a:lnTo>
                <a:lnTo>
                  <a:pt x="5538955" y="2720102"/>
                </a:lnTo>
                <a:lnTo>
                  <a:pt x="6679938" y="1595642"/>
                </a:lnTo>
                <a:close/>
                <a:moveTo>
                  <a:pt x="3150958" y="475734"/>
                </a:moveTo>
                <a:lnTo>
                  <a:pt x="2012280" y="1595642"/>
                </a:lnTo>
                <a:lnTo>
                  <a:pt x="3150958" y="2720102"/>
                </a:lnTo>
                <a:lnTo>
                  <a:pt x="4291941" y="1595642"/>
                </a:lnTo>
                <a:close/>
                <a:moveTo>
                  <a:pt x="281212" y="0"/>
                </a:moveTo>
                <a:lnTo>
                  <a:pt x="389548" y="0"/>
                </a:lnTo>
                <a:lnTo>
                  <a:pt x="762961" y="366474"/>
                </a:lnTo>
                <a:lnTo>
                  <a:pt x="1136373" y="0"/>
                </a:lnTo>
                <a:lnTo>
                  <a:pt x="1244709" y="0"/>
                </a:lnTo>
                <a:lnTo>
                  <a:pt x="818281" y="421104"/>
                </a:lnTo>
                <a:lnTo>
                  <a:pt x="1956959" y="1543288"/>
                </a:lnTo>
                <a:lnTo>
                  <a:pt x="3097942" y="421104"/>
                </a:lnTo>
                <a:lnTo>
                  <a:pt x="2671514" y="0"/>
                </a:lnTo>
                <a:lnTo>
                  <a:pt x="2779850" y="0"/>
                </a:lnTo>
                <a:lnTo>
                  <a:pt x="3150958" y="366474"/>
                </a:lnTo>
                <a:lnTo>
                  <a:pt x="3524370" y="0"/>
                </a:lnTo>
                <a:lnTo>
                  <a:pt x="3635011" y="0"/>
                </a:lnTo>
                <a:lnTo>
                  <a:pt x="3206278" y="421104"/>
                </a:lnTo>
                <a:lnTo>
                  <a:pt x="4344957" y="1543288"/>
                </a:lnTo>
                <a:lnTo>
                  <a:pt x="5485940" y="421104"/>
                </a:lnTo>
                <a:lnTo>
                  <a:pt x="5059512" y="0"/>
                </a:lnTo>
                <a:lnTo>
                  <a:pt x="5167847" y="0"/>
                </a:lnTo>
                <a:lnTo>
                  <a:pt x="5538955" y="366474"/>
                </a:lnTo>
                <a:lnTo>
                  <a:pt x="5912368" y="0"/>
                </a:lnTo>
                <a:lnTo>
                  <a:pt x="6023009" y="0"/>
                </a:lnTo>
                <a:lnTo>
                  <a:pt x="5594276" y="421104"/>
                </a:lnTo>
                <a:lnTo>
                  <a:pt x="6735258" y="1543288"/>
                </a:lnTo>
                <a:lnTo>
                  <a:pt x="7873936" y="421104"/>
                </a:lnTo>
                <a:lnTo>
                  <a:pt x="7447508" y="0"/>
                </a:lnTo>
                <a:lnTo>
                  <a:pt x="7555844" y="0"/>
                </a:lnTo>
                <a:lnTo>
                  <a:pt x="7929257" y="366474"/>
                </a:lnTo>
                <a:lnTo>
                  <a:pt x="8300364" y="0"/>
                </a:lnTo>
                <a:lnTo>
                  <a:pt x="8411005" y="0"/>
                </a:lnTo>
                <a:lnTo>
                  <a:pt x="7984578" y="421104"/>
                </a:lnTo>
                <a:lnTo>
                  <a:pt x="9123255" y="1543288"/>
                </a:lnTo>
                <a:lnTo>
                  <a:pt x="10261933" y="421104"/>
                </a:lnTo>
                <a:lnTo>
                  <a:pt x="9835505" y="0"/>
                </a:lnTo>
                <a:lnTo>
                  <a:pt x="9946146" y="0"/>
                </a:lnTo>
                <a:lnTo>
                  <a:pt x="10319558" y="366474"/>
                </a:lnTo>
                <a:lnTo>
                  <a:pt x="10690666" y="0"/>
                </a:lnTo>
                <a:lnTo>
                  <a:pt x="10799002" y="0"/>
                </a:lnTo>
                <a:lnTo>
                  <a:pt x="10372574" y="421104"/>
                </a:lnTo>
                <a:lnTo>
                  <a:pt x="11513557" y="1543288"/>
                </a:lnTo>
                <a:lnTo>
                  <a:pt x="12652235" y="421104"/>
                </a:lnTo>
                <a:lnTo>
                  <a:pt x="12223502" y="0"/>
                </a:lnTo>
                <a:lnTo>
                  <a:pt x="12334143" y="0"/>
                </a:lnTo>
                <a:lnTo>
                  <a:pt x="12707555" y="366474"/>
                </a:lnTo>
                <a:lnTo>
                  <a:pt x="13080968" y="0"/>
                </a:lnTo>
                <a:lnTo>
                  <a:pt x="13189304" y="0"/>
                </a:lnTo>
                <a:lnTo>
                  <a:pt x="12760571" y="421104"/>
                </a:lnTo>
                <a:lnTo>
                  <a:pt x="13901554" y="1543288"/>
                </a:lnTo>
                <a:lnTo>
                  <a:pt x="15042537" y="421104"/>
                </a:lnTo>
                <a:lnTo>
                  <a:pt x="14613804" y="0"/>
                </a:lnTo>
                <a:lnTo>
                  <a:pt x="14722140" y="0"/>
                </a:lnTo>
                <a:lnTo>
                  <a:pt x="15095552" y="366474"/>
                </a:lnTo>
                <a:lnTo>
                  <a:pt x="15468965" y="0"/>
                </a:lnTo>
                <a:lnTo>
                  <a:pt x="15577301" y="0"/>
                </a:lnTo>
                <a:lnTo>
                  <a:pt x="15150873" y="421104"/>
                </a:lnTo>
                <a:lnTo>
                  <a:pt x="16289551" y="1543288"/>
                </a:lnTo>
                <a:lnTo>
                  <a:pt x="17430534" y="421104"/>
                </a:lnTo>
                <a:lnTo>
                  <a:pt x="17004106" y="0"/>
                </a:lnTo>
                <a:lnTo>
                  <a:pt x="17112442" y="0"/>
                </a:lnTo>
                <a:lnTo>
                  <a:pt x="17483550" y="366474"/>
                </a:lnTo>
                <a:lnTo>
                  <a:pt x="17856962" y="0"/>
                </a:lnTo>
                <a:lnTo>
                  <a:pt x="17965298" y="0"/>
                </a:lnTo>
                <a:lnTo>
                  <a:pt x="17538870" y="421104"/>
                </a:lnTo>
                <a:lnTo>
                  <a:pt x="18288000" y="1158605"/>
                </a:lnTo>
                <a:lnTo>
                  <a:pt x="18288000" y="1265588"/>
                </a:lnTo>
                <a:lnTo>
                  <a:pt x="17483550" y="475734"/>
                </a:lnTo>
                <a:lnTo>
                  <a:pt x="16344871" y="1595642"/>
                </a:lnTo>
                <a:lnTo>
                  <a:pt x="17483550" y="2720102"/>
                </a:lnTo>
                <a:lnTo>
                  <a:pt x="18288000" y="1925696"/>
                </a:lnTo>
                <a:lnTo>
                  <a:pt x="18288000" y="2034955"/>
                </a:lnTo>
                <a:lnTo>
                  <a:pt x="17538870" y="2772456"/>
                </a:lnTo>
                <a:lnTo>
                  <a:pt x="18288000" y="3509957"/>
                </a:lnTo>
                <a:lnTo>
                  <a:pt x="18288000" y="3616940"/>
                </a:lnTo>
                <a:lnTo>
                  <a:pt x="17483550" y="2827086"/>
                </a:lnTo>
                <a:lnTo>
                  <a:pt x="16344871" y="3946994"/>
                </a:lnTo>
                <a:lnTo>
                  <a:pt x="17483550" y="5071455"/>
                </a:lnTo>
                <a:lnTo>
                  <a:pt x="18288000" y="4279324"/>
                </a:lnTo>
                <a:lnTo>
                  <a:pt x="18288000" y="4386308"/>
                </a:lnTo>
                <a:lnTo>
                  <a:pt x="17538870" y="5123808"/>
                </a:lnTo>
                <a:lnTo>
                  <a:pt x="18288000" y="5861309"/>
                </a:lnTo>
                <a:lnTo>
                  <a:pt x="18288000" y="5968292"/>
                </a:lnTo>
                <a:lnTo>
                  <a:pt x="17483550" y="5178438"/>
                </a:lnTo>
                <a:lnTo>
                  <a:pt x="16344871" y="6298346"/>
                </a:lnTo>
                <a:lnTo>
                  <a:pt x="17483550" y="7422807"/>
                </a:lnTo>
                <a:lnTo>
                  <a:pt x="18288000" y="6630677"/>
                </a:lnTo>
                <a:lnTo>
                  <a:pt x="18288000" y="6737660"/>
                </a:lnTo>
                <a:lnTo>
                  <a:pt x="17538870" y="7475160"/>
                </a:lnTo>
                <a:lnTo>
                  <a:pt x="18288000" y="8212661"/>
                </a:lnTo>
                <a:lnTo>
                  <a:pt x="18288000" y="8319644"/>
                </a:lnTo>
                <a:lnTo>
                  <a:pt x="17483550" y="7529790"/>
                </a:lnTo>
                <a:lnTo>
                  <a:pt x="16344871" y="8651974"/>
                </a:lnTo>
                <a:lnTo>
                  <a:pt x="17483550" y="9774159"/>
                </a:lnTo>
                <a:lnTo>
                  <a:pt x="18288000" y="8984305"/>
                </a:lnTo>
                <a:lnTo>
                  <a:pt x="18288000" y="9089011"/>
                </a:lnTo>
                <a:lnTo>
                  <a:pt x="17538870" y="9826512"/>
                </a:lnTo>
                <a:lnTo>
                  <a:pt x="18006788" y="10288588"/>
                </a:lnTo>
                <a:lnTo>
                  <a:pt x="17896148" y="10288588"/>
                </a:lnTo>
                <a:lnTo>
                  <a:pt x="17483550" y="9881142"/>
                </a:lnTo>
                <a:lnTo>
                  <a:pt x="17070952" y="10288588"/>
                </a:lnTo>
                <a:lnTo>
                  <a:pt x="16960310" y="10288588"/>
                </a:lnTo>
                <a:lnTo>
                  <a:pt x="17430534" y="9826512"/>
                </a:lnTo>
                <a:lnTo>
                  <a:pt x="16289551" y="8706604"/>
                </a:lnTo>
                <a:lnTo>
                  <a:pt x="15150873" y="9826512"/>
                </a:lnTo>
                <a:lnTo>
                  <a:pt x="15618791" y="10288588"/>
                </a:lnTo>
                <a:lnTo>
                  <a:pt x="15508150" y="10288588"/>
                </a:lnTo>
                <a:lnTo>
                  <a:pt x="15095552" y="9881142"/>
                </a:lnTo>
                <a:lnTo>
                  <a:pt x="14682954" y="10288588"/>
                </a:lnTo>
                <a:lnTo>
                  <a:pt x="14572314" y="10288588"/>
                </a:lnTo>
                <a:lnTo>
                  <a:pt x="15042537" y="9826512"/>
                </a:lnTo>
                <a:lnTo>
                  <a:pt x="13901554" y="8706604"/>
                </a:lnTo>
                <a:lnTo>
                  <a:pt x="12760571" y="9826512"/>
                </a:lnTo>
                <a:lnTo>
                  <a:pt x="13228489" y="10288588"/>
                </a:lnTo>
                <a:lnTo>
                  <a:pt x="13120153" y="10288588"/>
                </a:lnTo>
                <a:lnTo>
                  <a:pt x="12707555" y="9881142"/>
                </a:lnTo>
                <a:lnTo>
                  <a:pt x="12294957" y="10288588"/>
                </a:lnTo>
                <a:lnTo>
                  <a:pt x="12184317" y="10288588"/>
                </a:lnTo>
                <a:lnTo>
                  <a:pt x="12652235" y="9826512"/>
                </a:lnTo>
                <a:lnTo>
                  <a:pt x="11513557" y="8706604"/>
                </a:lnTo>
                <a:lnTo>
                  <a:pt x="10372574" y="9826512"/>
                </a:lnTo>
                <a:lnTo>
                  <a:pt x="10840492" y="10288588"/>
                </a:lnTo>
                <a:lnTo>
                  <a:pt x="10732156" y="10288588"/>
                </a:lnTo>
                <a:lnTo>
                  <a:pt x="10319558" y="9881142"/>
                </a:lnTo>
                <a:lnTo>
                  <a:pt x="9904655" y="10288588"/>
                </a:lnTo>
                <a:lnTo>
                  <a:pt x="9796320" y="10288588"/>
                </a:lnTo>
                <a:lnTo>
                  <a:pt x="10261933" y="9826512"/>
                </a:lnTo>
                <a:lnTo>
                  <a:pt x="9123255" y="8706604"/>
                </a:lnTo>
                <a:lnTo>
                  <a:pt x="7984578" y="9826512"/>
                </a:lnTo>
                <a:lnTo>
                  <a:pt x="8452495" y="10288588"/>
                </a:lnTo>
                <a:lnTo>
                  <a:pt x="8341855" y="10288588"/>
                </a:lnTo>
                <a:lnTo>
                  <a:pt x="7929257" y="9881142"/>
                </a:lnTo>
                <a:lnTo>
                  <a:pt x="7514354" y="10288588"/>
                </a:lnTo>
                <a:lnTo>
                  <a:pt x="7408323" y="10288588"/>
                </a:lnTo>
                <a:lnTo>
                  <a:pt x="7873936" y="9826512"/>
                </a:lnTo>
                <a:lnTo>
                  <a:pt x="6735258" y="8706604"/>
                </a:lnTo>
                <a:lnTo>
                  <a:pt x="5594276" y="9826512"/>
                </a:lnTo>
                <a:lnTo>
                  <a:pt x="6062194" y="10288588"/>
                </a:lnTo>
                <a:lnTo>
                  <a:pt x="5953858" y="10288588"/>
                </a:lnTo>
                <a:lnTo>
                  <a:pt x="5538955" y="9881142"/>
                </a:lnTo>
                <a:lnTo>
                  <a:pt x="5126357" y="10288588"/>
                </a:lnTo>
                <a:lnTo>
                  <a:pt x="5018021" y="10288588"/>
                </a:lnTo>
                <a:lnTo>
                  <a:pt x="5485940" y="9826512"/>
                </a:lnTo>
                <a:lnTo>
                  <a:pt x="4344957" y="8706604"/>
                </a:lnTo>
                <a:lnTo>
                  <a:pt x="3206278" y="9826512"/>
                </a:lnTo>
                <a:lnTo>
                  <a:pt x="3674196" y="10288588"/>
                </a:lnTo>
                <a:lnTo>
                  <a:pt x="3563556" y="10288588"/>
                </a:lnTo>
                <a:lnTo>
                  <a:pt x="3150958" y="9881142"/>
                </a:lnTo>
                <a:lnTo>
                  <a:pt x="2738360" y="10288588"/>
                </a:lnTo>
                <a:lnTo>
                  <a:pt x="2627719" y="10288588"/>
                </a:lnTo>
                <a:lnTo>
                  <a:pt x="3097942" y="9826512"/>
                </a:lnTo>
                <a:lnTo>
                  <a:pt x="1956959" y="8706604"/>
                </a:lnTo>
                <a:lnTo>
                  <a:pt x="818281" y="9826512"/>
                </a:lnTo>
                <a:lnTo>
                  <a:pt x="1286199" y="10288588"/>
                </a:lnTo>
                <a:lnTo>
                  <a:pt x="1175559" y="10288588"/>
                </a:lnTo>
                <a:lnTo>
                  <a:pt x="762961" y="9881142"/>
                </a:lnTo>
                <a:lnTo>
                  <a:pt x="350363" y="10288588"/>
                </a:lnTo>
                <a:lnTo>
                  <a:pt x="239722" y="10288588"/>
                </a:lnTo>
                <a:lnTo>
                  <a:pt x="709945" y="9826512"/>
                </a:lnTo>
                <a:lnTo>
                  <a:pt x="0" y="9132260"/>
                </a:lnTo>
                <a:lnTo>
                  <a:pt x="0" y="9023001"/>
                </a:lnTo>
                <a:lnTo>
                  <a:pt x="762961" y="9774159"/>
                </a:lnTo>
                <a:lnTo>
                  <a:pt x="1903944" y="8651974"/>
                </a:lnTo>
                <a:lnTo>
                  <a:pt x="762961" y="7529790"/>
                </a:lnTo>
                <a:lnTo>
                  <a:pt x="0" y="8280948"/>
                </a:lnTo>
                <a:lnTo>
                  <a:pt x="0" y="8173965"/>
                </a:lnTo>
                <a:lnTo>
                  <a:pt x="709945" y="7475160"/>
                </a:lnTo>
                <a:lnTo>
                  <a:pt x="0" y="6778632"/>
                </a:lnTo>
                <a:lnTo>
                  <a:pt x="0" y="6671649"/>
                </a:lnTo>
                <a:lnTo>
                  <a:pt x="762961" y="7422807"/>
                </a:lnTo>
                <a:lnTo>
                  <a:pt x="1903944" y="6298346"/>
                </a:lnTo>
                <a:lnTo>
                  <a:pt x="762961" y="5178438"/>
                </a:lnTo>
                <a:lnTo>
                  <a:pt x="0" y="5929596"/>
                </a:lnTo>
                <a:lnTo>
                  <a:pt x="0" y="5822613"/>
                </a:lnTo>
                <a:lnTo>
                  <a:pt x="709945" y="5123808"/>
                </a:lnTo>
                <a:lnTo>
                  <a:pt x="0" y="4427280"/>
                </a:lnTo>
                <a:lnTo>
                  <a:pt x="0" y="4320297"/>
                </a:lnTo>
                <a:lnTo>
                  <a:pt x="762961" y="5071455"/>
                </a:lnTo>
                <a:lnTo>
                  <a:pt x="1903944" y="3946994"/>
                </a:lnTo>
                <a:lnTo>
                  <a:pt x="762961" y="2827086"/>
                </a:lnTo>
                <a:lnTo>
                  <a:pt x="0" y="3578244"/>
                </a:lnTo>
                <a:lnTo>
                  <a:pt x="0" y="3468984"/>
                </a:lnTo>
                <a:lnTo>
                  <a:pt x="709945" y="2772456"/>
                </a:lnTo>
                <a:lnTo>
                  <a:pt x="0" y="2075928"/>
                </a:lnTo>
                <a:lnTo>
                  <a:pt x="0" y="1968945"/>
                </a:lnTo>
                <a:lnTo>
                  <a:pt x="762961" y="2720102"/>
                </a:lnTo>
                <a:lnTo>
                  <a:pt x="1903944" y="1595642"/>
                </a:lnTo>
                <a:lnTo>
                  <a:pt x="762961" y="475734"/>
                </a:lnTo>
                <a:lnTo>
                  <a:pt x="0" y="1226892"/>
                </a:lnTo>
                <a:lnTo>
                  <a:pt x="0" y="1117632"/>
                </a:lnTo>
                <a:lnTo>
                  <a:pt x="709945" y="421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10688360" cy="10288588"/>
          </a:xfrm>
          <a:custGeom>
            <a:avLst/>
            <a:gdLst>
              <a:gd name="connsiteX0" fmla="*/ 6016678 w 10688360"/>
              <a:gd name="connsiteY0" fmla="*/ 0 h 10288588"/>
              <a:gd name="connsiteX1" fmla="*/ 10688360 w 10688360"/>
              <a:gd name="connsiteY1" fmla="*/ 0 h 10288588"/>
              <a:gd name="connsiteX2" fmla="*/ 248549 w 10688360"/>
              <a:gd name="connsiteY2" fmla="*/ 10288588 h 10288588"/>
              <a:gd name="connsiteX3" fmla="*/ 0 w 10688360"/>
              <a:gd name="connsiteY3" fmla="*/ 10288588 h 10288588"/>
              <a:gd name="connsiteX4" fmla="*/ 0 w 10688360"/>
              <a:gd name="connsiteY4" fmla="*/ 5929525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360" h="10288588">
                <a:moveTo>
                  <a:pt x="6016678" y="0"/>
                </a:moveTo>
                <a:lnTo>
                  <a:pt x="10688360" y="0"/>
                </a:lnTo>
                <a:lnTo>
                  <a:pt x="248549" y="10288588"/>
                </a:lnTo>
                <a:lnTo>
                  <a:pt x="0" y="10288588"/>
                </a:lnTo>
                <a:lnTo>
                  <a:pt x="0" y="59295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Полилиния 13"/>
          <p:cNvSpPr/>
          <p:nvPr/>
        </p:nvSpPr>
        <p:spPr>
          <a:xfrm>
            <a:off x="7519840" y="0"/>
            <a:ext cx="10768160" cy="10288589"/>
          </a:xfrm>
          <a:custGeom>
            <a:avLst/>
            <a:gdLst>
              <a:gd name="connsiteX0" fmla="*/ 10439810 w 10768160"/>
              <a:gd name="connsiteY0" fmla="*/ 0 h 10288589"/>
              <a:gd name="connsiteX1" fmla="*/ 10768160 w 10768160"/>
              <a:gd name="connsiteY1" fmla="*/ 0 h 10288589"/>
              <a:gd name="connsiteX2" fmla="*/ 10768160 w 10768160"/>
              <a:gd name="connsiteY2" fmla="*/ 4279481 h 10288589"/>
              <a:gd name="connsiteX3" fmla="*/ 4670729 w 10768160"/>
              <a:gd name="connsiteY3" fmla="*/ 10288589 h 10288589"/>
              <a:gd name="connsiteX4" fmla="*/ 0 w 10768160"/>
              <a:gd name="connsiteY4" fmla="*/ 10288589 h 1028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68160" h="10288589">
                <a:moveTo>
                  <a:pt x="10439810" y="0"/>
                </a:moveTo>
                <a:lnTo>
                  <a:pt x="10768160" y="0"/>
                </a:lnTo>
                <a:lnTo>
                  <a:pt x="10768160" y="4279481"/>
                </a:lnTo>
                <a:lnTo>
                  <a:pt x="4670729" y="10288589"/>
                </a:lnTo>
                <a:lnTo>
                  <a:pt x="0" y="10288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8926327">
            <a:off x="9577743" y="4941321"/>
            <a:ext cx="8793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8944046">
            <a:off x="-913880" y="3204609"/>
            <a:ext cx="102395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000" b="1" dirty="0">
                <a:solidFill>
                  <a:schemeClr val="bg2"/>
                </a:solidFill>
                <a:latin typeface="Shabnam" panose="020B0603030804020204" pitchFamily="34" charset="-78"/>
                <a:ea typeface="Roboto Black" panose="02000000000000000000" pitchFamily="2" charset="0"/>
                <a:cs typeface="Shabnam" panose="020B0603030804020204" pitchFamily="34" charset="-78"/>
              </a:rPr>
              <a:t>تیتر عنوان</a:t>
            </a:r>
            <a:r>
              <a:rPr lang="en-US" sz="7000" b="1" dirty="0">
                <a:solidFill>
                  <a:schemeClr val="bg2"/>
                </a:solidFill>
                <a:latin typeface="Shabnam" panose="020B0603030804020204" pitchFamily="34" charset="-78"/>
                <a:ea typeface="Roboto Black" panose="02000000000000000000" pitchFamily="2" charset="0"/>
                <a:cs typeface="Shabnam" panose="020B0603030804020204" pitchFamily="34" charset="-78"/>
              </a:rPr>
              <a:t> </a:t>
            </a:r>
            <a:r>
              <a:rPr lang="fa-IR" sz="7000" b="1" dirty="0">
                <a:solidFill>
                  <a:schemeClr val="bg2"/>
                </a:solidFill>
                <a:latin typeface="Shabnam" panose="020B0603030804020204" pitchFamily="34" charset="-78"/>
                <a:ea typeface="Roboto Black" panose="02000000000000000000" pitchFamily="2" charset="0"/>
                <a:cs typeface="Shabnam" panose="020B0603030804020204" pitchFamily="34" charset="-78"/>
              </a:rPr>
              <a:t> اصلی خود ار وارد نمایید</a:t>
            </a:r>
            <a:endParaRPr lang="ru-RU" sz="7000" b="1" dirty="0">
              <a:solidFill>
                <a:schemeClr val="bg2"/>
              </a:solidFill>
              <a:latin typeface="Roboto Black" panose="02000000000000000000" pitchFamily="2" charset="0"/>
              <a:ea typeface="Roboto Black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317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68D864F-8346-D2FE-15E3-BBA504CB27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Группа 3"/>
          <p:cNvGrpSpPr/>
          <p:nvPr/>
        </p:nvGrpSpPr>
        <p:grpSpPr>
          <a:xfrm>
            <a:off x="0" y="0"/>
            <a:ext cx="9375074" cy="10288588"/>
            <a:chOff x="0" y="0"/>
            <a:chExt cx="9375074" cy="10288588"/>
          </a:xfrm>
        </p:grpSpPr>
        <p:sp>
          <p:nvSpPr>
            <p:cNvPr id="29" name="Полилиния 28"/>
            <p:cNvSpPr/>
            <p:nvPr/>
          </p:nvSpPr>
          <p:spPr>
            <a:xfrm>
              <a:off x="219922" y="0"/>
              <a:ext cx="9155152" cy="10288588"/>
            </a:xfrm>
            <a:custGeom>
              <a:avLst/>
              <a:gdLst>
                <a:gd name="connsiteX0" fmla="*/ 0 w 9155152"/>
                <a:gd name="connsiteY0" fmla="*/ 0 h 10288588"/>
                <a:gd name="connsiteX1" fmla="*/ 7962900 w 9155152"/>
                <a:gd name="connsiteY1" fmla="*/ 0 h 10288588"/>
                <a:gd name="connsiteX2" fmla="*/ 9155152 w 9155152"/>
                <a:gd name="connsiteY2" fmla="*/ 5144294 h 10288588"/>
                <a:gd name="connsiteX3" fmla="*/ 7962900 w 9155152"/>
                <a:gd name="connsiteY3" fmla="*/ 10288588 h 10288588"/>
                <a:gd name="connsiteX4" fmla="*/ 0 w 9155152"/>
                <a:gd name="connsiteY4" fmla="*/ 10288588 h 1028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5152" h="10288588">
                  <a:moveTo>
                    <a:pt x="0" y="0"/>
                  </a:moveTo>
                  <a:lnTo>
                    <a:pt x="7962900" y="0"/>
                  </a:lnTo>
                  <a:lnTo>
                    <a:pt x="9155152" y="5144294"/>
                  </a:lnTo>
                  <a:lnTo>
                    <a:pt x="7962900" y="10288588"/>
                  </a:lnTo>
                  <a:lnTo>
                    <a:pt x="0" y="102885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0" y="0"/>
              <a:ext cx="9155152" cy="10288588"/>
            </a:xfrm>
            <a:custGeom>
              <a:avLst/>
              <a:gdLst>
                <a:gd name="connsiteX0" fmla="*/ 0 w 9155152"/>
                <a:gd name="connsiteY0" fmla="*/ 0 h 10288588"/>
                <a:gd name="connsiteX1" fmla="*/ 7962900 w 9155152"/>
                <a:gd name="connsiteY1" fmla="*/ 0 h 10288588"/>
                <a:gd name="connsiteX2" fmla="*/ 9155152 w 9155152"/>
                <a:gd name="connsiteY2" fmla="*/ 5144294 h 10288588"/>
                <a:gd name="connsiteX3" fmla="*/ 7962900 w 9155152"/>
                <a:gd name="connsiteY3" fmla="*/ 10288588 h 10288588"/>
                <a:gd name="connsiteX4" fmla="*/ 0 w 9155152"/>
                <a:gd name="connsiteY4" fmla="*/ 10288588 h 1028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5152" h="10288588">
                  <a:moveTo>
                    <a:pt x="0" y="0"/>
                  </a:moveTo>
                  <a:lnTo>
                    <a:pt x="7962900" y="0"/>
                  </a:lnTo>
                  <a:lnTo>
                    <a:pt x="9155152" y="5144294"/>
                  </a:lnTo>
                  <a:lnTo>
                    <a:pt x="7962900" y="10288588"/>
                  </a:lnTo>
                  <a:lnTo>
                    <a:pt x="0" y="102885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19922" y="754505"/>
            <a:ext cx="7279691" cy="1532286"/>
            <a:chOff x="9099622" y="889915"/>
            <a:chExt cx="7279691" cy="1532286"/>
          </a:xfrm>
        </p:grpSpPr>
        <p:sp>
          <p:nvSpPr>
            <p:cNvPr id="9" name="TextBox 8"/>
            <p:cNvSpPr txBox="1"/>
            <p:nvPr/>
          </p:nvSpPr>
          <p:spPr>
            <a:xfrm>
              <a:off x="9099622" y="889915"/>
              <a:ext cx="72796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chemeClr val="bg2"/>
                  </a:solidFill>
                  <a:effectLst/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en-US" sz="5400" b="1" dirty="0">
                <a:solidFill>
                  <a:schemeClr val="bg2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45880" y="1960536"/>
              <a:ext cx="56648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 Light" panose="02000000000000000000" pitchFamily="2" charset="0"/>
                  <a:cs typeface="Shabnam" panose="020B0603030804020204" pitchFamily="34" charset="-78"/>
                </a:rPr>
                <a:t>زیر عنوان خود را با دقت بالا وارد نماید</a:t>
              </a:r>
              <a:endParaRPr lang="ru-RU" sz="2400" b="1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182625" y="3411050"/>
            <a:ext cx="6224972" cy="1437734"/>
            <a:chOff x="1182625" y="3411050"/>
            <a:chExt cx="6224972" cy="1437734"/>
          </a:xfrm>
        </p:grpSpPr>
        <p:sp>
          <p:nvSpPr>
            <p:cNvPr id="11" name="TextBox 10"/>
            <p:cNvSpPr txBox="1"/>
            <p:nvPr/>
          </p:nvSpPr>
          <p:spPr>
            <a:xfrm>
              <a:off x="1182625" y="3871593"/>
              <a:ext cx="5360416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75436" y="3440740"/>
              <a:ext cx="456760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6799269" y="3411050"/>
              <a:ext cx="608328" cy="608326"/>
              <a:chOff x="6803363" y="3867281"/>
              <a:chExt cx="608328" cy="608326"/>
            </a:xfrm>
          </p:grpSpPr>
          <p:sp>
            <p:nvSpPr>
              <p:cNvPr id="14" name="Freeform: Shape 111"/>
              <p:cNvSpPr/>
              <p:nvPr/>
            </p:nvSpPr>
            <p:spPr>
              <a:xfrm>
                <a:off x="6803363" y="3867281"/>
                <a:ext cx="608328" cy="608326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>
                  <a:solidFill>
                    <a:schemeClr val="bg2"/>
                  </a:solidFill>
                </a:endParaRPr>
              </a:p>
            </p:txBody>
          </p:sp>
          <p:sp>
            <p:nvSpPr>
              <p:cNvPr id="15" name="Shape 2591"/>
              <p:cNvSpPr/>
              <p:nvPr/>
            </p:nvSpPr>
            <p:spPr>
              <a:xfrm>
                <a:off x="6952586" y="4016519"/>
                <a:ext cx="309880" cy="30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accent4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1182625" y="5504654"/>
            <a:ext cx="6224972" cy="1496780"/>
            <a:chOff x="1182625" y="5504654"/>
            <a:chExt cx="6224972" cy="1496780"/>
          </a:xfrm>
        </p:grpSpPr>
        <p:sp>
          <p:nvSpPr>
            <p:cNvPr id="16" name="TextBox 15"/>
            <p:cNvSpPr txBox="1"/>
            <p:nvPr/>
          </p:nvSpPr>
          <p:spPr>
            <a:xfrm>
              <a:off x="1182625" y="6024243"/>
              <a:ext cx="5360415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75436" y="5593390"/>
              <a:ext cx="456760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6799269" y="5504654"/>
              <a:ext cx="608328" cy="608326"/>
              <a:chOff x="6803363" y="5960885"/>
              <a:chExt cx="608328" cy="608326"/>
            </a:xfrm>
          </p:grpSpPr>
          <p:sp>
            <p:nvSpPr>
              <p:cNvPr id="19" name="Freeform: Shape 111"/>
              <p:cNvSpPr/>
              <p:nvPr/>
            </p:nvSpPr>
            <p:spPr>
              <a:xfrm>
                <a:off x="6803363" y="5960885"/>
                <a:ext cx="608328" cy="608326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>
                  <a:solidFill>
                    <a:schemeClr val="bg2"/>
                  </a:solidFill>
                </a:endParaRPr>
              </a:p>
            </p:txBody>
          </p:sp>
          <p:sp>
            <p:nvSpPr>
              <p:cNvPr id="20" name="Shape 2633"/>
              <p:cNvSpPr/>
              <p:nvPr/>
            </p:nvSpPr>
            <p:spPr>
              <a:xfrm>
                <a:off x="6950130" y="6117904"/>
                <a:ext cx="314792" cy="314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44" y="18334"/>
                    </a:moveTo>
                    <a:lnTo>
                      <a:pt x="15583" y="6873"/>
                    </a:lnTo>
                    <a:lnTo>
                      <a:pt x="20168" y="6873"/>
                    </a:lnTo>
                    <a:cubicBezTo>
                      <a:pt x="20168" y="6873"/>
                      <a:pt x="12144" y="18334"/>
                      <a:pt x="12144" y="18334"/>
                    </a:cubicBezTo>
                    <a:close/>
                    <a:moveTo>
                      <a:pt x="10800" y="19403"/>
                    </a:moveTo>
                    <a:lnTo>
                      <a:pt x="7041" y="6873"/>
                    </a:lnTo>
                    <a:lnTo>
                      <a:pt x="14559" y="6873"/>
                    </a:lnTo>
                    <a:cubicBezTo>
                      <a:pt x="14559" y="6873"/>
                      <a:pt x="10800" y="19403"/>
                      <a:pt x="10800" y="19403"/>
                    </a:cubicBezTo>
                    <a:close/>
                    <a:moveTo>
                      <a:pt x="1432" y="6873"/>
                    </a:moveTo>
                    <a:lnTo>
                      <a:pt x="6017" y="6873"/>
                    </a:lnTo>
                    <a:lnTo>
                      <a:pt x="9456" y="18334"/>
                    </a:lnTo>
                    <a:cubicBezTo>
                      <a:pt x="9456" y="18334"/>
                      <a:pt x="1432" y="6873"/>
                      <a:pt x="1432" y="6873"/>
                    </a:cubicBezTo>
                    <a:close/>
                    <a:moveTo>
                      <a:pt x="6578" y="982"/>
                    </a:moveTo>
                    <a:lnTo>
                      <a:pt x="8536" y="982"/>
                    </a:lnTo>
                    <a:lnTo>
                      <a:pt x="6082" y="5891"/>
                    </a:lnTo>
                    <a:lnTo>
                      <a:pt x="1669" y="5891"/>
                    </a:lnTo>
                    <a:cubicBezTo>
                      <a:pt x="1669" y="5891"/>
                      <a:pt x="6578" y="982"/>
                      <a:pt x="6578" y="982"/>
                    </a:cubicBezTo>
                    <a:close/>
                    <a:moveTo>
                      <a:pt x="11973" y="982"/>
                    </a:moveTo>
                    <a:lnTo>
                      <a:pt x="14427" y="5891"/>
                    </a:lnTo>
                    <a:lnTo>
                      <a:pt x="7173" y="5891"/>
                    </a:lnTo>
                    <a:lnTo>
                      <a:pt x="9627" y="982"/>
                    </a:lnTo>
                    <a:cubicBezTo>
                      <a:pt x="9627" y="982"/>
                      <a:pt x="11973" y="982"/>
                      <a:pt x="11973" y="982"/>
                    </a:cubicBezTo>
                    <a:close/>
                    <a:moveTo>
                      <a:pt x="15022" y="982"/>
                    </a:moveTo>
                    <a:lnTo>
                      <a:pt x="19931" y="5891"/>
                    </a:lnTo>
                    <a:lnTo>
                      <a:pt x="15518" y="5891"/>
                    </a:lnTo>
                    <a:lnTo>
                      <a:pt x="13064" y="982"/>
                    </a:lnTo>
                    <a:cubicBezTo>
                      <a:pt x="13064" y="982"/>
                      <a:pt x="15022" y="982"/>
                      <a:pt x="15022" y="982"/>
                    </a:cubicBezTo>
                    <a:close/>
                    <a:moveTo>
                      <a:pt x="21600" y="6382"/>
                    </a:moveTo>
                    <a:cubicBezTo>
                      <a:pt x="21600" y="6272"/>
                      <a:pt x="21557" y="6175"/>
                      <a:pt x="21495" y="6093"/>
                    </a:cubicBezTo>
                    <a:lnTo>
                      <a:pt x="21502" y="6088"/>
                    </a:lnTo>
                    <a:lnTo>
                      <a:pt x="21471" y="6057"/>
                    </a:lnTo>
                    <a:cubicBezTo>
                      <a:pt x="21459" y="6044"/>
                      <a:pt x="21448" y="6032"/>
                      <a:pt x="21434" y="6020"/>
                    </a:cubicBezTo>
                    <a:lnTo>
                      <a:pt x="15611" y="197"/>
                    </a:lnTo>
                    <a:lnTo>
                      <a:pt x="15604" y="201"/>
                    </a:lnTo>
                    <a:cubicBezTo>
                      <a:pt x="15514" y="82"/>
                      <a:pt x="15379" y="0"/>
                      <a:pt x="15218" y="0"/>
                    </a:cubicBezTo>
                    <a:lnTo>
                      <a:pt x="6382" y="0"/>
                    </a:lnTo>
                    <a:cubicBezTo>
                      <a:pt x="6221" y="0"/>
                      <a:pt x="6086" y="82"/>
                      <a:pt x="5996" y="201"/>
                    </a:cubicBezTo>
                    <a:lnTo>
                      <a:pt x="5989" y="197"/>
                    </a:lnTo>
                    <a:lnTo>
                      <a:pt x="166" y="6020"/>
                    </a:lnTo>
                    <a:cubicBezTo>
                      <a:pt x="152" y="6032"/>
                      <a:pt x="141" y="6044"/>
                      <a:pt x="129" y="6057"/>
                    </a:cubicBezTo>
                    <a:lnTo>
                      <a:pt x="98" y="6088"/>
                    </a:lnTo>
                    <a:lnTo>
                      <a:pt x="105" y="6093"/>
                    </a:lnTo>
                    <a:cubicBezTo>
                      <a:pt x="43" y="6175"/>
                      <a:pt x="0" y="6272"/>
                      <a:pt x="0" y="6382"/>
                    </a:cubicBezTo>
                    <a:cubicBezTo>
                      <a:pt x="0" y="6499"/>
                      <a:pt x="46" y="6602"/>
                      <a:pt x="115" y="6686"/>
                    </a:cubicBezTo>
                    <a:lnTo>
                      <a:pt x="109" y="6690"/>
                    </a:lnTo>
                    <a:lnTo>
                      <a:pt x="10418" y="21418"/>
                    </a:lnTo>
                    <a:lnTo>
                      <a:pt x="10424" y="21413"/>
                    </a:lnTo>
                    <a:cubicBezTo>
                      <a:pt x="10514" y="21525"/>
                      <a:pt x="10646" y="21600"/>
                      <a:pt x="10800" y="21600"/>
                    </a:cubicBezTo>
                    <a:cubicBezTo>
                      <a:pt x="10954" y="21600"/>
                      <a:pt x="11086" y="21525"/>
                      <a:pt x="11176" y="21413"/>
                    </a:cubicBezTo>
                    <a:lnTo>
                      <a:pt x="11182" y="21418"/>
                    </a:lnTo>
                    <a:lnTo>
                      <a:pt x="21491" y="6690"/>
                    </a:lnTo>
                    <a:lnTo>
                      <a:pt x="21485" y="6686"/>
                    </a:lnTo>
                    <a:cubicBezTo>
                      <a:pt x="21553" y="6602"/>
                      <a:pt x="21600" y="6499"/>
                      <a:pt x="21600" y="6382"/>
                    </a:cubicBez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accent4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5" name="Группа 4"/>
          <p:cNvGrpSpPr/>
          <p:nvPr/>
        </p:nvGrpSpPr>
        <p:grpSpPr>
          <a:xfrm>
            <a:off x="1182625" y="7622919"/>
            <a:ext cx="6238390" cy="1541410"/>
            <a:chOff x="1182625" y="7622919"/>
            <a:chExt cx="6238390" cy="1541410"/>
          </a:xfrm>
        </p:grpSpPr>
        <p:sp>
          <p:nvSpPr>
            <p:cNvPr id="21" name="TextBox 20"/>
            <p:cNvSpPr txBox="1"/>
            <p:nvPr/>
          </p:nvSpPr>
          <p:spPr>
            <a:xfrm>
              <a:off x="1182625" y="8187138"/>
              <a:ext cx="5360416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solidFill>
                    <a:schemeClr val="bg2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75436" y="7756285"/>
              <a:ext cx="456760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500" b="1" dirty="0">
                  <a:solidFill>
                    <a:schemeClr val="bg2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را بنویسید</a:t>
              </a:r>
              <a:endParaRPr lang="ru-RU" sz="25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6812687" y="7622919"/>
              <a:ext cx="608328" cy="608326"/>
              <a:chOff x="6816781" y="8079150"/>
              <a:chExt cx="608328" cy="608326"/>
            </a:xfrm>
          </p:grpSpPr>
          <p:sp>
            <p:nvSpPr>
              <p:cNvPr id="24" name="Freeform: Shape 111"/>
              <p:cNvSpPr/>
              <p:nvPr/>
            </p:nvSpPr>
            <p:spPr>
              <a:xfrm>
                <a:off x="6816781" y="8079150"/>
                <a:ext cx="608328" cy="608326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>
                  <a:solidFill>
                    <a:schemeClr val="bg2"/>
                  </a:solidFill>
                </a:endParaRPr>
              </a:p>
            </p:txBody>
          </p:sp>
          <p:sp>
            <p:nvSpPr>
              <p:cNvPr id="25" name="Shape 2581"/>
              <p:cNvSpPr/>
              <p:nvPr/>
            </p:nvSpPr>
            <p:spPr>
              <a:xfrm>
                <a:off x="6950130" y="8212516"/>
                <a:ext cx="341630" cy="341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33" y="11950"/>
                    </a:moveTo>
                    <a:lnTo>
                      <a:pt x="12831" y="14044"/>
                    </a:lnTo>
                    <a:lnTo>
                      <a:pt x="11135" y="12801"/>
                    </a:lnTo>
                    <a:lnTo>
                      <a:pt x="10555" y="12375"/>
                    </a:lnTo>
                    <a:lnTo>
                      <a:pt x="9974" y="12801"/>
                    </a:lnTo>
                    <a:lnTo>
                      <a:pt x="8277" y="14044"/>
                    </a:lnTo>
                    <a:lnTo>
                      <a:pt x="8976" y="11950"/>
                    </a:lnTo>
                    <a:lnTo>
                      <a:pt x="9195" y="11291"/>
                    </a:lnTo>
                    <a:lnTo>
                      <a:pt x="8647" y="10864"/>
                    </a:lnTo>
                    <a:lnTo>
                      <a:pt x="7280" y="9801"/>
                    </a:lnTo>
                    <a:lnTo>
                      <a:pt x="9560" y="9801"/>
                    </a:lnTo>
                    <a:lnTo>
                      <a:pt x="9799" y="9167"/>
                    </a:lnTo>
                    <a:lnTo>
                      <a:pt x="10555" y="7167"/>
                    </a:lnTo>
                    <a:lnTo>
                      <a:pt x="11310" y="9167"/>
                    </a:lnTo>
                    <a:lnTo>
                      <a:pt x="11549" y="9801"/>
                    </a:lnTo>
                    <a:lnTo>
                      <a:pt x="13829" y="9801"/>
                    </a:lnTo>
                    <a:lnTo>
                      <a:pt x="12462" y="10864"/>
                    </a:lnTo>
                    <a:lnTo>
                      <a:pt x="11914" y="11291"/>
                    </a:lnTo>
                    <a:cubicBezTo>
                      <a:pt x="11914" y="11291"/>
                      <a:pt x="12133" y="11950"/>
                      <a:pt x="12133" y="11950"/>
                    </a:cubicBezTo>
                    <a:close/>
                    <a:moveTo>
                      <a:pt x="12228" y="8820"/>
                    </a:moveTo>
                    <a:lnTo>
                      <a:pt x="10555" y="4388"/>
                    </a:lnTo>
                    <a:lnTo>
                      <a:pt x="8881" y="8820"/>
                    </a:lnTo>
                    <a:lnTo>
                      <a:pt x="4418" y="8820"/>
                    </a:lnTo>
                    <a:lnTo>
                      <a:pt x="8044" y="11639"/>
                    </a:lnTo>
                    <a:lnTo>
                      <a:pt x="6371" y="16660"/>
                    </a:lnTo>
                    <a:lnTo>
                      <a:pt x="10555" y="13592"/>
                    </a:lnTo>
                    <a:lnTo>
                      <a:pt x="14738" y="16660"/>
                    </a:lnTo>
                    <a:lnTo>
                      <a:pt x="13065" y="11639"/>
                    </a:lnTo>
                    <a:lnTo>
                      <a:pt x="16691" y="8820"/>
                    </a:lnTo>
                    <a:cubicBezTo>
                      <a:pt x="16691" y="8820"/>
                      <a:pt x="12228" y="8820"/>
                      <a:pt x="12228" y="8820"/>
                    </a:cubicBezTo>
                    <a:close/>
                    <a:moveTo>
                      <a:pt x="10800" y="20618"/>
                    </a:move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accent4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706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олилиния 43"/>
          <p:cNvSpPr/>
          <p:nvPr/>
        </p:nvSpPr>
        <p:spPr>
          <a:xfrm>
            <a:off x="-18393972" y="0"/>
            <a:ext cx="19522099" cy="10288588"/>
          </a:xfrm>
          <a:custGeom>
            <a:avLst/>
            <a:gdLst>
              <a:gd name="connsiteX0" fmla="*/ 0 w 19522099"/>
              <a:gd name="connsiteY0" fmla="*/ 0 h 10288588"/>
              <a:gd name="connsiteX1" fmla="*/ 5187875 w 19522099"/>
              <a:gd name="connsiteY1" fmla="*/ 0 h 10288588"/>
              <a:gd name="connsiteX2" fmla="*/ 3125357 w 19522099"/>
              <a:gd name="connsiteY2" fmla="*/ 2052473 h 10288588"/>
              <a:gd name="connsiteX3" fmla="*/ 3125357 w 19522099"/>
              <a:gd name="connsiteY3" fmla="*/ 6866663 h 10288588"/>
              <a:gd name="connsiteX4" fmla="*/ 10026243 w 19522099"/>
              <a:gd name="connsiteY4" fmla="*/ 0 h 10288588"/>
              <a:gd name="connsiteX5" fmla="*/ 17479572 w 19522099"/>
              <a:gd name="connsiteY5" fmla="*/ 0 h 10288588"/>
              <a:gd name="connsiteX6" fmla="*/ 18288000 w 19522099"/>
              <a:gd name="connsiteY6" fmla="*/ 0 h 10288588"/>
              <a:gd name="connsiteX7" fmla="*/ 18317772 w 19522099"/>
              <a:gd name="connsiteY7" fmla="*/ 0 h 10288588"/>
              <a:gd name="connsiteX8" fmla="*/ 18508272 w 19522099"/>
              <a:gd name="connsiteY8" fmla="*/ 0 h 10288588"/>
              <a:gd name="connsiteX9" fmla="*/ 19522099 w 19522099"/>
              <a:gd name="connsiteY9" fmla="*/ 0 h 10288588"/>
              <a:gd name="connsiteX10" fmla="*/ 19522099 w 19522099"/>
              <a:gd name="connsiteY10" fmla="*/ 10288588 h 10288588"/>
              <a:gd name="connsiteX11" fmla="*/ 18508272 w 19522099"/>
              <a:gd name="connsiteY11" fmla="*/ 10288588 h 10288588"/>
              <a:gd name="connsiteX12" fmla="*/ 18317772 w 19522099"/>
              <a:gd name="connsiteY12" fmla="*/ 10288588 h 10288588"/>
              <a:gd name="connsiteX13" fmla="*/ 18288000 w 19522099"/>
              <a:gd name="connsiteY13" fmla="*/ 10288588 h 10288588"/>
              <a:gd name="connsiteX14" fmla="*/ 17479572 w 19522099"/>
              <a:gd name="connsiteY14" fmla="*/ 10288588 h 10288588"/>
              <a:gd name="connsiteX15" fmla="*/ 6818167 w 19522099"/>
              <a:gd name="connsiteY15" fmla="*/ 10288588 h 10288588"/>
              <a:gd name="connsiteX16" fmla="*/ 9204981 w 19522099"/>
              <a:gd name="connsiteY16" fmla="*/ 7913772 h 10288588"/>
              <a:gd name="connsiteX17" fmla="*/ 9204981 w 19522099"/>
              <a:gd name="connsiteY17" fmla="*/ 1049390 h 10288588"/>
              <a:gd name="connsiteX18" fmla="*/ 0 w 19522099"/>
              <a:gd name="connsiteY18" fmla="*/ 1019961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522099" h="10288588">
                <a:moveTo>
                  <a:pt x="0" y="0"/>
                </a:moveTo>
                <a:lnTo>
                  <a:pt x="5187875" y="0"/>
                </a:lnTo>
                <a:lnTo>
                  <a:pt x="3125357" y="2052473"/>
                </a:lnTo>
                <a:lnTo>
                  <a:pt x="3125357" y="6866663"/>
                </a:lnTo>
                <a:lnTo>
                  <a:pt x="10026243" y="0"/>
                </a:lnTo>
                <a:lnTo>
                  <a:pt x="17479572" y="0"/>
                </a:lnTo>
                <a:lnTo>
                  <a:pt x="18288000" y="0"/>
                </a:lnTo>
                <a:lnTo>
                  <a:pt x="18317772" y="0"/>
                </a:lnTo>
                <a:lnTo>
                  <a:pt x="18508272" y="0"/>
                </a:lnTo>
                <a:lnTo>
                  <a:pt x="19522099" y="0"/>
                </a:lnTo>
                <a:lnTo>
                  <a:pt x="19522099" y="10288588"/>
                </a:lnTo>
                <a:lnTo>
                  <a:pt x="18508272" y="10288588"/>
                </a:lnTo>
                <a:lnTo>
                  <a:pt x="18317772" y="10288588"/>
                </a:lnTo>
                <a:lnTo>
                  <a:pt x="18288000" y="10288588"/>
                </a:lnTo>
                <a:lnTo>
                  <a:pt x="17479572" y="10288588"/>
                </a:lnTo>
                <a:lnTo>
                  <a:pt x="6818167" y="10288588"/>
                </a:lnTo>
                <a:lnTo>
                  <a:pt x="9204981" y="7913772"/>
                </a:lnTo>
                <a:lnTo>
                  <a:pt x="9204981" y="1049390"/>
                </a:lnTo>
                <a:lnTo>
                  <a:pt x="0" y="1019961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0749065" y="889915"/>
            <a:ext cx="6782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54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Полилиния 58"/>
          <p:cNvSpPr/>
          <p:nvPr/>
        </p:nvSpPr>
        <p:spPr>
          <a:xfrm>
            <a:off x="2017409" y="1"/>
            <a:ext cx="4916791" cy="4892408"/>
          </a:xfrm>
          <a:custGeom>
            <a:avLst/>
            <a:gdLst>
              <a:gd name="connsiteX0" fmla="*/ 2062517 w 6900886"/>
              <a:gd name="connsiteY0" fmla="*/ 0 h 6866663"/>
              <a:gd name="connsiteX1" fmla="*/ 6900886 w 6900886"/>
              <a:gd name="connsiteY1" fmla="*/ 0 h 6866663"/>
              <a:gd name="connsiteX2" fmla="*/ 0 w 6900886"/>
              <a:gd name="connsiteY2" fmla="*/ 6866663 h 6866663"/>
              <a:gd name="connsiteX3" fmla="*/ 0 w 6900886"/>
              <a:gd name="connsiteY3" fmla="*/ 2052473 h 6866663"/>
              <a:gd name="connsiteX4" fmla="*/ 2062517 w 6900886"/>
              <a:gd name="connsiteY4" fmla="*/ 0 h 686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0886" h="6866663">
                <a:moveTo>
                  <a:pt x="2062517" y="0"/>
                </a:moveTo>
                <a:lnTo>
                  <a:pt x="6900886" y="0"/>
                </a:lnTo>
                <a:lnTo>
                  <a:pt x="0" y="6866663"/>
                </a:lnTo>
                <a:lnTo>
                  <a:pt x="0" y="2052473"/>
                </a:lnTo>
                <a:lnTo>
                  <a:pt x="20625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Полилиния 57"/>
          <p:cNvSpPr/>
          <p:nvPr/>
        </p:nvSpPr>
        <p:spPr>
          <a:xfrm>
            <a:off x="724790" y="5736579"/>
            <a:ext cx="9204982" cy="9239198"/>
          </a:xfrm>
          <a:custGeom>
            <a:avLst/>
            <a:gdLst>
              <a:gd name="connsiteX0" fmla="*/ 9204982 w 9204982"/>
              <a:gd name="connsiteY0" fmla="*/ 0 h 9239198"/>
              <a:gd name="connsiteX1" fmla="*/ 9204982 w 9204982"/>
              <a:gd name="connsiteY1" fmla="*/ 6864382 h 9239198"/>
              <a:gd name="connsiteX2" fmla="*/ 6818167 w 9204982"/>
              <a:gd name="connsiteY2" fmla="*/ 9239198 h 9239198"/>
              <a:gd name="connsiteX3" fmla="*/ 0 w 9204982"/>
              <a:gd name="connsiteY3" fmla="*/ 9239198 h 9239198"/>
              <a:gd name="connsiteX4" fmla="*/ 0 w 9204982"/>
              <a:gd name="connsiteY4" fmla="*/ 9150228 h 9239198"/>
              <a:gd name="connsiteX5" fmla="*/ 9204982 w 9204982"/>
              <a:gd name="connsiteY5" fmla="*/ 0 h 9239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04982" h="9239198">
                <a:moveTo>
                  <a:pt x="9204982" y="0"/>
                </a:moveTo>
                <a:lnTo>
                  <a:pt x="9204982" y="6864382"/>
                </a:lnTo>
                <a:lnTo>
                  <a:pt x="6818167" y="9239198"/>
                </a:lnTo>
                <a:lnTo>
                  <a:pt x="0" y="9239198"/>
                </a:lnTo>
                <a:lnTo>
                  <a:pt x="0" y="9150228"/>
                </a:lnTo>
                <a:lnTo>
                  <a:pt x="920498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0525328" y="2410204"/>
            <a:ext cx="6945431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defTabSz="360000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ru-RU" spc="-150" dirty="0"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1502014" y="5282180"/>
            <a:ext cx="1288988" cy="1288984"/>
            <a:chOff x="11502014" y="5282180"/>
            <a:chExt cx="1288988" cy="1288984"/>
          </a:xfrm>
        </p:grpSpPr>
        <p:sp>
          <p:nvSpPr>
            <p:cNvPr id="24" name="Freeform: Shape 111"/>
            <p:cNvSpPr/>
            <p:nvPr/>
          </p:nvSpPr>
          <p:spPr>
            <a:xfrm>
              <a:off x="11502014" y="5282180"/>
              <a:ext cx="1288988" cy="1288984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Shape 2581"/>
            <p:cNvSpPr/>
            <p:nvPr/>
          </p:nvSpPr>
          <p:spPr>
            <a:xfrm>
              <a:off x="11784568" y="5564770"/>
              <a:ext cx="723881" cy="7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33" y="11950"/>
                  </a:moveTo>
                  <a:lnTo>
                    <a:pt x="12831" y="14044"/>
                  </a:lnTo>
                  <a:lnTo>
                    <a:pt x="11135" y="12801"/>
                  </a:lnTo>
                  <a:lnTo>
                    <a:pt x="10555" y="12375"/>
                  </a:lnTo>
                  <a:lnTo>
                    <a:pt x="9974" y="12801"/>
                  </a:lnTo>
                  <a:lnTo>
                    <a:pt x="8277" y="14044"/>
                  </a:lnTo>
                  <a:lnTo>
                    <a:pt x="8976" y="11950"/>
                  </a:lnTo>
                  <a:lnTo>
                    <a:pt x="9195" y="11291"/>
                  </a:lnTo>
                  <a:lnTo>
                    <a:pt x="8647" y="10864"/>
                  </a:lnTo>
                  <a:lnTo>
                    <a:pt x="7280" y="9801"/>
                  </a:lnTo>
                  <a:lnTo>
                    <a:pt x="9560" y="9801"/>
                  </a:lnTo>
                  <a:lnTo>
                    <a:pt x="9799" y="9167"/>
                  </a:lnTo>
                  <a:lnTo>
                    <a:pt x="10555" y="7167"/>
                  </a:lnTo>
                  <a:lnTo>
                    <a:pt x="11310" y="9167"/>
                  </a:lnTo>
                  <a:lnTo>
                    <a:pt x="11549" y="9801"/>
                  </a:lnTo>
                  <a:lnTo>
                    <a:pt x="13829" y="9801"/>
                  </a:lnTo>
                  <a:lnTo>
                    <a:pt x="12462" y="10864"/>
                  </a:lnTo>
                  <a:lnTo>
                    <a:pt x="11914" y="11291"/>
                  </a:lnTo>
                  <a:cubicBezTo>
                    <a:pt x="11914" y="11291"/>
                    <a:pt x="12133" y="11950"/>
                    <a:pt x="12133" y="11950"/>
                  </a:cubicBezTo>
                  <a:close/>
                  <a:moveTo>
                    <a:pt x="12228" y="8820"/>
                  </a:moveTo>
                  <a:lnTo>
                    <a:pt x="10555" y="4388"/>
                  </a:lnTo>
                  <a:lnTo>
                    <a:pt x="8881" y="8820"/>
                  </a:lnTo>
                  <a:lnTo>
                    <a:pt x="4418" y="8820"/>
                  </a:lnTo>
                  <a:lnTo>
                    <a:pt x="8044" y="11639"/>
                  </a:lnTo>
                  <a:lnTo>
                    <a:pt x="6371" y="16660"/>
                  </a:lnTo>
                  <a:lnTo>
                    <a:pt x="10555" y="13592"/>
                  </a:lnTo>
                  <a:lnTo>
                    <a:pt x="14738" y="16660"/>
                  </a:lnTo>
                  <a:lnTo>
                    <a:pt x="13065" y="11639"/>
                  </a:lnTo>
                  <a:lnTo>
                    <a:pt x="16691" y="8820"/>
                  </a:lnTo>
                  <a:cubicBezTo>
                    <a:pt x="16691" y="8820"/>
                    <a:pt x="12228" y="8820"/>
                    <a:pt x="12228" y="8820"/>
                  </a:cubicBezTo>
                  <a:close/>
                  <a:moveTo>
                    <a:pt x="10800" y="20618"/>
                  </a:move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3085068" y="5282180"/>
            <a:ext cx="1288988" cy="1288984"/>
            <a:chOff x="13085068" y="5282180"/>
            <a:chExt cx="1288988" cy="1288984"/>
          </a:xfrm>
        </p:grpSpPr>
        <p:sp>
          <p:nvSpPr>
            <p:cNvPr id="26" name="Freeform: Shape 111"/>
            <p:cNvSpPr/>
            <p:nvPr/>
          </p:nvSpPr>
          <p:spPr>
            <a:xfrm>
              <a:off x="13085068" y="5282180"/>
              <a:ext cx="1288988" cy="1288984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Shape 2633"/>
            <p:cNvSpPr/>
            <p:nvPr/>
          </p:nvSpPr>
          <p:spPr>
            <a:xfrm>
              <a:off x="13402783" y="5620109"/>
              <a:ext cx="667014" cy="66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4668122" y="5282180"/>
            <a:ext cx="1288988" cy="1288984"/>
            <a:chOff x="14668122" y="5282180"/>
            <a:chExt cx="1288988" cy="1288984"/>
          </a:xfrm>
        </p:grpSpPr>
        <p:sp>
          <p:nvSpPr>
            <p:cNvPr id="28" name="Freeform: Shape 111"/>
            <p:cNvSpPr/>
            <p:nvPr/>
          </p:nvSpPr>
          <p:spPr>
            <a:xfrm>
              <a:off x="14668122" y="5282180"/>
              <a:ext cx="1288988" cy="1288984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Shape 2591"/>
            <p:cNvSpPr/>
            <p:nvPr/>
          </p:nvSpPr>
          <p:spPr>
            <a:xfrm>
              <a:off x="14991041" y="5606654"/>
              <a:ext cx="656606" cy="656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1404571" y="7359179"/>
            <a:ext cx="5312202" cy="1553961"/>
            <a:chOff x="11404571" y="7359179"/>
            <a:chExt cx="5312202" cy="1553961"/>
          </a:xfrm>
        </p:grpSpPr>
        <p:sp>
          <p:nvSpPr>
            <p:cNvPr id="30" name="TextBox 29"/>
            <p:cNvSpPr txBox="1"/>
            <p:nvPr/>
          </p:nvSpPr>
          <p:spPr>
            <a:xfrm>
              <a:off x="11404571" y="7935949"/>
              <a:ext cx="5312202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404571" y="7359179"/>
              <a:ext cx="5312202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5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نوشته شود</a:t>
              </a:r>
              <a:endParaRPr lang="ru-RU" sz="25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6242922" y="5282180"/>
            <a:ext cx="1288988" cy="1288984"/>
            <a:chOff x="16242922" y="5282180"/>
            <a:chExt cx="1288988" cy="1288984"/>
          </a:xfrm>
        </p:grpSpPr>
        <p:sp>
          <p:nvSpPr>
            <p:cNvPr id="32" name="Freeform: Shape 111"/>
            <p:cNvSpPr/>
            <p:nvPr/>
          </p:nvSpPr>
          <p:spPr>
            <a:xfrm>
              <a:off x="16242922" y="5282180"/>
              <a:ext cx="1288988" cy="1288984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Shape 2632"/>
            <p:cNvSpPr/>
            <p:nvPr/>
          </p:nvSpPr>
          <p:spPr>
            <a:xfrm>
              <a:off x="16606621" y="5587947"/>
              <a:ext cx="574289" cy="701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673"/>
                  </a:moveTo>
                  <a:cubicBezTo>
                    <a:pt x="4588" y="17673"/>
                    <a:pt x="1200" y="16051"/>
                    <a:pt x="1200" y="15218"/>
                  </a:cubicBezTo>
                  <a:cubicBezTo>
                    <a:pt x="1200" y="14690"/>
                    <a:pt x="1355" y="14275"/>
                    <a:pt x="1611" y="13896"/>
                  </a:cubicBezTo>
                  <a:cubicBezTo>
                    <a:pt x="3255" y="14967"/>
                    <a:pt x="6746" y="15709"/>
                    <a:pt x="10800" y="15709"/>
                  </a:cubicBezTo>
                  <a:cubicBezTo>
                    <a:pt x="14856" y="15709"/>
                    <a:pt x="18345" y="14966"/>
                    <a:pt x="19987" y="13894"/>
                  </a:cubicBezTo>
                  <a:cubicBezTo>
                    <a:pt x="20244" y="14273"/>
                    <a:pt x="20400" y="14689"/>
                    <a:pt x="20400" y="15218"/>
                  </a:cubicBezTo>
                  <a:cubicBezTo>
                    <a:pt x="20400" y="16051"/>
                    <a:pt x="17011" y="17673"/>
                    <a:pt x="10800" y="17673"/>
                  </a:cubicBezTo>
                  <a:moveTo>
                    <a:pt x="10800" y="20618"/>
                  </a:moveTo>
                  <a:cubicBezTo>
                    <a:pt x="9475" y="20618"/>
                    <a:pt x="8400" y="19739"/>
                    <a:pt x="8400" y="18655"/>
                  </a:cubicBezTo>
                  <a:cubicBezTo>
                    <a:pt x="8400" y="18625"/>
                    <a:pt x="8408" y="18597"/>
                    <a:pt x="8409" y="18567"/>
                  </a:cubicBezTo>
                  <a:cubicBezTo>
                    <a:pt x="9179" y="18623"/>
                    <a:pt x="9977" y="18655"/>
                    <a:pt x="10800" y="18655"/>
                  </a:cubicBezTo>
                  <a:cubicBezTo>
                    <a:pt x="11623" y="18655"/>
                    <a:pt x="12421" y="18623"/>
                    <a:pt x="13191" y="18567"/>
                  </a:cubicBezTo>
                  <a:cubicBezTo>
                    <a:pt x="13192" y="18597"/>
                    <a:pt x="13200" y="18625"/>
                    <a:pt x="13200" y="18655"/>
                  </a:cubicBezTo>
                  <a:cubicBezTo>
                    <a:pt x="13200" y="19739"/>
                    <a:pt x="12125" y="20618"/>
                    <a:pt x="10800" y="20618"/>
                  </a:cubicBezTo>
                  <a:moveTo>
                    <a:pt x="2948" y="12551"/>
                  </a:moveTo>
                  <a:cubicBezTo>
                    <a:pt x="4308" y="11388"/>
                    <a:pt x="6000" y="9939"/>
                    <a:pt x="6000" y="6873"/>
                  </a:cubicBezTo>
                  <a:cubicBezTo>
                    <a:pt x="6000" y="5232"/>
                    <a:pt x="7238" y="3825"/>
                    <a:pt x="8988" y="3239"/>
                  </a:cubicBezTo>
                  <a:cubicBezTo>
                    <a:pt x="9428" y="3657"/>
                    <a:pt x="10072" y="3927"/>
                    <a:pt x="10800" y="3927"/>
                  </a:cubicBezTo>
                  <a:cubicBezTo>
                    <a:pt x="11528" y="3927"/>
                    <a:pt x="12172" y="3657"/>
                    <a:pt x="12611" y="3239"/>
                  </a:cubicBezTo>
                  <a:cubicBezTo>
                    <a:pt x="14362" y="3825"/>
                    <a:pt x="15600" y="5232"/>
                    <a:pt x="15600" y="6873"/>
                  </a:cubicBezTo>
                  <a:cubicBezTo>
                    <a:pt x="15600" y="9939"/>
                    <a:pt x="17292" y="11388"/>
                    <a:pt x="18652" y="12551"/>
                  </a:cubicBezTo>
                  <a:cubicBezTo>
                    <a:pt x="18911" y="12773"/>
                    <a:pt x="19152" y="12979"/>
                    <a:pt x="19366" y="13183"/>
                  </a:cubicBezTo>
                  <a:cubicBezTo>
                    <a:pt x="18217" y="14077"/>
                    <a:pt x="14825" y="14727"/>
                    <a:pt x="10800" y="14727"/>
                  </a:cubicBezTo>
                  <a:cubicBezTo>
                    <a:pt x="6779" y="14727"/>
                    <a:pt x="3383" y="14079"/>
                    <a:pt x="2230" y="13186"/>
                  </a:cubicBezTo>
                  <a:cubicBezTo>
                    <a:pt x="2446" y="12981"/>
                    <a:pt x="2687" y="12774"/>
                    <a:pt x="2948" y="12551"/>
                  </a:cubicBezTo>
                  <a:moveTo>
                    <a:pt x="10800" y="982"/>
                  </a:moveTo>
                  <a:cubicBezTo>
                    <a:pt x="11462" y="982"/>
                    <a:pt x="12000" y="1422"/>
                    <a:pt x="12000" y="1964"/>
                  </a:cubicBezTo>
                  <a:cubicBezTo>
                    <a:pt x="12000" y="2506"/>
                    <a:pt x="11462" y="2945"/>
                    <a:pt x="10800" y="2945"/>
                  </a:cubicBezTo>
                  <a:cubicBezTo>
                    <a:pt x="10138" y="2945"/>
                    <a:pt x="9600" y="2506"/>
                    <a:pt x="9600" y="1964"/>
                  </a:cubicBezTo>
                  <a:cubicBezTo>
                    <a:pt x="9600" y="1422"/>
                    <a:pt x="10138" y="982"/>
                    <a:pt x="10800" y="982"/>
                  </a:cubicBezTo>
                  <a:moveTo>
                    <a:pt x="21600" y="15218"/>
                  </a:moveTo>
                  <a:cubicBezTo>
                    <a:pt x="21600" y="11782"/>
                    <a:pt x="16800" y="11782"/>
                    <a:pt x="16800" y="6873"/>
                  </a:cubicBezTo>
                  <a:cubicBezTo>
                    <a:pt x="16800" y="4845"/>
                    <a:pt x="15296" y="3105"/>
                    <a:pt x="13152" y="2356"/>
                  </a:cubicBezTo>
                  <a:cubicBezTo>
                    <a:pt x="13183" y="2229"/>
                    <a:pt x="13200" y="2098"/>
                    <a:pt x="13200" y="1964"/>
                  </a:cubicBezTo>
                  <a:cubicBezTo>
                    <a:pt x="13200" y="879"/>
                    <a:pt x="12125" y="0"/>
                    <a:pt x="10800" y="0"/>
                  </a:cubicBezTo>
                  <a:cubicBezTo>
                    <a:pt x="9475" y="0"/>
                    <a:pt x="8400" y="879"/>
                    <a:pt x="8400" y="1964"/>
                  </a:cubicBezTo>
                  <a:cubicBezTo>
                    <a:pt x="8400" y="2098"/>
                    <a:pt x="8417" y="2229"/>
                    <a:pt x="8448" y="2356"/>
                  </a:cubicBezTo>
                  <a:cubicBezTo>
                    <a:pt x="6304" y="3105"/>
                    <a:pt x="4800" y="4845"/>
                    <a:pt x="4800" y="6873"/>
                  </a:cubicBezTo>
                  <a:cubicBezTo>
                    <a:pt x="4800" y="11782"/>
                    <a:pt x="0" y="11782"/>
                    <a:pt x="0" y="15218"/>
                  </a:cubicBezTo>
                  <a:cubicBezTo>
                    <a:pt x="0" y="16716"/>
                    <a:pt x="3016" y="17986"/>
                    <a:pt x="7217" y="18457"/>
                  </a:cubicBezTo>
                  <a:cubicBezTo>
                    <a:pt x="7211" y="18523"/>
                    <a:pt x="7200" y="18587"/>
                    <a:pt x="7200" y="18655"/>
                  </a:cubicBezTo>
                  <a:cubicBezTo>
                    <a:pt x="7200" y="20282"/>
                    <a:pt x="8812" y="21600"/>
                    <a:pt x="10800" y="21600"/>
                  </a:cubicBezTo>
                  <a:cubicBezTo>
                    <a:pt x="12788" y="21600"/>
                    <a:pt x="14400" y="20282"/>
                    <a:pt x="14400" y="18655"/>
                  </a:cubicBezTo>
                  <a:cubicBezTo>
                    <a:pt x="14400" y="18587"/>
                    <a:pt x="14389" y="18523"/>
                    <a:pt x="14383" y="18457"/>
                  </a:cubicBezTo>
                  <a:cubicBezTo>
                    <a:pt x="18584" y="17986"/>
                    <a:pt x="21600" y="16716"/>
                    <a:pt x="21600" y="15218"/>
                  </a:cubicBezTo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A1A3332-4FEF-839F-338C-F95AE73197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403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30000" decel="7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02778E-6 -2.85141E-6 L 1.00582 -2.8514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9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9" grpId="0" animBg="1"/>
      <p:bldP spid="59" grpId="1" animBg="1"/>
      <p:bldP spid="58" grpId="0" animBg="1"/>
      <p:bldP spid="58" grpId="1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4309510-B968-731B-2FB7-07B8D7D650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Полилиния 10"/>
          <p:cNvSpPr/>
          <p:nvPr/>
        </p:nvSpPr>
        <p:spPr>
          <a:xfrm>
            <a:off x="0" y="0"/>
            <a:ext cx="18288000" cy="10288588"/>
          </a:xfrm>
          <a:custGeom>
            <a:avLst/>
            <a:gdLst>
              <a:gd name="connsiteX0" fmla="*/ 11333304 w 18288000"/>
              <a:gd name="connsiteY0" fmla="*/ 1 h 10288588"/>
              <a:gd name="connsiteX1" fmla="*/ 9448021 w 18288000"/>
              <a:gd name="connsiteY1" fmla="*/ 1880625 h 10288588"/>
              <a:gd name="connsiteX2" fmla="*/ 12657790 w 18288000"/>
              <a:gd name="connsiteY2" fmla="*/ 5075859 h 10288588"/>
              <a:gd name="connsiteX3" fmla="*/ 15869838 w 18288000"/>
              <a:gd name="connsiteY3" fmla="*/ 1880625 h 10288588"/>
              <a:gd name="connsiteX4" fmla="*/ 13982274 w 18288000"/>
              <a:gd name="connsiteY4" fmla="*/ 1 h 10288588"/>
              <a:gd name="connsiteX5" fmla="*/ 7554556 w 18288000"/>
              <a:gd name="connsiteY5" fmla="*/ 1 h 10288588"/>
              <a:gd name="connsiteX6" fmla="*/ 9372739 w 18288000"/>
              <a:gd name="connsiteY6" fmla="*/ 1802215 h 10288588"/>
              <a:gd name="connsiteX7" fmla="*/ 11193207 w 18288000"/>
              <a:gd name="connsiteY7" fmla="*/ 1 h 10288588"/>
              <a:gd name="connsiteX8" fmla="*/ 0 w 18288000"/>
              <a:gd name="connsiteY8" fmla="*/ 0 h 10288588"/>
              <a:gd name="connsiteX9" fmla="*/ 17905512 w 18288000"/>
              <a:gd name="connsiteY9" fmla="*/ 0 h 10288588"/>
              <a:gd name="connsiteX10" fmla="*/ 16018118 w 18288000"/>
              <a:gd name="connsiteY10" fmla="*/ 1880815 h 10288588"/>
              <a:gd name="connsiteX11" fmla="*/ 18288000 w 18288000"/>
              <a:gd name="connsiteY11" fmla="*/ 4140533 h 10288588"/>
              <a:gd name="connsiteX12" fmla="*/ 18288000 w 18288000"/>
              <a:gd name="connsiteY12" fmla="*/ 4280301 h 10288588"/>
              <a:gd name="connsiteX13" fmla="*/ 15944763 w 18288000"/>
              <a:gd name="connsiteY13" fmla="*/ 1950494 h 10288588"/>
              <a:gd name="connsiteX14" fmla="*/ 12733070 w 18288000"/>
              <a:gd name="connsiteY14" fmla="*/ 5146570 h 10288588"/>
              <a:gd name="connsiteX15" fmla="*/ 15944763 w 18288000"/>
              <a:gd name="connsiteY15" fmla="*/ 8338087 h 10288588"/>
              <a:gd name="connsiteX16" fmla="*/ 18288000 w 18288000"/>
              <a:gd name="connsiteY16" fmla="*/ 6008280 h 10288588"/>
              <a:gd name="connsiteX17" fmla="*/ 18288000 w 18288000"/>
              <a:gd name="connsiteY17" fmla="*/ 6148055 h 10288588"/>
              <a:gd name="connsiteX18" fmla="*/ 16018118 w 18288000"/>
              <a:gd name="connsiteY18" fmla="*/ 8407772 h 10288588"/>
              <a:gd name="connsiteX19" fmla="*/ 17905512 w 18288000"/>
              <a:gd name="connsiteY19" fmla="*/ 10288588 h 10288588"/>
              <a:gd name="connsiteX20" fmla="*/ 13982274 w 18288000"/>
              <a:gd name="connsiteY20" fmla="*/ 10288588 h 10288588"/>
              <a:gd name="connsiteX21" fmla="*/ 15869838 w 18288000"/>
              <a:gd name="connsiteY21" fmla="*/ 8407964 h 10288588"/>
              <a:gd name="connsiteX22" fmla="*/ 12657790 w 18288000"/>
              <a:gd name="connsiteY22" fmla="*/ 5212729 h 10288588"/>
              <a:gd name="connsiteX23" fmla="*/ 9448021 w 18288000"/>
              <a:gd name="connsiteY23" fmla="*/ 8407964 h 10288588"/>
              <a:gd name="connsiteX24" fmla="*/ 11333304 w 18288000"/>
              <a:gd name="connsiteY24" fmla="*/ 10288588 h 10288588"/>
              <a:gd name="connsiteX25" fmla="*/ 11193207 w 18288000"/>
              <a:gd name="connsiteY25" fmla="*/ 10288588 h 10288588"/>
              <a:gd name="connsiteX26" fmla="*/ 9372739 w 18288000"/>
              <a:gd name="connsiteY26" fmla="*/ 8486374 h 10288588"/>
              <a:gd name="connsiteX27" fmla="*/ 7554556 w 18288000"/>
              <a:gd name="connsiteY27" fmla="*/ 10288588 h 10288588"/>
              <a:gd name="connsiteX28" fmla="*/ 0 w 18288000"/>
              <a:gd name="connsiteY28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288000" h="10288588">
                <a:moveTo>
                  <a:pt x="11333304" y="1"/>
                </a:moveTo>
                <a:lnTo>
                  <a:pt x="9448021" y="1880625"/>
                </a:lnTo>
                <a:lnTo>
                  <a:pt x="12657790" y="5075859"/>
                </a:lnTo>
                <a:lnTo>
                  <a:pt x="15869838" y="1880625"/>
                </a:lnTo>
                <a:lnTo>
                  <a:pt x="13982274" y="1"/>
                </a:lnTo>
                <a:close/>
                <a:moveTo>
                  <a:pt x="7554556" y="1"/>
                </a:moveTo>
                <a:lnTo>
                  <a:pt x="9372739" y="1802215"/>
                </a:lnTo>
                <a:lnTo>
                  <a:pt x="11193207" y="1"/>
                </a:lnTo>
                <a:close/>
                <a:moveTo>
                  <a:pt x="0" y="0"/>
                </a:moveTo>
                <a:lnTo>
                  <a:pt x="17905512" y="0"/>
                </a:lnTo>
                <a:lnTo>
                  <a:pt x="16018118" y="1880815"/>
                </a:lnTo>
                <a:lnTo>
                  <a:pt x="18288000" y="4140533"/>
                </a:lnTo>
                <a:lnTo>
                  <a:pt x="18288000" y="4280301"/>
                </a:lnTo>
                <a:lnTo>
                  <a:pt x="15944763" y="1950494"/>
                </a:lnTo>
                <a:lnTo>
                  <a:pt x="12733070" y="5146570"/>
                </a:lnTo>
                <a:lnTo>
                  <a:pt x="15944763" y="8338087"/>
                </a:lnTo>
                <a:lnTo>
                  <a:pt x="18288000" y="6008280"/>
                </a:lnTo>
                <a:lnTo>
                  <a:pt x="18288000" y="6148055"/>
                </a:lnTo>
                <a:lnTo>
                  <a:pt x="16018118" y="8407772"/>
                </a:lnTo>
                <a:lnTo>
                  <a:pt x="17905512" y="10288588"/>
                </a:lnTo>
                <a:lnTo>
                  <a:pt x="13982274" y="10288588"/>
                </a:lnTo>
                <a:lnTo>
                  <a:pt x="15869838" y="8407964"/>
                </a:lnTo>
                <a:lnTo>
                  <a:pt x="12657790" y="5212729"/>
                </a:lnTo>
                <a:lnTo>
                  <a:pt x="9448021" y="8407964"/>
                </a:lnTo>
                <a:lnTo>
                  <a:pt x="11333304" y="10288588"/>
                </a:lnTo>
                <a:lnTo>
                  <a:pt x="11193207" y="10288588"/>
                </a:lnTo>
                <a:lnTo>
                  <a:pt x="9372739" y="8486374"/>
                </a:lnTo>
                <a:lnTo>
                  <a:pt x="7554556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Полилиния 17"/>
          <p:cNvSpPr/>
          <p:nvPr/>
        </p:nvSpPr>
        <p:spPr>
          <a:xfrm rot="5400000" flipH="1">
            <a:off x="-425941" y="-640863"/>
            <a:ext cx="12422199" cy="11570317"/>
          </a:xfrm>
          <a:custGeom>
            <a:avLst/>
            <a:gdLst>
              <a:gd name="connsiteX0" fmla="*/ 12422199 w 12422199"/>
              <a:gd name="connsiteY0" fmla="*/ 11570317 h 11570317"/>
              <a:gd name="connsiteX1" fmla="*/ 12422199 w 12422199"/>
              <a:gd name="connsiteY1" fmla="*/ 10891891 h 11570317"/>
              <a:gd name="connsiteX2" fmla="*/ 12422196 w 12422199"/>
              <a:gd name="connsiteY2" fmla="*/ 10891891 h 11570317"/>
              <a:gd name="connsiteX3" fmla="*/ 12422196 w 12422199"/>
              <a:gd name="connsiteY3" fmla="*/ 10515321 h 11570317"/>
              <a:gd name="connsiteX4" fmla="*/ 12422196 w 12422199"/>
              <a:gd name="connsiteY4" fmla="*/ 10137547 h 11570317"/>
              <a:gd name="connsiteX5" fmla="*/ 12422196 w 12422199"/>
              <a:gd name="connsiteY5" fmla="*/ 10126939 h 11570317"/>
              <a:gd name="connsiteX6" fmla="*/ 12422196 w 12422199"/>
              <a:gd name="connsiteY6" fmla="*/ 10097033 h 11570317"/>
              <a:gd name="connsiteX7" fmla="*/ 12422196 w 12422199"/>
              <a:gd name="connsiteY7" fmla="*/ 9514983 h 11570317"/>
              <a:gd name="connsiteX8" fmla="*/ 12422197 w 12422199"/>
              <a:gd name="connsiteY8" fmla="*/ 9514984 h 11570317"/>
              <a:gd name="connsiteX9" fmla="*/ 12422197 w 12422199"/>
              <a:gd name="connsiteY9" fmla="*/ 8363483 h 11570317"/>
              <a:gd name="connsiteX10" fmla="*/ 12422196 w 12422199"/>
              <a:gd name="connsiteY10" fmla="*/ 8363482 h 11570317"/>
              <a:gd name="connsiteX11" fmla="*/ 12422196 w 12422199"/>
              <a:gd name="connsiteY11" fmla="*/ 8003672 h 11570317"/>
              <a:gd name="connsiteX12" fmla="*/ 12422196 w 12422199"/>
              <a:gd name="connsiteY12" fmla="*/ 7973766 h 11570317"/>
              <a:gd name="connsiteX13" fmla="*/ 12422196 w 12422199"/>
              <a:gd name="connsiteY13" fmla="*/ 7391716 h 11570317"/>
              <a:gd name="connsiteX14" fmla="*/ 12422197 w 12422199"/>
              <a:gd name="connsiteY14" fmla="*/ 7391717 h 11570317"/>
              <a:gd name="connsiteX15" fmla="*/ 12422197 w 12422199"/>
              <a:gd name="connsiteY15" fmla="*/ 6240216 h 11570317"/>
              <a:gd name="connsiteX16" fmla="*/ 6211100 w 12422199"/>
              <a:gd name="connsiteY16" fmla="*/ 0 h 11570317"/>
              <a:gd name="connsiteX17" fmla="*/ 3 w 12422199"/>
              <a:gd name="connsiteY17" fmla="*/ 6240218 h 11570317"/>
              <a:gd name="connsiteX18" fmla="*/ 3 w 12422199"/>
              <a:gd name="connsiteY18" fmla="*/ 7240555 h 11570317"/>
              <a:gd name="connsiteX19" fmla="*/ 3 w 12422199"/>
              <a:gd name="connsiteY19" fmla="*/ 7391722 h 11570317"/>
              <a:gd name="connsiteX20" fmla="*/ 3 w 12422199"/>
              <a:gd name="connsiteY20" fmla="*/ 7973768 h 11570317"/>
              <a:gd name="connsiteX21" fmla="*/ 3 w 12422199"/>
              <a:gd name="connsiteY21" fmla="*/ 8003672 h 11570317"/>
              <a:gd name="connsiteX22" fmla="*/ 0 w 12422199"/>
              <a:gd name="connsiteY22" fmla="*/ 8003674 h 11570317"/>
              <a:gd name="connsiteX23" fmla="*/ 0 w 12422199"/>
              <a:gd name="connsiteY23" fmla="*/ 9004011 h 11570317"/>
              <a:gd name="connsiteX24" fmla="*/ 0 w 12422199"/>
              <a:gd name="connsiteY24" fmla="*/ 9155178 h 11570317"/>
              <a:gd name="connsiteX25" fmla="*/ 0 w 12422199"/>
              <a:gd name="connsiteY25" fmla="*/ 9737224 h 11570317"/>
              <a:gd name="connsiteX26" fmla="*/ 0 w 12422199"/>
              <a:gd name="connsiteY26" fmla="*/ 10126941 h 11570317"/>
              <a:gd name="connsiteX27" fmla="*/ 0 w 12422199"/>
              <a:gd name="connsiteY27" fmla="*/ 10155515 h 11570317"/>
              <a:gd name="connsiteX28" fmla="*/ 0 w 12422199"/>
              <a:gd name="connsiteY28" fmla="*/ 10737561 h 11570317"/>
              <a:gd name="connsiteX29" fmla="*/ 0 w 12422199"/>
              <a:gd name="connsiteY29" fmla="*/ 10888728 h 11570317"/>
              <a:gd name="connsiteX30" fmla="*/ 0 w 12422199"/>
              <a:gd name="connsiteY30" fmla="*/ 11127278 h 11570317"/>
              <a:gd name="connsiteX31" fmla="*/ 0 w 12422199"/>
              <a:gd name="connsiteY31" fmla="*/ 11216355 h 11570317"/>
              <a:gd name="connsiteX32" fmla="*/ 3 w 12422199"/>
              <a:gd name="connsiteY32" fmla="*/ 11216355 h 11570317"/>
              <a:gd name="connsiteX33" fmla="*/ 3 w 12422199"/>
              <a:gd name="connsiteY33" fmla="*/ 11570317 h 1157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422199" h="11570317">
                <a:moveTo>
                  <a:pt x="12422199" y="11570317"/>
                </a:moveTo>
                <a:lnTo>
                  <a:pt x="12422199" y="10891891"/>
                </a:lnTo>
                <a:lnTo>
                  <a:pt x="12422196" y="10891891"/>
                </a:lnTo>
                <a:lnTo>
                  <a:pt x="12422196" y="10515321"/>
                </a:lnTo>
                <a:lnTo>
                  <a:pt x="12422196" y="10137547"/>
                </a:lnTo>
                <a:lnTo>
                  <a:pt x="12422196" y="10126939"/>
                </a:lnTo>
                <a:lnTo>
                  <a:pt x="12422196" y="10097033"/>
                </a:lnTo>
                <a:lnTo>
                  <a:pt x="12422196" y="9514983"/>
                </a:lnTo>
                <a:lnTo>
                  <a:pt x="12422197" y="9514984"/>
                </a:lnTo>
                <a:lnTo>
                  <a:pt x="12422197" y="8363483"/>
                </a:lnTo>
                <a:lnTo>
                  <a:pt x="12422196" y="8363482"/>
                </a:lnTo>
                <a:lnTo>
                  <a:pt x="12422196" y="8003672"/>
                </a:lnTo>
                <a:lnTo>
                  <a:pt x="12422196" y="7973766"/>
                </a:lnTo>
                <a:lnTo>
                  <a:pt x="12422196" y="7391716"/>
                </a:lnTo>
                <a:lnTo>
                  <a:pt x="12422197" y="7391717"/>
                </a:lnTo>
                <a:lnTo>
                  <a:pt x="12422197" y="6240216"/>
                </a:lnTo>
                <a:lnTo>
                  <a:pt x="6211100" y="0"/>
                </a:lnTo>
                <a:lnTo>
                  <a:pt x="3" y="6240218"/>
                </a:lnTo>
                <a:lnTo>
                  <a:pt x="3" y="7240555"/>
                </a:lnTo>
                <a:lnTo>
                  <a:pt x="3" y="7391722"/>
                </a:lnTo>
                <a:lnTo>
                  <a:pt x="3" y="7973768"/>
                </a:lnTo>
                <a:lnTo>
                  <a:pt x="3" y="8003672"/>
                </a:lnTo>
                <a:lnTo>
                  <a:pt x="0" y="8003674"/>
                </a:lnTo>
                <a:lnTo>
                  <a:pt x="0" y="9004011"/>
                </a:lnTo>
                <a:lnTo>
                  <a:pt x="0" y="9155178"/>
                </a:lnTo>
                <a:lnTo>
                  <a:pt x="0" y="9737224"/>
                </a:lnTo>
                <a:lnTo>
                  <a:pt x="0" y="10126941"/>
                </a:lnTo>
                <a:lnTo>
                  <a:pt x="0" y="10155515"/>
                </a:lnTo>
                <a:lnTo>
                  <a:pt x="0" y="10737561"/>
                </a:lnTo>
                <a:lnTo>
                  <a:pt x="0" y="10888728"/>
                </a:lnTo>
                <a:lnTo>
                  <a:pt x="0" y="11127278"/>
                </a:lnTo>
                <a:lnTo>
                  <a:pt x="0" y="11216355"/>
                </a:lnTo>
                <a:lnTo>
                  <a:pt x="3" y="11216355"/>
                </a:lnTo>
                <a:lnTo>
                  <a:pt x="3" y="1157031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Полилиния 23"/>
          <p:cNvSpPr/>
          <p:nvPr/>
        </p:nvSpPr>
        <p:spPr>
          <a:xfrm rot="5400000" flipH="1">
            <a:off x="3001379" y="1448434"/>
            <a:ext cx="12422195" cy="7391720"/>
          </a:xfrm>
          <a:custGeom>
            <a:avLst/>
            <a:gdLst>
              <a:gd name="connsiteX0" fmla="*/ 12422195 w 12422195"/>
              <a:gd name="connsiteY0" fmla="*/ 6240214 h 7391720"/>
              <a:gd name="connsiteX1" fmla="*/ 12422195 w 12422195"/>
              <a:gd name="connsiteY1" fmla="*/ 7391715 h 7391720"/>
              <a:gd name="connsiteX2" fmla="*/ 6211099 w 12422195"/>
              <a:gd name="connsiteY2" fmla="*/ 1151504 h 7391720"/>
              <a:gd name="connsiteX3" fmla="*/ 0 w 12422195"/>
              <a:gd name="connsiteY3" fmla="*/ 7391720 h 7391720"/>
              <a:gd name="connsiteX4" fmla="*/ 0 w 12422195"/>
              <a:gd name="connsiteY4" fmla="*/ 6240216 h 7391720"/>
              <a:gd name="connsiteX5" fmla="*/ 6211099 w 12422195"/>
              <a:gd name="connsiteY5" fmla="*/ 0 h 7391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22195" h="7391720">
                <a:moveTo>
                  <a:pt x="12422195" y="6240214"/>
                </a:moveTo>
                <a:lnTo>
                  <a:pt x="12422195" y="7391715"/>
                </a:lnTo>
                <a:lnTo>
                  <a:pt x="6211099" y="1151504"/>
                </a:lnTo>
                <a:lnTo>
                  <a:pt x="0" y="7391720"/>
                </a:lnTo>
                <a:lnTo>
                  <a:pt x="0" y="6240216"/>
                </a:lnTo>
                <a:lnTo>
                  <a:pt x="621109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67559" y="1657447"/>
            <a:ext cx="6624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6000" b="1" dirty="0">
                <a:solidFill>
                  <a:schemeClr val="bg2"/>
                </a:solidFill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6600" b="1" dirty="0">
              <a:solidFill>
                <a:schemeClr val="bg2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8311" y="4001348"/>
            <a:ext cx="6744192" cy="305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defTabSz="360000" rtl="1">
              <a:lnSpc>
                <a:spcPct val="250000"/>
              </a:lnSpc>
            </a:pP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000" dirty="0">
                <a:solidFill>
                  <a:schemeClr val="bg2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ru-RU" sz="2000" spc="-150" dirty="0">
              <a:solidFill>
                <a:schemeClr val="bg2"/>
              </a:solidFill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0" y="7963288"/>
            <a:ext cx="3028950" cy="840052"/>
            <a:chOff x="0" y="7963288"/>
            <a:chExt cx="3028950" cy="840052"/>
          </a:xfrm>
        </p:grpSpPr>
        <p:sp>
          <p:nvSpPr>
            <p:cNvPr id="23" name="Полилиния 22"/>
            <p:cNvSpPr/>
            <p:nvPr/>
          </p:nvSpPr>
          <p:spPr>
            <a:xfrm flipH="1">
              <a:off x="0" y="7963288"/>
              <a:ext cx="3028950" cy="840052"/>
            </a:xfrm>
            <a:custGeom>
              <a:avLst/>
              <a:gdLst>
                <a:gd name="connsiteX0" fmla="*/ 420026 w 3028950"/>
                <a:gd name="connsiteY0" fmla="*/ 0 h 840052"/>
                <a:gd name="connsiteX1" fmla="*/ 3028950 w 3028950"/>
                <a:gd name="connsiteY1" fmla="*/ 0 h 840052"/>
                <a:gd name="connsiteX2" fmla="*/ 3028950 w 3028950"/>
                <a:gd name="connsiteY2" fmla="*/ 840052 h 840052"/>
                <a:gd name="connsiteX3" fmla="*/ 420026 w 3028950"/>
                <a:gd name="connsiteY3" fmla="*/ 840052 h 840052"/>
                <a:gd name="connsiteX4" fmla="*/ 0 w 3028950"/>
                <a:gd name="connsiteY4" fmla="*/ 420026 h 840052"/>
                <a:gd name="connsiteX5" fmla="*/ 420026 w 3028950"/>
                <a:gd name="connsiteY5" fmla="*/ 0 h 84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28950" h="840052">
                  <a:moveTo>
                    <a:pt x="420026" y="0"/>
                  </a:moveTo>
                  <a:lnTo>
                    <a:pt x="3028950" y="0"/>
                  </a:lnTo>
                  <a:lnTo>
                    <a:pt x="3028950" y="840052"/>
                  </a:lnTo>
                  <a:lnTo>
                    <a:pt x="420026" y="840052"/>
                  </a:lnTo>
                  <a:cubicBezTo>
                    <a:pt x="188052" y="840052"/>
                    <a:pt x="0" y="652000"/>
                    <a:pt x="0" y="420026"/>
                  </a:cubicBezTo>
                  <a:cubicBezTo>
                    <a:pt x="0" y="188052"/>
                    <a:pt x="188052" y="0"/>
                    <a:pt x="4200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270000" sx="98000" sy="98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6857" y="8138600"/>
              <a:ext cx="25806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2400" b="1" spc="300" dirty="0">
                  <a:solidFill>
                    <a:schemeClr val="accent4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اطلاعات تکمیلی</a:t>
              </a:r>
              <a:endParaRPr lang="ru-RU" sz="2400" b="1" spc="300" dirty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240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8" grpId="0" animBg="1"/>
      <p:bldP spid="24" grpId="0" animBg="1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31B80B3-09FF-BB4B-8050-C683355F476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7AAAFC0-CF48-7C5F-7F93-CCFD66895C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TextBox 29"/>
          <p:cNvSpPr txBox="1"/>
          <p:nvPr/>
        </p:nvSpPr>
        <p:spPr>
          <a:xfrm>
            <a:off x="10608990" y="785236"/>
            <a:ext cx="64953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6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894575" y="3581507"/>
            <a:ext cx="5997599" cy="1789968"/>
            <a:chOff x="11502125" y="3301194"/>
            <a:chExt cx="5020137" cy="1789968"/>
          </a:xfrm>
        </p:grpSpPr>
        <p:sp>
          <p:nvSpPr>
            <p:cNvPr id="32" name="Freeform: Shape 5"/>
            <p:cNvSpPr/>
            <p:nvPr/>
          </p:nvSpPr>
          <p:spPr>
            <a:xfrm>
              <a:off x="11502125" y="3595795"/>
              <a:ext cx="274940" cy="262217"/>
            </a:xfrm>
            <a:custGeom>
              <a:avLst/>
              <a:gdLst/>
              <a:ahLst/>
              <a:cxnLst/>
              <a:rect l="l" t="t" r="r" b="b"/>
              <a:pathLst>
                <a:path w="212255" h="202432">
                  <a:moveTo>
                    <a:pt x="106128" y="0"/>
                  </a:moveTo>
                  <a:cubicBezTo>
                    <a:pt x="107600" y="66"/>
                    <a:pt x="108865" y="635"/>
                    <a:pt x="109922" y="1705"/>
                  </a:cubicBezTo>
                  <a:cubicBezTo>
                    <a:pt x="110980" y="2776"/>
                    <a:pt x="111799" y="3951"/>
                    <a:pt x="112378" y="5229"/>
                  </a:cubicBezTo>
                  <a:lnTo>
                    <a:pt x="141078" y="63267"/>
                  </a:lnTo>
                  <a:lnTo>
                    <a:pt x="205112" y="72579"/>
                  </a:lnTo>
                  <a:cubicBezTo>
                    <a:pt x="206749" y="72808"/>
                    <a:pt x="208322" y="73371"/>
                    <a:pt x="209832" y="74269"/>
                  </a:cubicBezTo>
                  <a:cubicBezTo>
                    <a:pt x="211341" y="75167"/>
                    <a:pt x="212149" y="76560"/>
                    <a:pt x="212255" y="78447"/>
                  </a:cubicBezTo>
                  <a:cubicBezTo>
                    <a:pt x="212221" y="79603"/>
                    <a:pt x="211875" y="80703"/>
                    <a:pt x="211219" y="81747"/>
                  </a:cubicBezTo>
                  <a:cubicBezTo>
                    <a:pt x="210562" y="82792"/>
                    <a:pt x="209802" y="83732"/>
                    <a:pt x="208939" y="84569"/>
                  </a:cubicBezTo>
                  <a:lnTo>
                    <a:pt x="162635" y="129725"/>
                  </a:lnTo>
                  <a:lnTo>
                    <a:pt x="173605" y="193503"/>
                  </a:lnTo>
                  <a:cubicBezTo>
                    <a:pt x="173666" y="193944"/>
                    <a:pt x="173704" y="194370"/>
                    <a:pt x="173717" y="194779"/>
                  </a:cubicBezTo>
                  <a:cubicBezTo>
                    <a:pt x="173730" y="195188"/>
                    <a:pt x="173736" y="195613"/>
                    <a:pt x="173733" y="196054"/>
                  </a:cubicBezTo>
                  <a:cubicBezTo>
                    <a:pt x="173746" y="197771"/>
                    <a:pt x="173337" y="199249"/>
                    <a:pt x="172505" y="200487"/>
                  </a:cubicBezTo>
                  <a:cubicBezTo>
                    <a:pt x="171673" y="201725"/>
                    <a:pt x="170339" y="202374"/>
                    <a:pt x="168503" y="202432"/>
                  </a:cubicBezTo>
                  <a:cubicBezTo>
                    <a:pt x="167605" y="202424"/>
                    <a:pt x="166723" y="202281"/>
                    <a:pt x="165856" y="202002"/>
                  </a:cubicBezTo>
                  <a:cubicBezTo>
                    <a:pt x="164990" y="201723"/>
                    <a:pt x="164171" y="201356"/>
                    <a:pt x="163401" y="200902"/>
                  </a:cubicBezTo>
                  <a:lnTo>
                    <a:pt x="106128" y="170798"/>
                  </a:lnTo>
                  <a:lnTo>
                    <a:pt x="48854" y="200902"/>
                  </a:lnTo>
                  <a:cubicBezTo>
                    <a:pt x="48028" y="201356"/>
                    <a:pt x="47193" y="201723"/>
                    <a:pt x="46351" y="202002"/>
                  </a:cubicBezTo>
                  <a:cubicBezTo>
                    <a:pt x="45509" y="202281"/>
                    <a:pt x="44642" y="202424"/>
                    <a:pt x="43752" y="202432"/>
                  </a:cubicBezTo>
                  <a:cubicBezTo>
                    <a:pt x="41910" y="202374"/>
                    <a:pt x="40555" y="201725"/>
                    <a:pt x="39686" y="200487"/>
                  </a:cubicBezTo>
                  <a:cubicBezTo>
                    <a:pt x="38817" y="199249"/>
                    <a:pt x="38387" y="197771"/>
                    <a:pt x="38395" y="196054"/>
                  </a:cubicBezTo>
                  <a:cubicBezTo>
                    <a:pt x="38397" y="195613"/>
                    <a:pt x="38424" y="195188"/>
                    <a:pt x="38474" y="194779"/>
                  </a:cubicBezTo>
                  <a:cubicBezTo>
                    <a:pt x="38525" y="194370"/>
                    <a:pt x="38583" y="193944"/>
                    <a:pt x="38650" y="193503"/>
                  </a:cubicBezTo>
                  <a:lnTo>
                    <a:pt x="49620" y="129725"/>
                  </a:lnTo>
                  <a:lnTo>
                    <a:pt x="3189" y="84569"/>
                  </a:lnTo>
                  <a:cubicBezTo>
                    <a:pt x="2386" y="83732"/>
                    <a:pt x="1664" y="82792"/>
                    <a:pt x="1020" y="81747"/>
                  </a:cubicBezTo>
                  <a:cubicBezTo>
                    <a:pt x="377" y="80703"/>
                    <a:pt x="37" y="79603"/>
                    <a:pt x="0" y="78447"/>
                  </a:cubicBezTo>
                  <a:cubicBezTo>
                    <a:pt x="98" y="76560"/>
                    <a:pt x="890" y="75167"/>
                    <a:pt x="2376" y="74269"/>
                  </a:cubicBezTo>
                  <a:cubicBezTo>
                    <a:pt x="3861" y="73371"/>
                    <a:pt x="5450" y="72808"/>
                    <a:pt x="7143" y="72579"/>
                  </a:cubicBezTo>
                  <a:lnTo>
                    <a:pt x="71177" y="63267"/>
                  </a:lnTo>
                  <a:lnTo>
                    <a:pt x="99877" y="5229"/>
                  </a:lnTo>
                  <a:cubicBezTo>
                    <a:pt x="100457" y="3951"/>
                    <a:pt x="101275" y="2776"/>
                    <a:pt x="102333" y="1705"/>
                  </a:cubicBezTo>
                  <a:cubicBezTo>
                    <a:pt x="103390" y="635"/>
                    <a:pt x="104655" y="66"/>
                    <a:pt x="1061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991015" y="3937000"/>
              <a:ext cx="4531247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4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4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991015" y="3301194"/>
              <a:ext cx="4531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8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8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0563955" y="6574796"/>
            <a:ext cx="5908112" cy="1789973"/>
            <a:chOff x="11991015" y="5389069"/>
            <a:chExt cx="4945234" cy="1789973"/>
          </a:xfrm>
        </p:grpSpPr>
        <p:sp>
          <p:nvSpPr>
            <p:cNvPr id="35" name="Freeform: Shape 5"/>
            <p:cNvSpPr/>
            <p:nvPr/>
          </p:nvSpPr>
          <p:spPr>
            <a:xfrm>
              <a:off x="16661309" y="5447172"/>
              <a:ext cx="274940" cy="262217"/>
            </a:xfrm>
            <a:custGeom>
              <a:avLst/>
              <a:gdLst/>
              <a:ahLst/>
              <a:cxnLst/>
              <a:rect l="l" t="t" r="r" b="b"/>
              <a:pathLst>
                <a:path w="212255" h="202432">
                  <a:moveTo>
                    <a:pt x="106128" y="0"/>
                  </a:moveTo>
                  <a:cubicBezTo>
                    <a:pt x="107600" y="66"/>
                    <a:pt x="108865" y="635"/>
                    <a:pt x="109922" y="1705"/>
                  </a:cubicBezTo>
                  <a:cubicBezTo>
                    <a:pt x="110980" y="2776"/>
                    <a:pt x="111799" y="3951"/>
                    <a:pt x="112378" y="5229"/>
                  </a:cubicBezTo>
                  <a:lnTo>
                    <a:pt x="141078" y="63267"/>
                  </a:lnTo>
                  <a:lnTo>
                    <a:pt x="205112" y="72579"/>
                  </a:lnTo>
                  <a:cubicBezTo>
                    <a:pt x="206749" y="72808"/>
                    <a:pt x="208322" y="73371"/>
                    <a:pt x="209832" y="74269"/>
                  </a:cubicBezTo>
                  <a:cubicBezTo>
                    <a:pt x="211341" y="75167"/>
                    <a:pt x="212149" y="76560"/>
                    <a:pt x="212255" y="78447"/>
                  </a:cubicBezTo>
                  <a:cubicBezTo>
                    <a:pt x="212221" y="79603"/>
                    <a:pt x="211875" y="80703"/>
                    <a:pt x="211219" y="81747"/>
                  </a:cubicBezTo>
                  <a:cubicBezTo>
                    <a:pt x="210562" y="82792"/>
                    <a:pt x="209802" y="83732"/>
                    <a:pt x="208939" y="84569"/>
                  </a:cubicBezTo>
                  <a:lnTo>
                    <a:pt x="162635" y="129725"/>
                  </a:lnTo>
                  <a:lnTo>
                    <a:pt x="173605" y="193503"/>
                  </a:lnTo>
                  <a:cubicBezTo>
                    <a:pt x="173666" y="193944"/>
                    <a:pt x="173704" y="194370"/>
                    <a:pt x="173717" y="194779"/>
                  </a:cubicBezTo>
                  <a:cubicBezTo>
                    <a:pt x="173730" y="195188"/>
                    <a:pt x="173736" y="195613"/>
                    <a:pt x="173733" y="196054"/>
                  </a:cubicBezTo>
                  <a:cubicBezTo>
                    <a:pt x="173746" y="197771"/>
                    <a:pt x="173337" y="199249"/>
                    <a:pt x="172505" y="200487"/>
                  </a:cubicBezTo>
                  <a:cubicBezTo>
                    <a:pt x="171673" y="201725"/>
                    <a:pt x="170339" y="202374"/>
                    <a:pt x="168503" y="202432"/>
                  </a:cubicBezTo>
                  <a:cubicBezTo>
                    <a:pt x="167605" y="202424"/>
                    <a:pt x="166723" y="202281"/>
                    <a:pt x="165856" y="202002"/>
                  </a:cubicBezTo>
                  <a:cubicBezTo>
                    <a:pt x="164990" y="201723"/>
                    <a:pt x="164171" y="201356"/>
                    <a:pt x="163401" y="200902"/>
                  </a:cubicBezTo>
                  <a:lnTo>
                    <a:pt x="106128" y="170798"/>
                  </a:lnTo>
                  <a:lnTo>
                    <a:pt x="48854" y="200902"/>
                  </a:lnTo>
                  <a:cubicBezTo>
                    <a:pt x="48028" y="201356"/>
                    <a:pt x="47193" y="201723"/>
                    <a:pt x="46351" y="202002"/>
                  </a:cubicBezTo>
                  <a:cubicBezTo>
                    <a:pt x="45509" y="202281"/>
                    <a:pt x="44642" y="202424"/>
                    <a:pt x="43752" y="202432"/>
                  </a:cubicBezTo>
                  <a:cubicBezTo>
                    <a:pt x="41910" y="202374"/>
                    <a:pt x="40555" y="201725"/>
                    <a:pt x="39686" y="200487"/>
                  </a:cubicBezTo>
                  <a:cubicBezTo>
                    <a:pt x="38817" y="199249"/>
                    <a:pt x="38387" y="197771"/>
                    <a:pt x="38395" y="196054"/>
                  </a:cubicBezTo>
                  <a:cubicBezTo>
                    <a:pt x="38397" y="195613"/>
                    <a:pt x="38424" y="195188"/>
                    <a:pt x="38474" y="194779"/>
                  </a:cubicBezTo>
                  <a:cubicBezTo>
                    <a:pt x="38525" y="194370"/>
                    <a:pt x="38583" y="193944"/>
                    <a:pt x="38650" y="193503"/>
                  </a:cubicBezTo>
                  <a:lnTo>
                    <a:pt x="49620" y="129725"/>
                  </a:lnTo>
                  <a:lnTo>
                    <a:pt x="3189" y="84569"/>
                  </a:lnTo>
                  <a:cubicBezTo>
                    <a:pt x="2386" y="83732"/>
                    <a:pt x="1664" y="82792"/>
                    <a:pt x="1020" y="81747"/>
                  </a:cubicBezTo>
                  <a:cubicBezTo>
                    <a:pt x="377" y="80703"/>
                    <a:pt x="37" y="79603"/>
                    <a:pt x="0" y="78447"/>
                  </a:cubicBezTo>
                  <a:cubicBezTo>
                    <a:pt x="98" y="76560"/>
                    <a:pt x="890" y="75167"/>
                    <a:pt x="2376" y="74269"/>
                  </a:cubicBezTo>
                  <a:cubicBezTo>
                    <a:pt x="3861" y="73371"/>
                    <a:pt x="5450" y="72808"/>
                    <a:pt x="7143" y="72579"/>
                  </a:cubicBezTo>
                  <a:lnTo>
                    <a:pt x="71177" y="63267"/>
                  </a:lnTo>
                  <a:lnTo>
                    <a:pt x="99877" y="5229"/>
                  </a:lnTo>
                  <a:cubicBezTo>
                    <a:pt x="100457" y="3951"/>
                    <a:pt x="101275" y="2776"/>
                    <a:pt x="102333" y="1705"/>
                  </a:cubicBezTo>
                  <a:cubicBezTo>
                    <a:pt x="103390" y="635"/>
                    <a:pt x="104655" y="66"/>
                    <a:pt x="1061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991015" y="6024880"/>
              <a:ext cx="4531246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4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4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91016" y="5389069"/>
              <a:ext cx="45312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8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8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63" name="Полилиния 62"/>
          <p:cNvSpPr/>
          <p:nvPr/>
        </p:nvSpPr>
        <p:spPr>
          <a:xfrm rot="20172565">
            <a:off x="15871923" y="-4147315"/>
            <a:ext cx="6397421" cy="5365872"/>
          </a:xfrm>
          <a:custGeom>
            <a:avLst/>
            <a:gdLst>
              <a:gd name="connsiteX0" fmla="*/ 4023048 w 8064340"/>
              <a:gd name="connsiteY0" fmla="*/ 0 h 6764009"/>
              <a:gd name="connsiteX1" fmla="*/ 8064340 w 8064340"/>
              <a:gd name="connsiteY1" fmla="*/ 6764009 h 6764009"/>
              <a:gd name="connsiteX2" fmla="*/ 0 w 8064340"/>
              <a:gd name="connsiteY2" fmla="*/ 6764009 h 6764009"/>
              <a:gd name="connsiteX3" fmla="*/ 0 w 8064340"/>
              <a:gd name="connsiteY3" fmla="*/ 6736662 h 676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4340" h="6764009">
                <a:moveTo>
                  <a:pt x="4023048" y="0"/>
                </a:moveTo>
                <a:lnTo>
                  <a:pt x="8064340" y="6764009"/>
                </a:lnTo>
                <a:lnTo>
                  <a:pt x="0" y="6764009"/>
                </a:lnTo>
                <a:lnTo>
                  <a:pt x="0" y="67366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Полилиния 63"/>
          <p:cNvSpPr/>
          <p:nvPr/>
        </p:nvSpPr>
        <p:spPr>
          <a:xfrm rot="15614135">
            <a:off x="14929814" y="6743035"/>
            <a:ext cx="6423699" cy="5387914"/>
          </a:xfrm>
          <a:custGeom>
            <a:avLst/>
            <a:gdLst>
              <a:gd name="connsiteX0" fmla="*/ 4023048 w 8064340"/>
              <a:gd name="connsiteY0" fmla="*/ 0 h 6764009"/>
              <a:gd name="connsiteX1" fmla="*/ 8064340 w 8064340"/>
              <a:gd name="connsiteY1" fmla="*/ 6764009 h 6764009"/>
              <a:gd name="connsiteX2" fmla="*/ 0 w 8064340"/>
              <a:gd name="connsiteY2" fmla="*/ 6764009 h 6764009"/>
              <a:gd name="connsiteX3" fmla="*/ 0 w 8064340"/>
              <a:gd name="connsiteY3" fmla="*/ 6736662 h 676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4340" h="6764009">
                <a:moveTo>
                  <a:pt x="4023048" y="0"/>
                </a:moveTo>
                <a:lnTo>
                  <a:pt x="8064340" y="6764009"/>
                </a:lnTo>
                <a:lnTo>
                  <a:pt x="0" y="6764009"/>
                </a:lnTo>
                <a:lnTo>
                  <a:pt x="0" y="67366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Полилиния 64"/>
          <p:cNvSpPr/>
          <p:nvPr/>
        </p:nvSpPr>
        <p:spPr>
          <a:xfrm rot="17167182">
            <a:off x="3708248" y="-4703154"/>
            <a:ext cx="7884903" cy="6613507"/>
          </a:xfrm>
          <a:custGeom>
            <a:avLst/>
            <a:gdLst>
              <a:gd name="connsiteX0" fmla="*/ 4023048 w 8064340"/>
              <a:gd name="connsiteY0" fmla="*/ 0 h 6764009"/>
              <a:gd name="connsiteX1" fmla="*/ 8064340 w 8064340"/>
              <a:gd name="connsiteY1" fmla="*/ 6764009 h 6764009"/>
              <a:gd name="connsiteX2" fmla="*/ 0 w 8064340"/>
              <a:gd name="connsiteY2" fmla="*/ 6764009 h 6764009"/>
              <a:gd name="connsiteX3" fmla="*/ 0 w 8064340"/>
              <a:gd name="connsiteY3" fmla="*/ 6736662 h 676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4340" h="6764009">
                <a:moveTo>
                  <a:pt x="4023048" y="0"/>
                </a:moveTo>
                <a:lnTo>
                  <a:pt x="8064340" y="6764009"/>
                </a:lnTo>
                <a:lnTo>
                  <a:pt x="0" y="6764009"/>
                </a:lnTo>
                <a:lnTo>
                  <a:pt x="0" y="67366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Полилиния 65"/>
          <p:cNvSpPr/>
          <p:nvPr/>
        </p:nvSpPr>
        <p:spPr>
          <a:xfrm rot="14762875">
            <a:off x="4213315" y="8112726"/>
            <a:ext cx="6261932" cy="5252231"/>
          </a:xfrm>
          <a:custGeom>
            <a:avLst/>
            <a:gdLst>
              <a:gd name="connsiteX0" fmla="*/ 4023048 w 8064340"/>
              <a:gd name="connsiteY0" fmla="*/ 0 h 6764009"/>
              <a:gd name="connsiteX1" fmla="*/ 8064340 w 8064340"/>
              <a:gd name="connsiteY1" fmla="*/ 6764009 h 6764009"/>
              <a:gd name="connsiteX2" fmla="*/ 0 w 8064340"/>
              <a:gd name="connsiteY2" fmla="*/ 6764009 h 6764009"/>
              <a:gd name="connsiteX3" fmla="*/ 0 w 8064340"/>
              <a:gd name="connsiteY3" fmla="*/ 6736662 h 676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4340" h="6764009">
                <a:moveTo>
                  <a:pt x="4023048" y="0"/>
                </a:moveTo>
                <a:lnTo>
                  <a:pt x="8064340" y="6764009"/>
                </a:lnTo>
                <a:lnTo>
                  <a:pt x="0" y="6764009"/>
                </a:lnTo>
                <a:lnTo>
                  <a:pt x="0" y="67366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5ED5CA1-B631-6BD1-6D39-1286CF73277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887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repeatCount="indefinite" accel="50000" decel="5000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02778E-6 1.5152E-6 L 0.03498 1.515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5E-6 3.89909E-6 L -0.03698 3.89909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5E-6 3.89909E-6 L -0.03698 3.89909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accel="50000" decel="5000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02778E-6 1.5152E-6 L 0.03498 1.5152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5A346C3-598C-19C5-42D4-1ABFB06D71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Полилиния 23"/>
          <p:cNvSpPr/>
          <p:nvPr/>
        </p:nvSpPr>
        <p:spPr>
          <a:xfrm>
            <a:off x="0" y="0"/>
            <a:ext cx="18288000" cy="10288588"/>
          </a:xfrm>
          <a:custGeom>
            <a:avLst/>
            <a:gdLst>
              <a:gd name="connsiteX0" fmla="*/ 0 w 18288000"/>
              <a:gd name="connsiteY0" fmla="*/ 0 h 10288588"/>
              <a:gd name="connsiteX1" fmla="*/ 12358661 w 18288000"/>
              <a:gd name="connsiteY1" fmla="*/ 0 h 10288588"/>
              <a:gd name="connsiteX2" fmla="*/ 14701052 w 18288000"/>
              <a:gd name="connsiteY2" fmla="*/ 8699643 h 10288588"/>
              <a:gd name="connsiteX3" fmla="*/ 14713697 w 18288000"/>
              <a:gd name="connsiteY3" fmla="*/ 8745489 h 10288588"/>
              <a:gd name="connsiteX4" fmla="*/ 14731083 w 18288000"/>
              <a:gd name="connsiteY4" fmla="*/ 8789754 h 10288588"/>
              <a:gd name="connsiteX5" fmla="*/ 14748470 w 18288000"/>
              <a:gd name="connsiteY5" fmla="*/ 8834019 h 10288588"/>
              <a:gd name="connsiteX6" fmla="*/ 14767436 w 18288000"/>
              <a:gd name="connsiteY6" fmla="*/ 8875122 h 10288588"/>
              <a:gd name="connsiteX7" fmla="*/ 14791144 w 18288000"/>
              <a:gd name="connsiteY7" fmla="*/ 8916225 h 10288588"/>
              <a:gd name="connsiteX8" fmla="*/ 14814853 w 18288000"/>
              <a:gd name="connsiteY8" fmla="*/ 8955747 h 10288588"/>
              <a:gd name="connsiteX9" fmla="*/ 14840142 w 18288000"/>
              <a:gd name="connsiteY9" fmla="*/ 8992108 h 10288588"/>
              <a:gd name="connsiteX10" fmla="*/ 14867012 w 18288000"/>
              <a:gd name="connsiteY10" fmla="*/ 9030049 h 10288588"/>
              <a:gd name="connsiteX11" fmla="*/ 14895462 w 18288000"/>
              <a:gd name="connsiteY11" fmla="*/ 9064829 h 10288588"/>
              <a:gd name="connsiteX12" fmla="*/ 14925492 w 18288000"/>
              <a:gd name="connsiteY12" fmla="*/ 9099608 h 10288588"/>
              <a:gd name="connsiteX13" fmla="*/ 14958684 w 18288000"/>
              <a:gd name="connsiteY13" fmla="*/ 9131226 h 10288588"/>
              <a:gd name="connsiteX14" fmla="*/ 14993456 w 18288000"/>
              <a:gd name="connsiteY14" fmla="*/ 9161263 h 10288588"/>
              <a:gd name="connsiteX15" fmla="*/ 15028229 w 18288000"/>
              <a:gd name="connsiteY15" fmla="*/ 9189719 h 10288588"/>
              <a:gd name="connsiteX16" fmla="*/ 15063001 w 18288000"/>
              <a:gd name="connsiteY16" fmla="*/ 9216594 h 10288588"/>
              <a:gd name="connsiteX17" fmla="*/ 15099354 w 18288000"/>
              <a:gd name="connsiteY17" fmla="*/ 9241888 h 10288588"/>
              <a:gd name="connsiteX18" fmla="*/ 15138868 w 18288000"/>
              <a:gd name="connsiteY18" fmla="*/ 9265602 h 10288588"/>
              <a:gd name="connsiteX19" fmla="*/ 15178382 w 18288000"/>
              <a:gd name="connsiteY19" fmla="*/ 9286153 h 10288588"/>
              <a:gd name="connsiteX20" fmla="*/ 15217896 w 18288000"/>
              <a:gd name="connsiteY20" fmla="*/ 9306705 h 10288588"/>
              <a:gd name="connsiteX21" fmla="*/ 15260571 w 18288000"/>
              <a:gd name="connsiteY21" fmla="*/ 9325676 h 10288588"/>
              <a:gd name="connsiteX22" fmla="*/ 15304827 w 18288000"/>
              <a:gd name="connsiteY22" fmla="*/ 9339904 h 10288588"/>
              <a:gd name="connsiteX23" fmla="*/ 15345922 w 18288000"/>
              <a:gd name="connsiteY23" fmla="*/ 9354132 h 10288588"/>
              <a:gd name="connsiteX24" fmla="*/ 15390177 w 18288000"/>
              <a:gd name="connsiteY24" fmla="*/ 9365198 h 10288588"/>
              <a:gd name="connsiteX25" fmla="*/ 15434433 w 18288000"/>
              <a:gd name="connsiteY25" fmla="*/ 9374683 h 10288588"/>
              <a:gd name="connsiteX26" fmla="*/ 15480269 w 18288000"/>
              <a:gd name="connsiteY26" fmla="*/ 9384169 h 10288588"/>
              <a:gd name="connsiteX27" fmla="*/ 15524525 w 18288000"/>
              <a:gd name="connsiteY27" fmla="*/ 9387330 h 10288588"/>
              <a:gd name="connsiteX28" fmla="*/ 15571942 w 18288000"/>
              <a:gd name="connsiteY28" fmla="*/ 9390492 h 10288588"/>
              <a:gd name="connsiteX29" fmla="*/ 15617778 w 18288000"/>
              <a:gd name="connsiteY29" fmla="*/ 9392073 h 10288588"/>
              <a:gd name="connsiteX30" fmla="*/ 15665195 w 18288000"/>
              <a:gd name="connsiteY30" fmla="*/ 9390492 h 10288588"/>
              <a:gd name="connsiteX31" fmla="*/ 15711031 w 18288000"/>
              <a:gd name="connsiteY31" fmla="*/ 9385749 h 10288588"/>
              <a:gd name="connsiteX32" fmla="*/ 15756868 w 18288000"/>
              <a:gd name="connsiteY32" fmla="*/ 9379426 h 10288588"/>
              <a:gd name="connsiteX33" fmla="*/ 15804284 w 18288000"/>
              <a:gd name="connsiteY33" fmla="*/ 9371521 h 10288588"/>
              <a:gd name="connsiteX34" fmla="*/ 15853282 w 18288000"/>
              <a:gd name="connsiteY34" fmla="*/ 9360455 h 10288588"/>
              <a:gd name="connsiteX35" fmla="*/ 15897537 w 18288000"/>
              <a:gd name="connsiteY35" fmla="*/ 9346227 h 10288588"/>
              <a:gd name="connsiteX36" fmla="*/ 15943374 w 18288000"/>
              <a:gd name="connsiteY36" fmla="*/ 9330418 h 10288588"/>
              <a:gd name="connsiteX37" fmla="*/ 15987629 w 18288000"/>
              <a:gd name="connsiteY37" fmla="*/ 9311448 h 10288588"/>
              <a:gd name="connsiteX38" fmla="*/ 16028724 w 18288000"/>
              <a:gd name="connsiteY38" fmla="*/ 9292477 h 10288588"/>
              <a:gd name="connsiteX39" fmla="*/ 16071399 w 18288000"/>
              <a:gd name="connsiteY39" fmla="*/ 9270344 h 10288588"/>
              <a:gd name="connsiteX40" fmla="*/ 16110913 w 18288000"/>
              <a:gd name="connsiteY40" fmla="*/ 9246631 h 10288588"/>
              <a:gd name="connsiteX41" fmla="*/ 16147266 w 18288000"/>
              <a:gd name="connsiteY41" fmla="*/ 9221337 h 10288588"/>
              <a:gd name="connsiteX42" fmla="*/ 16185200 w 18288000"/>
              <a:gd name="connsiteY42" fmla="*/ 9194462 h 10288588"/>
              <a:gd name="connsiteX43" fmla="*/ 16219972 w 18288000"/>
              <a:gd name="connsiteY43" fmla="*/ 9166006 h 10288588"/>
              <a:gd name="connsiteX44" fmla="*/ 16254744 w 18288000"/>
              <a:gd name="connsiteY44" fmla="*/ 9135969 h 10288588"/>
              <a:gd name="connsiteX45" fmla="*/ 16287936 w 18288000"/>
              <a:gd name="connsiteY45" fmla="*/ 9104351 h 10288588"/>
              <a:gd name="connsiteX46" fmla="*/ 16317967 w 18288000"/>
              <a:gd name="connsiteY46" fmla="*/ 9069571 h 10288588"/>
              <a:gd name="connsiteX47" fmla="*/ 16344836 w 18288000"/>
              <a:gd name="connsiteY47" fmla="*/ 9034792 h 10288588"/>
              <a:gd name="connsiteX48" fmla="*/ 16373286 w 18288000"/>
              <a:gd name="connsiteY48" fmla="*/ 9000012 h 10288588"/>
              <a:gd name="connsiteX49" fmla="*/ 16398575 w 18288000"/>
              <a:gd name="connsiteY49" fmla="*/ 8962071 h 10288588"/>
              <a:gd name="connsiteX50" fmla="*/ 16422284 w 18288000"/>
              <a:gd name="connsiteY50" fmla="*/ 8924129 h 10288588"/>
              <a:gd name="connsiteX51" fmla="*/ 16442831 w 18288000"/>
              <a:gd name="connsiteY51" fmla="*/ 8884607 h 10288588"/>
              <a:gd name="connsiteX52" fmla="*/ 16463378 w 18288000"/>
              <a:gd name="connsiteY52" fmla="*/ 8845085 h 10288588"/>
              <a:gd name="connsiteX53" fmla="*/ 16480764 w 18288000"/>
              <a:gd name="connsiteY53" fmla="*/ 8803982 h 10288588"/>
              <a:gd name="connsiteX54" fmla="*/ 16496570 w 18288000"/>
              <a:gd name="connsiteY54" fmla="*/ 8759717 h 10288588"/>
              <a:gd name="connsiteX55" fmla="*/ 16510795 w 18288000"/>
              <a:gd name="connsiteY55" fmla="*/ 8717033 h 10288588"/>
              <a:gd name="connsiteX56" fmla="*/ 16521859 w 18288000"/>
              <a:gd name="connsiteY56" fmla="*/ 8674349 h 10288588"/>
              <a:gd name="connsiteX57" fmla="*/ 16531342 w 18288000"/>
              <a:gd name="connsiteY57" fmla="*/ 8630084 h 10288588"/>
              <a:gd name="connsiteX58" fmla="*/ 16537665 w 18288000"/>
              <a:gd name="connsiteY58" fmla="*/ 8584238 h 10288588"/>
              <a:gd name="connsiteX59" fmla="*/ 16545568 w 18288000"/>
              <a:gd name="connsiteY59" fmla="*/ 8539973 h 10288588"/>
              <a:gd name="connsiteX60" fmla="*/ 16547148 w 18288000"/>
              <a:gd name="connsiteY60" fmla="*/ 8494127 h 10288588"/>
              <a:gd name="connsiteX61" fmla="*/ 16547148 w 18288000"/>
              <a:gd name="connsiteY61" fmla="*/ 8446700 h 10288588"/>
              <a:gd name="connsiteX62" fmla="*/ 16547148 w 18288000"/>
              <a:gd name="connsiteY62" fmla="*/ 8400854 h 10288588"/>
              <a:gd name="connsiteX63" fmla="*/ 16542406 w 18288000"/>
              <a:gd name="connsiteY63" fmla="*/ 8355009 h 10288588"/>
              <a:gd name="connsiteX64" fmla="*/ 16536084 w 18288000"/>
              <a:gd name="connsiteY64" fmla="*/ 8309163 h 10288588"/>
              <a:gd name="connsiteX65" fmla="*/ 16526601 w 18288000"/>
              <a:gd name="connsiteY65" fmla="*/ 8261736 h 10288588"/>
              <a:gd name="connsiteX66" fmla="*/ 16517117 w 18288000"/>
              <a:gd name="connsiteY66" fmla="*/ 8214310 h 10288588"/>
              <a:gd name="connsiteX67" fmla="*/ 14302751 w 18288000"/>
              <a:gd name="connsiteY67" fmla="*/ 0 h 10288588"/>
              <a:gd name="connsiteX68" fmla="*/ 14535916 w 18288000"/>
              <a:gd name="connsiteY68" fmla="*/ 0 h 10288588"/>
              <a:gd name="connsiteX69" fmla="*/ 15881482 w 18288000"/>
              <a:gd name="connsiteY69" fmla="*/ 4996647 h 10288588"/>
              <a:gd name="connsiteX70" fmla="*/ 15895712 w 18288000"/>
              <a:gd name="connsiteY70" fmla="*/ 5042488 h 10288588"/>
              <a:gd name="connsiteX71" fmla="*/ 15911524 w 18288000"/>
              <a:gd name="connsiteY71" fmla="*/ 5086748 h 10288588"/>
              <a:gd name="connsiteX72" fmla="*/ 15927335 w 18288000"/>
              <a:gd name="connsiteY72" fmla="*/ 5129428 h 10288588"/>
              <a:gd name="connsiteX73" fmla="*/ 15947890 w 18288000"/>
              <a:gd name="connsiteY73" fmla="*/ 5172107 h 10288588"/>
              <a:gd name="connsiteX74" fmla="*/ 15970026 w 18288000"/>
              <a:gd name="connsiteY74" fmla="*/ 5213206 h 10288588"/>
              <a:gd name="connsiteX75" fmla="*/ 15995325 w 18288000"/>
              <a:gd name="connsiteY75" fmla="*/ 5252724 h 10288588"/>
              <a:gd name="connsiteX76" fmla="*/ 16020623 w 18288000"/>
              <a:gd name="connsiteY76" fmla="*/ 5289080 h 10288588"/>
              <a:gd name="connsiteX77" fmla="*/ 16045922 w 18288000"/>
              <a:gd name="connsiteY77" fmla="*/ 5327018 h 10288588"/>
              <a:gd name="connsiteX78" fmla="*/ 16075964 w 18288000"/>
              <a:gd name="connsiteY78" fmla="*/ 5361793 h 10288588"/>
              <a:gd name="connsiteX79" fmla="*/ 16106006 w 18288000"/>
              <a:gd name="connsiteY79" fmla="*/ 5396569 h 10288588"/>
              <a:gd name="connsiteX80" fmla="*/ 16139210 w 18288000"/>
              <a:gd name="connsiteY80" fmla="*/ 5428184 h 10288588"/>
              <a:gd name="connsiteX81" fmla="*/ 16172414 w 18288000"/>
              <a:gd name="connsiteY81" fmla="*/ 5458217 h 10288588"/>
              <a:gd name="connsiteX82" fmla="*/ 16207200 w 18288000"/>
              <a:gd name="connsiteY82" fmla="*/ 5486670 h 10288588"/>
              <a:gd name="connsiteX83" fmla="*/ 16243567 w 18288000"/>
              <a:gd name="connsiteY83" fmla="*/ 5513542 h 10288588"/>
              <a:gd name="connsiteX84" fmla="*/ 16281514 w 18288000"/>
              <a:gd name="connsiteY84" fmla="*/ 5538834 h 10288588"/>
              <a:gd name="connsiteX85" fmla="*/ 16321043 w 18288000"/>
              <a:gd name="connsiteY85" fmla="*/ 5562545 h 10288588"/>
              <a:gd name="connsiteX86" fmla="*/ 16360572 w 18288000"/>
              <a:gd name="connsiteY86" fmla="*/ 5583094 h 10288588"/>
              <a:gd name="connsiteX87" fmla="*/ 16400101 w 18288000"/>
              <a:gd name="connsiteY87" fmla="*/ 5603643 h 10288588"/>
              <a:gd name="connsiteX88" fmla="*/ 16441211 w 18288000"/>
              <a:gd name="connsiteY88" fmla="*/ 5619450 h 10288588"/>
              <a:gd name="connsiteX89" fmla="*/ 16483903 w 18288000"/>
              <a:gd name="connsiteY89" fmla="*/ 5636838 h 10288588"/>
              <a:gd name="connsiteX90" fmla="*/ 16526594 w 18288000"/>
              <a:gd name="connsiteY90" fmla="*/ 5649484 h 10288588"/>
              <a:gd name="connsiteX91" fmla="*/ 16570866 w 18288000"/>
              <a:gd name="connsiteY91" fmla="*/ 5662130 h 10288588"/>
              <a:gd name="connsiteX92" fmla="*/ 16615139 w 18288000"/>
              <a:gd name="connsiteY92" fmla="*/ 5671614 h 10288588"/>
              <a:gd name="connsiteX93" fmla="*/ 16659411 w 18288000"/>
              <a:gd name="connsiteY93" fmla="*/ 5679518 h 10288588"/>
              <a:gd name="connsiteX94" fmla="*/ 16706846 w 18288000"/>
              <a:gd name="connsiteY94" fmla="*/ 5684260 h 10288588"/>
              <a:gd name="connsiteX95" fmla="*/ 16752700 w 18288000"/>
              <a:gd name="connsiteY95" fmla="*/ 5687421 h 10288588"/>
              <a:gd name="connsiteX96" fmla="*/ 16798552 w 18288000"/>
              <a:gd name="connsiteY96" fmla="*/ 5687421 h 10288588"/>
              <a:gd name="connsiteX97" fmla="*/ 16845988 w 18288000"/>
              <a:gd name="connsiteY97" fmla="*/ 5687421 h 10288588"/>
              <a:gd name="connsiteX98" fmla="*/ 16891842 w 18288000"/>
              <a:gd name="connsiteY98" fmla="*/ 5682679 h 10288588"/>
              <a:gd name="connsiteX99" fmla="*/ 16939276 w 18288000"/>
              <a:gd name="connsiteY99" fmla="*/ 5674776 h 10288588"/>
              <a:gd name="connsiteX100" fmla="*/ 16985130 w 18288000"/>
              <a:gd name="connsiteY100" fmla="*/ 5668453 h 10288588"/>
              <a:gd name="connsiteX101" fmla="*/ 17030984 w 18288000"/>
              <a:gd name="connsiteY101" fmla="*/ 5657388 h 10288588"/>
              <a:gd name="connsiteX102" fmla="*/ 17078418 w 18288000"/>
              <a:gd name="connsiteY102" fmla="*/ 5643161 h 10288588"/>
              <a:gd name="connsiteX103" fmla="*/ 17124272 w 18288000"/>
              <a:gd name="connsiteY103" fmla="*/ 5627354 h 10288588"/>
              <a:gd name="connsiteX104" fmla="*/ 17166964 w 18288000"/>
              <a:gd name="connsiteY104" fmla="*/ 5608385 h 10288588"/>
              <a:gd name="connsiteX105" fmla="*/ 17211236 w 18288000"/>
              <a:gd name="connsiteY105" fmla="*/ 5589417 h 10288588"/>
              <a:gd name="connsiteX106" fmla="*/ 17250764 w 18288000"/>
              <a:gd name="connsiteY106" fmla="*/ 5567287 h 10288588"/>
              <a:gd name="connsiteX107" fmla="*/ 17290294 w 18288000"/>
              <a:gd name="connsiteY107" fmla="*/ 5543576 h 10288588"/>
              <a:gd name="connsiteX108" fmla="*/ 17329822 w 18288000"/>
              <a:gd name="connsiteY108" fmla="*/ 5518284 h 10288588"/>
              <a:gd name="connsiteX109" fmla="*/ 17366188 w 18288000"/>
              <a:gd name="connsiteY109" fmla="*/ 5491412 h 10288588"/>
              <a:gd name="connsiteX110" fmla="*/ 17400974 w 18288000"/>
              <a:gd name="connsiteY110" fmla="*/ 5462959 h 10288588"/>
              <a:gd name="connsiteX111" fmla="*/ 17434178 w 18288000"/>
              <a:gd name="connsiteY111" fmla="*/ 5432926 h 10288588"/>
              <a:gd name="connsiteX112" fmla="*/ 17465802 w 18288000"/>
              <a:gd name="connsiteY112" fmla="*/ 5401311 h 10288588"/>
              <a:gd name="connsiteX113" fmla="*/ 17495844 w 18288000"/>
              <a:gd name="connsiteY113" fmla="*/ 5366536 h 10288588"/>
              <a:gd name="connsiteX114" fmla="*/ 17527468 w 18288000"/>
              <a:gd name="connsiteY114" fmla="*/ 5331760 h 10288588"/>
              <a:gd name="connsiteX115" fmla="*/ 17552766 w 18288000"/>
              <a:gd name="connsiteY115" fmla="*/ 5296984 h 10288588"/>
              <a:gd name="connsiteX116" fmla="*/ 17578064 w 18288000"/>
              <a:gd name="connsiteY116" fmla="*/ 5259047 h 10288588"/>
              <a:gd name="connsiteX117" fmla="*/ 17603362 w 18288000"/>
              <a:gd name="connsiteY117" fmla="*/ 5219529 h 10288588"/>
              <a:gd name="connsiteX118" fmla="*/ 17623918 w 18288000"/>
              <a:gd name="connsiteY118" fmla="*/ 5181591 h 10288588"/>
              <a:gd name="connsiteX119" fmla="*/ 17642892 w 18288000"/>
              <a:gd name="connsiteY119" fmla="*/ 5138912 h 10288588"/>
              <a:gd name="connsiteX120" fmla="*/ 17661866 w 18288000"/>
              <a:gd name="connsiteY120" fmla="*/ 5099394 h 10288588"/>
              <a:gd name="connsiteX121" fmla="*/ 17677676 w 18288000"/>
              <a:gd name="connsiteY121" fmla="*/ 5056715 h 10288588"/>
              <a:gd name="connsiteX122" fmla="*/ 17691908 w 18288000"/>
              <a:gd name="connsiteY122" fmla="*/ 5014035 h 10288588"/>
              <a:gd name="connsiteX123" fmla="*/ 17702976 w 18288000"/>
              <a:gd name="connsiteY123" fmla="*/ 4971356 h 10288588"/>
              <a:gd name="connsiteX124" fmla="*/ 17712462 w 18288000"/>
              <a:gd name="connsiteY124" fmla="*/ 4927096 h 10288588"/>
              <a:gd name="connsiteX125" fmla="*/ 17720368 w 18288000"/>
              <a:gd name="connsiteY125" fmla="*/ 4881255 h 10288588"/>
              <a:gd name="connsiteX126" fmla="*/ 17725112 w 18288000"/>
              <a:gd name="connsiteY126" fmla="*/ 4836995 h 10288588"/>
              <a:gd name="connsiteX127" fmla="*/ 17728274 w 18288000"/>
              <a:gd name="connsiteY127" fmla="*/ 4791154 h 10288588"/>
              <a:gd name="connsiteX128" fmla="*/ 17728274 w 18288000"/>
              <a:gd name="connsiteY128" fmla="*/ 4743732 h 10288588"/>
              <a:gd name="connsiteX129" fmla="*/ 17726692 w 18288000"/>
              <a:gd name="connsiteY129" fmla="*/ 4697892 h 10288588"/>
              <a:gd name="connsiteX130" fmla="*/ 17725112 w 18288000"/>
              <a:gd name="connsiteY130" fmla="*/ 4652051 h 10288588"/>
              <a:gd name="connsiteX131" fmla="*/ 17717206 w 18288000"/>
              <a:gd name="connsiteY131" fmla="*/ 4606210 h 10288588"/>
              <a:gd name="connsiteX132" fmla="*/ 17707720 w 18288000"/>
              <a:gd name="connsiteY132" fmla="*/ 4557208 h 10288588"/>
              <a:gd name="connsiteX133" fmla="*/ 17696650 w 18288000"/>
              <a:gd name="connsiteY133" fmla="*/ 4511367 h 10288588"/>
              <a:gd name="connsiteX134" fmla="*/ 16480740 w 18288000"/>
              <a:gd name="connsiteY134" fmla="*/ 0 h 10288588"/>
              <a:gd name="connsiteX135" fmla="*/ 18288000 w 18288000"/>
              <a:gd name="connsiteY135" fmla="*/ 0 h 10288588"/>
              <a:gd name="connsiteX136" fmla="*/ 18288000 w 18288000"/>
              <a:gd name="connsiteY136" fmla="*/ 10288588 h 10288588"/>
              <a:gd name="connsiteX137" fmla="*/ 14896420 w 18288000"/>
              <a:gd name="connsiteY137" fmla="*/ 10288588 h 10288588"/>
              <a:gd name="connsiteX138" fmla="*/ 12381469 w 18288000"/>
              <a:gd name="connsiteY138" fmla="*/ 955017 h 10288588"/>
              <a:gd name="connsiteX139" fmla="*/ 12367233 w 18288000"/>
              <a:gd name="connsiteY139" fmla="*/ 907583 h 10288588"/>
              <a:gd name="connsiteX140" fmla="*/ 12349834 w 18288000"/>
              <a:gd name="connsiteY140" fmla="*/ 864892 h 10288588"/>
              <a:gd name="connsiteX141" fmla="*/ 12334017 w 18288000"/>
              <a:gd name="connsiteY141" fmla="*/ 820619 h 10288588"/>
              <a:gd name="connsiteX142" fmla="*/ 12313454 w 18288000"/>
              <a:gd name="connsiteY142" fmla="*/ 779509 h 10288588"/>
              <a:gd name="connsiteX143" fmla="*/ 12292892 w 18288000"/>
              <a:gd name="connsiteY143" fmla="*/ 736818 h 10288588"/>
              <a:gd name="connsiteX144" fmla="*/ 12266002 w 18288000"/>
              <a:gd name="connsiteY144" fmla="*/ 697289 h 10288588"/>
              <a:gd name="connsiteX145" fmla="*/ 12240695 w 18288000"/>
              <a:gd name="connsiteY145" fmla="*/ 659341 h 10288588"/>
              <a:gd name="connsiteX146" fmla="*/ 12213805 w 18288000"/>
              <a:gd name="connsiteY146" fmla="*/ 624556 h 10288588"/>
              <a:gd name="connsiteX147" fmla="*/ 12185334 w 18288000"/>
              <a:gd name="connsiteY147" fmla="*/ 586608 h 10288588"/>
              <a:gd name="connsiteX148" fmla="*/ 12155281 w 18288000"/>
              <a:gd name="connsiteY148" fmla="*/ 554985 h 10288588"/>
              <a:gd name="connsiteX149" fmla="*/ 12122065 w 18288000"/>
              <a:gd name="connsiteY149" fmla="*/ 521780 h 10288588"/>
              <a:gd name="connsiteX150" fmla="*/ 12090430 w 18288000"/>
              <a:gd name="connsiteY150" fmla="*/ 491738 h 10288588"/>
              <a:gd name="connsiteX151" fmla="*/ 12055632 w 18288000"/>
              <a:gd name="connsiteY151" fmla="*/ 461696 h 10288588"/>
              <a:gd name="connsiteX152" fmla="*/ 12017671 w 18288000"/>
              <a:gd name="connsiteY152" fmla="*/ 436398 h 10288588"/>
              <a:gd name="connsiteX153" fmla="*/ 11981291 w 18288000"/>
              <a:gd name="connsiteY153" fmla="*/ 411099 h 10288588"/>
              <a:gd name="connsiteX154" fmla="*/ 11941748 w 18288000"/>
              <a:gd name="connsiteY154" fmla="*/ 387382 h 10288588"/>
              <a:gd name="connsiteX155" fmla="*/ 11902204 w 18288000"/>
              <a:gd name="connsiteY155" fmla="*/ 365246 h 10288588"/>
              <a:gd name="connsiteX156" fmla="*/ 11862661 w 18288000"/>
              <a:gd name="connsiteY156" fmla="*/ 346272 h 10288588"/>
              <a:gd name="connsiteX157" fmla="*/ 11819954 w 18288000"/>
              <a:gd name="connsiteY157" fmla="*/ 327298 h 10288588"/>
              <a:gd name="connsiteX158" fmla="*/ 11778830 w 18288000"/>
              <a:gd name="connsiteY158" fmla="*/ 314649 h 10288588"/>
              <a:gd name="connsiteX159" fmla="*/ 11734541 w 18288000"/>
              <a:gd name="connsiteY159" fmla="*/ 300418 h 10288588"/>
              <a:gd name="connsiteX160" fmla="*/ 11690253 w 18288000"/>
              <a:gd name="connsiteY160" fmla="*/ 289350 h 10288588"/>
              <a:gd name="connsiteX161" fmla="*/ 11645964 w 18288000"/>
              <a:gd name="connsiteY161" fmla="*/ 276701 h 10288588"/>
              <a:gd name="connsiteX162" fmla="*/ 11601676 w 18288000"/>
              <a:gd name="connsiteY162" fmla="*/ 270376 h 10288588"/>
              <a:gd name="connsiteX163" fmla="*/ 11555806 w 18288000"/>
              <a:gd name="connsiteY163" fmla="*/ 265633 h 10288588"/>
              <a:gd name="connsiteX164" fmla="*/ 11508354 w 18288000"/>
              <a:gd name="connsiteY164" fmla="*/ 264052 h 10288588"/>
              <a:gd name="connsiteX165" fmla="*/ 11462483 w 18288000"/>
              <a:gd name="connsiteY165" fmla="*/ 260889 h 10288588"/>
              <a:gd name="connsiteX166" fmla="*/ 11415032 w 18288000"/>
              <a:gd name="connsiteY166" fmla="*/ 264052 h 10288588"/>
              <a:gd name="connsiteX167" fmla="*/ 11369161 w 18288000"/>
              <a:gd name="connsiteY167" fmla="*/ 267214 h 10288588"/>
              <a:gd name="connsiteX168" fmla="*/ 11323291 w 18288000"/>
              <a:gd name="connsiteY168" fmla="*/ 271958 h 10288588"/>
              <a:gd name="connsiteX169" fmla="*/ 11275839 w 18288000"/>
              <a:gd name="connsiteY169" fmla="*/ 281444 h 10288588"/>
              <a:gd name="connsiteX170" fmla="*/ 11229969 w 18288000"/>
              <a:gd name="connsiteY170" fmla="*/ 294094 h 10288588"/>
              <a:gd name="connsiteX171" fmla="*/ 11182517 w 18288000"/>
              <a:gd name="connsiteY171" fmla="*/ 306743 h 10288588"/>
              <a:gd name="connsiteX172" fmla="*/ 11136647 w 18288000"/>
              <a:gd name="connsiteY172" fmla="*/ 324136 h 10288588"/>
              <a:gd name="connsiteX173" fmla="*/ 11092359 w 18288000"/>
              <a:gd name="connsiteY173" fmla="*/ 339947 h 10288588"/>
              <a:gd name="connsiteX174" fmla="*/ 11051234 w 18288000"/>
              <a:gd name="connsiteY174" fmla="*/ 360502 h 10288588"/>
              <a:gd name="connsiteX175" fmla="*/ 11008527 w 18288000"/>
              <a:gd name="connsiteY175" fmla="*/ 381057 h 10288588"/>
              <a:gd name="connsiteX176" fmla="*/ 10968984 w 18288000"/>
              <a:gd name="connsiteY176" fmla="*/ 406356 h 10288588"/>
              <a:gd name="connsiteX177" fmla="*/ 10932604 w 18288000"/>
              <a:gd name="connsiteY177" fmla="*/ 431654 h 10288588"/>
              <a:gd name="connsiteX178" fmla="*/ 10894642 w 18288000"/>
              <a:gd name="connsiteY178" fmla="*/ 456953 h 10288588"/>
              <a:gd name="connsiteX179" fmla="*/ 10859844 w 18288000"/>
              <a:gd name="connsiteY179" fmla="*/ 486995 h 10288588"/>
              <a:gd name="connsiteX180" fmla="*/ 10825046 w 18288000"/>
              <a:gd name="connsiteY180" fmla="*/ 517037 h 10288588"/>
              <a:gd name="connsiteX181" fmla="*/ 10794993 w 18288000"/>
              <a:gd name="connsiteY181" fmla="*/ 550241 h 10288588"/>
              <a:gd name="connsiteX182" fmla="*/ 10761777 w 18288000"/>
              <a:gd name="connsiteY182" fmla="*/ 581864 h 10288588"/>
              <a:gd name="connsiteX183" fmla="*/ 10734887 w 18288000"/>
              <a:gd name="connsiteY183" fmla="*/ 616650 h 10288588"/>
              <a:gd name="connsiteX184" fmla="*/ 10706416 w 18288000"/>
              <a:gd name="connsiteY184" fmla="*/ 654598 h 10288588"/>
              <a:gd name="connsiteX185" fmla="*/ 10681109 w 18288000"/>
              <a:gd name="connsiteY185" fmla="*/ 690964 h 10288588"/>
              <a:gd name="connsiteX186" fmla="*/ 10657383 w 18288000"/>
              <a:gd name="connsiteY186" fmla="*/ 730493 h 10288588"/>
              <a:gd name="connsiteX187" fmla="*/ 10636820 w 18288000"/>
              <a:gd name="connsiteY187" fmla="*/ 770022 h 10288588"/>
              <a:gd name="connsiteX188" fmla="*/ 10617839 w 18288000"/>
              <a:gd name="connsiteY188" fmla="*/ 809551 h 10288588"/>
              <a:gd name="connsiteX189" fmla="*/ 10598859 w 18288000"/>
              <a:gd name="connsiteY189" fmla="*/ 850661 h 10288588"/>
              <a:gd name="connsiteX190" fmla="*/ 10583041 w 18288000"/>
              <a:gd name="connsiteY190" fmla="*/ 891771 h 10288588"/>
              <a:gd name="connsiteX191" fmla="*/ 10568806 w 18288000"/>
              <a:gd name="connsiteY191" fmla="*/ 936044 h 10288588"/>
              <a:gd name="connsiteX192" fmla="*/ 10557734 w 18288000"/>
              <a:gd name="connsiteY192" fmla="*/ 980316 h 10288588"/>
              <a:gd name="connsiteX193" fmla="*/ 10548243 w 18288000"/>
              <a:gd name="connsiteY193" fmla="*/ 1024588 h 10288588"/>
              <a:gd name="connsiteX194" fmla="*/ 10541916 w 18288000"/>
              <a:gd name="connsiteY194" fmla="*/ 1067280 h 10288588"/>
              <a:gd name="connsiteX195" fmla="*/ 10534008 w 18288000"/>
              <a:gd name="connsiteY195" fmla="*/ 1114714 h 10288588"/>
              <a:gd name="connsiteX196" fmla="*/ 10532426 w 18288000"/>
              <a:gd name="connsiteY196" fmla="*/ 1160568 h 10288588"/>
              <a:gd name="connsiteX197" fmla="*/ 10532426 w 18288000"/>
              <a:gd name="connsiteY197" fmla="*/ 1206421 h 10288588"/>
              <a:gd name="connsiteX198" fmla="*/ 10532426 w 18288000"/>
              <a:gd name="connsiteY198" fmla="*/ 1252275 h 10288588"/>
              <a:gd name="connsiteX199" fmla="*/ 10537171 w 18288000"/>
              <a:gd name="connsiteY199" fmla="*/ 1298128 h 10288588"/>
              <a:gd name="connsiteX200" fmla="*/ 10543498 w 18288000"/>
              <a:gd name="connsiteY200" fmla="*/ 1345563 h 10288588"/>
              <a:gd name="connsiteX201" fmla="*/ 10552988 w 18288000"/>
              <a:gd name="connsiteY201" fmla="*/ 1391417 h 10288588"/>
              <a:gd name="connsiteX202" fmla="*/ 10564061 w 18288000"/>
              <a:gd name="connsiteY202" fmla="*/ 1437270 h 10288588"/>
              <a:gd name="connsiteX203" fmla="*/ 12947728 w 18288000"/>
              <a:gd name="connsiteY203" fmla="*/ 10288588 h 10288588"/>
              <a:gd name="connsiteX204" fmla="*/ 12714423 w 18288000"/>
              <a:gd name="connsiteY204" fmla="*/ 10288588 h 10288588"/>
              <a:gd name="connsiteX205" fmla="*/ 11037567 w 18288000"/>
              <a:gd name="connsiteY205" fmla="*/ 4062152 h 10288588"/>
              <a:gd name="connsiteX206" fmla="*/ 11024923 w 18288000"/>
              <a:gd name="connsiteY206" fmla="*/ 4016288 h 10288588"/>
              <a:gd name="connsiteX207" fmla="*/ 11009119 w 18288000"/>
              <a:gd name="connsiteY207" fmla="*/ 3972005 h 10288588"/>
              <a:gd name="connsiteX208" fmla="*/ 10990153 w 18288000"/>
              <a:gd name="connsiteY208" fmla="*/ 3927723 h 10288588"/>
              <a:gd name="connsiteX209" fmla="*/ 10969608 w 18288000"/>
              <a:gd name="connsiteY209" fmla="*/ 3886603 h 10288588"/>
              <a:gd name="connsiteX210" fmla="*/ 10949062 w 18288000"/>
              <a:gd name="connsiteY210" fmla="*/ 3845484 h 10288588"/>
              <a:gd name="connsiteX211" fmla="*/ 10925355 w 18288000"/>
              <a:gd name="connsiteY211" fmla="*/ 3805946 h 10288588"/>
              <a:gd name="connsiteX212" fmla="*/ 10900068 w 18288000"/>
              <a:gd name="connsiteY212" fmla="*/ 3766408 h 10288588"/>
              <a:gd name="connsiteX213" fmla="*/ 10871620 w 18288000"/>
              <a:gd name="connsiteY213" fmla="*/ 3731615 h 10288588"/>
              <a:gd name="connsiteX214" fmla="*/ 10841591 w 18288000"/>
              <a:gd name="connsiteY214" fmla="*/ 3695239 h 10288588"/>
              <a:gd name="connsiteX215" fmla="*/ 10811562 w 18288000"/>
              <a:gd name="connsiteY215" fmla="*/ 3662028 h 10288588"/>
              <a:gd name="connsiteX216" fmla="*/ 10779954 w 18288000"/>
              <a:gd name="connsiteY216" fmla="*/ 3630397 h 10288588"/>
              <a:gd name="connsiteX217" fmla="*/ 10746764 w 18288000"/>
              <a:gd name="connsiteY217" fmla="*/ 3600349 h 10288588"/>
              <a:gd name="connsiteX218" fmla="*/ 10711994 w 18288000"/>
              <a:gd name="connsiteY218" fmla="*/ 3571881 h 10288588"/>
              <a:gd name="connsiteX219" fmla="*/ 10675644 w 18288000"/>
              <a:gd name="connsiteY219" fmla="*/ 3544995 h 10288588"/>
              <a:gd name="connsiteX220" fmla="*/ 10637713 w 18288000"/>
              <a:gd name="connsiteY220" fmla="*/ 3518109 h 10288588"/>
              <a:gd name="connsiteX221" fmla="*/ 10599782 w 18288000"/>
              <a:gd name="connsiteY221" fmla="*/ 3495968 h 10288588"/>
              <a:gd name="connsiteX222" fmla="*/ 10560271 w 18288000"/>
              <a:gd name="connsiteY222" fmla="*/ 3475409 h 10288588"/>
              <a:gd name="connsiteX223" fmla="*/ 10519180 w 18288000"/>
              <a:gd name="connsiteY223" fmla="*/ 3454849 h 10288588"/>
              <a:gd name="connsiteX224" fmla="*/ 10478088 w 18288000"/>
              <a:gd name="connsiteY224" fmla="*/ 3435870 h 10288588"/>
              <a:gd name="connsiteX225" fmla="*/ 10435416 w 18288000"/>
              <a:gd name="connsiteY225" fmla="*/ 3421637 h 10288588"/>
              <a:gd name="connsiteX226" fmla="*/ 10391163 w 18288000"/>
              <a:gd name="connsiteY226" fmla="*/ 3407404 h 10288588"/>
              <a:gd name="connsiteX227" fmla="*/ 10346911 w 18288000"/>
              <a:gd name="connsiteY227" fmla="*/ 3396333 h 10288588"/>
              <a:gd name="connsiteX228" fmla="*/ 10302658 w 18288000"/>
              <a:gd name="connsiteY228" fmla="*/ 3385262 h 10288588"/>
              <a:gd name="connsiteX229" fmla="*/ 10258406 w 18288000"/>
              <a:gd name="connsiteY229" fmla="*/ 3377355 h 10288588"/>
              <a:gd name="connsiteX230" fmla="*/ 10212572 w 18288000"/>
              <a:gd name="connsiteY230" fmla="*/ 3372610 h 10288588"/>
              <a:gd name="connsiteX231" fmla="*/ 10168320 w 18288000"/>
              <a:gd name="connsiteY231" fmla="*/ 3371028 h 10288588"/>
              <a:gd name="connsiteX232" fmla="*/ 10122487 w 18288000"/>
              <a:gd name="connsiteY232" fmla="*/ 3367865 h 10288588"/>
              <a:gd name="connsiteX233" fmla="*/ 10075073 w 18288000"/>
              <a:gd name="connsiteY233" fmla="*/ 3371028 h 10288588"/>
              <a:gd name="connsiteX234" fmla="*/ 10026079 w 18288000"/>
              <a:gd name="connsiteY234" fmla="*/ 3375773 h 10288588"/>
              <a:gd name="connsiteX235" fmla="*/ 9980246 w 18288000"/>
              <a:gd name="connsiteY235" fmla="*/ 3380518 h 10288588"/>
              <a:gd name="connsiteX236" fmla="*/ 9934413 w 18288000"/>
              <a:gd name="connsiteY236" fmla="*/ 3390006 h 10288588"/>
              <a:gd name="connsiteX237" fmla="*/ 9887000 w 18288000"/>
              <a:gd name="connsiteY237" fmla="*/ 3401077 h 10288588"/>
              <a:gd name="connsiteX238" fmla="*/ 9841167 w 18288000"/>
              <a:gd name="connsiteY238" fmla="*/ 3415310 h 10288588"/>
              <a:gd name="connsiteX239" fmla="*/ 9796914 w 18288000"/>
              <a:gd name="connsiteY239" fmla="*/ 3431126 h 10288588"/>
              <a:gd name="connsiteX240" fmla="*/ 9752662 w 18288000"/>
              <a:gd name="connsiteY240" fmla="*/ 3446941 h 10288588"/>
              <a:gd name="connsiteX241" fmla="*/ 9709990 w 18288000"/>
              <a:gd name="connsiteY241" fmla="*/ 3467501 h 10288588"/>
              <a:gd name="connsiteX242" fmla="*/ 9668898 w 18288000"/>
              <a:gd name="connsiteY242" fmla="*/ 3488061 h 10288588"/>
              <a:gd name="connsiteX243" fmla="*/ 9629387 w 18288000"/>
              <a:gd name="connsiteY243" fmla="*/ 3514947 h 10288588"/>
              <a:gd name="connsiteX244" fmla="*/ 9589876 w 18288000"/>
              <a:gd name="connsiteY244" fmla="*/ 3540251 h 10288588"/>
              <a:gd name="connsiteX245" fmla="*/ 9555106 w 18288000"/>
              <a:gd name="connsiteY245" fmla="*/ 3567136 h 10288588"/>
              <a:gd name="connsiteX246" fmla="*/ 9517175 w 18288000"/>
              <a:gd name="connsiteY246" fmla="*/ 3595604 h 10288588"/>
              <a:gd name="connsiteX247" fmla="*/ 9485566 w 18288000"/>
              <a:gd name="connsiteY247" fmla="*/ 3625653 h 10288588"/>
              <a:gd name="connsiteX248" fmla="*/ 9452376 w 18288000"/>
              <a:gd name="connsiteY248" fmla="*/ 3657284 h 10288588"/>
              <a:gd name="connsiteX249" fmla="*/ 9422348 w 18288000"/>
              <a:gd name="connsiteY249" fmla="*/ 3690495 h 10288588"/>
              <a:gd name="connsiteX250" fmla="*/ 9392319 w 18288000"/>
              <a:gd name="connsiteY250" fmla="*/ 3725289 h 10288588"/>
              <a:gd name="connsiteX251" fmla="*/ 9367032 w 18288000"/>
              <a:gd name="connsiteY251" fmla="*/ 3761663 h 10288588"/>
              <a:gd name="connsiteX252" fmla="*/ 9341745 w 18288000"/>
              <a:gd name="connsiteY252" fmla="*/ 3798038 h 10288588"/>
              <a:gd name="connsiteX253" fmla="*/ 9318038 w 18288000"/>
              <a:gd name="connsiteY253" fmla="*/ 3837576 h 10288588"/>
              <a:gd name="connsiteX254" fmla="*/ 9294332 w 18288000"/>
              <a:gd name="connsiteY254" fmla="*/ 3877114 h 10288588"/>
              <a:gd name="connsiteX255" fmla="*/ 9276947 w 18288000"/>
              <a:gd name="connsiteY255" fmla="*/ 3916652 h 10288588"/>
              <a:gd name="connsiteX256" fmla="*/ 9257981 w 18288000"/>
              <a:gd name="connsiteY256" fmla="*/ 3957771 h 10288588"/>
              <a:gd name="connsiteX257" fmla="*/ 9242177 w 18288000"/>
              <a:gd name="connsiteY257" fmla="*/ 4000473 h 10288588"/>
              <a:gd name="connsiteX258" fmla="*/ 9227953 w 18288000"/>
              <a:gd name="connsiteY258" fmla="*/ 4043173 h 10288588"/>
              <a:gd name="connsiteX259" fmla="*/ 9215309 w 18288000"/>
              <a:gd name="connsiteY259" fmla="*/ 4087456 h 10288588"/>
              <a:gd name="connsiteX260" fmla="*/ 9205826 w 18288000"/>
              <a:gd name="connsiteY260" fmla="*/ 4131739 h 10288588"/>
              <a:gd name="connsiteX261" fmla="*/ 9199505 w 18288000"/>
              <a:gd name="connsiteY261" fmla="*/ 4176021 h 10288588"/>
              <a:gd name="connsiteX262" fmla="*/ 9194763 w 18288000"/>
              <a:gd name="connsiteY262" fmla="*/ 4221885 h 10288588"/>
              <a:gd name="connsiteX263" fmla="*/ 9190022 w 18288000"/>
              <a:gd name="connsiteY263" fmla="*/ 4267749 h 10288588"/>
              <a:gd name="connsiteX264" fmla="*/ 9190022 w 18288000"/>
              <a:gd name="connsiteY264" fmla="*/ 4313613 h 10288588"/>
              <a:gd name="connsiteX265" fmla="*/ 9193183 w 18288000"/>
              <a:gd name="connsiteY265" fmla="*/ 4361058 h 10288588"/>
              <a:gd name="connsiteX266" fmla="*/ 9197924 w 18288000"/>
              <a:gd name="connsiteY266" fmla="*/ 4406922 h 10288588"/>
              <a:gd name="connsiteX267" fmla="*/ 9202666 w 18288000"/>
              <a:gd name="connsiteY267" fmla="*/ 4452786 h 10288588"/>
              <a:gd name="connsiteX268" fmla="*/ 9210568 w 18288000"/>
              <a:gd name="connsiteY268" fmla="*/ 4498650 h 10288588"/>
              <a:gd name="connsiteX269" fmla="*/ 9223211 w 18288000"/>
              <a:gd name="connsiteY269" fmla="*/ 4546096 h 10288588"/>
              <a:gd name="connsiteX270" fmla="*/ 10767310 w 18288000"/>
              <a:gd name="connsiteY270" fmla="*/ 10288588 h 10288588"/>
              <a:gd name="connsiteX271" fmla="*/ 10532426 w 18288000"/>
              <a:gd name="connsiteY271" fmla="*/ 10288588 h 10288588"/>
              <a:gd name="connsiteX272" fmla="*/ 9352882 w 18288000"/>
              <a:gd name="connsiteY272" fmla="*/ 5902676 h 10288588"/>
              <a:gd name="connsiteX273" fmla="*/ 9338652 w 18288000"/>
              <a:gd name="connsiteY273" fmla="*/ 5856808 h 10288588"/>
              <a:gd name="connsiteX274" fmla="*/ 9321259 w 18288000"/>
              <a:gd name="connsiteY274" fmla="*/ 5812522 h 10288588"/>
              <a:gd name="connsiteX275" fmla="*/ 9303866 w 18288000"/>
              <a:gd name="connsiteY275" fmla="*/ 5768236 h 10288588"/>
              <a:gd name="connsiteX276" fmla="*/ 9284892 w 18288000"/>
              <a:gd name="connsiteY276" fmla="*/ 5723950 h 10288588"/>
              <a:gd name="connsiteX277" fmla="*/ 9261175 w 18288000"/>
              <a:gd name="connsiteY277" fmla="*/ 5684409 h 10288588"/>
              <a:gd name="connsiteX278" fmla="*/ 9239039 w 18288000"/>
              <a:gd name="connsiteY278" fmla="*/ 5644867 h 10288588"/>
              <a:gd name="connsiteX279" fmla="*/ 9212159 w 18288000"/>
              <a:gd name="connsiteY279" fmla="*/ 5606908 h 10288588"/>
              <a:gd name="connsiteX280" fmla="*/ 9185279 w 18288000"/>
              <a:gd name="connsiteY280" fmla="*/ 5568948 h 10288588"/>
              <a:gd name="connsiteX281" fmla="*/ 9156818 w 18288000"/>
              <a:gd name="connsiteY281" fmla="*/ 5534152 h 10288588"/>
              <a:gd name="connsiteX282" fmla="*/ 9125195 w 18288000"/>
              <a:gd name="connsiteY282" fmla="*/ 5502519 h 10288588"/>
              <a:gd name="connsiteX283" fmla="*/ 9093572 w 18288000"/>
              <a:gd name="connsiteY283" fmla="*/ 5469304 h 10288588"/>
              <a:gd name="connsiteX284" fmla="*/ 9058787 w 18288000"/>
              <a:gd name="connsiteY284" fmla="*/ 5439253 h 10288588"/>
              <a:gd name="connsiteX285" fmla="*/ 9024001 w 18288000"/>
              <a:gd name="connsiteY285" fmla="*/ 5409202 h 10288588"/>
              <a:gd name="connsiteX286" fmla="*/ 8989216 w 18288000"/>
              <a:gd name="connsiteY286" fmla="*/ 5383895 h 10288588"/>
              <a:gd name="connsiteX287" fmla="*/ 8952849 w 18288000"/>
              <a:gd name="connsiteY287" fmla="*/ 5358589 h 10288588"/>
              <a:gd name="connsiteX288" fmla="*/ 8913320 w 18288000"/>
              <a:gd name="connsiteY288" fmla="*/ 5336446 h 10288588"/>
              <a:gd name="connsiteX289" fmla="*/ 8873791 w 18288000"/>
              <a:gd name="connsiteY289" fmla="*/ 5312721 h 10288588"/>
              <a:gd name="connsiteX290" fmla="*/ 8831100 w 18288000"/>
              <a:gd name="connsiteY290" fmla="*/ 5293741 h 10288588"/>
              <a:gd name="connsiteX291" fmla="*/ 8789990 w 18288000"/>
              <a:gd name="connsiteY291" fmla="*/ 5276343 h 10288588"/>
              <a:gd name="connsiteX292" fmla="*/ 8747298 w 18288000"/>
              <a:gd name="connsiteY292" fmla="*/ 5258945 h 10288588"/>
              <a:gd name="connsiteX293" fmla="*/ 8706188 w 18288000"/>
              <a:gd name="connsiteY293" fmla="*/ 5246292 h 10288588"/>
              <a:gd name="connsiteX294" fmla="*/ 8661916 w 18288000"/>
              <a:gd name="connsiteY294" fmla="*/ 5233639 h 10288588"/>
              <a:gd name="connsiteX295" fmla="*/ 8617644 w 18288000"/>
              <a:gd name="connsiteY295" fmla="*/ 5224149 h 10288588"/>
              <a:gd name="connsiteX296" fmla="*/ 8571790 w 18288000"/>
              <a:gd name="connsiteY296" fmla="*/ 5217822 h 10288588"/>
              <a:gd name="connsiteX297" fmla="*/ 8527518 w 18288000"/>
              <a:gd name="connsiteY297" fmla="*/ 5213077 h 10288588"/>
              <a:gd name="connsiteX298" fmla="*/ 8480083 w 18288000"/>
              <a:gd name="connsiteY298" fmla="*/ 5208332 h 10288588"/>
              <a:gd name="connsiteX299" fmla="*/ 8434229 w 18288000"/>
              <a:gd name="connsiteY299" fmla="*/ 5208332 h 10288588"/>
              <a:gd name="connsiteX300" fmla="*/ 8388376 w 18288000"/>
              <a:gd name="connsiteY300" fmla="*/ 5211496 h 10288588"/>
              <a:gd name="connsiteX301" fmla="*/ 8340942 w 18288000"/>
              <a:gd name="connsiteY301" fmla="*/ 5213077 h 10288588"/>
              <a:gd name="connsiteX302" fmla="*/ 8295089 w 18288000"/>
              <a:gd name="connsiteY302" fmla="*/ 5219404 h 10288588"/>
              <a:gd name="connsiteX303" fmla="*/ 8246073 w 18288000"/>
              <a:gd name="connsiteY303" fmla="*/ 5228894 h 10288588"/>
              <a:gd name="connsiteX304" fmla="*/ 8198637 w 18288000"/>
              <a:gd name="connsiteY304" fmla="*/ 5241547 h 10288588"/>
              <a:gd name="connsiteX305" fmla="*/ 8152783 w 18288000"/>
              <a:gd name="connsiteY305" fmla="*/ 5254200 h 10288588"/>
              <a:gd name="connsiteX306" fmla="*/ 8108512 w 18288000"/>
              <a:gd name="connsiteY306" fmla="*/ 5268435 h 10288588"/>
              <a:gd name="connsiteX307" fmla="*/ 8064238 w 18288000"/>
              <a:gd name="connsiteY307" fmla="*/ 5287415 h 10288588"/>
              <a:gd name="connsiteX308" fmla="*/ 8023129 w 18288000"/>
              <a:gd name="connsiteY308" fmla="*/ 5307976 h 10288588"/>
              <a:gd name="connsiteX309" fmla="*/ 7980438 w 18288000"/>
              <a:gd name="connsiteY309" fmla="*/ 5328538 h 10288588"/>
              <a:gd name="connsiteX310" fmla="*/ 7940909 w 18288000"/>
              <a:gd name="connsiteY310" fmla="*/ 5352262 h 10288588"/>
              <a:gd name="connsiteX311" fmla="*/ 7904543 w 18288000"/>
              <a:gd name="connsiteY311" fmla="*/ 5379150 h 10288588"/>
              <a:gd name="connsiteX312" fmla="*/ 7866594 w 18288000"/>
              <a:gd name="connsiteY312" fmla="*/ 5404457 h 10288588"/>
              <a:gd name="connsiteX313" fmla="*/ 7831808 w 18288000"/>
              <a:gd name="connsiteY313" fmla="*/ 5434508 h 10288588"/>
              <a:gd name="connsiteX314" fmla="*/ 7797024 w 18288000"/>
              <a:gd name="connsiteY314" fmla="*/ 5464559 h 10288588"/>
              <a:gd name="connsiteX315" fmla="*/ 7765400 w 18288000"/>
              <a:gd name="connsiteY315" fmla="*/ 5497774 h 10288588"/>
              <a:gd name="connsiteX316" fmla="*/ 7733776 w 18288000"/>
              <a:gd name="connsiteY316" fmla="*/ 5529407 h 10288588"/>
              <a:gd name="connsiteX317" fmla="*/ 7706897 w 18288000"/>
              <a:gd name="connsiteY317" fmla="*/ 5564203 h 10288588"/>
              <a:gd name="connsiteX318" fmla="*/ 7678437 w 18288000"/>
              <a:gd name="connsiteY318" fmla="*/ 5602163 h 10288588"/>
              <a:gd name="connsiteX319" fmla="*/ 7653138 w 18288000"/>
              <a:gd name="connsiteY319" fmla="*/ 5638541 h 10288588"/>
              <a:gd name="connsiteX320" fmla="*/ 7629421 w 18288000"/>
              <a:gd name="connsiteY320" fmla="*/ 5678082 h 10288588"/>
              <a:gd name="connsiteX321" fmla="*/ 7608865 w 18288000"/>
              <a:gd name="connsiteY321" fmla="*/ 5717623 h 10288588"/>
              <a:gd name="connsiteX322" fmla="*/ 7588310 w 18288000"/>
              <a:gd name="connsiteY322" fmla="*/ 5757164 h 10288588"/>
              <a:gd name="connsiteX323" fmla="*/ 7569336 w 18288000"/>
              <a:gd name="connsiteY323" fmla="*/ 5798287 h 10288588"/>
              <a:gd name="connsiteX324" fmla="*/ 7555106 w 18288000"/>
              <a:gd name="connsiteY324" fmla="*/ 5839410 h 10288588"/>
              <a:gd name="connsiteX325" fmla="*/ 7540876 w 18288000"/>
              <a:gd name="connsiteY325" fmla="*/ 5883696 h 10288588"/>
              <a:gd name="connsiteX326" fmla="*/ 7529807 w 18288000"/>
              <a:gd name="connsiteY326" fmla="*/ 5927982 h 10288588"/>
              <a:gd name="connsiteX327" fmla="*/ 7520320 w 18288000"/>
              <a:gd name="connsiteY327" fmla="*/ 5972269 h 10288588"/>
              <a:gd name="connsiteX328" fmla="*/ 7510833 w 18288000"/>
              <a:gd name="connsiteY328" fmla="*/ 6014973 h 10288588"/>
              <a:gd name="connsiteX329" fmla="*/ 7506090 w 18288000"/>
              <a:gd name="connsiteY329" fmla="*/ 6062423 h 10288588"/>
              <a:gd name="connsiteX330" fmla="*/ 7504510 w 18288000"/>
              <a:gd name="connsiteY330" fmla="*/ 6108290 h 10288588"/>
              <a:gd name="connsiteX331" fmla="*/ 7501347 w 18288000"/>
              <a:gd name="connsiteY331" fmla="*/ 6154158 h 10288588"/>
              <a:gd name="connsiteX332" fmla="*/ 7504510 w 18288000"/>
              <a:gd name="connsiteY332" fmla="*/ 6200026 h 10288588"/>
              <a:gd name="connsiteX333" fmla="*/ 7509253 w 18288000"/>
              <a:gd name="connsiteY333" fmla="*/ 6247475 h 10288588"/>
              <a:gd name="connsiteX334" fmla="*/ 7515577 w 18288000"/>
              <a:gd name="connsiteY334" fmla="*/ 6293343 h 10288588"/>
              <a:gd name="connsiteX335" fmla="*/ 7523482 w 18288000"/>
              <a:gd name="connsiteY335" fmla="*/ 6339211 h 10288588"/>
              <a:gd name="connsiteX336" fmla="*/ 7534552 w 18288000"/>
              <a:gd name="connsiteY336" fmla="*/ 6385079 h 10288588"/>
              <a:gd name="connsiteX337" fmla="*/ 8584439 w 18288000"/>
              <a:gd name="connsiteY337" fmla="*/ 10288588 h 10288588"/>
              <a:gd name="connsiteX338" fmla="*/ 0 w 18288000"/>
              <a:gd name="connsiteY338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</a:cxnLst>
            <a:rect l="l" t="t" r="r" b="b"/>
            <a:pathLst>
              <a:path w="18288000" h="10288588">
                <a:moveTo>
                  <a:pt x="0" y="0"/>
                </a:moveTo>
                <a:lnTo>
                  <a:pt x="12358661" y="0"/>
                </a:lnTo>
                <a:lnTo>
                  <a:pt x="14701052" y="8699643"/>
                </a:lnTo>
                <a:lnTo>
                  <a:pt x="14713697" y="8745489"/>
                </a:lnTo>
                <a:lnTo>
                  <a:pt x="14731083" y="8789754"/>
                </a:lnTo>
                <a:lnTo>
                  <a:pt x="14748470" y="8834019"/>
                </a:lnTo>
                <a:lnTo>
                  <a:pt x="14767436" y="8875122"/>
                </a:lnTo>
                <a:lnTo>
                  <a:pt x="14791144" y="8916225"/>
                </a:lnTo>
                <a:lnTo>
                  <a:pt x="14814853" y="8955747"/>
                </a:lnTo>
                <a:lnTo>
                  <a:pt x="14840142" y="8992108"/>
                </a:lnTo>
                <a:lnTo>
                  <a:pt x="14867012" y="9030049"/>
                </a:lnTo>
                <a:lnTo>
                  <a:pt x="14895462" y="9064829"/>
                </a:lnTo>
                <a:lnTo>
                  <a:pt x="14925492" y="9099608"/>
                </a:lnTo>
                <a:lnTo>
                  <a:pt x="14958684" y="9131226"/>
                </a:lnTo>
                <a:lnTo>
                  <a:pt x="14993456" y="9161263"/>
                </a:lnTo>
                <a:lnTo>
                  <a:pt x="15028229" y="9189719"/>
                </a:lnTo>
                <a:lnTo>
                  <a:pt x="15063001" y="9216594"/>
                </a:lnTo>
                <a:lnTo>
                  <a:pt x="15099354" y="9241888"/>
                </a:lnTo>
                <a:lnTo>
                  <a:pt x="15138868" y="9265602"/>
                </a:lnTo>
                <a:lnTo>
                  <a:pt x="15178382" y="9286153"/>
                </a:lnTo>
                <a:lnTo>
                  <a:pt x="15217896" y="9306705"/>
                </a:lnTo>
                <a:lnTo>
                  <a:pt x="15260571" y="9325676"/>
                </a:lnTo>
                <a:lnTo>
                  <a:pt x="15304827" y="9339904"/>
                </a:lnTo>
                <a:lnTo>
                  <a:pt x="15345922" y="9354132"/>
                </a:lnTo>
                <a:lnTo>
                  <a:pt x="15390177" y="9365198"/>
                </a:lnTo>
                <a:lnTo>
                  <a:pt x="15434433" y="9374683"/>
                </a:lnTo>
                <a:lnTo>
                  <a:pt x="15480269" y="9384169"/>
                </a:lnTo>
                <a:lnTo>
                  <a:pt x="15524525" y="9387330"/>
                </a:lnTo>
                <a:lnTo>
                  <a:pt x="15571942" y="9390492"/>
                </a:lnTo>
                <a:lnTo>
                  <a:pt x="15617778" y="9392073"/>
                </a:lnTo>
                <a:lnTo>
                  <a:pt x="15665195" y="9390492"/>
                </a:lnTo>
                <a:lnTo>
                  <a:pt x="15711031" y="9385749"/>
                </a:lnTo>
                <a:lnTo>
                  <a:pt x="15756868" y="9379426"/>
                </a:lnTo>
                <a:lnTo>
                  <a:pt x="15804284" y="9371521"/>
                </a:lnTo>
                <a:lnTo>
                  <a:pt x="15853282" y="9360455"/>
                </a:lnTo>
                <a:lnTo>
                  <a:pt x="15897537" y="9346227"/>
                </a:lnTo>
                <a:lnTo>
                  <a:pt x="15943374" y="9330418"/>
                </a:lnTo>
                <a:lnTo>
                  <a:pt x="15987629" y="9311448"/>
                </a:lnTo>
                <a:lnTo>
                  <a:pt x="16028724" y="9292477"/>
                </a:lnTo>
                <a:lnTo>
                  <a:pt x="16071399" y="9270344"/>
                </a:lnTo>
                <a:lnTo>
                  <a:pt x="16110913" y="9246631"/>
                </a:lnTo>
                <a:lnTo>
                  <a:pt x="16147266" y="9221337"/>
                </a:lnTo>
                <a:lnTo>
                  <a:pt x="16185200" y="9194462"/>
                </a:lnTo>
                <a:lnTo>
                  <a:pt x="16219972" y="9166006"/>
                </a:lnTo>
                <a:lnTo>
                  <a:pt x="16254744" y="9135969"/>
                </a:lnTo>
                <a:lnTo>
                  <a:pt x="16287936" y="9104351"/>
                </a:lnTo>
                <a:lnTo>
                  <a:pt x="16317967" y="9069571"/>
                </a:lnTo>
                <a:lnTo>
                  <a:pt x="16344836" y="9034792"/>
                </a:lnTo>
                <a:lnTo>
                  <a:pt x="16373286" y="9000012"/>
                </a:lnTo>
                <a:lnTo>
                  <a:pt x="16398575" y="8962071"/>
                </a:lnTo>
                <a:lnTo>
                  <a:pt x="16422284" y="8924129"/>
                </a:lnTo>
                <a:lnTo>
                  <a:pt x="16442831" y="8884607"/>
                </a:lnTo>
                <a:lnTo>
                  <a:pt x="16463378" y="8845085"/>
                </a:lnTo>
                <a:lnTo>
                  <a:pt x="16480764" y="8803982"/>
                </a:lnTo>
                <a:lnTo>
                  <a:pt x="16496570" y="8759717"/>
                </a:lnTo>
                <a:lnTo>
                  <a:pt x="16510795" y="8717033"/>
                </a:lnTo>
                <a:lnTo>
                  <a:pt x="16521859" y="8674349"/>
                </a:lnTo>
                <a:lnTo>
                  <a:pt x="16531342" y="8630084"/>
                </a:lnTo>
                <a:lnTo>
                  <a:pt x="16537665" y="8584238"/>
                </a:lnTo>
                <a:lnTo>
                  <a:pt x="16545568" y="8539973"/>
                </a:lnTo>
                <a:lnTo>
                  <a:pt x="16547148" y="8494127"/>
                </a:lnTo>
                <a:lnTo>
                  <a:pt x="16547148" y="8446700"/>
                </a:lnTo>
                <a:lnTo>
                  <a:pt x="16547148" y="8400854"/>
                </a:lnTo>
                <a:lnTo>
                  <a:pt x="16542406" y="8355009"/>
                </a:lnTo>
                <a:lnTo>
                  <a:pt x="16536084" y="8309163"/>
                </a:lnTo>
                <a:lnTo>
                  <a:pt x="16526601" y="8261736"/>
                </a:lnTo>
                <a:lnTo>
                  <a:pt x="16517117" y="8214310"/>
                </a:lnTo>
                <a:lnTo>
                  <a:pt x="14302751" y="0"/>
                </a:lnTo>
                <a:lnTo>
                  <a:pt x="14535916" y="0"/>
                </a:lnTo>
                <a:lnTo>
                  <a:pt x="15881482" y="4996647"/>
                </a:lnTo>
                <a:lnTo>
                  <a:pt x="15895712" y="5042488"/>
                </a:lnTo>
                <a:lnTo>
                  <a:pt x="15911524" y="5086748"/>
                </a:lnTo>
                <a:lnTo>
                  <a:pt x="15927335" y="5129428"/>
                </a:lnTo>
                <a:lnTo>
                  <a:pt x="15947890" y="5172107"/>
                </a:lnTo>
                <a:lnTo>
                  <a:pt x="15970026" y="5213206"/>
                </a:lnTo>
                <a:lnTo>
                  <a:pt x="15995325" y="5252724"/>
                </a:lnTo>
                <a:lnTo>
                  <a:pt x="16020623" y="5289080"/>
                </a:lnTo>
                <a:lnTo>
                  <a:pt x="16045922" y="5327018"/>
                </a:lnTo>
                <a:lnTo>
                  <a:pt x="16075964" y="5361793"/>
                </a:lnTo>
                <a:lnTo>
                  <a:pt x="16106006" y="5396569"/>
                </a:lnTo>
                <a:lnTo>
                  <a:pt x="16139210" y="5428184"/>
                </a:lnTo>
                <a:lnTo>
                  <a:pt x="16172414" y="5458217"/>
                </a:lnTo>
                <a:lnTo>
                  <a:pt x="16207200" y="5486670"/>
                </a:lnTo>
                <a:lnTo>
                  <a:pt x="16243567" y="5513542"/>
                </a:lnTo>
                <a:lnTo>
                  <a:pt x="16281514" y="5538834"/>
                </a:lnTo>
                <a:lnTo>
                  <a:pt x="16321043" y="5562545"/>
                </a:lnTo>
                <a:lnTo>
                  <a:pt x="16360572" y="5583094"/>
                </a:lnTo>
                <a:lnTo>
                  <a:pt x="16400101" y="5603643"/>
                </a:lnTo>
                <a:lnTo>
                  <a:pt x="16441211" y="5619450"/>
                </a:lnTo>
                <a:lnTo>
                  <a:pt x="16483903" y="5636838"/>
                </a:lnTo>
                <a:lnTo>
                  <a:pt x="16526594" y="5649484"/>
                </a:lnTo>
                <a:lnTo>
                  <a:pt x="16570866" y="5662130"/>
                </a:lnTo>
                <a:lnTo>
                  <a:pt x="16615139" y="5671614"/>
                </a:lnTo>
                <a:lnTo>
                  <a:pt x="16659411" y="5679518"/>
                </a:lnTo>
                <a:lnTo>
                  <a:pt x="16706846" y="5684260"/>
                </a:lnTo>
                <a:lnTo>
                  <a:pt x="16752700" y="5687421"/>
                </a:lnTo>
                <a:lnTo>
                  <a:pt x="16798552" y="5687421"/>
                </a:lnTo>
                <a:lnTo>
                  <a:pt x="16845988" y="5687421"/>
                </a:lnTo>
                <a:lnTo>
                  <a:pt x="16891842" y="5682679"/>
                </a:lnTo>
                <a:lnTo>
                  <a:pt x="16939276" y="5674776"/>
                </a:lnTo>
                <a:lnTo>
                  <a:pt x="16985130" y="5668453"/>
                </a:lnTo>
                <a:lnTo>
                  <a:pt x="17030984" y="5657388"/>
                </a:lnTo>
                <a:lnTo>
                  <a:pt x="17078418" y="5643161"/>
                </a:lnTo>
                <a:lnTo>
                  <a:pt x="17124272" y="5627354"/>
                </a:lnTo>
                <a:lnTo>
                  <a:pt x="17166964" y="5608385"/>
                </a:lnTo>
                <a:lnTo>
                  <a:pt x="17211236" y="5589417"/>
                </a:lnTo>
                <a:lnTo>
                  <a:pt x="17250764" y="5567287"/>
                </a:lnTo>
                <a:lnTo>
                  <a:pt x="17290294" y="5543576"/>
                </a:lnTo>
                <a:lnTo>
                  <a:pt x="17329822" y="5518284"/>
                </a:lnTo>
                <a:lnTo>
                  <a:pt x="17366188" y="5491412"/>
                </a:lnTo>
                <a:lnTo>
                  <a:pt x="17400974" y="5462959"/>
                </a:lnTo>
                <a:lnTo>
                  <a:pt x="17434178" y="5432926"/>
                </a:lnTo>
                <a:lnTo>
                  <a:pt x="17465802" y="5401311"/>
                </a:lnTo>
                <a:lnTo>
                  <a:pt x="17495844" y="5366536"/>
                </a:lnTo>
                <a:lnTo>
                  <a:pt x="17527468" y="5331760"/>
                </a:lnTo>
                <a:lnTo>
                  <a:pt x="17552766" y="5296984"/>
                </a:lnTo>
                <a:lnTo>
                  <a:pt x="17578064" y="5259047"/>
                </a:lnTo>
                <a:lnTo>
                  <a:pt x="17603362" y="5219529"/>
                </a:lnTo>
                <a:lnTo>
                  <a:pt x="17623918" y="5181591"/>
                </a:lnTo>
                <a:lnTo>
                  <a:pt x="17642892" y="5138912"/>
                </a:lnTo>
                <a:lnTo>
                  <a:pt x="17661866" y="5099394"/>
                </a:lnTo>
                <a:lnTo>
                  <a:pt x="17677676" y="5056715"/>
                </a:lnTo>
                <a:lnTo>
                  <a:pt x="17691908" y="5014035"/>
                </a:lnTo>
                <a:lnTo>
                  <a:pt x="17702976" y="4971356"/>
                </a:lnTo>
                <a:lnTo>
                  <a:pt x="17712462" y="4927096"/>
                </a:lnTo>
                <a:lnTo>
                  <a:pt x="17720368" y="4881255"/>
                </a:lnTo>
                <a:lnTo>
                  <a:pt x="17725112" y="4836995"/>
                </a:lnTo>
                <a:lnTo>
                  <a:pt x="17728274" y="4791154"/>
                </a:lnTo>
                <a:lnTo>
                  <a:pt x="17728274" y="4743732"/>
                </a:lnTo>
                <a:lnTo>
                  <a:pt x="17726692" y="4697892"/>
                </a:lnTo>
                <a:lnTo>
                  <a:pt x="17725112" y="4652051"/>
                </a:lnTo>
                <a:lnTo>
                  <a:pt x="17717206" y="4606210"/>
                </a:lnTo>
                <a:lnTo>
                  <a:pt x="17707720" y="4557208"/>
                </a:lnTo>
                <a:lnTo>
                  <a:pt x="17696650" y="4511367"/>
                </a:lnTo>
                <a:lnTo>
                  <a:pt x="16480740" y="0"/>
                </a:lnTo>
                <a:lnTo>
                  <a:pt x="18288000" y="0"/>
                </a:lnTo>
                <a:lnTo>
                  <a:pt x="18288000" y="10288588"/>
                </a:lnTo>
                <a:lnTo>
                  <a:pt x="14896420" y="10288588"/>
                </a:lnTo>
                <a:lnTo>
                  <a:pt x="12381469" y="955017"/>
                </a:lnTo>
                <a:lnTo>
                  <a:pt x="12367233" y="907583"/>
                </a:lnTo>
                <a:lnTo>
                  <a:pt x="12349834" y="864892"/>
                </a:lnTo>
                <a:lnTo>
                  <a:pt x="12334017" y="820619"/>
                </a:lnTo>
                <a:lnTo>
                  <a:pt x="12313454" y="779509"/>
                </a:lnTo>
                <a:lnTo>
                  <a:pt x="12292892" y="736818"/>
                </a:lnTo>
                <a:lnTo>
                  <a:pt x="12266002" y="697289"/>
                </a:lnTo>
                <a:lnTo>
                  <a:pt x="12240695" y="659341"/>
                </a:lnTo>
                <a:lnTo>
                  <a:pt x="12213805" y="624556"/>
                </a:lnTo>
                <a:lnTo>
                  <a:pt x="12185334" y="586608"/>
                </a:lnTo>
                <a:lnTo>
                  <a:pt x="12155281" y="554985"/>
                </a:lnTo>
                <a:lnTo>
                  <a:pt x="12122065" y="521780"/>
                </a:lnTo>
                <a:lnTo>
                  <a:pt x="12090430" y="491738"/>
                </a:lnTo>
                <a:lnTo>
                  <a:pt x="12055632" y="461696"/>
                </a:lnTo>
                <a:lnTo>
                  <a:pt x="12017671" y="436398"/>
                </a:lnTo>
                <a:lnTo>
                  <a:pt x="11981291" y="411099"/>
                </a:lnTo>
                <a:lnTo>
                  <a:pt x="11941748" y="387382"/>
                </a:lnTo>
                <a:lnTo>
                  <a:pt x="11902204" y="365246"/>
                </a:lnTo>
                <a:lnTo>
                  <a:pt x="11862661" y="346272"/>
                </a:lnTo>
                <a:lnTo>
                  <a:pt x="11819954" y="327298"/>
                </a:lnTo>
                <a:lnTo>
                  <a:pt x="11778830" y="314649"/>
                </a:lnTo>
                <a:lnTo>
                  <a:pt x="11734541" y="300418"/>
                </a:lnTo>
                <a:lnTo>
                  <a:pt x="11690253" y="289350"/>
                </a:lnTo>
                <a:lnTo>
                  <a:pt x="11645964" y="276701"/>
                </a:lnTo>
                <a:lnTo>
                  <a:pt x="11601676" y="270376"/>
                </a:lnTo>
                <a:lnTo>
                  <a:pt x="11555806" y="265633"/>
                </a:lnTo>
                <a:lnTo>
                  <a:pt x="11508354" y="264052"/>
                </a:lnTo>
                <a:lnTo>
                  <a:pt x="11462483" y="260889"/>
                </a:lnTo>
                <a:lnTo>
                  <a:pt x="11415032" y="264052"/>
                </a:lnTo>
                <a:lnTo>
                  <a:pt x="11369161" y="267214"/>
                </a:lnTo>
                <a:lnTo>
                  <a:pt x="11323291" y="271958"/>
                </a:lnTo>
                <a:lnTo>
                  <a:pt x="11275839" y="281444"/>
                </a:lnTo>
                <a:lnTo>
                  <a:pt x="11229969" y="294094"/>
                </a:lnTo>
                <a:lnTo>
                  <a:pt x="11182517" y="306743"/>
                </a:lnTo>
                <a:lnTo>
                  <a:pt x="11136647" y="324136"/>
                </a:lnTo>
                <a:lnTo>
                  <a:pt x="11092359" y="339947"/>
                </a:lnTo>
                <a:lnTo>
                  <a:pt x="11051234" y="360502"/>
                </a:lnTo>
                <a:lnTo>
                  <a:pt x="11008527" y="381057"/>
                </a:lnTo>
                <a:lnTo>
                  <a:pt x="10968984" y="406356"/>
                </a:lnTo>
                <a:lnTo>
                  <a:pt x="10932604" y="431654"/>
                </a:lnTo>
                <a:lnTo>
                  <a:pt x="10894642" y="456953"/>
                </a:lnTo>
                <a:lnTo>
                  <a:pt x="10859844" y="486995"/>
                </a:lnTo>
                <a:lnTo>
                  <a:pt x="10825046" y="517037"/>
                </a:lnTo>
                <a:lnTo>
                  <a:pt x="10794993" y="550241"/>
                </a:lnTo>
                <a:lnTo>
                  <a:pt x="10761777" y="581864"/>
                </a:lnTo>
                <a:lnTo>
                  <a:pt x="10734887" y="616650"/>
                </a:lnTo>
                <a:lnTo>
                  <a:pt x="10706416" y="654598"/>
                </a:lnTo>
                <a:lnTo>
                  <a:pt x="10681109" y="690964"/>
                </a:lnTo>
                <a:lnTo>
                  <a:pt x="10657383" y="730493"/>
                </a:lnTo>
                <a:lnTo>
                  <a:pt x="10636820" y="770022"/>
                </a:lnTo>
                <a:lnTo>
                  <a:pt x="10617839" y="809551"/>
                </a:lnTo>
                <a:lnTo>
                  <a:pt x="10598859" y="850661"/>
                </a:lnTo>
                <a:lnTo>
                  <a:pt x="10583041" y="891771"/>
                </a:lnTo>
                <a:lnTo>
                  <a:pt x="10568806" y="936044"/>
                </a:lnTo>
                <a:lnTo>
                  <a:pt x="10557734" y="980316"/>
                </a:lnTo>
                <a:lnTo>
                  <a:pt x="10548243" y="1024588"/>
                </a:lnTo>
                <a:lnTo>
                  <a:pt x="10541916" y="1067280"/>
                </a:lnTo>
                <a:lnTo>
                  <a:pt x="10534008" y="1114714"/>
                </a:lnTo>
                <a:lnTo>
                  <a:pt x="10532426" y="1160568"/>
                </a:lnTo>
                <a:lnTo>
                  <a:pt x="10532426" y="1206421"/>
                </a:lnTo>
                <a:lnTo>
                  <a:pt x="10532426" y="1252275"/>
                </a:lnTo>
                <a:lnTo>
                  <a:pt x="10537171" y="1298128"/>
                </a:lnTo>
                <a:lnTo>
                  <a:pt x="10543498" y="1345563"/>
                </a:lnTo>
                <a:lnTo>
                  <a:pt x="10552988" y="1391417"/>
                </a:lnTo>
                <a:lnTo>
                  <a:pt x="10564061" y="1437270"/>
                </a:lnTo>
                <a:lnTo>
                  <a:pt x="12947728" y="10288588"/>
                </a:lnTo>
                <a:lnTo>
                  <a:pt x="12714423" y="10288588"/>
                </a:lnTo>
                <a:lnTo>
                  <a:pt x="11037567" y="4062152"/>
                </a:lnTo>
                <a:lnTo>
                  <a:pt x="11024923" y="4016288"/>
                </a:lnTo>
                <a:lnTo>
                  <a:pt x="11009119" y="3972005"/>
                </a:lnTo>
                <a:lnTo>
                  <a:pt x="10990153" y="3927723"/>
                </a:lnTo>
                <a:lnTo>
                  <a:pt x="10969608" y="3886603"/>
                </a:lnTo>
                <a:lnTo>
                  <a:pt x="10949062" y="3845484"/>
                </a:lnTo>
                <a:lnTo>
                  <a:pt x="10925355" y="3805946"/>
                </a:lnTo>
                <a:lnTo>
                  <a:pt x="10900068" y="3766408"/>
                </a:lnTo>
                <a:lnTo>
                  <a:pt x="10871620" y="3731615"/>
                </a:lnTo>
                <a:lnTo>
                  <a:pt x="10841591" y="3695239"/>
                </a:lnTo>
                <a:lnTo>
                  <a:pt x="10811562" y="3662028"/>
                </a:lnTo>
                <a:lnTo>
                  <a:pt x="10779954" y="3630397"/>
                </a:lnTo>
                <a:lnTo>
                  <a:pt x="10746764" y="3600349"/>
                </a:lnTo>
                <a:lnTo>
                  <a:pt x="10711994" y="3571881"/>
                </a:lnTo>
                <a:lnTo>
                  <a:pt x="10675644" y="3544995"/>
                </a:lnTo>
                <a:lnTo>
                  <a:pt x="10637713" y="3518109"/>
                </a:lnTo>
                <a:lnTo>
                  <a:pt x="10599782" y="3495968"/>
                </a:lnTo>
                <a:lnTo>
                  <a:pt x="10560271" y="3475409"/>
                </a:lnTo>
                <a:lnTo>
                  <a:pt x="10519180" y="3454849"/>
                </a:lnTo>
                <a:lnTo>
                  <a:pt x="10478088" y="3435870"/>
                </a:lnTo>
                <a:lnTo>
                  <a:pt x="10435416" y="3421637"/>
                </a:lnTo>
                <a:lnTo>
                  <a:pt x="10391163" y="3407404"/>
                </a:lnTo>
                <a:lnTo>
                  <a:pt x="10346911" y="3396333"/>
                </a:lnTo>
                <a:lnTo>
                  <a:pt x="10302658" y="3385262"/>
                </a:lnTo>
                <a:lnTo>
                  <a:pt x="10258406" y="3377355"/>
                </a:lnTo>
                <a:lnTo>
                  <a:pt x="10212572" y="3372610"/>
                </a:lnTo>
                <a:lnTo>
                  <a:pt x="10168320" y="3371028"/>
                </a:lnTo>
                <a:lnTo>
                  <a:pt x="10122487" y="3367865"/>
                </a:lnTo>
                <a:lnTo>
                  <a:pt x="10075073" y="3371028"/>
                </a:lnTo>
                <a:lnTo>
                  <a:pt x="10026079" y="3375773"/>
                </a:lnTo>
                <a:lnTo>
                  <a:pt x="9980246" y="3380518"/>
                </a:lnTo>
                <a:lnTo>
                  <a:pt x="9934413" y="3390006"/>
                </a:lnTo>
                <a:lnTo>
                  <a:pt x="9887000" y="3401077"/>
                </a:lnTo>
                <a:lnTo>
                  <a:pt x="9841167" y="3415310"/>
                </a:lnTo>
                <a:lnTo>
                  <a:pt x="9796914" y="3431126"/>
                </a:lnTo>
                <a:lnTo>
                  <a:pt x="9752662" y="3446941"/>
                </a:lnTo>
                <a:lnTo>
                  <a:pt x="9709990" y="3467501"/>
                </a:lnTo>
                <a:lnTo>
                  <a:pt x="9668898" y="3488061"/>
                </a:lnTo>
                <a:lnTo>
                  <a:pt x="9629387" y="3514947"/>
                </a:lnTo>
                <a:lnTo>
                  <a:pt x="9589876" y="3540251"/>
                </a:lnTo>
                <a:lnTo>
                  <a:pt x="9555106" y="3567136"/>
                </a:lnTo>
                <a:lnTo>
                  <a:pt x="9517175" y="3595604"/>
                </a:lnTo>
                <a:lnTo>
                  <a:pt x="9485566" y="3625653"/>
                </a:lnTo>
                <a:lnTo>
                  <a:pt x="9452376" y="3657284"/>
                </a:lnTo>
                <a:lnTo>
                  <a:pt x="9422348" y="3690495"/>
                </a:lnTo>
                <a:lnTo>
                  <a:pt x="9392319" y="3725289"/>
                </a:lnTo>
                <a:lnTo>
                  <a:pt x="9367032" y="3761663"/>
                </a:lnTo>
                <a:lnTo>
                  <a:pt x="9341745" y="3798038"/>
                </a:lnTo>
                <a:lnTo>
                  <a:pt x="9318038" y="3837576"/>
                </a:lnTo>
                <a:lnTo>
                  <a:pt x="9294332" y="3877114"/>
                </a:lnTo>
                <a:lnTo>
                  <a:pt x="9276947" y="3916652"/>
                </a:lnTo>
                <a:lnTo>
                  <a:pt x="9257981" y="3957771"/>
                </a:lnTo>
                <a:lnTo>
                  <a:pt x="9242177" y="4000473"/>
                </a:lnTo>
                <a:lnTo>
                  <a:pt x="9227953" y="4043173"/>
                </a:lnTo>
                <a:lnTo>
                  <a:pt x="9215309" y="4087456"/>
                </a:lnTo>
                <a:lnTo>
                  <a:pt x="9205826" y="4131739"/>
                </a:lnTo>
                <a:lnTo>
                  <a:pt x="9199505" y="4176021"/>
                </a:lnTo>
                <a:lnTo>
                  <a:pt x="9194763" y="4221885"/>
                </a:lnTo>
                <a:lnTo>
                  <a:pt x="9190022" y="4267749"/>
                </a:lnTo>
                <a:lnTo>
                  <a:pt x="9190022" y="4313613"/>
                </a:lnTo>
                <a:lnTo>
                  <a:pt x="9193183" y="4361058"/>
                </a:lnTo>
                <a:lnTo>
                  <a:pt x="9197924" y="4406922"/>
                </a:lnTo>
                <a:lnTo>
                  <a:pt x="9202666" y="4452786"/>
                </a:lnTo>
                <a:lnTo>
                  <a:pt x="9210568" y="4498650"/>
                </a:lnTo>
                <a:lnTo>
                  <a:pt x="9223211" y="4546096"/>
                </a:lnTo>
                <a:lnTo>
                  <a:pt x="10767310" y="10288588"/>
                </a:lnTo>
                <a:lnTo>
                  <a:pt x="10532426" y="10288588"/>
                </a:lnTo>
                <a:lnTo>
                  <a:pt x="9352882" y="5902676"/>
                </a:lnTo>
                <a:lnTo>
                  <a:pt x="9338652" y="5856808"/>
                </a:lnTo>
                <a:lnTo>
                  <a:pt x="9321259" y="5812522"/>
                </a:lnTo>
                <a:lnTo>
                  <a:pt x="9303866" y="5768236"/>
                </a:lnTo>
                <a:lnTo>
                  <a:pt x="9284892" y="5723950"/>
                </a:lnTo>
                <a:lnTo>
                  <a:pt x="9261175" y="5684409"/>
                </a:lnTo>
                <a:lnTo>
                  <a:pt x="9239039" y="5644867"/>
                </a:lnTo>
                <a:lnTo>
                  <a:pt x="9212159" y="5606908"/>
                </a:lnTo>
                <a:lnTo>
                  <a:pt x="9185279" y="5568948"/>
                </a:lnTo>
                <a:lnTo>
                  <a:pt x="9156818" y="5534152"/>
                </a:lnTo>
                <a:lnTo>
                  <a:pt x="9125195" y="5502519"/>
                </a:lnTo>
                <a:lnTo>
                  <a:pt x="9093572" y="5469304"/>
                </a:lnTo>
                <a:lnTo>
                  <a:pt x="9058787" y="5439253"/>
                </a:lnTo>
                <a:lnTo>
                  <a:pt x="9024001" y="5409202"/>
                </a:lnTo>
                <a:lnTo>
                  <a:pt x="8989216" y="5383895"/>
                </a:lnTo>
                <a:lnTo>
                  <a:pt x="8952849" y="5358589"/>
                </a:lnTo>
                <a:lnTo>
                  <a:pt x="8913320" y="5336446"/>
                </a:lnTo>
                <a:lnTo>
                  <a:pt x="8873791" y="5312721"/>
                </a:lnTo>
                <a:lnTo>
                  <a:pt x="8831100" y="5293741"/>
                </a:lnTo>
                <a:lnTo>
                  <a:pt x="8789990" y="5276343"/>
                </a:lnTo>
                <a:lnTo>
                  <a:pt x="8747298" y="5258945"/>
                </a:lnTo>
                <a:lnTo>
                  <a:pt x="8706188" y="5246292"/>
                </a:lnTo>
                <a:lnTo>
                  <a:pt x="8661916" y="5233639"/>
                </a:lnTo>
                <a:lnTo>
                  <a:pt x="8617644" y="5224149"/>
                </a:lnTo>
                <a:lnTo>
                  <a:pt x="8571790" y="5217822"/>
                </a:lnTo>
                <a:lnTo>
                  <a:pt x="8527518" y="5213077"/>
                </a:lnTo>
                <a:lnTo>
                  <a:pt x="8480083" y="5208332"/>
                </a:lnTo>
                <a:lnTo>
                  <a:pt x="8434229" y="5208332"/>
                </a:lnTo>
                <a:lnTo>
                  <a:pt x="8388376" y="5211496"/>
                </a:lnTo>
                <a:lnTo>
                  <a:pt x="8340942" y="5213077"/>
                </a:lnTo>
                <a:lnTo>
                  <a:pt x="8295089" y="5219404"/>
                </a:lnTo>
                <a:lnTo>
                  <a:pt x="8246073" y="5228894"/>
                </a:lnTo>
                <a:lnTo>
                  <a:pt x="8198637" y="5241547"/>
                </a:lnTo>
                <a:lnTo>
                  <a:pt x="8152783" y="5254200"/>
                </a:lnTo>
                <a:lnTo>
                  <a:pt x="8108512" y="5268435"/>
                </a:lnTo>
                <a:lnTo>
                  <a:pt x="8064238" y="5287415"/>
                </a:lnTo>
                <a:lnTo>
                  <a:pt x="8023129" y="5307976"/>
                </a:lnTo>
                <a:lnTo>
                  <a:pt x="7980438" y="5328538"/>
                </a:lnTo>
                <a:lnTo>
                  <a:pt x="7940909" y="5352262"/>
                </a:lnTo>
                <a:lnTo>
                  <a:pt x="7904543" y="5379150"/>
                </a:lnTo>
                <a:lnTo>
                  <a:pt x="7866594" y="5404457"/>
                </a:lnTo>
                <a:lnTo>
                  <a:pt x="7831808" y="5434508"/>
                </a:lnTo>
                <a:lnTo>
                  <a:pt x="7797024" y="5464559"/>
                </a:lnTo>
                <a:lnTo>
                  <a:pt x="7765400" y="5497774"/>
                </a:lnTo>
                <a:lnTo>
                  <a:pt x="7733776" y="5529407"/>
                </a:lnTo>
                <a:lnTo>
                  <a:pt x="7706897" y="5564203"/>
                </a:lnTo>
                <a:lnTo>
                  <a:pt x="7678437" y="5602163"/>
                </a:lnTo>
                <a:lnTo>
                  <a:pt x="7653138" y="5638541"/>
                </a:lnTo>
                <a:lnTo>
                  <a:pt x="7629421" y="5678082"/>
                </a:lnTo>
                <a:lnTo>
                  <a:pt x="7608865" y="5717623"/>
                </a:lnTo>
                <a:lnTo>
                  <a:pt x="7588310" y="5757164"/>
                </a:lnTo>
                <a:lnTo>
                  <a:pt x="7569336" y="5798287"/>
                </a:lnTo>
                <a:lnTo>
                  <a:pt x="7555106" y="5839410"/>
                </a:lnTo>
                <a:lnTo>
                  <a:pt x="7540876" y="5883696"/>
                </a:lnTo>
                <a:lnTo>
                  <a:pt x="7529807" y="5927982"/>
                </a:lnTo>
                <a:lnTo>
                  <a:pt x="7520320" y="5972269"/>
                </a:lnTo>
                <a:lnTo>
                  <a:pt x="7510833" y="6014973"/>
                </a:lnTo>
                <a:lnTo>
                  <a:pt x="7506090" y="6062423"/>
                </a:lnTo>
                <a:lnTo>
                  <a:pt x="7504510" y="6108290"/>
                </a:lnTo>
                <a:lnTo>
                  <a:pt x="7501347" y="6154158"/>
                </a:lnTo>
                <a:lnTo>
                  <a:pt x="7504510" y="6200026"/>
                </a:lnTo>
                <a:lnTo>
                  <a:pt x="7509253" y="6247475"/>
                </a:lnTo>
                <a:lnTo>
                  <a:pt x="7515577" y="6293343"/>
                </a:lnTo>
                <a:lnTo>
                  <a:pt x="7523482" y="6339211"/>
                </a:lnTo>
                <a:lnTo>
                  <a:pt x="7534552" y="6385079"/>
                </a:lnTo>
                <a:lnTo>
                  <a:pt x="8584439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1481715" y="-3581400"/>
            <a:ext cx="6719226" cy="8955067"/>
          </a:xfrm>
          <a:custGeom>
            <a:avLst/>
            <a:gdLst>
              <a:gd name="connsiteX0" fmla="*/ 0 w 6719226"/>
              <a:gd name="connsiteY0" fmla="*/ 0 h 8955067"/>
              <a:gd name="connsiteX1" fmla="*/ 5051357 w 6719226"/>
              <a:gd name="connsiteY1" fmla="*/ 0 h 8955067"/>
              <a:gd name="connsiteX2" fmla="*/ 6641276 w 6719226"/>
              <a:gd name="connsiteY2" fmla="*/ 5897887 h 8955067"/>
              <a:gd name="connsiteX3" fmla="*/ 6665894 w 6719226"/>
              <a:gd name="connsiteY3" fmla="*/ 6020993 h 8955067"/>
              <a:gd name="connsiteX4" fmla="*/ 6690507 w 6719226"/>
              <a:gd name="connsiteY4" fmla="*/ 6144101 h 8955067"/>
              <a:gd name="connsiteX5" fmla="*/ 6706917 w 6719226"/>
              <a:gd name="connsiteY5" fmla="*/ 6263107 h 8955067"/>
              <a:gd name="connsiteX6" fmla="*/ 6719226 w 6719226"/>
              <a:gd name="connsiteY6" fmla="*/ 6382109 h 8955067"/>
              <a:gd name="connsiteX7" fmla="*/ 6719226 w 6719226"/>
              <a:gd name="connsiteY7" fmla="*/ 6501113 h 8955067"/>
              <a:gd name="connsiteX8" fmla="*/ 6719226 w 6719226"/>
              <a:gd name="connsiteY8" fmla="*/ 6624223 h 8955067"/>
              <a:gd name="connsiteX9" fmla="*/ 6715125 w 6719226"/>
              <a:gd name="connsiteY9" fmla="*/ 6743227 h 8955067"/>
              <a:gd name="connsiteX10" fmla="*/ 6694613 w 6719226"/>
              <a:gd name="connsiteY10" fmla="*/ 6858129 h 8955067"/>
              <a:gd name="connsiteX11" fmla="*/ 6678198 w 6719226"/>
              <a:gd name="connsiteY11" fmla="*/ 6977133 h 8955067"/>
              <a:gd name="connsiteX12" fmla="*/ 6653579 w 6719226"/>
              <a:gd name="connsiteY12" fmla="*/ 7092035 h 8955067"/>
              <a:gd name="connsiteX13" fmla="*/ 6624860 w 6719226"/>
              <a:gd name="connsiteY13" fmla="*/ 7202831 h 8955067"/>
              <a:gd name="connsiteX14" fmla="*/ 6587938 w 6719226"/>
              <a:gd name="connsiteY14" fmla="*/ 7313629 h 8955067"/>
              <a:gd name="connsiteX15" fmla="*/ 6546910 w 6719226"/>
              <a:gd name="connsiteY15" fmla="*/ 7428529 h 8955067"/>
              <a:gd name="connsiteX16" fmla="*/ 6501780 w 6719226"/>
              <a:gd name="connsiteY16" fmla="*/ 7535223 h 8955067"/>
              <a:gd name="connsiteX17" fmla="*/ 6448442 w 6719226"/>
              <a:gd name="connsiteY17" fmla="*/ 7637811 h 8955067"/>
              <a:gd name="connsiteX18" fmla="*/ 6395110 w 6719226"/>
              <a:gd name="connsiteY18" fmla="*/ 7740401 h 8955067"/>
              <a:gd name="connsiteX19" fmla="*/ 6333565 w 6719226"/>
              <a:gd name="connsiteY19" fmla="*/ 7838889 h 8955067"/>
              <a:gd name="connsiteX20" fmla="*/ 6267923 w 6719226"/>
              <a:gd name="connsiteY20" fmla="*/ 7937375 h 8955067"/>
              <a:gd name="connsiteX21" fmla="*/ 6194074 w 6719226"/>
              <a:gd name="connsiteY21" fmla="*/ 8027655 h 8955067"/>
              <a:gd name="connsiteX22" fmla="*/ 6124326 w 6719226"/>
              <a:gd name="connsiteY22" fmla="*/ 8117933 h 8955067"/>
              <a:gd name="connsiteX23" fmla="*/ 6046376 w 6719226"/>
              <a:gd name="connsiteY23" fmla="*/ 8208213 h 8955067"/>
              <a:gd name="connsiteX24" fmla="*/ 5960218 w 6719226"/>
              <a:gd name="connsiteY24" fmla="*/ 8290285 h 8955067"/>
              <a:gd name="connsiteX25" fmla="*/ 5869958 w 6719226"/>
              <a:gd name="connsiteY25" fmla="*/ 8368255 h 8955067"/>
              <a:gd name="connsiteX26" fmla="*/ 5779699 w 6719226"/>
              <a:gd name="connsiteY26" fmla="*/ 8442119 h 8955067"/>
              <a:gd name="connsiteX27" fmla="*/ 5681231 w 6719226"/>
              <a:gd name="connsiteY27" fmla="*/ 8511879 h 8955067"/>
              <a:gd name="connsiteX28" fmla="*/ 5586871 w 6719226"/>
              <a:gd name="connsiteY28" fmla="*/ 8577537 h 8955067"/>
              <a:gd name="connsiteX29" fmla="*/ 5484297 w 6719226"/>
              <a:gd name="connsiteY29" fmla="*/ 8639089 h 8955067"/>
              <a:gd name="connsiteX30" fmla="*/ 5373526 w 6719226"/>
              <a:gd name="connsiteY30" fmla="*/ 8696541 h 8955067"/>
              <a:gd name="connsiteX31" fmla="*/ 5266856 w 6719226"/>
              <a:gd name="connsiteY31" fmla="*/ 8745785 h 8955067"/>
              <a:gd name="connsiteX32" fmla="*/ 5151978 w 6719226"/>
              <a:gd name="connsiteY32" fmla="*/ 8795027 h 8955067"/>
              <a:gd name="connsiteX33" fmla="*/ 5032999 w 6719226"/>
              <a:gd name="connsiteY33" fmla="*/ 8836063 h 8955067"/>
              <a:gd name="connsiteX34" fmla="*/ 4918122 w 6719226"/>
              <a:gd name="connsiteY34" fmla="*/ 8872995 h 8955067"/>
              <a:gd name="connsiteX35" fmla="*/ 4790935 w 6719226"/>
              <a:gd name="connsiteY35" fmla="*/ 8901721 h 8955067"/>
              <a:gd name="connsiteX36" fmla="*/ 4667855 w 6719226"/>
              <a:gd name="connsiteY36" fmla="*/ 8922239 h 8955067"/>
              <a:gd name="connsiteX37" fmla="*/ 4548871 w 6719226"/>
              <a:gd name="connsiteY37" fmla="*/ 8938653 h 8955067"/>
              <a:gd name="connsiteX38" fmla="*/ 4429892 w 6719226"/>
              <a:gd name="connsiteY38" fmla="*/ 8950965 h 8955067"/>
              <a:gd name="connsiteX39" fmla="*/ 4306812 w 6719226"/>
              <a:gd name="connsiteY39" fmla="*/ 8955067 h 8955067"/>
              <a:gd name="connsiteX40" fmla="*/ 4187833 w 6719226"/>
              <a:gd name="connsiteY40" fmla="*/ 8950965 h 8955067"/>
              <a:gd name="connsiteX41" fmla="*/ 4064753 w 6719226"/>
              <a:gd name="connsiteY41" fmla="*/ 8942757 h 8955067"/>
              <a:gd name="connsiteX42" fmla="*/ 3949875 w 6719226"/>
              <a:gd name="connsiteY42" fmla="*/ 8934551 h 8955067"/>
              <a:gd name="connsiteX43" fmla="*/ 3830896 w 6719226"/>
              <a:gd name="connsiteY43" fmla="*/ 8909927 h 8955067"/>
              <a:gd name="connsiteX44" fmla="*/ 3716018 w 6719226"/>
              <a:gd name="connsiteY44" fmla="*/ 8885307 h 8955067"/>
              <a:gd name="connsiteX45" fmla="*/ 3601141 w 6719226"/>
              <a:gd name="connsiteY45" fmla="*/ 8856583 h 8955067"/>
              <a:gd name="connsiteX46" fmla="*/ 3494466 w 6719226"/>
              <a:gd name="connsiteY46" fmla="*/ 8819651 h 8955067"/>
              <a:gd name="connsiteX47" fmla="*/ 3379589 w 6719226"/>
              <a:gd name="connsiteY47" fmla="*/ 8782717 h 8955067"/>
              <a:gd name="connsiteX48" fmla="*/ 3268817 w 6719226"/>
              <a:gd name="connsiteY48" fmla="*/ 8733473 h 8955067"/>
              <a:gd name="connsiteX49" fmla="*/ 3166248 w 6719226"/>
              <a:gd name="connsiteY49" fmla="*/ 8680125 h 8955067"/>
              <a:gd name="connsiteX50" fmla="*/ 3063680 w 6719226"/>
              <a:gd name="connsiteY50" fmla="*/ 8626781 h 8955067"/>
              <a:gd name="connsiteX51" fmla="*/ 2961111 w 6719226"/>
              <a:gd name="connsiteY51" fmla="*/ 8565225 h 8955067"/>
              <a:gd name="connsiteX52" fmla="*/ 2866751 w 6719226"/>
              <a:gd name="connsiteY52" fmla="*/ 8499567 h 8955067"/>
              <a:gd name="connsiteX53" fmla="*/ 2776492 w 6719226"/>
              <a:gd name="connsiteY53" fmla="*/ 8429807 h 8955067"/>
              <a:gd name="connsiteX54" fmla="*/ 2686227 w 6719226"/>
              <a:gd name="connsiteY54" fmla="*/ 8355943 h 8955067"/>
              <a:gd name="connsiteX55" fmla="*/ 2595967 w 6719226"/>
              <a:gd name="connsiteY55" fmla="*/ 8277973 h 8955067"/>
              <a:gd name="connsiteX56" fmla="*/ 2509809 w 6719226"/>
              <a:gd name="connsiteY56" fmla="*/ 8195901 h 8955067"/>
              <a:gd name="connsiteX57" fmla="*/ 2431858 w 6719226"/>
              <a:gd name="connsiteY57" fmla="*/ 8105623 h 8955067"/>
              <a:gd name="connsiteX58" fmla="*/ 2358009 w 6719226"/>
              <a:gd name="connsiteY58" fmla="*/ 8015343 h 8955067"/>
              <a:gd name="connsiteX59" fmla="*/ 2288261 w 6719226"/>
              <a:gd name="connsiteY59" fmla="*/ 7916857 h 8955067"/>
              <a:gd name="connsiteX60" fmla="*/ 2222620 w 6719226"/>
              <a:gd name="connsiteY60" fmla="*/ 7822473 h 8955067"/>
              <a:gd name="connsiteX61" fmla="*/ 2161074 w 6719226"/>
              <a:gd name="connsiteY61" fmla="*/ 7719885 h 8955067"/>
              <a:gd name="connsiteX62" fmla="*/ 2099534 w 6719226"/>
              <a:gd name="connsiteY62" fmla="*/ 7613191 h 8955067"/>
              <a:gd name="connsiteX63" fmla="*/ 2050303 w 6719226"/>
              <a:gd name="connsiteY63" fmla="*/ 7506497 h 8955067"/>
              <a:gd name="connsiteX64" fmla="*/ 2005169 w 6719226"/>
              <a:gd name="connsiteY64" fmla="*/ 7391597 h 8955067"/>
              <a:gd name="connsiteX65" fmla="*/ 1960044 w 6719226"/>
              <a:gd name="connsiteY65" fmla="*/ 7276695 h 8955067"/>
              <a:gd name="connsiteX66" fmla="*/ 1927218 w 6719226"/>
              <a:gd name="connsiteY66" fmla="*/ 7157691 h 8955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719226" h="8955067">
                <a:moveTo>
                  <a:pt x="0" y="0"/>
                </a:moveTo>
                <a:lnTo>
                  <a:pt x="5051357" y="0"/>
                </a:lnTo>
                <a:lnTo>
                  <a:pt x="6641276" y="5897887"/>
                </a:lnTo>
                <a:lnTo>
                  <a:pt x="6665894" y="6020993"/>
                </a:lnTo>
                <a:lnTo>
                  <a:pt x="6690507" y="6144101"/>
                </a:lnTo>
                <a:lnTo>
                  <a:pt x="6706917" y="6263107"/>
                </a:lnTo>
                <a:lnTo>
                  <a:pt x="6719226" y="6382109"/>
                </a:lnTo>
                <a:lnTo>
                  <a:pt x="6719226" y="6501113"/>
                </a:lnTo>
                <a:lnTo>
                  <a:pt x="6719226" y="6624223"/>
                </a:lnTo>
                <a:lnTo>
                  <a:pt x="6715125" y="6743227"/>
                </a:lnTo>
                <a:lnTo>
                  <a:pt x="6694613" y="6858129"/>
                </a:lnTo>
                <a:lnTo>
                  <a:pt x="6678198" y="6977133"/>
                </a:lnTo>
                <a:lnTo>
                  <a:pt x="6653579" y="7092035"/>
                </a:lnTo>
                <a:lnTo>
                  <a:pt x="6624860" y="7202831"/>
                </a:lnTo>
                <a:lnTo>
                  <a:pt x="6587938" y="7313629"/>
                </a:lnTo>
                <a:lnTo>
                  <a:pt x="6546910" y="7428529"/>
                </a:lnTo>
                <a:lnTo>
                  <a:pt x="6501780" y="7535223"/>
                </a:lnTo>
                <a:lnTo>
                  <a:pt x="6448442" y="7637811"/>
                </a:lnTo>
                <a:lnTo>
                  <a:pt x="6395110" y="7740401"/>
                </a:lnTo>
                <a:lnTo>
                  <a:pt x="6333565" y="7838889"/>
                </a:lnTo>
                <a:lnTo>
                  <a:pt x="6267923" y="7937375"/>
                </a:lnTo>
                <a:lnTo>
                  <a:pt x="6194074" y="8027655"/>
                </a:lnTo>
                <a:lnTo>
                  <a:pt x="6124326" y="8117933"/>
                </a:lnTo>
                <a:lnTo>
                  <a:pt x="6046376" y="8208213"/>
                </a:lnTo>
                <a:lnTo>
                  <a:pt x="5960218" y="8290285"/>
                </a:lnTo>
                <a:lnTo>
                  <a:pt x="5869958" y="8368255"/>
                </a:lnTo>
                <a:lnTo>
                  <a:pt x="5779699" y="8442119"/>
                </a:lnTo>
                <a:lnTo>
                  <a:pt x="5681231" y="8511879"/>
                </a:lnTo>
                <a:lnTo>
                  <a:pt x="5586871" y="8577537"/>
                </a:lnTo>
                <a:lnTo>
                  <a:pt x="5484297" y="8639089"/>
                </a:lnTo>
                <a:lnTo>
                  <a:pt x="5373526" y="8696541"/>
                </a:lnTo>
                <a:lnTo>
                  <a:pt x="5266856" y="8745785"/>
                </a:lnTo>
                <a:lnTo>
                  <a:pt x="5151978" y="8795027"/>
                </a:lnTo>
                <a:lnTo>
                  <a:pt x="5032999" y="8836063"/>
                </a:lnTo>
                <a:lnTo>
                  <a:pt x="4918122" y="8872995"/>
                </a:lnTo>
                <a:lnTo>
                  <a:pt x="4790935" y="8901721"/>
                </a:lnTo>
                <a:lnTo>
                  <a:pt x="4667855" y="8922239"/>
                </a:lnTo>
                <a:lnTo>
                  <a:pt x="4548871" y="8938653"/>
                </a:lnTo>
                <a:lnTo>
                  <a:pt x="4429892" y="8950965"/>
                </a:lnTo>
                <a:lnTo>
                  <a:pt x="4306812" y="8955067"/>
                </a:lnTo>
                <a:lnTo>
                  <a:pt x="4187833" y="8950965"/>
                </a:lnTo>
                <a:lnTo>
                  <a:pt x="4064753" y="8942757"/>
                </a:lnTo>
                <a:lnTo>
                  <a:pt x="3949875" y="8934551"/>
                </a:lnTo>
                <a:lnTo>
                  <a:pt x="3830896" y="8909927"/>
                </a:lnTo>
                <a:lnTo>
                  <a:pt x="3716018" y="8885307"/>
                </a:lnTo>
                <a:lnTo>
                  <a:pt x="3601141" y="8856583"/>
                </a:lnTo>
                <a:lnTo>
                  <a:pt x="3494466" y="8819651"/>
                </a:lnTo>
                <a:lnTo>
                  <a:pt x="3379589" y="8782717"/>
                </a:lnTo>
                <a:lnTo>
                  <a:pt x="3268817" y="8733473"/>
                </a:lnTo>
                <a:lnTo>
                  <a:pt x="3166248" y="8680125"/>
                </a:lnTo>
                <a:lnTo>
                  <a:pt x="3063680" y="8626781"/>
                </a:lnTo>
                <a:lnTo>
                  <a:pt x="2961111" y="8565225"/>
                </a:lnTo>
                <a:lnTo>
                  <a:pt x="2866751" y="8499567"/>
                </a:lnTo>
                <a:lnTo>
                  <a:pt x="2776492" y="8429807"/>
                </a:lnTo>
                <a:lnTo>
                  <a:pt x="2686227" y="8355943"/>
                </a:lnTo>
                <a:lnTo>
                  <a:pt x="2595967" y="8277973"/>
                </a:lnTo>
                <a:lnTo>
                  <a:pt x="2509809" y="8195901"/>
                </a:lnTo>
                <a:lnTo>
                  <a:pt x="2431858" y="8105623"/>
                </a:lnTo>
                <a:lnTo>
                  <a:pt x="2358009" y="8015343"/>
                </a:lnTo>
                <a:lnTo>
                  <a:pt x="2288261" y="7916857"/>
                </a:lnTo>
                <a:lnTo>
                  <a:pt x="2222620" y="7822473"/>
                </a:lnTo>
                <a:lnTo>
                  <a:pt x="2161074" y="7719885"/>
                </a:lnTo>
                <a:lnTo>
                  <a:pt x="2099534" y="7613191"/>
                </a:lnTo>
                <a:lnTo>
                  <a:pt x="2050303" y="7506497"/>
                </a:lnTo>
                <a:lnTo>
                  <a:pt x="2005169" y="7391597"/>
                </a:lnTo>
                <a:lnTo>
                  <a:pt x="1960044" y="7276695"/>
                </a:lnTo>
                <a:lnTo>
                  <a:pt x="1927218" y="71576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9285" y="922199"/>
            <a:ext cx="6511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301" y="2271768"/>
            <a:ext cx="5763239" cy="305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defTabSz="360000" rtl="1">
              <a:lnSpc>
                <a:spcPct val="250000"/>
              </a:lnSpc>
            </a:pP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0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ru-RU" sz="2000" spc="-150" dirty="0">
              <a:latin typeface="Merriweather Light" panose="02060503050406030704" pitchFamily="18" charset="-52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07195" y="5443403"/>
            <a:ext cx="5803848" cy="1512152"/>
            <a:chOff x="1007195" y="5443403"/>
            <a:chExt cx="5803848" cy="1512152"/>
          </a:xfrm>
        </p:grpSpPr>
        <p:sp>
          <p:nvSpPr>
            <p:cNvPr id="14" name="TextBox 13"/>
            <p:cNvSpPr txBox="1"/>
            <p:nvPr/>
          </p:nvSpPr>
          <p:spPr>
            <a:xfrm>
              <a:off x="1984537" y="5939892"/>
              <a:ext cx="482650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84536" y="5509039"/>
              <a:ext cx="4599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07195" y="5443403"/>
              <a:ext cx="608328" cy="608326"/>
              <a:chOff x="1007195" y="5899634"/>
              <a:chExt cx="608328" cy="608326"/>
            </a:xfrm>
          </p:grpSpPr>
          <p:sp>
            <p:nvSpPr>
              <p:cNvPr id="17" name="Freeform: Shape 111"/>
              <p:cNvSpPr/>
              <p:nvPr/>
            </p:nvSpPr>
            <p:spPr>
              <a:xfrm>
                <a:off x="1007195" y="5899634"/>
                <a:ext cx="608328" cy="608326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Shape 2591"/>
              <p:cNvSpPr/>
              <p:nvPr/>
            </p:nvSpPr>
            <p:spPr>
              <a:xfrm>
                <a:off x="1156418" y="6048872"/>
                <a:ext cx="309880" cy="30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bg2"/>
              </a:solidFill>
              <a:ln w="12700">
                <a:solidFill>
                  <a:schemeClr val="bg2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</p:grpSp>
      </p:grpSp>
      <p:grpSp>
        <p:nvGrpSpPr>
          <p:cNvPr id="4" name="Группа 3"/>
          <p:cNvGrpSpPr/>
          <p:nvPr/>
        </p:nvGrpSpPr>
        <p:grpSpPr>
          <a:xfrm>
            <a:off x="1007195" y="7596053"/>
            <a:ext cx="5803848" cy="1473680"/>
            <a:chOff x="1007195" y="7596053"/>
            <a:chExt cx="5803848" cy="1473680"/>
          </a:xfrm>
        </p:grpSpPr>
        <p:sp>
          <p:nvSpPr>
            <p:cNvPr id="19" name="TextBox 18"/>
            <p:cNvSpPr txBox="1"/>
            <p:nvPr/>
          </p:nvSpPr>
          <p:spPr>
            <a:xfrm>
              <a:off x="1984537" y="8092542"/>
              <a:ext cx="4826506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defTabSz="360000" rtl="1">
                <a:lnSpc>
                  <a:spcPct val="150000"/>
                </a:lnSpc>
              </a:pPr>
              <a:r>
                <a:rPr lang="fa-IR" sz="20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ru-RU" sz="2000" spc="-150" dirty="0"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84537" y="7661689"/>
              <a:ext cx="4599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/>
              <a:r>
                <a:rPr lang="fa-IR" sz="2400" b="1" dirty="0"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تیتر عنوان خود را وارد نمایید</a:t>
              </a:r>
              <a:endParaRPr lang="ru-RU" sz="2400" b="1" dirty="0">
                <a:latin typeface="Roboto" panose="02000000000000000000" pitchFamily="2" charset="0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1007195" y="7596053"/>
              <a:ext cx="608328" cy="608326"/>
              <a:chOff x="1007195" y="8052284"/>
              <a:chExt cx="608328" cy="608326"/>
            </a:xfrm>
          </p:grpSpPr>
          <p:sp>
            <p:nvSpPr>
              <p:cNvPr id="22" name="Freeform: Shape 111"/>
              <p:cNvSpPr/>
              <p:nvPr/>
            </p:nvSpPr>
            <p:spPr>
              <a:xfrm>
                <a:off x="1007195" y="8052284"/>
                <a:ext cx="608328" cy="608326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Shape 2633"/>
              <p:cNvSpPr/>
              <p:nvPr/>
            </p:nvSpPr>
            <p:spPr>
              <a:xfrm>
                <a:off x="1153962" y="8209303"/>
                <a:ext cx="314792" cy="314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44" y="18334"/>
                    </a:moveTo>
                    <a:lnTo>
                      <a:pt x="15583" y="6873"/>
                    </a:lnTo>
                    <a:lnTo>
                      <a:pt x="20168" y="6873"/>
                    </a:lnTo>
                    <a:cubicBezTo>
                      <a:pt x="20168" y="6873"/>
                      <a:pt x="12144" y="18334"/>
                      <a:pt x="12144" y="18334"/>
                    </a:cubicBezTo>
                    <a:close/>
                    <a:moveTo>
                      <a:pt x="10800" y="19403"/>
                    </a:moveTo>
                    <a:lnTo>
                      <a:pt x="7041" y="6873"/>
                    </a:lnTo>
                    <a:lnTo>
                      <a:pt x="14559" y="6873"/>
                    </a:lnTo>
                    <a:cubicBezTo>
                      <a:pt x="14559" y="6873"/>
                      <a:pt x="10800" y="19403"/>
                      <a:pt x="10800" y="19403"/>
                    </a:cubicBezTo>
                    <a:close/>
                    <a:moveTo>
                      <a:pt x="1432" y="6873"/>
                    </a:moveTo>
                    <a:lnTo>
                      <a:pt x="6017" y="6873"/>
                    </a:lnTo>
                    <a:lnTo>
                      <a:pt x="9456" y="18334"/>
                    </a:lnTo>
                    <a:cubicBezTo>
                      <a:pt x="9456" y="18334"/>
                      <a:pt x="1432" y="6873"/>
                      <a:pt x="1432" y="6873"/>
                    </a:cubicBezTo>
                    <a:close/>
                    <a:moveTo>
                      <a:pt x="6578" y="982"/>
                    </a:moveTo>
                    <a:lnTo>
                      <a:pt x="8536" y="982"/>
                    </a:lnTo>
                    <a:lnTo>
                      <a:pt x="6082" y="5891"/>
                    </a:lnTo>
                    <a:lnTo>
                      <a:pt x="1669" y="5891"/>
                    </a:lnTo>
                    <a:cubicBezTo>
                      <a:pt x="1669" y="5891"/>
                      <a:pt x="6578" y="982"/>
                      <a:pt x="6578" y="982"/>
                    </a:cubicBezTo>
                    <a:close/>
                    <a:moveTo>
                      <a:pt x="11973" y="982"/>
                    </a:moveTo>
                    <a:lnTo>
                      <a:pt x="14427" y="5891"/>
                    </a:lnTo>
                    <a:lnTo>
                      <a:pt x="7173" y="5891"/>
                    </a:lnTo>
                    <a:lnTo>
                      <a:pt x="9627" y="982"/>
                    </a:lnTo>
                    <a:cubicBezTo>
                      <a:pt x="9627" y="982"/>
                      <a:pt x="11973" y="982"/>
                      <a:pt x="11973" y="982"/>
                    </a:cubicBezTo>
                    <a:close/>
                    <a:moveTo>
                      <a:pt x="15022" y="982"/>
                    </a:moveTo>
                    <a:lnTo>
                      <a:pt x="19931" y="5891"/>
                    </a:lnTo>
                    <a:lnTo>
                      <a:pt x="15518" y="5891"/>
                    </a:lnTo>
                    <a:lnTo>
                      <a:pt x="13064" y="982"/>
                    </a:lnTo>
                    <a:cubicBezTo>
                      <a:pt x="13064" y="982"/>
                      <a:pt x="15022" y="982"/>
                      <a:pt x="15022" y="982"/>
                    </a:cubicBezTo>
                    <a:close/>
                    <a:moveTo>
                      <a:pt x="21600" y="6382"/>
                    </a:moveTo>
                    <a:cubicBezTo>
                      <a:pt x="21600" y="6272"/>
                      <a:pt x="21557" y="6175"/>
                      <a:pt x="21495" y="6093"/>
                    </a:cubicBezTo>
                    <a:lnTo>
                      <a:pt x="21502" y="6088"/>
                    </a:lnTo>
                    <a:lnTo>
                      <a:pt x="21471" y="6057"/>
                    </a:lnTo>
                    <a:cubicBezTo>
                      <a:pt x="21459" y="6044"/>
                      <a:pt x="21448" y="6032"/>
                      <a:pt x="21434" y="6020"/>
                    </a:cubicBezTo>
                    <a:lnTo>
                      <a:pt x="15611" y="197"/>
                    </a:lnTo>
                    <a:lnTo>
                      <a:pt x="15604" y="201"/>
                    </a:lnTo>
                    <a:cubicBezTo>
                      <a:pt x="15514" y="82"/>
                      <a:pt x="15379" y="0"/>
                      <a:pt x="15218" y="0"/>
                    </a:cubicBezTo>
                    <a:lnTo>
                      <a:pt x="6382" y="0"/>
                    </a:lnTo>
                    <a:cubicBezTo>
                      <a:pt x="6221" y="0"/>
                      <a:pt x="6086" y="82"/>
                      <a:pt x="5996" y="201"/>
                    </a:cubicBezTo>
                    <a:lnTo>
                      <a:pt x="5989" y="197"/>
                    </a:lnTo>
                    <a:lnTo>
                      <a:pt x="166" y="6020"/>
                    </a:lnTo>
                    <a:cubicBezTo>
                      <a:pt x="152" y="6032"/>
                      <a:pt x="141" y="6044"/>
                      <a:pt x="129" y="6057"/>
                    </a:cubicBezTo>
                    <a:lnTo>
                      <a:pt x="98" y="6088"/>
                    </a:lnTo>
                    <a:lnTo>
                      <a:pt x="105" y="6093"/>
                    </a:lnTo>
                    <a:cubicBezTo>
                      <a:pt x="43" y="6175"/>
                      <a:pt x="0" y="6272"/>
                      <a:pt x="0" y="6382"/>
                    </a:cubicBezTo>
                    <a:cubicBezTo>
                      <a:pt x="0" y="6499"/>
                      <a:pt x="46" y="6602"/>
                      <a:pt x="115" y="6686"/>
                    </a:cubicBezTo>
                    <a:lnTo>
                      <a:pt x="109" y="6690"/>
                    </a:lnTo>
                    <a:lnTo>
                      <a:pt x="10418" y="21418"/>
                    </a:lnTo>
                    <a:lnTo>
                      <a:pt x="10424" y="21413"/>
                    </a:lnTo>
                    <a:cubicBezTo>
                      <a:pt x="10514" y="21525"/>
                      <a:pt x="10646" y="21600"/>
                      <a:pt x="10800" y="21600"/>
                    </a:cubicBezTo>
                    <a:cubicBezTo>
                      <a:pt x="10954" y="21600"/>
                      <a:pt x="11086" y="21525"/>
                      <a:pt x="11176" y="21413"/>
                    </a:cubicBezTo>
                    <a:lnTo>
                      <a:pt x="11182" y="21418"/>
                    </a:lnTo>
                    <a:lnTo>
                      <a:pt x="21491" y="6690"/>
                    </a:lnTo>
                    <a:lnTo>
                      <a:pt x="21485" y="6686"/>
                    </a:lnTo>
                    <a:cubicBezTo>
                      <a:pt x="21553" y="6602"/>
                      <a:pt x="21600" y="6499"/>
                      <a:pt x="21600" y="6382"/>
                    </a:cubicBezTo>
                  </a:path>
                </a:pathLst>
              </a:custGeom>
              <a:solidFill>
                <a:schemeClr val="bg2"/>
              </a:solidFill>
              <a:ln w="12700">
                <a:solidFill>
                  <a:schemeClr val="bg2"/>
                </a:solidFill>
                <a:miter lim="400000"/>
              </a:ln>
            </p:spPr>
            <p:txBody>
              <a:bodyPr lIns="28571" tIns="28571" rIns="28571" bIns="28571" anchor="ctr"/>
              <a:lstStyle/>
              <a:p>
                <a:pPr defTabSz="34284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200"/>
              </a:p>
            </p:txBody>
          </p:sp>
        </p:grpSp>
      </p:grpSp>
      <p:sp>
        <p:nvSpPr>
          <p:cNvPr id="37" name="Полилиния 36"/>
          <p:cNvSpPr/>
          <p:nvPr/>
        </p:nvSpPr>
        <p:spPr>
          <a:xfrm>
            <a:off x="5494884" y="-2874555"/>
            <a:ext cx="3192358" cy="5687421"/>
          </a:xfrm>
          <a:custGeom>
            <a:avLst/>
            <a:gdLst>
              <a:gd name="connsiteX0" fmla="*/ 0 w 3192358"/>
              <a:gd name="connsiteY0" fmla="*/ 0 h 5687421"/>
              <a:gd name="connsiteX1" fmla="*/ 1944824 w 3192358"/>
              <a:gd name="connsiteY1" fmla="*/ 0 h 5687421"/>
              <a:gd name="connsiteX2" fmla="*/ 3160734 w 3192358"/>
              <a:gd name="connsiteY2" fmla="*/ 4511367 h 5687421"/>
              <a:gd name="connsiteX3" fmla="*/ 3171804 w 3192358"/>
              <a:gd name="connsiteY3" fmla="*/ 4557208 h 5687421"/>
              <a:gd name="connsiteX4" fmla="*/ 3181290 w 3192358"/>
              <a:gd name="connsiteY4" fmla="*/ 4606210 h 5687421"/>
              <a:gd name="connsiteX5" fmla="*/ 3189196 w 3192358"/>
              <a:gd name="connsiteY5" fmla="*/ 4652051 h 5687421"/>
              <a:gd name="connsiteX6" fmla="*/ 3190776 w 3192358"/>
              <a:gd name="connsiteY6" fmla="*/ 4697892 h 5687421"/>
              <a:gd name="connsiteX7" fmla="*/ 3192358 w 3192358"/>
              <a:gd name="connsiteY7" fmla="*/ 4743732 h 5687421"/>
              <a:gd name="connsiteX8" fmla="*/ 3192358 w 3192358"/>
              <a:gd name="connsiteY8" fmla="*/ 4791154 h 5687421"/>
              <a:gd name="connsiteX9" fmla="*/ 3189196 w 3192358"/>
              <a:gd name="connsiteY9" fmla="*/ 4836995 h 5687421"/>
              <a:gd name="connsiteX10" fmla="*/ 3184452 w 3192358"/>
              <a:gd name="connsiteY10" fmla="*/ 4881255 h 5687421"/>
              <a:gd name="connsiteX11" fmla="*/ 3176546 w 3192358"/>
              <a:gd name="connsiteY11" fmla="*/ 4927096 h 5687421"/>
              <a:gd name="connsiteX12" fmla="*/ 3167060 w 3192358"/>
              <a:gd name="connsiteY12" fmla="*/ 4971356 h 5687421"/>
              <a:gd name="connsiteX13" fmla="*/ 3155992 w 3192358"/>
              <a:gd name="connsiteY13" fmla="*/ 5014035 h 5687421"/>
              <a:gd name="connsiteX14" fmla="*/ 3141760 w 3192358"/>
              <a:gd name="connsiteY14" fmla="*/ 5056715 h 5687421"/>
              <a:gd name="connsiteX15" fmla="*/ 3125950 w 3192358"/>
              <a:gd name="connsiteY15" fmla="*/ 5099394 h 5687421"/>
              <a:gd name="connsiteX16" fmla="*/ 3106976 w 3192358"/>
              <a:gd name="connsiteY16" fmla="*/ 5138912 h 5687421"/>
              <a:gd name="connsiteX17" fmla="*/ 3088002 w 3192358"/>
              <a:gd name="connsiteY17" fmla="*/ 5181591 h 5687421"/>
              <a:gd name="connsiteX18" fmla="*/ 3067446 w 3192358"/>
              <a:gd name="connsiteY18" fmla="*/ 5219529 h 5687421"/>
              <a:gd name="connsiteX19" fmla="*/ 3042148 w 3192358"/>
              <a:gd name="connsiteY19" fmla="*/ 5259047 h 5687421"/>
              <a:gd name="connsiteX20" fmla="*/ 3016850 w 3192358"/>
              <a:gd name="connsiteY20" fmla="*/ 5296984 h 5687421"/>
              <a:gd name="connsiteX21" fmla="*/ 2991552 w 3192358"/>
              <a:gd name="connsiteY21" fmla="*/ 5331760 h 5687421"/>
              <a:gd name="connsiteX22" fmla="*/ 2959928 w 3192358"/>
              <a:gd name="connsiteY22" fmla="*/ 5366536 h 5687421"/>
              <a:gd name="connsiteX23" fmla="*/ 2929886 w 3192358"/>
              <a:gd name="connsiteY23" fmla="*/ 5401311 h 5687421"/>
              <a:gd name="connsiteX24" fmla="*/ 2898262 w 3192358"/>
              <a:gd name="connsiteY24" fmla="*/ 5432926 h 5687421"/>
              <a:gd name="connsiteX25" fmla="*/ 2865058 w 3192358"/>
              <a:gd name="connsiteY25" fmla="*/ 5462959 h 5687421"/>
              <a:gd name="connsiteX26" fmla="*/ 2830272 w 3192358"/>
              <a:gd name="connsiteY26" fmla="*/ 5491412 h 5687421"/>
              <a:gd name="connsiteX27" fmla="*/ 2793906 w 3192358"/>
              <a:gd name="connsiteY27" fmla="*/ 5518284 h 5687421"/>
              <a:gd name="connsiteX28" fmla="*/ 2754378 w 3192358"/>
              <a:gd name="connsiteY28" fmla="*/ 5543576 h 5687421"/>
              <a:gd name="connsiteX29" fmla="*/ 2714848 w 3192358"/>
              <a:gd name="connsiteY29" fmla="*/ 5567287 h 5687421"/>
              <a:gd name="connsiteX30" fmla="*/ 2675320 w 3192358"/>
              <a:gd name="connsiteY30" fmla="*/ 5589417 h 5687421"/>
              <a:gd name="connsiteX31" fmla="*/ 2631048 w 3192358"/>
              <a:gd name="connsiteY31" fmla="*/ 5608385 h 5687421"/>
              <a:gd name="connsiteX32" fmla="*/ 2588356 w 3192358"/>
              <a:gd name="connsiteY32" fmla="*/ 5627354 h 5687421"/>
              <a:gd name="connsiteX33" fmla="*/ 2542502 w 3192358"/>
              <a:gd name="connsiteY33" fmla="*/ 5643161 h 5687421"/>
              <a:gd name="connsiteX34" fmla="*/ 2495068 w 3192358"/>
              <a:gd name="connsiteY34" fmla="*/ 5657388 h 5687421"/>
              <a:gd name="connsiteX35" fmla="*/ 2449214 w 3192358"/>
              <a:gd name="connsiteY35" fmla="*/ 5668453 h 5687421"/>
              <a:gd name="connsiteX36" fmla="*/ 2403360 w 3192358"/>
              <a:gd name="connsiteY36" fmla="*/ 5674776 h 5687421"/>
              <a:gd name="connsiteX37" fmla="*/ 2355926 w 3192358"/>
              <a:gd name="connsiteY37" fmla="*/ 5682679 h 5687421"/>
              <a:gd name="connsiteX38" fmla="*/ 2310072 w 3192358"/>
              <a:gd name="connsiteY38" fmla="*/ 5687421 h 5687421"/>
              <a:gd name="connsiteX39" fmla="*/ 2262636 w 3192358"/>
              <a:gd name="connsiteY39" fmla="*/ 5687421 h 5687421"/>
              <a:gd name="connsiteX40" fmla="*/ 2216784 w 3192358"/>
              <a:gd name="connsiteY40" fmla="*/ 5687421 h 5687421"/>
              <a:gd name="connsiteX41" fmla="*/ 2170930 w 3192358"/>
              <a:gd name="connsiteY41" fmla="*/ 5684260 h 5687421"/>
              <a:gd name="connsiteX42" fmla="*/ 2123494 w 3192358"/>
              <a:gd name="connsiteY42" fmla="*/ 5679518 h 5687421"/>
              <a:gd name="connsiteX43" fmla="*/ 2079222 w 3192358"/>
              <a:gd name="connsiteY43" fmla="*/ 5671614 h 5687421"/>
              <a:gd name="connsiteX44" fmla="*/ 2034950 w 3192358"/>
              <a:gd name="connsiteY44" fmla="*/ 5662130 h 5687421"/>
              <a:gd name="connsiteX45" fmla="*/ 1990678 w 3192358"/>
              <a:gd name="connsiteY45" fmla="*/ 5649484 h 5687421"/>
              <a:gd name="connsiteX46" fmla="*/ 1947986 w 3192358"/>
              <a:gd name="connsiteY46" fmla="*/ 5636838 h 5687421"/>
              <a:gd name="connsiteX47" fmla="*/ 1905294 w 3192358"/>
              <a:gd name="connsiteY47" fmla="*/ 5619450 h 5687421"/>
              <a:gd name="connsiteX48" fmla="*/ 1864186 w 3192358"/>
              <a:gd name="connsiteY48" fmla="*/ 5603643 h 5687421"/>
              <a:gd name="connsiteX49" fmla="*/ 1824656 w 3192358"/>
              <a:gd name="connsiteY49" fmla="*/ 5583094 h 5687421"/>
              <a:gd name="connsiteX50" fmla="*/ 1785126 w 3192358"/>
              <a:gd name="connsiteY50" fmla="*/ 5562545 h 5687421"/>
              <a:gd name="connsiteX51" fmla="*/ 1745598 w 3192358"/>
              <a:gd name="connsiteY51" fmla="*/ 5538834 h 5687421"/>
              <a:gd name="connsiteX52" fmla="*/ 1707650 w 3192358"/>
              <a:gd name="connsiteY52" fmla="*/ 5513542 h 5687421"/>
              <a:gd name="connsiteX53" fmla="*/ 1671284 w 3192358"/>
              <a:gd name="connsiteY53" fmla="*/ 5486670 h 5687421"/>
              <a:gd name="connsiteX54" fmla="*/ 1636498 w 3192358"/>
              <a:gd name="connsiteY54" fmla="*/ 5458217 h 5687421"/>
              <a:gd name="connsiteX55" fmla="*/ 1603294 w 3192358"/>
              <a:gd name="connsiteY55" fmla="*/ 5428184 h 5687421"/>
              <a:gd name="connsiteX56" fmla="*/ 1570090 w 3192358"/>
              <a:gd name="connsiteY56" fmla="*/ 5396569 h 5687421"/>
              <a:gd name="connsiteX57" fmla="*/ 1540048 w 3192358"/>
              <a:gd name="connsiteY57" fmla="*/ 5361793 h 5687421"/>
              <a:gd name="connsiteX58" fmla="*/ 1510006 w 3192358"/>
              <a:gd name="connsiteY58" fmla="*/ 5327018 h 5687421"/>
              <a:gd name="connsiteX59" fmla="*/ 1484706 w 3192358"/>
              <a:gd name="connsiteY59" fmla="*/ 5289080 h 5687421"/>
              <a:gd name="connsiteX60" fmla="*/ 1459410 w 3192358"/>
              <a:gd name="connsiteY60" fmla="*/ 5252724 h 5687421"/>
              <a:gd name="connsiteX61" fmla="*/ 1434110 w 3192358"/>
              <a:gd name="connsiteY61" fmla="*/ 5213206 h 5687421"/>
              <a:gd name="connsiteX62" fmla="*/ 1411974 w 3192358"/>
              <a:gd name="connsiteY62" fmla="*/ 5172107 h 5687421"/>
              <a:gd name="connsiteX63" fmla="*/ 1391418 w 3192358"/>
              <a:gd name="connsiteY63" fmla="*/ 5129428 h 5687421"/>
              <a:gd name="connsiteX64" fmla="*/ 1375608 w 3192358"/>
              <a:gd name="connsiteY64" fmla="*/ 5086748 h 5687421"/>
              <a:gd name="connsiteX65" fmla="*/ 1359796 w 3192358"/>
              <a:gd name="connsiteY65" fmla="*/ 5042488 h 5687421"/>
              <a:gd name="connsiteX66" fmla="*/ 1345566 w 3192358"/>
              <a:gd name="connsiteY66" fmla="*/ 4996647 h 5687421"/>
              <a:gd name="connsiteX67" fmla="*/ 0 w 3192358"/>
              <a:gd name="connsiteY67" fmla="*/ 0 h 568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92358" h="5687421">
                <a:moveTo>
                  <a:pt x="0" y="0"/>
                </a:moveTo>
                <a:lnTo>
                  <a:pt x="1944824" y="0"/>
                </a:lnTo>
                <a:lnTo>
                  <a:pt x="3160734" y="4511367"/>
                </a:lnTo>
                <a:lnTo>
                  <a:pt x="3171804" y="4557208"/>
                </a:lnTo>
                <a:lnTo>
                  <a:pt x="3181290" y="4606210"/>
                </a:lnTo>
                <a:lnTo>
                  <a:pt x="3189196" y="4652051"/>
                </a:lnTo>
                <a:lnTo>
                  <a:pt x="3190776" y="4697892"/>
                </a:lnTo>
                <a:lnTo>
                  <a:pt x="3192358" y="4743732"/>
                </a:lnTo>
                <a:lnTo>
                  <a:pt x="3192358" y="4791154"/>
                </a:lnTo>
                <a:lnTo>
                  <a:pt x="3189196" y="4836995"/>
                </a:lnTo>
                <a:lnTo>
                  <a:pt x="3184452" y="4881255"/>
                </a:lnTo>
                <a:lnTo>
                  <a:pt x="3176546" y="4927096"/>
                </a:lnTo>
                <a:lnTo>
                  <a:pt x="3167060" y="4971356"/>
                </a:lnTo>
                <a:lnTo>
                  <a:pt x="3155992" y="5014035"/>
                </a:lnTo>
                <a:lnTo>
                  <a:pt x="3141760" y="5056715"/>
                </a:lnTo>
                <a:lnTo>
                  <a:pt x="3125950" y="5099394"/>
                </a:lnTo>
                <a:lnTo>
                  <a:pt x="3106976" y="5138912"/>
                </a:lnTo>
                <a:lnTo>
                  <a:pt x="3088002" y="5181591"/>
                </a:lnTo>
                <a:lnTo>
                  <a:pt x="3067446" y="5219529"/>
                </a:lnTo>
                <a:lnTo>
                  <a:pt x="3042148" y="5259047"/>
                </a:lnTo>
                <a:lnTo>
                  <a:pt x="3016850" y="5296984"/>
                </a:lnTo>
                <a:lnTo>
                  <a:pt x="2991552" y="5331760"/>
                </a:lnTo>
                <a:lnTo>
                  <a:pt x="2959928" y="5366536"/>
                </a:lnTo>
                <a:lnTo>
                  <a:pt x="2929886" y="5401311"/>
                </a:lnTo>
                <a:lnTo>
                  <a:pt x="2898262" y="5432926"/>
                </a:lnTo>
                <a:lnTo>
                  <a:pt x="2865058" y="5462959"/>
                </a:lnTo>
                <a:lnTo>
                  <a:pt x="2830272" y="5491412"/>
                </a:lnTo>
                <a:lnTo>
                  <a:pt x="2793906" y="5518284"/>
                </a:lnTo>
                <a:lnTo>
                  <a:pt x="2754378" y="5543576"/>
                </a:lnTo>
                <a:lnTo>
                  <a:pt x="2714848" y="5567287"/>
                </a:lnTo>
                <a:lnTo>
                  <a:pt x="2675320" y="5589417"/>
                </a:lnTo>
                <a:lnTo>
                  <a:pt x="2631048" y="5608385"/>
                </a:lnTo>
                <a:lnTo>
                  <a:pt x="2588356" y="5627354"/>
                </a:lnTo>
                <a:lnTo>
                  <a:pt x="2542502" y="5643161"/>
                </a:lnTo>
                <a:lnTo>
                  <a:pt x="2495068" y="5657388"/>
                </a:lnTo>
                <a:lnTo>
                  <a:pt x="2449214" y="5668453"/>
                </a:lnTo>
                <a:lnTo>
                  <a:pt x="2403360" y="5674776"/>
                </a:lnTo>
                <a:lnTo>
                  <a:pt x="2355926" y="5682679"/>
                </a:lnTo>
                <a:lnTo>
                  <a:pt x="2310072" y="5687421"/>
                </a:lnTo>
                <a:lnTo>
                  <a:pt x="2262636" y="5687421"/>
                </a:lnTo>
                <a:lnTo>
                  <a:pt x="2216784" y="5687421"/>
                </a:lnTo>
                <a:lnTo>
                  <a:pt x="2170930" y="5684260"/>
                </a:lnTo>
                <a:lnTo>
                  <a:pt x="2123494" y="5679518"/>
                </a:lnTo>
                <a:lnTo>
                  <a:pt x="2079222" y="5671614"/>
                </a:lnTo>
                <a:lnTo>
                  <a:pt x="2034950" y="5662130"/>
                </a:lnTo>
                <a:lnTo>
                  <a:pt x="1990678" y="5649484"/>
                </a:lnTo>
                <a:lnTo>
                  <a:pt x="1947986" y="5636838"/>
                </a:lnTo>
                <a:lnTo>
                  <a:pt x="1905294" y="5619450"/>
                </a:lnTo>
                <a:lnTo>
                  <a:pt x="1864186" y="5603643"/>
                </a:lnTo>
                <a:lnTo>
                  <a:pt x="1824656" y="5583094"/>
                </a:lnTo>
                <a:lnTo>
                  <a:pt x="1785126" y="5562545"/>
                </a:lnTo>
                <a:lnTo>
                  <a:pt x="1745598" y="5538834"/>
                </a:lnTo>
                <a:lnTo>
                  <a:pt x="1707650" y="5513542"/>
                </a:lnTo>
                <a:lnTo>
                  <a:pt x="1671284" y="5486670"/>
                </a:lnTo>
                <a:lnTo>
                  <a:pt x="1636498" y="5458217"/>
                </a:lnTo>
                <a:lnTo>
                  <a:pt x="1603294" y="5428184"/>
                </a:lnTo>
                <a:lnTo>
                  <a:pt x="1570090" y="5396569"/>
                </a:lnTo>
                <a:lnTo>
                  <a:pt x="1540048" y="5361793"/>
                </a:lnTo>
                <a:lnTo>
                  <a:pt x="1510006" y="5327018"/>
                </a:lnTo>
                <a:lnTo>
                  <a:pt x="1484706" y="5289080"/>
                </a:lnTo>
                <a:lnTo>
                  <a:pt x="1459410" y="5252724"/>
                </a:lnTo>
                <a:lnTo>
                  <a:pt x="1434110" y="5213206"/>
                </a:lnTo>
                <a:lnTo>
                  <a:pt x="1411974" y="5172107"/>
                </a:lnTo>
                <a:lnTo>
                  <a:pt x="1391418" y="5129428"/>
                </a:lnTo>
                <a:lnTo>
                  <a:pt x="1375608" y="5086748"/>
                </a:lnTo>
                <a:lnTo>
                  <a:pt x="1359796" y="5042488"/>
                </a:lnTo>
                <a:lnTo>
                  <a:pt x="1345566" y="4996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270000" sx="98000" sy="98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24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repeatCount="indefinite" accel="50000" decel="5000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38889E-7 -3.60747E-6 L 0.03498 -3.60747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02778E-6 1.5152E-6 L 0.03498 1.5152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2" grpId="0" animBg="1"/>
      <p:bldP spid="42" grpId="1" animBg="1"/>
      <p:bldP spid="13" grpId="0"/>
      <p:bldP spid="37" grpId="0" animBg="1"/>
      <p:bldP spid="3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03D7E4EA-0C6A-E61D-DF9C-33FF7EF55A7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4C188F1-CA40-8F4A-F910-271FA16C74C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E735F30-798A-9A98-C7BB-773063C2F57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04EFF55-5051-4AF1-5EAC-A9665B5D0F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8" name="Полилиния: фигура 37">
            <a:extLst>
              <a:ext uri="{FF2B5EF4-FFF2-40B4-BE49-F238E27FC236}">
                <a16:creationId xmlns:a16="http://schemas.microsoft.com/office/drawing/2014/main" id="{3A54747C-7679-47D6-BC93-8010CD12D680}"/>
              </a:ext>
            </a:extLst>
          </p:cNvPr>
          <p:cNvSpPr/>
          <p:nvPr/>
        </p:nvSpPr>
        <p:spPr>
          <a:xfrm>
            <a:off x="1152518" y="7535636"/>
            <a:ext cx="3547310" cy="1584961"/>
          </a:xfrm>
          <a:custGeom>
            <a:avLst/>
            <a:gdLst>
              <a:gd name="connsiteX0" fmla="*/ 436229 w 3547310"/>
              <a:gd name="connsiteY0" fmla="*/ 0 h 1584961"/>
              <a:gd name="connsiteX1" fmla="*/ 3111081 w 3547310"/>
              <a:gd name="connsiteY1" fmla="*/ 0 h 1584961"/>
              <a:gd name="connsiteX2" fmla="*/ 3547310 w 3547310"/>
              <a:gd name="connsiteY2" fmla="*/ 436229 h 1584961"/>
              <a:gd name="connsiteX3" fmla="*/ 3547310 w 3547310"/>
              <a:gd name="connsiteY3" fmla="*/ 1148732 h 1584961"/>
              <a:gd name="connsiteX4" fmla="*/ 3111081 w 3547310"/>
              <a:gd name="connsiteY4" fmla="*/ 1584961 h 1584961"/>
              <a:gd name="connsiteX5" fmla="*/ 436229 w 3547310"/>
              <a:gd name="connsiteY5" fmla="*/ 1584961 h 1584961"/>
              <a:gd name="connsiteX6" fmla="*/ 0 w 3547310"/>
              <a:gd name="connsiteY6" fmla="*/ 1148732 h 1584961"/>
              <a:gd name="connsiteX7" fmla="*/ 0 w 3547310"/>
              <a:gd name="connsiteY7" fmla="*/ 436229 h 1584961"/>
              <a:gd name="connsiteX8" fmla="*/ 436229 w 3547310"/>
              <a:gd name="connsiteY8" fmla="*/ 0 h 158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7310" h="1584961">
                <a:moveTo>
                  <a:pt x="436229" y="0"/>
                </a:moveTo>
                <a:lnTo>
                  <a:pt x="3111081" y="0"/>
                </a:lnTo>
                <a:cubicBezTo>
                  <a:pt x="3352004" y="0"/>
                  <a:pt x="3547310" y="195306"/>
                  <a:pt x="3547310" y="436229"/>
                </a:cubicBezTo>
                <a:lnTo>
                  <a:pt x="3547310" y="1148732"/>
                </a:lnTo>
                <a:cubicBezTo>
                  <a:pt x="3547310" y="1389655"/>
                  <a:pt x="3352004" y="1584961"/>
                  <a:pt x="3111081" y="1584961"/>
                </a:cubicBezTo>
                <a:lnTo>
                  <a:pt x="436229" y="1584961"/>
                </a:lnTo>
                <a:cubicBezTo>
                  <a:pt x="195306" y="1584961"/>
                  <a:pt x="0" y="1389655"/>
                  <a:pt x="0" y="1148732"/>
                </a:cubicBezTo>
                <a:lnTo>
                  <a:pt x="0" y="436229"/>
                </a:lnTo>
                <a:cubicBezTo>
                  <a:pt x="0" y="195306"/>
                  <a:pt x="195306" y="0"/>
                  <a:pt x="43622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Полилиния: фигура 36">
            <a:extLst>
              <a:ext uri="{FF2B5EF4-FFF2-40B4-BE49-F238E27FC236}">
                <a16:creationId xmlns:a16="http://schemas.microsoft.com/office/drawing/2014/main" id="{7994A074-BD4B-4020-977B-D0B5C8A2780A}"/>
              </a:ext>
            </a:extLst>
          </p:cNvPr>
          <p:cNvSpPr/>
          <p:nvPr/>
        </p:nvSpPr>
        <p:spPr>
          <a:xfrm>
            <a:off x="5297735" y="7535636"/>
            <a:ext cx="3547310" cy="1584961"/>
          </a:xfrm>
          <a:custGeom>
            <a:avLst/>
            <a:gdLst>
              <a:gd name="connsiteX0" fmla="*/ 436229 w 3547310"/>
              <a:gd name="connsiteY0" fmla="*/ 0 h 1584961"/>
              <a:gd name="connsiteX1" fmla="*/ 3111081 w 3547310"/>
              <a:gd name="connsiteY1" fmla="*/ 0 h 1584961"/>
              <a:gd name="connsiteX2" fmla="*/ 3547310 w 3547310"/>
              <a:gd name="connsiteY2" fmla="*/ 436229 h 1584961"/>
              <a:gd name="connsiteX3" fmla="*/ 3547310 w 3547310"/>
              <a:gd name="connsiteY3" fmla="*/ 1148732 h 1584961"/>
              <a:gd name="connsiteX4" fmla="*/ 3111081 w 3547310"/>
              <a:gd name="connsiteY4" fmla="*/ 1584961 h 1584961"/>
              <a:gd name="connsiteX5" fmla="*/ 436229 w 3547310"/>
              <a:gd name="connsiteY5" fmla="*/ 1584961 h 1584961"/>
              <a:gd name="connsiteX6" fmla="*/ 0 w 3547310"/>
              <a:gd name="connsiteY6" fmla="*/ 1148732 h 1584961"/>
              <a:gd name="connsiteX7" fmla="*/ 0 w 3547310"/>
              <a:gd name="connsiteY7" fmla="*/ 436229 h 1584961"/>
              <a:gd name="connsiteX8" fmla="*/ 436229 w 3547310"/>
              <a:gd name="connsiteY8" fmla="*/ 0 h 158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7310" h="1584961">
                <a:moveTo>
                  <a:pt x="436229" y="0"/>
                </a:moveTo>
                <a:lnTo>
                  <a:pt x="3111081" y="0"/>
                </a:lnTo>
                <a:cubicBezTo>
                  <a:pt x="3352004" y="0"/>
                  <a:pt x="3547310" y="195306"/>
                  <a:pt x="3547310" y="436229"/>
                </a:cubicBezTo>
                <a:lnTo>
                  <a:pt x="3547310" y="1148732"/>
                </a:lnTo>
                <a:cubicBezTo>
                  <a:pt x="3547310" y="1389655"/>
                  <a:pt x="3352004" y="1584961"/>
                  <a:pt x="3111081" y="1584961"/>
                </a:cubicBezTo>
                <a:lnTo>
                  <a:pt x="436229" y="1584961"/>
                </a:lnTo>
                <a:cubicBezTo>
                  <a:pt x="195306" y="1584961"/>
                  <a:pt x="0" y="1389655"/>
                  <a:pt x="0" y="1148732"/>
                </a:cubicBezTo>
                <a:lnTo>
                  <a:pt x="0" y="436229"/>
                </a:lnTo>
                <a:cubicBezTo>
                  <a:pt x="0" y="195306"/>
                  <a:pt x="195306" y="0"/>
                  <a:pt x="43622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Полилиния: фигура 35">
            <a:extLst>
              <a:ext uri="{FF2B5EF4-FFF2-40B4-BE49-F238E27FC236}">
                <a16:creationId xmlns:a16="http://schemas.microsoft.com/office/drawing/2014/main" id="{7798EF91-FAF5-41F8-A657-B5E68343F1B6}"/>
              </a:ext>
            </a:extLst>
          </p:cNvPr>
          <p:cNvSpPr/>
          <p:nvPr/>
        </p:nvSpPr>
        <p:spPr>
          <a:xfrm>
            <a:off x="9442954" y="7535636"/>
            <a:ext cx="3547310" cy="1584961"/>
          </a:xfrm>
          <a:custGeom>
            <a:avLst/>
            <a:gdLst>
              <a:gd name="connsiteX0" fmla="*/ 436229 w 3547310"/>
              <a:gd name="connsiteY0" fmla="*/ 0 h 1584961"/>
              <a:gd name="connsiteX1" fmla="*/ 3111081 w 3547310"/>
              <a:gd name="connsiteY1" fmla="*/ 0 h 1584961"/>
              <a:gd name="connsiteX2" fmla="*/ 3547310 w 3547310"/>
              <a:gd name="connsiteY2" fmla="*/ 436229 h 1584961"/>
              <a:gd name="connsiteX3" fmla="*/ 3547310 w 3547310"/>
              <a:gd name="connsiteY3" fmla="*/ 1148732 h 1584961"/>
              <a:gd name="connsiteX4" fmla="*/ 3111081 w 3547310"/>
              <a:gd name="connsiteY4" fmla="*/ 1584961 h 1584961"/>
              <a:gd name="connsiteX5" fmla="*/ 436229 w 3547310"/>
              <a:gd name="connsiteY5" fmla="*/ 1584961 h 1584961"/>
              <a:gd name="connsiteX6" fmla="*/ 0 w 3547310"/>
              <a:gd name="connsiteY6" fmla="*/ 1148732 h 1584961"/>
              <a:gd name="connsiteX7" fmla="*/ 0 w 3547310"/>
              <a:gd name="connsiteY7" fmla="*/ 436229 h 1584961"/>
              <a:gd name="connsiteX8" fmla="*/ 436229 w 3547310"/>
              <a:gd name="connsiteY8" fmla="*/ 0 h 158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7310" h="1584961">
                <a:moveTo>
                  <a:pt x="436229" y="0"/>
                </a:moveTo>
                <a:lnTo>
                  <a:pt x="3111081" y="0"/>
                </a:lnTo>
                <a:cubicBezTo>
                  <a:pt x="3352004" y="0"/>
                  <a:pt x="3547310" y="195306"/>
                  <a:pt x="3547310" y="436229"/>
                </a:cubicBezTo>
                <a:lnTo>
                  <a:pt x="3547310" y="1148732"/>
                </a:lnTo>
                <a:cubicBezTo>
                  <a:pt x="3547310" y="1389655"/>
                  <a:pt x="3352004" y="1584961"/>
                  <a:pt x="3111081" y="1584961"/>
                </a:cubicBezTo>
                <a:lnTo>
                  <a:pt x="436229" y="1584961"/>
                </a:lnTo>
                <a:cubicBezTo>
                  <a:pt x="195306" y="1584961"/>
                  <a:pt x="0" y="1389655"/>
                  <a:pt x="0" y="1148732"/>
                </a:cubicBezTo>
                <a:lnTo>
                  <a:pt x="0" y="436229"/>
                </a:lnTo>
                <a:cubicBezTo>
                  <a:pt x="0" y="195306"/>
                  <a:pt x="195306" y="0"/>
                  <a:pt x="43622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id="{7B6B6AE3-8F0C-4E12-8B9E-7439E259BEFB}"/>
              </a:ext>
            </a:extLst>
          </p:cNvPr>
          <p:cNvSpPr/>
          <p:nvPr/>
        </p:nvSpPr>
        <p:spPr>
          <a:xfrm>
            <a:off x="13588171" y="7535636"/>
            <a:ext cx="3547309" cy="1584961"/>
          </a:xfrm>
          <a:custGeom>
            <a:avLst/>
            <a:gdLst>
              <a:gd name="connsiteX0" fmla="*/ 436229 w 3547309"/>
              <a:gd name="connsiteY0" fmla="*/ 0 h 1584961"/>
              <a:gd name="connsiteX1" fmla="*/ 3111081 w 3547309"/>
              <a:gd name="connsiteY1" fmla="*/ 0 h 1584961"/>
              <a:gd name="connsiteX2" fmla="*/ 3547309 w 3547309"/>
              <a:gd name="connsiteY2" fmla="*/ 436229 h 1584961"/>
              <a:gd name="connsiteX3" fmla="*/ 3547309 w 3547309"/>
              <a:gd name="connsiteY3" fmla="*/ 1148732 h 1584961"/>
              <a:gd name="connsiteX4" fmla="*/ 3111081 w 3547309"/>
              <a:gd name="connsiteY4" fmla="*/ 1584961 h 1584961"/>
              <a:gd name="connsiteX5" fmla="*/ 436229 w 3547309"/>
              <a:gd name="connsiteY5" fmla="*/ 1584961 h 1584961"/>
              <a:gd name="connsiteX6" fmla="*/ 0 w 3547309"/>
              <a:gd name="connsiteY6" fmla="*/ 1148732 h 1584961"/>
              <a:gd name="connsiteX7" fmla="*/ 0 w 3547309"/>
              <a:gd name="connsiteY7" fmla="*/ 436229 h 1584961"/>
              <a:gd name="connsiteX8" fmla="*/ 436229 w 3547309"/>
              <a:gd name="connsiteY8" fmla="*/ 0 h 158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7309" h="1584961">
                <a:moveTo>
                  <a:pt x="436229" y="0"/>
                </a:moveTo>
                <a:lnTo>
                  <a:pt x="3111081" y="0"/>
                </a:lnTo>
                <a:cubicBezTo>
                  <a:pt x="3352005" y="0"/>
                  <a:pt x="3547309" y="195306"/>
                  <a:pt x="3547309" y="436229"/>
                </a:cubicBezTo>
                <a:lnTo>
                  <a:pt x="3547309" y="1148732"/>
                </a:lnTo>
                <a:cubicBezTo>
                  <a:pt x="3547309" y="1389655"/>
                  <a:pt x="3352005" y="1584961"/>
                  <a:pt x="3111081" y="1584961"/>
                </a:cubicBezTo>
                <a:lnTo>
                  <a:pt x="436229" y="1584961"/>
                </a:lnTo>
                <a:cubicBezTo>
                  <a:pt x="195306" y="1584961"/>
                  <a:pt x="0" y="1389655"/>
                  <a:pt x="0" y="1148732"/>
                </a:cubicBezTo>
                <a:lnTo>
                  <a:pt x="0" y="436229"/>
                </a:lnTo>
                <a:cubicBezTo>
                  <a:pt x="0" y="195306"/>
                  <a:pt x="195306" y="0"/>
                  <a:pt x="43622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4FBEF2-E1A5-47E8-9F7E-165B5077218E}"/>
              </a:ext>
            </a:extLst>
          </p:cNvPr>
          <p:cNvSpPr txBox="1"/>
          <p:nvPr/>
        </p:nvSpPr>
        <p:spPr>
          <a:xfrm>
            <a:off x="1152518" y="8067804"/>
            <a:ext cx="354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 را بنویسید</a:t>
            </a:r>
            <a:endParaRPr lang="ru-RU" sz="2800" b="1" dirty="0"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4BF0B79-31C8-4D64-9566-D348EA1A972D}"/>
              </a:ext>
            </a:extLst>
          </p:cNvPr>
          <p:cNvSpPr txBox="1"/>
          <p:nvPr/>
        </p:nvSpPr>
        <p:spPr>
          <a:xfrm>
            <a:off x="5297734" y="8067804"/>
            <a:ext cx="3525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 را بنویسید</a:t>
            </a:r>
            <a:endParaRPr lang="ru-RU" sz="2800" b="1" dirty="0"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E21AC2-BA9D-4CE6-8D86-6F8DBB1839C1}"/>
              </a:ext>
            </a:extLst>
          </p:cNvPr>
          <p:cNvSpPr txBox="1"/>
          <p:nvPr/>
        </p:nvSpPr>
        <p:spPr>
          <a:xfrm>
            <a:off x="9439407" y="8067804"/>
            <a:ext cx="3532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 را بنویسید</a:t>
            </a:r>
            <a:endParaRPr lang="ru-RU" sz="2800" b="1" dirty="0"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E9911D8-5376-4E2C-97BF-C678428A2BB5}"/>
              </a:ext>
            </a:extLst>
          </p:cNvPr>
          <p:cNvSpPr txBox="1"/>
          <p:nvPr/>
        </p:nvSpPr>
        <p:spPr>
          <a:xfrm>
            <a:off x="13606904" y="8067804"/>
            <a:ext cx="352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تصویر را بنویسید</a:t>
            </a:r>
            <a:endParaRPr lang="ru-RU" sz="2800" b="1" dirty="0">
              <a:latin typeface="Roboto" panose="02000000000000000000" pitchFamily="2" charset="0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F11F4A-6434-4E9F-A02F-17F95DB0D25B}"/>
              </a:ext>
            </a:extLst>
          </p:cNvPr>
          <p:cNvSpPr txBox="1"/>
          <p:nvPr/>
        </p:nvSpPr>
        <p:spPr>
          <a:xfrm>
            <a:off x="3059083" y="607285"/>
            <a:ext cx="11305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وارد نمایید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12766A-2E70-4B67-A124-80F4F511DDE1}"/>
              </a:ext>
            </a:extLst>
          </p:cNvPr>
          <p:cNvSpPr txBox="1"/>
          <p:nvPr/>
        </p:nvSpPr>
        <p:spPr>
          <a:xfrm>
            <a:off x="5700962" y="2080927"/>
            <a:ext cx="6758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latin typeface="Shabnam" panose="020B0603030804020204" pitchFamily="34" charset="-78"/>
                <a:ea typeface="Roboto Light" panose="02000000000000000000" pitchFamily="2" charset="0"/>
                <a:cs typeface="Shabnam" panose="020B0603030804020204" pitchFamily="34" charset="-78"/>
              </a:rPr>
              <a:t>زیر عنوان خود را با دقت بالا وارد نماید</a:t>
            </a:r>
            <a:endParaRPr lang="ru-RU" sz="2400" dirty="0">
              <a:latin typeface="Roboto Light" panose="02000000000000000000" pitchFamily="2" charset="0"/>
              <a:ea typeface="Roboto Light" panose="02000000000000000000" pitchFamily="2" charset="0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86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 animBg="1"/>
      <p:bldP spid="12" grpId="0"/>
      <p:bldP spid="50" grpId="0"/>
      <p:bldP spid="56" grpId="0"/>
      <p:bldP spid="61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Creative Idea">
      <a:dk1>
        <a:sysClr val="windowText" lastClr="000000"/>
      </a:dk1>
      <a:lt1>
        <a:srgbClr val="3F3F3F"/>
      </a:lt1>
      <a:dk2>
        <a:srgbClr val="973FFF"/>
      </a:dk2>
      <a:lt2>
        <a:srgbClr val="FFFFFF"/>
      </a:lt2>
      <a:accent1>
        <a:srgbClr val="FF3F97"/>
      </a:accent1>
      <a:accent2>
        <a:srgbClr val="E8E8E8"/>
      </a:accent2>
      <a:accent3>
        <a:srgbClr val="88CA1C"/>
      </a:accent3>
      <a:accent4>
        <a:srgbClr val="04C4DE"/>
      </a:accent4>
      <a:accent5>
        <a:srgbClr val="FEB010"/>
      </a:accent5>
      <a:accent6>
        <a:srgbClr val="E03B20"/>
      </a:accent6>
      <a:hlink>
        <a:srgbClr val="FFFFFF"/>
      </a:hlink>
      <a:folHlink>
        <a:srgbClr val="FFFFFF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43371</TotalTime>
  <Words>978</Words>
  <Application>Microsoft Office PowerPoint</Application>
  <PresentationFormat>Custom</PresentationFormat>
  <Paragraphs>113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Gill Sans</vt:lpstr>
      <vt:lpstr>Merriweather Light</vt:lpstr>
      <vt:lpstr>Montserrat ExtraBold</vt:lpstr>
      <vt:lpstr>Roboto</vt:lpstr>
      <vt:lpstr>Roboto Black</vt:lpstr>
      <vt:lpstr>Roboto Light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44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Mobotop</cp:lastModifiedBy>
  <cp:revision>2872</cp:revision>
  <dcterms:created xsi:type="dcterms:W3CDTF">2015-02-25T15:20:40Z</dcterms:created>
  <dcterms:modified xsi:type="dcterms:W3CDTF">2024-06-15T22:09:16Z</dcterms:modified>
</cp:coreProperties>
</file>